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7" r:id="rId5"/>
    <p:sldId id="258" r:id="rId6"/>
    <p:sldId id="259" r:id="rId7"/>
    <p:sldId id="260" r:id="rId8"/>
    <p:sldId id="261" r:id="rId9"/>
    <p:sldId id="268" r:id="rId10"/>
    <p:sldId id="269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18A"/>
    <a:srgbClr val="E99393"/>
    <a:srgbClr val="F38989"/>
    <a:srgbClr val="F5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92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45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905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6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23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0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72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2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9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7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89E2F-674A-4D25-A37C-97C2F502B80E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4B287-AEFE-446A-A9F2-5771BF31E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24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44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3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организация помощи матери и ребёнку «Мы рядом»</a:t>
            </a:r>
            <a:endParaRPr lang="ru-RU" b="1" dirty="0">
              <a:solidFill>
                <a:srgbClr val="F3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5596" y="5336275"/>
            <a:ext cx="1822404" cy="918083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504968" y="686071"/>
            <a:ext cx="40942" cy="556828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000833" y="1122363"/>
            <a:ext cx="2" cy="465042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45910" y="686071"/>
            <a:ext cx="1012209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00835" y="1122363"/>
            <a:ext cx="917357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0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начали работу: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ИЮНЕ 2020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(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КАРАНТИНА) МЫ НАЧАЛИ РАЗВОЗИТЬ ПРОДУКТОВЫЕ НАБОРЫ НУЖДАЮЩИМСЯ СЕМЬЯМ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469" y="2784141"/>
            <a:ext cx="2975212" cy="2231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174811"/>
            <a:ext cx="2573740" cy="25737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076" y="4672511"/>
            <a:ext cx="2869442" cy="21520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2118" y="3174811"/>
            <a:ext cx="2351682" cy="31355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7955" y="4301600"/>
            <a:ext cx="2485890" cy="248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1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работали в 2021 году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38683"/>
            <a:ext cx="6195758" cy="4652179"/>
          </a:xfrm>
        </p:spPr>
      </p:pic>
      <p:sp>
        <p:nvSpPr>
          <p:cNvPr id="5" name="TextBox 4"/>
          <p:cNvSpPr txBox="1"/>
          <p:nvPr/>
        </p:nvSpPr>
        <p:spPr>
          <a:xfrm>
            <a:off x="7629099" y="2595111"/>
            <a:ext cx="39032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января 2021 года мы стали действовать как филиал хабаровской организации «Чужих детей не бывает</a:t>
            </a:r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июле 2021 </a:t>
            </a:r>
            <a:r>
              <a:rPr lang="ru-RU" b="1" dirty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мы зарегистрировали самостоятельную общественную организацию помощи матери и ребёнку «Мы рядом».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02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у нас уже есть небольшая команда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8689" y="1753897"/>
            <a:ext cx="2265111" cy="30201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49" y="1753898"/>
            <a:ext cx="3020147" cy="30201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7774" y="1753898"/>
            <a:ext cx="2296451" cy="30201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8907" y="5008728"/>
            <a:ext cx="3171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</a:p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Локайчук Андрей Викторович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3347" y="5017994"/>
            <a:ext cx="276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</a:t>
            </a:r>
          </a:p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Локайчук Ирина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0538" y="5027260"/>
            <a:ext cx="3281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работе с семьёй</a:t>
            </a:r>
          </a:p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Бредихина Татьяна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5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E993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у нас уже есть небольшая команда</a:t>
            </a:r>
            <a:endParaRPr lang="ru-RU" dirty="0">
              <a:solidFill>
                <a:srgbClr val="E993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1906" y="1963643"/>
            <a:ext cx="1708188" cy="256653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963643"/>
            <a:ext cx="2423615" cy="24236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185" y="1963643"/>
            <a:ext cx="2423615" cy="24236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4905" y="4825048"/>
            <a:ext cx="2226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(волонтёр)</a:t>
            </a:r>
          </a:p>
          <a:p>
            <a:pPr algn="ctr"/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Безверхняя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3944" y="4818722"/>
            <a:ext cx="3008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SMM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(волонтёр)</a:t>
            </a:r>
          </a:p>
          <a:p>
            <a:pPr algn="ctr"/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Кулькова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72610" y="4818722"/>
            <a:ext cx="27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волонтёров</a:t>
            </a:r>
          </a:p>
          <a:p>
            <a:pPr algn="ctr"/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Кипришова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7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цель: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Счастливые дети в счастливой самостоятельной семье</a:t>
            </a:r>
            <a:endParaRPr lang="ru-RU" sz="3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004401"/>
            <a:ext cx="1702843" cy="2270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4634" y="3004401"/>
            <a:ext cx="1790340" cy="23871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0052" y="4822636"/>
            <a:ext cx="2565571" cy="1926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202" y="2715597"/>
            <a:ext cx="2611272" cy="19584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7047" y="2715597"/>
            <a:ext cx="2608555" cy="19584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7046" y="4822636"/>
            <a:ext cx="2608555" cy="19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деятельность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женщинам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детьми, находящимся в тяжёлой жизненной ситуации. Профилактика абортов и отказов от детей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840" y="4947305"/>
            <a:ext cx="3111690" cy="17503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8849" y="2811774"/>
            <a:ext cx="2556681" cy="19175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336" y="2811774"/>
            <a:ext cx="1317350" cy="29274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669" y="2811774"/>
            <a:ext cx="1378764" cy="30639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596" y="2813480"/>
            <a:ext cx="2618095" cy="19635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408" y="2771291"/>
            <a:ext cx="2136392" cy="28455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5150" y="4947305"/>
            <a:ext cx="2642541" cy="17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5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Единовременная (продукты питания, одежда, подгузники ребёнку, питание ребёнку и т.д.)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717800"/>
            <a:ext cx="1949532" cy="2599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021" y="2717799"/>
            <a:ext cx="1723456" cy="30639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728" y="2717799"/>
            <a:ext cx="1844297" cy="24590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965" y="4475328"/>
            <a:ext cx="2382672" cy="2382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217" y="4995397"/>
            <a:ext cx="2490367" cy="18697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1667" y="4384848"/>
            <a:ext cx="1795698" cy="23967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286" y="2717799"/>
            <a:ext cx="2450910" cy="24509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7502" y="3577587"/>
            <a:ext cx="1950751" cy="25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Длительное сопровождение (юридическая, психологическая, информационная помощь и т.д.)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0273" y="3173156"/>
            <a:ext cx="1615079" cy="34979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059777"/>
            <a:ext cx="2328081" cy="2328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679" y="4850638"/>
            <a:ext cx="2574877" cy="19311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703" y="5509356"/>
            <a:ext cx="317168" cy="3171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063" y="5667940"/>
            <a:ext cx="296554" cy="2965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4438" y="3060915"/>
            <a:ext cx="3099362" cy="23269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3952" y="3126002"/>
            <a:ext cx="2245774" cy="16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7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Временное проживание в кризисном центре. 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435213"/>
            <a:ext cx="2349121" cy="3132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1525" y="2435213"/>
            <a:ext cx="2112275" cy="2816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0842" y="2435213"/>
            <a:ext cx="2447499" cy="18356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962" y="2435213"/>
            <a:ext cx="2465696" cy="1849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962" y="4603501"/>
            <a:ext cx="2465696" cy="18492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0842" y="4603501"/>
            <a:ext cx="2465696" cy="18492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98110" y="3644508"/>
            <a:ext cx="397775" cy="3977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5943" y="3108055"/>
            <a:ext cx="396923" cy="3969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719" y="3900565"/>
            <a:ext cx="283436" cy="28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за 2021 год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Отработан 41 сигнал с просьбой о помощи;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60 раз оказали материальную помощь нуждающимся семьям в виде продуктов, подгузников, смесей для малышей и т.д.;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Нашим партнёром стал Сбербанк. Установлен ящик приёма вещей в отделении Сбербанка по адресу Пионерская 48;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Собрано более 400 пакетов с одеждой и обувью в хорошем и новом состоянии.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Присоединились около 50 волонтёров;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910" y="5530674"/>
            <a:ext cx="1282890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прошли около 40 обучающих семинаров,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супервизий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специалист принял участие во Всероссийской конференции в г. Екатеринбурге;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сотрудника проходили обучение у коллег из Хабаровска в организации «Чужих детей не бывает»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433" y="5530731"/>
            <a:ext cx="128636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планы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развивать отношения с органами власти, детскими домами и домом ребёнка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благотворительный магазин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команду специалистов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большее помещение для кризисной квартиры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родительскую школу для подопечных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433" y="5530731"/>
            <a:ext cx="128636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4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контакты:</a:t>
            </a:r>
            <a:endParaRPr lang="ru-RU" b="1" dirty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г.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Биробиджан, ул.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Димитрова 3а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</a:t>
            </a:r>
          </a:p>
          <a:p>
            <a:pPr lvl="2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Локайчук Андрей Викторович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(914) 017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21-16</a:t>
            </a:r>
          </a:p>
          <a:p>
            <a:pPr lvl="2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председателя Локайчук Ирина 8 (964) 476 91-91</a:t>
            </a:r>
          </a:p>
          <a:p>
            <a:pPr lvl="2"/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работе с семьей Бредихина Татьяна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(968) 135 34-71</a:t>
            </a:r>
            <a:endParaRPr lang="ru-RU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Эл.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почта 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mi.ryadom.eao@gmail.com</a:t>
            </a:r>
            <a:endParaRPr lang="ru-RU" b="1" dirty="0" smtClean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291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miryadom79.ru</a:t>
            </a:r>
            <a:endParaRPr lang="ru-RU" b="1" dirty="0" smtClean="0">
              <a:solidFill>
                <a:srgbClr val="F291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7433" y="5530731"/>
            <a:ext cx="128636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362</Words>
  <Application>Microsoft Office PowerPoint</Application>
  <PresentationFormat>Произвольный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Общественная организация помощи матери и ребёнку «Мы рядом»</vt:lpstr>
      <vt:lpstr>Когда начали работу:</vt:lpstr>
      <vt:lpstr>Как работали в 2021 году</vt:lpstr>
      <vt:lpstr>На данный момент у нас уже есть небольшая команда</vt:lpstr>
      <vt:lpstr>На данный момент у нас уже есть небольшая команда</vt:lpstr>
      <vt:lpstr>Наша цель:</vt:lpstr>
      <vt:lpstr>Основная деятельность</vt:lpstr>
      <vt:lpstr>Помощь</vt:lpstr>
      <vt:lpstr>Помощь</vt:lpstr>
      <vt:lpstr>Помощь</vt:lpstr>
      <vt:lpstr>Результаты за 2021 год</vt:lpstr>
      <vt:lpstr>Презентация PowerPoint</vt:lpstr>
      <vt:lpstr>Наши планы</vt:lpstr>
      <vt:lpstr>Наши контакты: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Общественная организация помощи матери и ребёнку «Мы рядом»</dc:title>
  <dc:creator>Андрей Локайчук</dc:creator>
  <cp:lastModifiedBy>Microsoft</cp:lastModifiedBy>
  <cp:revision>25</cp:revision>
  <dcterms:created xsi:type="dcterms:W3CDTF">2022-01-20T07:29:05Z</dcterms:created>
  <dcterms:modified xsi:type="dcterms:W3CDTF">2022-02-07T06:13:22Z</dcterms:modified>
</cp:coreProperties>
</file>