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ags/tag14.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76" r:id="rId3"/>
    <p:sldId id="263" r:id="rId4"/>
    <p:sldId id="274" r:id="rId5"/>
    <p:sldId id="264" r:id="rId6"/>
    <p:sldId id="265" r:id="rId7"/>
    <p:sldId id="267" r:id="rId8"/>
    <p:sldId id="269" r:id="rId9"/>
    <p:sldId id="268" r:id="rId10"/>
    <p:sldId id="275" r:id="rId11"/>
    <p:sldId id="266" r:id="rId12"/>
    <p:sldId id="270" r:id="rId13"/>
    <p:sldId id="272" r:id="rId14"/>
    <p:sldId id="271" r:id="rId15"/>
    <p:sldId id="273" r:id="rId16"/>
  </p:sldIdLst>
  <p:sldSz cx="9144000" cy="6858000" type="screen4x3"/>
  <p:notesSz cx="6858000" cy="9144000"/>
  <p:custDataLst>
    <p:tags r:id="rId18"/>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4D4D4D"/>
    <a:srgbClr val="1E1E78"/>
    <a:srgbClr val="666699"/>
    <a:srgbClr val="3399FF"/>
    <a:srgbClr val="04374A"/>
    <a:srgbClr val="E5907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4604" autoAdjust="0"/>
  </p:normalViewPr>
  <p:slideViewPr>
    <p:cSldViewPr>
      <p:cViewPr varScale="1">
        <p:scale>
          <a:sx n="57" d="100"/>
          <a:sy n="57" d="100"/>
        </p:scale>
        <p:origin x="-1662"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2" d="100"/>
          <a:sy n="52" d="100"/>
        </p:scale>
        <p:origin x="-2844"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0C0431-2448-4DC3-AF70-2785FBE2C445}" type="datetimeFigureOut">
              <a:rPr lang="ru-RU" smtClean="0"/>
              <a:pPr/>
              <a:t>19.04.2020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4341FE-AE5C-47F1-8FD8-47C4A673A802}" type="slidenum">
              <a:rPr lang="ru-RU" smtClean="0"/>
              <a:pPr/>
              <a:t>‹#›</a:t>
            </a:fld>
            <a:endParaRPr lang="ru-RU"/>
          </a:p>
        </p:txBody>
      </p:sp>
    </p:spTree>
    <p:extLst>
      <p:ext uri="{BB962C8B-B14F-4D97-AF65-F5344CB8AC3E}">
        <p14:creationId xmlns="" xmlns:p14="http://schemas.microsoft.com/office/powerpoint/2010/main" val="20261190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presentation-creation.ru/powerpoint-templates.html"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dirty="0" smtClean="0"/>
              <a:t>Оригинальные шаблоны для презентаций: </a:t>
            </a:r>
            <a:r>
              <a:rPr lang="ru-RU" sz="1200" dirty="0" smtClean="0">
                <a:hlinkClick r:id="rId3"/>
              </a:rPr>
              <a:t>https://presentation-creation.ru/powerpoint-templates.html</a:t>
            </a:r>
            <a:r>
              <a:rPr lang="en-US" sz="1200" dirty="0" smtClean="0"/>
              <a:t> </a:t>
            </a:r>
            <a:endParaRPr lang="ru-RU" sz="1200" dirty="0" smtClean="0"/>
          </a:p>
          <a:p>
            <a:r>
              <a:rPr lang="ru-RU" sz="1200" dirty="0" smtClean="0"/>
              <a:t>Бесплатно и без регистрации.</a:t>
            </a:r>
          </a:p>
          <a:p>
            <a:endParaRPr lang="ru-RU" dirty="0"/>
          </a:p>
        </p:txBody>
      </p:sp>
      <p:sp>
        <p:nvSpPr>
          <p:cNvPr id="4" name="Номер слайда 3"/>
          <p:cNvSpPr>
            <a:spLocks noGrp="1"/>
          </p:cNvSpPr>
          <p:nvPr>
            <p:ph type="sldNum" sz="quarter" idx="10"/>
          </p:nvPr>
        </p:nvSpPr>
        <p:spPr/>
        <p:txBody>
          <a:bodyPr/>
          <a:lstStyle/>
          <a:p>
            <a:fld id="{D74341FE-AE5C-47F1-8FD8-47C4A673A802}" type="slidenum">
              <a:rPr lang="ru-RU" smtClean="0"/>
              <a:pPr/>
              <a:t>1</a:t>
            </a:fld>
            <a:endParaRPr lang="ru-RU" dirty="0"/>
          </a:p>
        </p:txBody>
      </p:sp>
    </p:spTree>
    <p:extLst>
      <p:ext uri="{BB962C8B-B14F-4D97-AF65-F5344CB8AC3E}">
        <p14:creationId xmlns="" xmlns:p14="http://schemas.microsoft.com/office/powerpoint/2010/main" val="4221614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74341FE-AE5C-47F1-8FD8-47C4A673A802}" type="slidenum">
              <a:rPr lang="ru-RU" smtClean="0"/>
              <a:pPr/>
              <a:t>3</a:t>
            </a:fld>
            <a:endParaRPr lang="ru-R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74341FE-AE5C-47F1-8FD8-47C4A673A802}" type="slidenum">
              <a:rPr lang="ru-RU" smtClean="0"/>
              <a:pPr/>
              <a:t>4</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347864" y="4293096"/>
            <a:ext cx="5688632" cy="1728192"/>
          </a:xfrm>
        </p:spPr>
        <p:txBody>
          <a:bodyPr/>
          <a:lstStyle>
            <a:lvl1pPr>
              <a:defRPr b="1">
                <a:solidFill>
                  <a:schemeClr val="tx1">
                    <a:lumMod val="65000"/>
                    <a:lumOff val="35000"/>
                  </a:schemeClr>
                </a:solidFill>
                <a:effectLst>
                  <a:outerShdw blurRad="38100" dist="38100" dir="2700000" algn="tl">
                    <a:srgbClr val="000000">
                      <a:alpha val="43137"/>
                    </a:srgbClr>
                  </a:outerShdw>
                </a:effectLst>
              </a:defRPr>
            </a:lvl1pPr>
          </a:lstStyle>
          <a:p>
            <a:r>
              <a:rPr lang="ru-RU" dirty="0" smtClean="0"/>
              <a:t>Образец заголовка</a:t>
            </a:r>
            <a:endParaRPr lang="ru-RU" dirty="0"/>
          </a:p>
        </p:txBody>
      </p:sp>
      <p:sp>
        <p:nvSpPr>
          <p:cNvPr id="4" name="Дата 3"/>
          <p:cNvSpPr>
            <a:spLocks noGrp="1"/>
          </p:cNvSpPr>
          <p:nvPr>
            <p:ph type="dt" sz="half" idx="10"/>
          </p:nvPr>
        </p:nvSpPr>
        <p:spPr/>
        <p:txBody>
          <a:bodyPr/>
          <a:lstStyle>
            <a:lvl1pPr>
              <a:defRPr>
                <a:solidFill>
                  <a:schemeClr val="tx1">
                    <a:lumMod val="65000"/>
                    <a:lumOff val="35000"/>
                  </a:schemeClr>
                </a:solidFill>
              </a:defRPr>
            </a:lvl1pPr>
          </a:lstStyle>
          <a:p>
            <a:fld id="{A5E48A96-E1BB-4C8F-80B2-32A47A48A9D5}" type="datetimeFigureOut">
              <a:rPr lang="ru-RU" smtClean="0"/>
              <a:pPr/>
              <a:t>19.04.2020</a:t>
            </a:fld>
            <a:endParaRPr lang="ru-RU"/>
          </a:p>
        </p:txBody>
      </p:sp>
      <p:sp>
        <p:nvSpPr>
          <p:cNvPr id="5" name="Нижний колонтитул 4"/>
          <p:cNvSpPr>
            <a:spLocks noGrp="1"/>
          </p:cNvSpPr>
          <p:nvPr>
            <p:ph type="ftr" sz="quarter" idx="11"/>
          </p:nvPr>
        </p:nvSpPr>
        <p:spPr/>
        <p:txBody>
          <a:bodyPr/>
          <a:lstStyle>
            <a:lvl1pPr>
              <a:defRPr>
                <a:solidFill>
                  <a:schemeClr val="tx1">
                    <a:lumMod val="65000"/>
                    <a:lumOff val="35000"/>
                  </a:schemeClr>
                </a:solidFill>
              </a:defRPr>
            </a:lvl1pPr>
          </a:lstStyle>
          <a:p>
            <a:endParaRPr lang="ru-RU" dirty="0"/>
          </a:p>
        </p:txBody>
      </p:sp>
      <p:sp>
        <p:nvSpPr>
          <p:cNvPr id="6" name="Номер слайда 5"/>
          <p:cNvSpPr>
            <a:spLocks noGrp="1"/>
          </p:cNvSpPr>
          <p:nvPr>
            <p:ph type="sldNum" sz="quarter" idx="12"/>
          </p:nvPr>
        </p:nvSpPr>
        <p:spPr/>
        <p:txBody>
          <a:bodyPr/>
          <a:lstStyle>
            <a:lvl1pPr>
              <a:defRPr>
                <a:solidFill>
                  <a:schemeClr val="tx1">
                    <a:lumMod val="65000"/>
                    <a:lumOff val="35000"/>
                  </a:schemeClr>
                </a:solidFill>
              </a:defRPr>
            </a:lvl1pPr>
          </a:lstStyle>
          <a:p>
            <a:fld id="{544A1F6A-164B-43BA-A19E-4AE6BB502A21}" type="slidenum">
              <a:rPr lang="ru-RU" smtClean="0"/>
              <a:pPr/>
              <a:t>‹#›</a:t>
            </a:fld>
            <a:endParaRPr lang="ru-RU"/>
          </a:p>
        </p:txBody>
      </p:sp>
    </p:spTree>
    <p:extLst>
      <p:ext uri="{BB962C8B-B14F-4D97-AF65-F5344CB8AC3E}">
        <p14:creationId xmlns="" xmlns:p14="http://schemas.microsoft.com/office/powerpoint/2010/main" val="2515642768"/>
      </p:ext>
    </p:extLst>
  </p:cSld>
  <p:clrMapOvr>
    <a:masterClrMapping/>
  </p:clrMapOvr>
  <p:transition spd="med" advClick="0" advTm="4000">
    <p:diamon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tx1">
                    <a:lumMod val="65000"/>
                    <a:lumOff val="35000"/>
                  </a:schemeClr>
                </a:solidFill>
              </a:defRPr>
            </a:lvl1pPr>
          </a:lstStyle>
          <a:p>
            <a:r>
              <a:rPr lang="ru-RU" dirty="0" smtClean="0"/>
              <a:t>Образец заголовка</a:t>
            </a:r>
            <a:endParaRPr lang="ru-RU" dirty="0"/>
          </a:p>
        </p:txBody>
      </p:sp>
      <p:sp>
        <p:nvSpPr>
          <p:cNvPr id="3" name="Вертикальный текст 2"/>
          <p:cNvSpPr>
            <a:spLocks noGrp="1"/>
          </p:cNvSpPr>
          <p:nvPr>
            <p:ph type="body" orient="vert" idx="1"/>
          </p:nvPr>
        </p:nvSpPr>
        <p:spPr/>
        <p:txBody>
          <a:bodyPr vert="eaVert"/>
          <a:lstStyle>
            <a:lvl1pP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10"/>
          </p:nvPr>
        </p:nvSpPr>
        <p:spPr/>
        <p:txBody>
          <a:bodyPr/>
          <a:lstStyle>
            <a:lvl1pPr>
              <a:defRPr>
                <a:solidFill>
                  <a:schemeClr val="tx1">
                    <a:lumMod val="65000"/>
                    <a:lumOff val="35000"/>
                  </a:schemeClr>
                </a:solidFill>
              </a:defRPr>
            </a:lvl1pPr>
          </a:lstStyle>
          <a:p>
            <a:fld id="{A5E48A96-E1BB-4C8F-80B2-32A47A48A9D5}" type="datetimeFigureOut">
              <a:rPr lang="ru-RU" smtClean="0"/>
              <a:pPr/>
              <a:t>19.04.2020</a:t>
            </a:fld>
            <a:endParaRPr lang="ru-RU"/>
          </a:p>
        </p:txBody>
      </p:sp>
      <p:sp>
        <p:nvSpPr>
          <p:cNvPr id="5" name="Нижний колонтитул 4"/>
          <p:cNvSpPr>
            <a:spLocks noGrp="1"/>
          </p:cNvSpPr>
          <p:nvPr>
            <p:ph type="ftr" sz="quarter" idx="11"/>
          </p:nvPr>
        </p:nvSpPr>
        <p:spPr/>
        <p:txBody>
          <a:bodyPr/>
          <a:lstStyle>
            <a:lvl1pPr>
              <a:defRPr>
                <a:solidFill>
                  <a:schemeClr val="tx1">
                    <a:lumMod val="65000"/>
                    <a:lumOff val="35000"/>
                  </a:schemeClr>
                </a:solidFill>
              </a:defRPr>
            </a:lvl1pPr>
          </a:lstStyle>
          <a:p>
            <a:endParaRPr lang="ru-RU"/>
          </a:p>
        </p:txBody>
      </p:sp>
      <p:sp>
        <p:nvSpPr>
          <p:cNvPr id="6" name="Номер слайда 5"/>
          <p:cNvSpPr>
            <a:spLocks noGrp="1"/>
          </p:cNvSpPr>
          <p:nvPr>
            <p:ph type="sldNum" sz="quarter" idx="12"/>
          </p:nvPr>
        </p:nvSpPr>
        <p:spPr/>
        <p:txBody>
          <a:bodyPr/>
          <a:lstStyle>
            <a:lvl1pPr>
              <a:defRPr>
                <a:solidFill>
                  <a:schemeClr val="tx1">
                    <a:lumMod val="65000"/>
                    <a:lumOff val="35000"/>
                  </a:schemeClr>
                </a:solidFill>
              </a:defRPr>
            </a:lvl1pPr>
          </a:lstStyle>
          <a:p>
            <a:fld id="{544A1F6A-164B-43BA-A19E-4AE6BB502A21}" type="slidenum">
              <a:rPr lang="ru-RU" smtClean="0"/>
              <a:pPr/>
              <a:t>‹#›</a:t>
            </a:fld>
            <a:endParaRPr lang="ru-RU"/>
          </a:p>
        </p:txBody>
      </p:sp>
    </p:spTree>
    <p:extLst>
      <p:ext uri="{BB962C8B-B14F-4D97-AF65-F5344CB8AC3E}">
        <p14:creationId xmlns="" xmlns:p14="http://schemas.microsoft.com/office/powerpoint/2010/main" val="1078804672"/>
      </p:ext>
    </p:extLst>
  </p:cSld>
  <p:clrMapOvr>
    <a:masterClrMapping/>
  </p:clrMapOvr>
  <p:transition spd="med" advClick="0" advTm="4000">
    <p:diamon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defRPr>
                <a:solidFill>
                  <a:schemeClr val="tx1">
                    <a:lumMod val="65000"/>
                    <a:lumOff val="35000"/>
                  </a:schemeClr>
                </a:solidFill>
              </a:defRPr>
            </a:lvl1p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lvl1pP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solidFill>
                  <a:schemeClr val="tx1">
                    <a:lumMod val="65000"/>
                    <a:lumOff val="35000"/>
                  </a:schemeClr>
                </a:solidFill>
              </a:defRPr>
            </a:lvl1pPr>
          </a:lstStyle>
          <a:p>
            <a:fld id="{A5E48A96-E1BB-4C8F-80B2-32A47A48A9D5}" type="datetimeFigureOut">
              <a:rPr lang="ru-RU" smtClean="0"/>
              <a:pPr/>
              <a:t>19.04.2020</a:t>
            </a:fld>
            <a:endParaRPr lang="ru-RU"/>
          </a:p>
        </p:txBody>
      </p:sp>
      <p:sp>
        <p:nvSpPr>
          <p:cNvPr id="5" name="Нижний колонтитул 4"/>
          <p:cNvSpPr>
            <a:spLocks noGrp="1"/>
          </p:cNvSpPr>
          <p:nvPr>
            <p:ph type="ftr" sz="quarter" idx="11"/>
          </p:nvPr>
        </p:nvSpPr>
        <p:spPr/>
        <p:txBody>
          <a:bodyPr/>
          <a:lstStyle>
            <a:lvl1pPr>
              <a:defRPr>
                <a:solidFill>
                  <a:schemeClr val="tx1">
                    <a:lumMod val="65000"/>
                    <a:lumOff val="35000"/>
                  </a:schemeClr>
                </a:solidFill>
              </a:defRPr>
            </a:lvl1pPr>
          </a:lstStyle>
          <a:p>
            <a:endParaRPr lang="ru-RU"/>
          </a:p>
        </p:txBody>
      </p:sp>
      <p:sp>
        <p:nvSpPr>
          <p:cNvPr id="6" name="Номер слайда 5"/>
          <p:cNvSpPr>
            <a:spLocks noGrp="1"/>
          </p:cNvSpPr>
          <p:nvPr>
            <p:ph type="sldNum" sz="quarter" idx="12"/>
          </p:nvPr>
        </p:nvSpPr>
        <p:spPr/>
        <p:txBody>
          <a:bodyPr/>
          <a:lstStyle>
            <a:lvl1pPr>
              <a:defRPr>
                <a:solidFill>
                  <a:schemeClr val="tx1">
                    <a:lumMod val="65000"/>
                    <a:lumOff val="35000"/>
                  </a:schemeClr>
                </a:solidFill>
              </a:defRPr>
            </a:lvl1pPr>
          </a:lstStyle>
          <a:p>
            <a:fld id="{544A1F6A-164B-43BA-A19E-4AE6BB502A21}" type="slidenum">
              <a:rPr lang="ru-RU" smtClean="0"/>
              <a:pPr/>
              <a:t>‹#›</a:t>
            </a:fld>
            <a:endParaRPr lang="ru-RU"/>
          </a:p>
        </p:txBody>
      </p:sp>
    </p:spTree>
    <p:extLst>
      <p:ext uri="{BB962C8B-B14F-4D97-AF65-F5344CB8AC3E}">
        <p14:creationId xmlns="" xmlns:p14="http://schemas.microsoft.com/office/powerpoint/2010/main" val="2983695462"/>
      </p:ext>
    </p:extLst>
  </p:cSld>
  <p:clrMapOvr>
    <a:masterClrMapping/>
  </p:clrMapOvr>
  <p:transition spd="med" advClick="0" advTm="4000">
    <p:diamon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10"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A5E48A96-E1BB-4C8F-80B2-32A47A48A9D5}" type="datetimeFigureOut">
              <a:rPr lang="ru-RU" smtClean="0"/>
              <a:pPr/>
              <a:t>19.04.2020</a:t>
            </a:fld>
            <a:endParaRPr lang="ru-RU"/>
          </a:p>
        </p:txBody>
      </p:sp>
      <p:sp>
        <p:nvSpPr>
          <p:cNvPr id="11"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ru-RU"/>
          </a:p>
        </p:txBody>
      </p:sp>
      <p:sp>
        <p:nvSpPr>
          <p:cNvPr id="12"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544A1F6A-164B-43BA-A19E-4AE6BB502A21}" type="slidenum">
              <a:rPr lang="ru-RU" smtClean="0"/>
              <a:pPr/>
              <a:t>‹#›</a:t>
            </a:fld>
            <a:endParaRPr lang="ru-RU"/>
          </a:p>
        </p:txBody>
      </p:sp>
      <p:sp>
        <p:nvSpPr>
          <p:cNvPr id="7" name="Заголовок 1"/>
          <p:cNvSpPr>
            <a:spLocks noGrp="1"/>
          </p:cNvSpPr>
          <p:nvPr>
            <p:ph type="title"/>
          </p:nvPr>
        </p:nvSpPr>
        <p:spPr>
          <a:xfrm>
            <a:off x="2699792" y="45855"/>
            <a:ext cx="6192688" cy="1150897"/>
          </a:xfrm>
          <a:prstGeom prst="rect">
            <a:avLst/>
          </a:prstGeom>
        </p:spPr>
        <p:txBody>
          <a:bodyPr vert="horz" lIns="91440" tIns="45720" rIns="91440" bIns="45720" rtlCol="0" anchor="ctr">
            <a:normAutofit/>
          </a:bodyPr>
          <a:lstStyle/>
          <a:p>
            <a:r>
              <a:rPr lang="ru-RU" dirty="0" smtClean="0"/>
              <a:t>Образец заголовка</a:t>
            </a:r>
            <a:endParaRPr lang="ru-RU" dirty="0"/>
          </a:p>
        </p:txBody>
      </p:sp>
      <p:sp>
        <p:nvSpPr>
          <p:cNvPr id="13" name="Текст 2"/>
          <p:cNvSpPr>
            <a:spLocks noGrp="1"/>
          </p:cNvSpPr>
          <p:nvPr>
            <p:ph idx="1"/>
          </p:nvPr>
        </p:nvSpPr>
        <p:spPr>
          <a:xfrm>
            <a:off x="2555776" y="1484784"/>
            <a:ext cx="6480720" cy="4752528"/>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Tree>
    <p:extLst>
      <p:ext uri="{BB962C8B-B14F-4D97-AF65-F5344CB8AC3E}">
        <p14:creationId xmlns="" xmlns:p14="http://schemas.microsoft.com/office/powerpoint/2010/main" val="1543014155"/>
      </p:ext>
    </p:extLst>
  </p:cSld>
  <p:clrMapOvr>
    <a:masterClrMapping/>
  </p:clrMapOvr>
  <p:transition spd="med" advClick="0" advTm="4000">
    <p:diamon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solidFill>
                  <a:schemeClr val="tx1">
                    <a:lumMod val="65000"/>
                    <a:lumOff val="35000"/>
                  </a:schemeClr>
                </a:solidFill>
              </a:defRPr>
            </a:lvl1pPr>
          </a:lstStyle>
          <a:p>
            <a:r>
              <a:rPr lang="ru-RU" dirty="0" smtClean="0"/>
              <a:t>Образец заголовка</a:t>
            </a:r>
            <a:endParaRPr lang="ru-RU" dirty="0"/>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smtClean="0"/>
              <a:t>Образец текста</a:t>
            </a:r>
          </a:p>
        </p:txBody>
      </p:sp>
      <p:sp>
        <p:nvSpPr>
          <p:cNvPr id="4" name="Дата 3"/>
          <p:cNvSpPr>
            <a:spLocks noGrp="1"/>
          </p:cNvSpPr>
          <p:nvPr>
            <p:ph type="dt" sz="half" idx="10"/>
          </p:nvPr>
        </p:nvSpPr>
        <p:spPr/>
        <p:txBody>
          <a:bodyPr/>
          <a:lstStyle>
            <a:lvl1pPr>
              <a:defRPr>
                <a:solidFill>
                  <a:schemeClr val="tx1">
                    <a:lumMod val="65000"/>
                    <a:lumOff val="35000"/>
                  </a:schemeClr>
                </a:solidFill>
              </a:defRPr>
            </a:lvl1pPr>
          </a:lstStyle>
          <a:p>
            <a:fld id="{A5E48A96-E1BB-4C8F-80B2-32A47A48A9D5}" type="datetimeFigureOut">
              <a:rPr lang="ru-RU" smtClean="0"/>
              <a:pPr/>
              <a:t>19.04.2020</a:t>
            </a:fld>
            <a:endParaRPr lang="ru-RU"/>
          </a:p>
        </p:txBody>
      </p:sp>
      <p:sp>
        <p:nvSpPr>
          <p:cNvPr id="5" name="Нижний колонтитул 4"/>
          <p:cNvSpPr>
            <a:spLocks noGrp="1"/>
          </p:cNvSpPr>
          <p:nvPr>
            <p:ph type="ftr" sz="quarter" idx="11"/>
          </p:nvPr>
        </p:nvSpPr>
        <p:spPr/>
        <p:txBody>
          <a:bodyPr/>
          <a:lstStyle>
            <a:lvl1pPr>
              <a:defRPr>
                <a:solidFill>
                  <a:schemeClr val="tx1">
                    <a:lumMod val="65000"/>
                    <a:lumOff val="35000"/>
                  </a:schemeClr>
                </a:solidFill>
              </a:defRPr>
            </a:lvl1pPr>
          </a:lstStyle>
          <a:p>
            <a:endParaRPr lang="ru-RU"/>
          </a:p>
        </p:txBody>
      </p:sp>
      <p:sp>
        <p:nvSpPr>
          <p:cNvPr id="6" name="Номер слайда 5"/>
          <p:cNvSpPr>
            <a:spLocks noGrp="1"/>
          </p:cNvSpPr>
          <p:nvPr>
            <p:ph type="sldNum" sz="quarter" idx="12"/>
          </p:nvPr>
        </p:nvSpPr>
        <p:spPr/>
        <p:txBody>
          <a:bodyPr/>
          <a:lstStyle>
            <a:lvl1pPr>
              <a:defRPr>
                <a:solidFill>
                  <a:schemeClr val="tx1">
                    <a:lumMod val="65000"/>
                    <a:lumOff val="35000"/>
                  </a:schemeClr>
                </a:solidFill>
              </a:defRPr>
            </a:lvl1pPr>
          </a:lstStyle>
          <a:p>
            <a:fld id="{544A1F6A-164B-43BA-A19E-4AE6BB502A21}" type="slidenum">
              <a:rPr lang="ru-RU" smtClean="0"/>
              <a:pPr/>
              <a:t>‹#›</a:t>
            </a:fld>
            <a:endParaRPr lang="ru-RU"/>
          </a:p>
        </p:txBody>
      </p:sp>
    </p:spTree>
    <p:extLst>
      <p:ext uri="{BB962C8B-B14F-4D97-AF65-F5344CB8AC3E}">
        <p14:creationId xmlns="" xmlns:p14="http://schemas.microsoft.com/office/powerpoint/2010/main" val="2026654707"/>
      </p:ext>
    </p:extLst>
  </p:cSld>
  <p:clrMapOvr>
    <a:masterClrMapping/>
  </p:clrMapOvr>
  <p:transition spd="med" advClick="0" advTm="4000">
    <p:diamon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tx1">
                    <a:lumMod val="65000"/>
                    <a:lumOff val="35000"/>
                  </a:schemeClr>
                </a:solidFill>
              </a:defRPr>
            </a:lvl1pPr>
          </a:lstStyle>
          <a:p>
            <a:r>
              <a:rPr lang="ru-RU" dirty="0" smtClean="0"/>
              <a:t>Образец заголовка</a:t>
            </a:r>
            <a:endParaRPr lang="ru-RU" dirty="0"/>
          </a:p>
        </p:txBody>
      </p:sp>
      <p:sp>
        <p:nvSpPr>
          <p:cNvPr id="3" name="Объект 2"/>
          <p:cNvSpPr>
            <a:spLocks noGrp="1"/>
          </p:cNvSpPr>
          <p:nvPr>
            <p:ph sz="half" idx="1"/>
          </p:nvPr>
        </p:nvSpPr>
        <p:spPr>
          <a:xfrm>
            <a:off x="395536" y="1999381"/>
            <a:ext cx="4248472" cy="4525963"/>
          </a:xfrm>
        </p:spPr>
        <p:txBody>
          <a:bodyPr/>
          <a:lstStyle>
            <a:lvl1pPr>
              <a:defRPr sz="2800">
                <a:solidFill>
                  <a:schemeClr val="tx1">
                    <a:lumMod val="65000"/>
                    <a:lumOff val="35000"/>
                  </a:schemeClr>
                </a:solidFill>
              </a:defRPr>
            </a:lvl1pPr>
            <a:lvl2pPr>
              <a:defRPr sz="2400">
                <a:solidFill>
                  <a:schemeClr val="tx1">
                    <a:lumMod val="65000"/>
                    <a:lumOff val="35000"/>
                  </a:schemeClr>
                </a:solidFill>
              </a:defRPr>
            </a:lvl2pPr>
            <a:lvl3pPr>
              <a:defRPr sz="2000">
                <a:solidFill>
                  <a:schemeClr val="tx1">
                    <a:lumMod val="65000"/>
                    <a:lumOff val="35000"/>
                  </a:schemeClr>
                </a:solidFill>
              </a:defRPr>
            </a:lvl3pPr>
            <a:lvl4pPr>
              <a:defRPr sz="1800">
                <a:solidFill>
                  <a:schemeClr val="tx1">
                    <a:lumMod val="65000"/>
                    <a:lumOff val="35000"/>
                  </a:schemeClr>
                </a:solidFill>
              </a:defRPr>
            </a:lvl4pPr>
            <a:lvl5pPr>
              <a:defRPr sz="1800">
                <a:solidFill>
                  <a:schemeClr val="tx1">
                    <a:lumMod val="65000"/>
                    <a:lumOff val="35000"/>
                  </a:schemeClr>
                </a:solidFill>
              </a:defRPr>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Объект 3"/>
          <p:cNvSpPr>
            <a:spLocks noGrp="1"/>
          </p:cNvSpPr>
          <p:nvPr>
            <p:ph sz="half" idx="2"/>
          </p:nvPr>
        </p:nvSpPr>
        <p:spPr>
          <a:xfrm>
            <a:off x="4716016" y="1999381"/>
            <a:ext cx="4248472" cy="4525963"/>
          </a:xfrm>
        </p:spPr>
        <p:txBody>
          <a:bodyPr/>
          <a:lstStyle>
            <a:lvl1pPr>
              <a:defRPr sz="2800">
                <a:solidFill>
                  <a:schemeClr val="tx1">
                    <a:lumMod val="65000"/>
                    <a:lumOff val="35000"/>
                  </a:schemeClr>
                </a:solidFill>
              </a:defRPr>
            </a:lvl1pPr>
            <a:lvl2pPr>
              <a:defRPr sz="2400">
                <a:solidFill>
                  <a:schemeClr val="tx1">
                    <a:lumMod val="65000"/>
                    <a:lumOff val="35000"/>
                  </a:schemeClr>
                </a:solidFill>
              </a:defRPr>
            </a:lvl2pPr>
            <a:lvl3pPr>
              <a:defRPr sz="2000">
                <a:solidFill>
                  <a:schemeClr val="tx1">
                    <a:lumMod val="65000"/>
                    <a:lumOff val="35000"/>
                  </a:schemeClr>
                </a:solidFill>
              </a:defRPr>
            </a:lvl3pPr>
            <a:lvl4pPr>
              <a:defRPr sz="1800">
                <a:solidFill>
                  <a:schemeClr val="tx1">
                    <a:lumMod val="65000"/>
                    <a:lumOff val="35000"/>
                  </a:schemeClr>
                </a:solidFill>
              </a:defRPr>
            </a:lvl4pPr>
            <a:lvl5pPr>
              <a:defRPr sz="1800">
                <a:solidFill>
                  <a:schemeClr val="tx1">
                    <a:lumMod val="65000"/>
                    <a:lumOff val="35000"/>
                  </a:schemeClr>
                </a:solidFill>
              </a:defRPr>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Дата 4"/>
          <p:cNvSpPr>
            <a:spLocks noGrp="1"/>
          </p:cNvSpPr>
          <p:nvPr>
            <p:ph type="dt" sz="half" idx="10"/>
          </p:nvPr>
        </p:nvSpPr>
        <p:spPr/>
        <p:txBody>
          <a:bodyPr/>
          <a:lstStyle>
            <a:lvl1pPr>
              <a:defRPr>
                <a:solidFill>
                  <a:schemeClr val="tx1">
                    <a:lumMod val="65000"/>
                    <a:lumOff val="35000"/>
                  </a:schemeClr>
                </a:solidFill>
              </a:defRPr>
            </a:lvl1pPr>
          </a:lstStyle>
          <a:p>
            <a:fld id="{A5E48A96-E1BB-4C8F-80B2-32A47A48A9D5}" type="datetimeFigureOut">
              <a:rPr lang="ru-RU" smtClean="0"/>
              <a:pPr/>
              <a:t>19.04.2020</a:t>
            </a:fld>
            <a:endParaRPr lang="ru-RU"/>
          </a:p>
        </p:txBody>
      </p:sp>
      <p:sp>
        <p:nvSpPr>
          <p:cNvPr id="6" name="Нижний колонтитул 5"/>
          <p:cNvSpPr>
            <a:spLocks noGrp="1"/>
          </p:cNvSpPr>
          <p:nvPr>
            <p:ph type="ftr" sz="quarter" idx="11"/>
          </p:nvPr>
        </p:nvSpPr>
        <p:spPr/>
        <p:txBody>
          <a:bodyPr/>
          <a:lstStyle>
            <a:lvl1pPr>
              <a:defRPr>
                <a:solidFill>
                  <a:schemeClr val="tx1">
                    <a:lumMod val="65000"/>
                    <a:lumOff val="35000"/>
                  </a:schemeClr>
                </a:solidFill>
              </a:defRPr>
            </a:lvl1pPr>
          </a:lstStyle>
          <a:p>
            <a:endParaRPr lang="ru-RU"/>
          </a:p>
        </p:txBody>
      </p:sp>
      <p:sp>
        <p:nvSpPr>
          <p:cNvPr id="7" name="Номер слайда 6"/>
          <p:cNvSpPr>
            <a:spLocks noGrp="1"/>
          </p:cNvSpPr>
          <p:nvPr>
            <p:ph type="sldNum" sz="quarter" idx="12"/>
          </p:nvPr>
        </p:nvSpPr>
        <p:spPr/>
        <p:txBody>
          <a:bodyPr/>
          <a:lstStyle>
            <a:lvl1pPr>
              <a:defRPr>
                <a:solidFill>
                  <a:schemeClr val="tx1">
                    <a:lumMod val="65000"/>
                    <a:lumOff val="35000"/>
                  </a:schemeClr>
                </a:solidFill>
              </a:defRPr>
            </a:lvl1pPr>
          </a:lstStyle>
          <a:p>
            <a:fld id="{544A1F6A-164B-43BA-A19E-4AE6BB502A21}" type="slidenum">
              <a:rPr lang="ru-RU" smtClean="0"/>
              <a:pPr/>
              <a:t>‹#›</a:t>
            </a:fld>
            <a:endParaRPr lang="ru-RU"/>
          </a:p>
        </p:txBody>
      </p:sp>
    </p:spTree>
    <p:extLst>
      <p:ext uri="{BB962C8B-B14F-4D97-AF65-F5344CB8AC3E}">
        <p14:creationId xmlns="" xmlns:p14="http://schemas.microsoft.com/office/powerpoint/2010/main" val="3891339978"/>
      </p:ext>
    </p:extLst>
  </p:cSld>
  <p:clrMapOvr>
    <a:masterClrMapping/>
  </p:clrMapOvr>
  <p:transition spd="med" advClick="0" advTm="4000">
    <p:diamon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tx1">
                    <a:lumMod val="65000"/>
                    <a:lumOff val="35000"/>
                  </a:schemeClr>
                </a:solidFill>
              </a:defRPr>
            </a:lvl1pPr>
          </a:lstStyle>
          <a:p>
            <a:r>
              <a:rPr lang="ru-RU" dirty="0" smtClean="0"/>
              <a:t>Образец заголовка</a:t>
            </a:r>
            <a:endParaRPr lang="ru-RU" dirty="0"/>
          </a:p>
        </p:txBody>
      </p:sp>
      <p:sp>
        <p:nvSpPr>
          <p:cNvPr id="3" name="Текст 2"/>
          <p:cNvSpPr>
            <a:spLocks noGrp="1"/>
          </p:cNvSpPr>
          <p:nvPr>
            <p:ph type="body" idx="1"/>
          </p:nvPr>
        </p:nvSpPr>
        <p:spPr>
          <a:xfrm>
            <a:off x="457200" y="1874813"/>
            <a:ext cx="4040188" cy="639762"/>
          </a:xfrm>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smtClean="0"/>
              <a:t>Образец текста</a:t>
            </a:r>
          </a:p>
        </p:txBody>
      </p:sp>
      <p:sp>
        <p:nvSpPr>
          <p:cNvPr id="4" name="Объект 3"/>
          <p:cNvSpPr>
            <a:spLocks noGrp="1"/>
          </p:cNvSpPr>
          <p:nvPr>
            <p:ph sz="half" idx="2"/>
          </p:nvPr>
        </p:nvSpPr>
        <p:spPr>
          <a:xfrm>
            <a:off x="457200" y="2502048"/>
            <a:ext cx="4040188" cy="3951288"/>
          </a:xfrm>
        </p:spPr>
        <p:txBody>
          <a:bodyPr/>
          <a:lstStyle>
            <a:lvl1pPr>
              <a:defRPr sz="2400">
                <a:solidFill>
                  <a:schemeClr val="tx1">
                    <a:lumMod val="65000"/>
                    <a:lumOff val="35000"/>
                  </a:schemeClr>
                </a:solidFill>
              </a:defRPr>
            </a:lvl1pPr>
            <a:lvl2pPr>
              <a:defRPr sz="2000">
                <a:solidFill>
                  <a:schemeClr val="tx1">
                    <a:lumMod val="65000"/>
                    <a:lumOff val="35000"/>
                  </a:schemeClr>
                </a:solidFill>
              </a:defRPr>
            </a:lvl2pPr>
            <a:lvl3pPr>
              <a:defRPr sz="1800">
                <a:solidFill>
                  <a:schemeClr val="tx1">
                    <a:lumMod val="65000"/>
                    <a:lumOff val="35000"/>
                  </a:schemeClr>
                </a:solidFill>
              </a:defRPr>
            </a:lvl3pPr>
            <a:lvl4pPr>
              <a:defRPr sz="1600">
                <a:solidFill>
                  <a:schemeClr val="tx1">
                    <a:lumMod val="65000"/>
                    <a:lumOff val="35000"/>
                  </a:schemeClr>
                </a:solidFill>
              </a:defRPr>
            </a:lvl4pPr>
            <a:lvl5pPr>
              <a:defRPr sz="1600">
                <a:solidFill>
                  <a:schemeClr val="tx1">
                    <a:lumMod val="65000"/>
                    <a:lumOff val="35000"/>
                  </a:schemeClr>
                </a:solidFill>
              </a:defRPr>
            </a:lvl5pPr>
            <a:lvl6pPr>
              <a:defRPr sz="1600"/>
            </a:lvl6pPr>
            <a:lvl7pPr>
              <a:defRPr sz="1600"/>
            </a:lvl7pPr>
            <a:lvl8pPr>
              <a:defRPr sz="1600"/>
            </a:lvl8pPr>
            <a:lvl9pPr>
              <a:defRPr sz="16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Текст 4"/>
          <p:cNvSpPr>
            <a:spLocks noGrp="1"/>
          </p:cNvSpPr>
          <p:nvPr>
            <p:ph type="body" sz="quarter" idx="3"/>
          </p:nvPr>
        </p:nvSpPr>
        <p:spPr>
          <a:xfrm>
            <a:off x="4645025" y="1925142"/>
            <a:ext cx="4041775" cy="639762"/>
          </a:xfrm>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smtClean="0"/>
              <a:t>Образец текста</a:t>
            </a:r>
          </a:p>
        </p:txBody>
      </p:sp>
      <p:sp>
        <p:nvSpPr>
          <p:cNvPr id="6" name="Объект 5"/>
          <p:cNvSpPr>
            <a:spLocks noGrp="1"/>
          </p:cNvSpPr>
          <p:nvPr>
            <p:ph sz="quarter" idx="4"/>
          </p:nvPr>
        </p:nvSpPr>
        <p:spPr>
          <a:xfrm>
            <a:off x="4645025" y="2502048"/>
            <a:ext cx="4041775" cy="3951288"/>
          </a:xfrm>
        </p:spPr>
        <p:txBody>
          <a:bodyPr/>
          <a:lstStyle>
            <a:lvl1pPr>
              <a:defRPr sz="2400">
                <a:solidFill>
                  <a:schemeClr val="tx1">
                    <a:lumMod val="65000"/>
                    <a:lumOff val="35000"/>
                  </a:schemeClr>
                </a:solidFill>
              </a:defRPr>
            </a:lvl1pPr>
            <a:lvl2pPr>
              <a:defRPr sz="2000">
                <a:solidFill>
                  <a:schemeClr val="tx1">
                    <a:lumMod val="65000"/>
                    <a:lumOff val="35000"/>
                  </a:schemeClr>
                </a:solidFill>
              </a:defRPr>
            </a:lvl2pPr>
            <a:lvl3pPr>
              <a:defRPr sz="1800">
                <a:solidFill>
                  <a:schemeClr val="tx1">
                    <a:lumMod val="65000"/>
                    <a:lumOff val="35000"/>
                  </a:schemeClr>
                </a:solidFill>
              </a:defRPr>
            </a:lvl3pPr>
            <a:lvl4pPr>
              <a:defRPr sz="1600">
                <a:solidFill>
                  <a:schemeClr val="tx1">
                    <a:lumMod val="65000"/>
                    <a:lumOff val="35000"/>
                  </a:schemeClr>
                </a:solidFill>
              </a:defRPr>
            </a:lvl4pPr>
            <a:lvl5pPr>
              <a:defRPr sz="1600">
                <a:solidFill>
                  <a:schemeClr val="tx1">
                    <a:lumMod val="65000"/>
                    <a:lumOff val="35000"/>
                  </a:schemeClr>
                </a:solidFill>
              </a:defRPr>
            </a:lvl5pPr>
            <a:lvl6pPr>
              <a:defRPr sz="1600"/>
            </a:lvl6pPr>
            <a:lvl7pPr>
              <a:defRPr sz="1600"/>
            </a:lvl7pPr>
            <a:lvl8pPr>
              <a:defRPr sz="1600"/>
            </a:lvl8pPr>
            <a:lvl9pPr>
              <a:defRPr sz="16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Дата 6"/>
          <p:cNvSpPr>
            <a:spLocks noGrp="1"/>
          </p:cNvSpPr>
          <p:nvPr>
            <p:ph type="dt" sz="half" idx="10"/>
          </p:nvPr>
        </p:nvSpPr>
        <p:spPr/>
        <p:txBody>
          <a:bodyPr/>
          <a:lstStyle>
            <a:lvl1pPr>
              <a:defRPr>
                <a:solidFill>
                  <a:schemeClr val="tx1">
                    <a:lumMod val="65000"/>
                    <a:lumOff val="35000"/>
                  </a:schemeClr>
                </a:solidFill>
              </a:defRPr>
            </a:lvl1pPr>
          </a:lstStyle>
          <a:p>
            <a:fld id="{A5E48A96-E1BB-4C8F-80B2-32A47A48A9D5}" type="datetimeFigureOut">
              <a:rPr lang="ru-RU" smtClean="0"/>
              <a:pPr/>
              <a:t>19.04.2020</a:t>
            </a:fld>
            <a:endParaRPr lang="ru-RU"/>
          </a:p>
        </p:txBody>
      </p:sp>
      <p:sp>
        <p:nvSpPr>
          <p:cNvPr id="8" name="Нижний колонтитул 7"/>
          <p:cNvSpPr>
            <a:spLocks noGrp="1"/>
          </p:cNvSpPr>
          <p:nvPr>
            <p:ph type="ftr" sz="quarter" idx="11"/>
          </p:nvPr>
        </p:nvSpPr>
        <p:spPr/>
        <p:txBody>
          <a:bodyPr/>
          <a:lstStyle>
            <a:lvl1pPr>
              <a:defRPr>
                <a:solidFill>
                  <a:schemeClr val="tx1">
                    <a:lumMod val="65000"/>
                    <a:lumOff val="35000"/>
                  </a:schemeClr>
                </a:solidFill>
              </a:defRPr>
            </a:lvl1pPr>
          </a:lstStyle>
          <a:p>
            <a:endParaRPr lang="ru-RU"/>
          </a:p>
        </p:txBody>
      </p:sp>
      <p:sp>
        <p:nvSpPr>
          <p:cNvPr id="9" name="Номер слайда 8"/>
          <p:cNvSpPr>
            <a:spLocks noGrp="1"/>
          </p:cNvSpPr>
          <p:nvPr>
            <p:ph type="sldNum" sz="quarter" idx="12"/>
          </p:nvPr>
        </p:nvSpPr>
        <p:spPr/>
        <p:txBody>
          <a:bodyPr/>
          <a:lstStyle>
            <a:lvl1pPr>
              <a:defRPr>
                <a:solidFill>
                  <a:schemeClr val="tx1">
                    <a:lumMod val="65000"/>
                    <a:lumOff val="35000"/>
                  </a:schemeClr>
                </a:solidFill>
              </a:defRPr>
            </a:lvl1pPr>
          </a:lstStyle>
          <a:p>
            <a:fld id="{544A1F6A-164B-43BA-A19E-4AE6BB502A21}" type="slidenum">
              <a:rPr lang="ru-RU" smtClean="0"/>
              <a:pPr/>
              <a:t>‹#›</a:t>
            </a:fld>
            <a:endParaRPr lang="ru-RU"/>
          </a:p>
        </p:txBody>
      </p:sp>
    </p:spTree>
    <p:extLst>
      <p:ext uri="{BB962C8B-B14F-4D97-AF65-F5344CB8AC3E}">
        <p14:creationId xmlns="" xmlns:p14="http://schemas.microsoft.com/office/powerpoint/2010/main" val="1659933478"/>
      </p:ext>
    </p:extLst>
  </p:cSld>
  <p:clrMapOvr>
    <a:masterClrMapping/>
  </p:clrMapOvr>
  <p:transition spd="med" advClick="0" advTm="4000">
    <p:diamon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tx1">
                    <a:lumMod val="65000"/>
                    <a:lumOff val="35000"/>
                  </a:schemeClr>
                </a:solidFill>
              </a:defRPr>
            </a:lvl1pPr>
          </a:lstStyle>
          <a:p>
            <a:r>
              <a:rPr lang="ru-RU" dirty="0" smtClean="0"/>
              <a:t>Образец заголовка</a:t>
            </a:r>
            <a:endParaRPr lang="ru-RU" dirty="0"/>
          </a:p>
        </p:txBody>
      </p:sp>
      <p:sp>
        <p:nvSpPr>
          <p:cNvPr id="3" name="Дата 2"/>
          <p:cNvSpPr>
            <a:spLocks noGrp="1"/>
          </p:cNvSpPr>
          <p:nvPr>
            <p:ph type="dt" sz="half" idx="10"/>
          </p:nvPr>
        </p:nvSpPr>
        <p:spPr/>
        <p:txBody>
          <a:bodyPr/>
          <a:lstStyle>
            <a:lvl1pPr>
              <a:defRPr>
                <a:solidFill>
                  <a:schemeClr val="tx1">
                    <a:lumMod val="65000"/>
                    <a:lumOff val="35000"/>
                  </a:schemeClr>
                </a:solidFill>
              </a:defRPr>
            </a:lvl1pPr>
          </a:lstStyle>
          <a:p>
            <a:fld id="{A5E48A96-E1BB-4C8F-80B2-32A47A48A9D5}" type="datetimeFigureOut">
              <a:rPr lang="ru-RU" smtClean="0"/>
              <a:pPr/>
              <a:t>19.04.2020</a:t>
            </a:fld>
            <a:endParaRPr lang="ru-RU"/>
          </a:p>
        </p:txBody>
      </p:sp>
      <p:sp>
        <p:nvSpPr>
          <p:cNvPr id="4" name="Нижний колонтитул 3"/>
          <p:cNvSpPr>
            <a:spLocks noGrp="1"/>
          </p:cNvSpPr>
          <p:nvPr>
            <p:ph type="ftr" sz="quarter" idx="11"/>
          </p:nvPr>
        </p:nvSpPr>
        <p:spPr/>
        <p:txBody>
          <a:bodyPr/>
          <a:lstStyle>
            <a:lvl1pPr>
              <a:defRPr>
                <a:solidFill>
                  <a:schemeClr val="tx1">
                    <a:lumMod val="65000"/>
                    <a:lumOff val="35000"/>
                  </a:schemeClr>
                </a:solidFill>
              </a:defRPr>
            </a:lvl1pPr>
          </a:lstStyle>
          <a:p>
            <a:endParaRPr lang="ru-RU"/>
          </a:p>
        </p:txBody>
      </p:sp>
      <p:sp>
        <p:nvSpPr>
          <p:cNvPr id="5" name="Номер слайда 4"/>
          <p:cNvSpPr>
            <a:spLocks noGrp="1"/>
          </p:cNvSpPr>
          <p:nvPr>
            <p:ph type="sldNum" sz="quarter" idx="12"/>
          </p:nvPr>
        </p:nvSpPr>
        <p:spPr/>
        <p:txBody>
          <a:bodyPr/>
          <a:lstStyle>
            <a:lvl1pPr>
              <a:defRPr>
                <a:solidFill>
                  <a:schemeClr val="tx1">
                    <a:lumMod val="65000"/>
                    <a:lumOff val="35000"/>
                  </a:schemeClr>
                </a:solidFill>
              </a:defRPr>
            </a:lvl1pPr>
          </a:lstStyle>
          <a:p>
            <a:fld id="{544A1F6A-164B-43BA-A19E-4AE6BB502A21}" type="slidenum">
              <a:rPr lang="ru-RU" smtClean="0"/>
              <a:pPr/>
              <a:t>‹#›</a:t>
            </a:fld>
            <a:endParaRPr lang="ru-RU"/>
          </a:p>
        </p:txBody>
      </p:sp>
    </p:spTree>
    <p:extLst>
      <p:ext uri="{BB962C8B-B14F-4D97-AF65-F5344CB8AC3E}">
        <p14:creationId xmlns="" xmlns:p14="http://schemas.microsoft.com/office/powerpoint/2010/main" val="2172457728"/>
      </p:ext>
    </p:extLst>
  </p:cSld>
  <p:clrMapOvr>
    <a:masterClrMapping/>
  </p:clrMapOvr>
  <p:transition spd="med" advClick="0" advTm="4000">
    <p:diamon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bg1"/>
                </a:solidFill>
              </a:defRPr>
            </a:lvl1pPr>
          </a:lstStyle>
          <a:p>
            <a:fld id="{A5E48A96-E1BB-4C8F-80B2-32A47A48A9D5}" type="datetimeFigureOut">
              <a:rPr lang="ru-RU" smtClean="0"/>
              <a:pPr/>
              <a:t>19.04.2020</a:t>
            </a:fld>
            <a:endParaRPr lang="ru-RU"/>
          </a:p>
        </p:txBody>
      </p:sp>
      <p:sp>
        <p:nvSpPr>
          <p:cNvPr id="3" name="Нижний колонтитул 2"/>
          <p:cNvSpPr>
            <a:spLocks noGrp="1"/>
          </p:cNvSpPr>
          <p:nvPr>
            <p:ph type="ftr" sz="quarter" idx="11"/>
          </p:nvPr>
        </p:nvSpPr>
        <p:spPr/>
        <p:txBody>
          <a:bodyPr/>
          <a:lstStyle>
            <a:lvl1pPr>
              <a:defRPr>
                <a:solidFill>
                  <a:schemeClr val="bg1"/>
                </a:solidFill>
              </a:defRPr>
            </a:lvl1pPr>
          </a:lstStyle>
          <a:p>
            <a:endParaRPr lang="ru-RU"/>
          </a:p>
        </p:txBody>
      </p:sp>
      <p:sp>
        <p:nvSpPr>
          <p:cNvPr id="4" name="Номер слайда 3"/>
          <p:cNvSpPr>
            <a:spLocks noGrp="1"/>
          </p:cNvSpPr>
          <p:nvPr>
            <p:ph type="sldNum" sz="quarter" idx="12"/>
          </p:nvPr>
        </p:nvSpPr>
        <p:spPr/>
        <p:txBody>
          <a:bodyPr/>
          <a:lstStyle>
            <a:lvl1pPr>
              <a:defRPr>
                <a:solidFill>
                  <a:schemeClr val="bg1"/>
                </a:solidFill>
              </a:defRPr>
            </a:lvl1pPr>
          </a:lstStyle>
          <a:p>
            <a:fld id="{544A1F6A-164B-43BA-A19E-4AE6BB502A21}" type="slidenum">
              <a:rPr lang="ru-RU" smtClean="0"/>
              <a:pPr/>
              <a:t>‹#›</a:t>
            </a:fld>
            <a:endParaRPr lang="ru-RU"/>
          </a:p>
        </p:txBody>
      </p:sp>
    </p:spTree>
    <p:extLst>
      <p:ext uri="{BB962C8B-B14F-4D97-AF65-F5344CB8AC3E}">
        <p14:creationId xmlns="" xmlns:p14="http://schemas.microsoft.com/office/powerpoint/2010/main" val="615951520"/>
      </p:ext>
    </p:extLst>
  </p:cSld>
  <p:clrMapOvr>
    <a:masterClrMapping/>
  </p:clrMapOvr>
  <p:transition spd="med" advClick="0" advTm="4000">
    <p:diamon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3622"/>
            <a:ext cx="3008313" cy="921478"/>
          </a:xfrm>
        </p:spPr>
        <p:txBody>
          <a:bodyPr anchor="b"/>
          <a:lstStyle>
            <a:lvl1pPr algn="l">
              <a:defRPr sz="2000" b="1">
                <a:solidFill>
                  <a:schemeClr val="tx1">
                    <a:lumMod val="65000"/>
                    <a:lumOff val="35000"/>
                  </a:schemeClr>
                </a:solidFill>
              </a:defRPr>
            </a:lvl1pPr>
          </a:lstStyle>
          <a:p>
            <a:r>
              <a:rPr lang="ru-RU" dirty="0" smtClean="0"/>
              <a:t>Образец заголовка</a:t>
            </a:r>
            <a:endParaRPr lang="ru-RU" dirty="0"/>
          </a:p>
        </p:txBody>
      </p:sp>
      <p:sp>
        <p:nvSpPr>
          <p:cNvPr id="3" name="Объект 2"/>
          <p:cNvSpPr>
            <a:spLocks noGrp="1"/>
          </p:cNvSpPr>
          <p:nvPr>
            <p:ph idx="1"/>
          </p:nvPr>
        </p:nvSpPr>
        <p:spPr>
          <a:xfrm>
            <a:off x="3563888" y="1916832"/>
            <a:ext cx="5111750" cy="4353347"/>
          </a:xfrm>
        </p:spPr>
        <p:txBody>
          <a:bodyPr/>
          <a:lstStyle>
            <a:lvl1pPr>
              <a:defRPr sz="3200">
                <a:solidFill>
                  <a:schemeClr val="tx1">
                    <a:lumMod val="65000"/>
                    <a:lumOff val="35000"/>
                  </a:schemeClr>
                </a:solidFill>
              </a:defRPr>
            </a:lvl1pPr>
            <a:lvl2pPr>
              <a:defRPr sz="2800">
                <a:solidFill>
                  <a:schemeClr val="tx1">
                    <a:lumMod val="65000"/>
                    <a:lumOff val="35000"/>
                  </a:schemeClr>
                </a:solidFill>
              </a:defRPr>
            </a:lvl2pPr>
            <a:lvl3pPr>
              <a:defRPr sz="2400">
                <a:solidFill>
                  <a:schemeClr val="tx1">
                    <a:lumMod val="65000"/>
                    <a:lumOff val="35000"/>
                  </a:schemeClr>
                </a:solidFill>
              </a:defRPr>
            </a:lvl3pPr>
            <a:lvl4pPr>
              <a:defRPr sz="2000">
                <a:solidFill>
                  <a:schemeClr val="tx1">
                    <a:lumMod val="65000"/>
                    <a:lumOff val="35000"/>
                  </a:schemeClr>
                </a:solidFill>
              </a:defRPr>
            </a:lvl4pPr>
            <a:lvl5pPr>
              <a:defRPr sz="2000">
                <a:solidFill>
                  <a:schemeClr val="tx1">
                    <a:lumMod val="65000"/>
                    <a:lumOff val="35000"/>
                  </a:schemeClr>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solidFill>
                  <a:schemeClr val="tx1">
                    <a:lumMod val="65000"/>
                    <a:lumOff val="35000"/>
                  </a:schemeClr>
                </a:solidFill>
              </a:defRPr>
            </a:lvl1pPr>
          </a:lstStyle>
          <a:p>
            <a:fld id="{A5E48A96-E1BB-4C8F-80B2-32A47A48A9D5}" type="datetimeFigureOut">
              <a:rPr lang="ru-RU" smtClean="0"/>
              <a:pPr/>
              <a:t>19.04.2020</a:t>
            </a:fld>
            <a:endParaRPr lang="ru-RU"/>
          </a:p>
        </p:txBody>
      </p:sp>
      <p:sp>
        <p:nvSpPr>
          <p:cNvPr id="6" name="Нижний колонтитул 5"/>
          <p:cNvSpPr>
            <a:spLocks noGrp="1"/>
          </p:cNvSpPr>
          <p:nvPr>
            <p:ph type="ftr" sz="quarter" idx="11"/>
          </p:nvPr>
        </p:nvSpPr>
        <p:spPr/>
        <p:txBody>
          <a:bodyPr/>
          <a:lstStyle>
            <a:lvl1pPr>
              <a:defRPr>
                <a:solidFill>
                  <a:schemeClr val="tx1">
                    <a:lumMod val="65000"/>
                    <a:lumOff val="35000"/>
                  </a:schemeClr>
                </a:solidFill>
              </a:defRPr>
            </a:lvl1pPr>
          </a:lstStyle>
          <a:p>
            <a:endParaRPr lang="ru-RU"/>
          </a:p>
        </p:txBody>
      </p:sp>
      <p:sp>
        <p:nvSpPr>
          <p:cNvPr id="7" name="Номер слайда 6"/>
          <p:cNvSpPr>
            <a:spLocks noGrp="1"/>
          </p:cNvSpPr>
          <p:nvPr>
            <p:ph type="sldNum" sz="quarter" idx="12"/>
          </p:nvPr>
        </p:nvSpPr>
        <p:spPr/>
        <p:txBody>
          <a:bodyPr/>
          <a:lstStyle>
            <a:lvl1pPr>
              <a:defRPr>
                <a:solidFill>
                  <a:schemeClr val="tx1">
                    <a:lumMod val="65000"/>
                    <a:lumOff val="35000"/>
                  </a:schemeClr>
                </a:solidFill>
              </a:defRPr>
            </a:lvl1pPr>
          </a:lstStyle>
          <a:p>
            <a:fld id="{544A1F6A-164B-43BA-A19E-4AE6BB502A21}" type="slidenum">
              <a:rPr lang="ru-RU" smtClean="0"/>
              <a:pPr/>
              <a:t>‹#›</a:t>
            </a:fld>
            <a:endParaRPr lang="ru-RU"/>
          </a:p>
        </p:txBody>
      </p:sp>
    </p:spTree>
    <p:extLst>
      <p:ext uri="{BB962C8B-B14F-4D97-AF65-F5344CB8AC3E}">
        <p14:creationId xmlns="" xmlns:p14="http://schemas.microsoft.com/office/powerpoint/2010/main" val="345489667"/>
      </p:ext>
    </p:extLst>
  </p:cSld>
  <p:clrMapOvr>
    <a:masterClrMapping/>
  </p:clrMapOvr>
  <p:transition spd="med" advClick="0" advTm="4000">
    <p:diamon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solidFill>
                  <a:schemeClr val="tx1">
                    <a:lumMod val="65000"/>
                    <a:lumOff val="35000"/>
                  </a:schemeClr>
                </a:solidFill>
              </a:defRPr>
            </a:lvl1pPr>
          </a:lstStyle>
          <a:p>
            <a:r>
              <a:rPr lang="ru-RU" dirty="0" smtClean="0"/>
              <a:t>Образец заголовка</a:t>
            </a:r>
            <a:endParaRPr lang="ru-RU" dirty="0"/>
          </a:p>
        </p:txBody>
      </p:sp>
      <p:sp>
        <p:nvSpPr>
          <p:cNvPr id="3" name="Рисунок 2"/>
          <p:cNvSpPr>
            <a:spLocks noGrp="1"/>
          </p:cNvSpPr>
          <p:nvPr>
            <p:ph type="pic" idx="1"/>
          </p:nvPr>
        </p:nvSpPr>
        <p:spPr>
          <a:xfrm>
            <a:off x="1792288" y="612775"/>
            <a:ext cx="5486400" cy="4114800"/>
          </a:xfrm>
        </p:spPr>
        <p:txBody>
          <a:bodyPr/>
          <a:lstStyle>
            <a:lvl1pPr marL="0" indent="0">
              <a:buNone/>
              <a:defRPr sz="3200">
                <a:solidFill>
                  <a:schemeClr val="tx1">
                    <a:lumMod val="65000"/>
                    <a:lumOff val="3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solidFill>
                  <a:schemeClr val="tx1">
                    <a:lumMod val="65000"/>
                    <a:lumOff val="35000"/>
                  </a:schemeClr>
                </a:solidFill>
              </a:defRPr>
            </a:lvl1pPr>
          </a:lstStyle>
          <a:p>
            <a:fld id="{A5E48A96-E1BB-4C8F-80B2-32A47A48A9D5}" type="datetimeFigureOut">
              <a:rPr lang="ru-RU" smtClean="0"/>
              <a:pPr/>
              <a:t>19.04.2020</a:t>
            </a:fld>
            <a:endParaRPr lang="ru-RU"/>
          </a:p>
        </p:txBody>
      </p:sp>
      <p:sp>
        <p:nvSpPr>
          <p:cNvPr id="6" name="Нижний колонтитул 5"/>
          <p:cNvSpPr>
            <a:spLocks noGrp="1"/>
          </p:cNvSpPr>
          <p:nvPr>
            <p:ph type="ftr" sz="quarter" idx="11"/>
          </p:nvPr>
        </p:nvSpPr>
        <p:spPr/>
        <p:txBody>
          <a:bodyPr/>
          <a:lstStyle>
            <a:lvl1pPr>
              <a:defRPr>
                <a:solidFill>
                  <a:schemeClr val="tx1">
                    <a:lumMod val="65000"/>
                    <a:lumOff val="35000"/>
                  </a:schemeClr>
                </a:solidFill>
              </a:defRPr>
            </a:lvl1pPr>
          </a:lstStyle>
          <a:p>
            <a:endParaRPr lang="ru-RU"/>
          </a:p>
        </p:txBody>
      </p:sp>
      <p:sp>
        <p:nvSpPr>
          <p:cNvPr id="7" name="Номер слайда 6"/>
          <p:cNvSpPr>
            <a:spLocks noGrp="1"/>
          </p:cNvSpPr>
          <p:nvPr>
            <p:ph type="sldNum" sz="quarter" idx="12"/>
          </p:nvPr>
        </p:nvSpPr>
        <p:spPr/>
        <p:txBody>
          <a:bodyPr/>
          <a:lstStyle>
            <a:lvl1pPr>
              <a:defRPr>
                <a:solidFill>
                  <a:schemeClr val="tx1">
                    <a:lumMod val="65000"/>
                    <a:lumOff val="35000"/>
                  </a:schemeClr>
                </a:solidFill>
              </a:defRPr>
            </a:lvl1pPr>
          </a:lstStyle>
          <a:p>
            <a:fld id="{544A1F6A-164B-43BA-A19E-4AE6BB502A21}" type="slidenum">
              <a:rPr lang="ru-RU" smtClean="0"/>
              <a:pPr/>
              <a:t>‹#›</a:t>
            </a:fld>
            <a:endParaRPr lang="ru-RU"/>
          </a:p>
        </p:txBody>
      </p:sp>
    </p:spTree>
    <p:extLst>
      <p:ext uri="{BB962C8B-B14F-4D97-AF65-F5344CB8AC3E}">
        <p14:creationId xmlns="" xmlns:p14="http://schemas.microsoft.com/office/powerpoint/2010/main" val="2758605414"/>
      </p:ext>
    </p:extLst>
  </p:cSld>
  <p:clrMapOvr>
    <a:masterClrMapping/>
  </p:clrMapOvr>
  <p:transition spd="med" advClick="0" advTm="4000">
    <p:diamon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s://presentation-creation.ru/"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99792" y="45855"/>
            <a:ext cx="6192688" cy="1150897"/>
          </a:xfrm>
          <a:prstGeom prst="rect">
            <a:avLst/>
          </a:prstGeom>
        </p:spPr>
        <p:txBody>
          <a:bodyPr vert="horz" lIns="91440" tIns="45720" rIns="91440" bIns="45720" rtlCol="0" anchor="ctr">
            <a:normAutofit/>
          </a:bodyPr>
          <a:lstStyle/>
          <a:p>
            <a:r>
              <a:rPr lang="ru-RU" dirty="0" smtClean="0"/>
              <a:t>Образец заголовка</a:t>
            </a:r>
            <a:endParaRPr lang="ru-RU" dirty="0"/>
          </a:p>
        </p:txBody>
      </p:sp>
      <p:sp>
        <p:nvSpPr>
          <p:cNvPr id="3" name="Текст 2"/>
          <p:cNvSpPr>
            <a:spLocks noGrp="1"/>
          </p:cNvSpPr>
          <p:nvPr>
            <p:ph type="body" idx="1"/>
          </p:nvPr>
        </p:nvSpPr>
        <p:spPr>
          <a:xfrm>
            <a:off x="2555776" y="1484784"/>
            <a:ext cx="6480720" cy="4752528"/>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A5E48A96-E1BB-4C8F-80B2-32A47A48A9D5}" type="datetimeFigureOut">
              <a:rPr lang="ru-RU" smtClean="0"/>
              <a:pPr/>
              <a:t>19.04.2020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544A1F6A-164B-43BA-A19E-4AE6BB502A21}" type="slidenum">
              <a:rPr lang="ru-RU" smtClean="0"/>
              <a:pPr/>
              <a:t>‹#›</a:t>
            </a:fld>
            <a:endParaRPr lang="ru-RU"/>
          </a:p>
        </p:txBody>
      </p:sp>
      <p:pic>
        <p:nvPicPr>
          <p:cNvPr id="7" name="Рисунок 6">
            <a:hlinkClick r:id="rId14"/>
          </p:cNvPr>
          <p:cNvPicPr>
            <a:picLocks noChangeAspect="1"/>
          </p:cNvPicPr>
          <p:nvPr userDrawn="1"/>
        </p:nvPicPr>
        <p:blipFill>
          <a:blip r:embed="rId15" cstate="print">
            <a:extLst>
              <a:ext uri="{28A0092B-C50C-407E-A947-70E740481C1C}">
                <a14:useLocalDpi xmlns="" xmlns:a14="http://schemas.microsoft.com/office/drawing/2010/main" val="0"/>
              </a:ext>
            </a:extLst>
          </a:blip>
          <a:stretch>
            <a:fillRect/>
          </a:stretch>
        </p:blipFill>
        <p:spPr>
          <a:xfrm>
            <a:off x="-1620688" y="45855"/>
            <a:ext cx="757762" cy="757762"/>
          </a:xfrm>
          <a:prstGeom prst="rect">
            <a:avLst/>
          </a:prstGeom>
        </p:spPr>
      </p:pic>
    </p:spTree>
    <p:extLst>
      <p:ext uri="{BB962C8B-B14F-4D97-AF65-F5344CB8AC3E}">
        <p14:creationId xmlns="" xmlns:p14="http://schemas.microsoft.com/office/powerpoint/2010/main" val="37102724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Click="0" advTm="4000">
    <p:diamond/>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lumMod val="65000"/>
              <a:lumOff val="35000"/>
            </a:schemeClr>
          </a:solidFill>
          <a:effectLst>
            <a:outerShdw blurRad="38100" dist="38100" dir="2700000" algn="tl">
              <a:srgbClr val="000000">
                <a:alpha val="43137"/>
              </a:srgbClr>
            </a:outerShdw>
          </a:effectLst>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lumMod val="65000"/>
              <a:lumOff val="3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lumMod val="65000"/>
              <a:lumOff val="3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lumMod val="65000"/>
              <a:lumOff val="3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65000"/>
              <a:lumOff val="3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4.xml"/><Relationship Id="rId1" Type="http://schemas.openxmlformats.org/officeDocument/2006/relationships/tags" Target="../tags/tag9.xml"/><Relationship Id="rId5" Type="http://schemas.openxmlformats.org/officeDocument/2006/relationships/hyperlink" Target="https://www.litfund.ru/auction/37/317/" TargetMode="External"/><Relationship Id="rId4" Type="http://schemas.openxmlformats.org/officeDocument/2006/relationships/hyperlink" Target="http://bunin-lit.ru/bunin/bio/dnevniki-bunina-5.htm" TargetMode="Externa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file:///C:\Users\&#1096;&#1082;&#1086;&#1083;&#1072;\Desktop\&#1051;&#1091;&#1095;&#1096;&#1080;&#1081;%20&#1089;&#1083;&#1072;&#1081;&#1076;&#1086;&#1074;&#1099;&#1081;%20&#1088;&#1103;&#1076;\Classical_Study_Music,_Peacefu..%20(qmusic.me).mp3" TargetMode="External"/><Relationship Id="rId1" Type="http://schemas.openxmlformats.org/officeDocument/2006/relationships/tags" Target="../tags/tag10.xml"/><Relationship Id="rId6" Type="http://schemas.openxmlformats.org/officeDocument/2006/relationships/image" Target="../media/image13.png"/><Relationship Id="rId5" Type="http://schemas.openxmlformats.org/officeDocument/2006/relationships/hyperlink" Target="http://bunin-lit.ru/bunin/bio/dnevniki-bunina-16.htm" TargetMode="Externa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4.xml"/><Relationship Id="rId1" Type="http://schemas.openxmlformats.org/officeDocument/2006/relationships/tags" Target="../tags/tag11.xml"/><Relationship Id="rId5" Type="http://schemas.openxmlformats.org/officeDocument/2006/relationships/hyperlink" Target="https://jenskiymir.com/znamenitosti/velikie-istorii-lyubvi/4456-poslednyaya-lyubov-ivana-bunina.html" TargetMode="External"/><Relationship Id="rId4" Type="http://schemas.openxmlformats.org/officeDocument/2006/relationships/hyperlink" Target="http://bunin-lit.ru/bunin/letters/letter-846.htm"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tags" Target="../tags/tag12.xml"/><Relationship Id="rId5" Type="http://schemas.openxmlformats.org/officeDocument/2006/relationships/hyperlink" Target="https://fr.rbth.com/a_laffiche/2017/04/28/inauguration-officielle-de-la-statue-dyvan-bounine_753111" TargetMode="External"/><Relationship Id="rId4" Type="http://schemas.openxmlformats.org/officeDocument/2006/relationships/hyperlink" Target="http://bunin-lit.ru/bunin/bio/dnevniki-bunina-13.htm"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bunin-lit.ru/bunin/zapisnye-knizhki/zapisi-tak-vsyu-zhizn-ne-ponimal.htm" TargetMode="Externa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hyperlink" Target="https://arzamas.academy/mag/600-bunin" TargetMode="Externa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9.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notesSlide" Target="../notesSlides/notesSlide3.xml"/><Relationship Id="rId7" Type="http://schemas.openxmlformats.org/officeDocument/2006/relationships/slide" Target="slide13.xml"/><Relationship Id="rId2" Type="http://schemas.openxmlformats.org/officeDocument/2006/relationships/slideLayout" Target="../slideLayouts/slideLayout2.xml"/><Relationship Id="rId1" Type="http://schemas.openxmlformats.org/officeDocument/2006/relationships/audio" Target="file:///C:\Users\&#1096;&#1082;&#1086;&#1083;&#1072;\Desktop\&#1050;&#1086;&#1085;&#1082;&#1091;&#1088;&#1089;&#1099;\&#1051;&#1091;&#1095;&#1096;&#1080;&#1081;%20&#1089;&#1083;&#1072;&#1081;&#1076;&#1086;&#1074;&#1099;&#1081;%20&#1088;&#1103;&#1076;\Kyoto_Piano_Ensemble_Nocturne_..%20(qmusic.me).mp3" TargetMode="External"/><Relationship Id="rId6" Type="http://schemas.openxmlformats.org/officeDocument/2006/relationships/slide" Target="slide12.xml"/><Relationship Id="rId5" Type="http://schemas.openxmlformats.org/officeDocument/2006/relationships/slide" Target="slide11.xml"/><Relationship Id="rId4" Type="http://schemas.openxmlformats.org/officeDocument/2006/relationships/slide" Target="slide10.xml"/><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4.xml"/><Relationship Id="rId1" Type="http://schemas.openxmlformats.org/officeDocument/2006/relationships/tags" Target="../tags/tag4.xml"/><Relationship Id="rId4" Type="http://schemas.openxmlformats.org/officeDocument/2006/relationships/hyperlink" Target="http://bunin-lit.ru/bunin/letters/letter-426.ht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4.xml"/><Relationship Id="rId1" Type="http://schemas.openxmlformats.org/officeDocument/2006/relationships/tags" Target="../tags/tag5.xml"/><Relationship Id="rId4" Type="http://schemas.openxmlformats.org/officeDocument/2006/relationships/hyperlink" Target="http://bunin-lit.ru/bunin/public/intervyu.htm"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twitter.com/historyrodina/status/1054434200483442688" TargetMode="External"/><Relationship Id="rId2" Type="http://schemas.openxmlformats.org/officeDocument/2006/relationships/slideLayout" Target="../slideLayouts/slideLayout4.xml"/><Relationship Id="rId1" Type="http://schemas.openxmlformats.org/officeDocument/2006/relationships/tags" Target="../tags/tag6.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4.xml"/><Relationship Id="rId1" Type="http://schemas.openxmlformats.org/officeDocument/2006/relationships/tags" Target="../tags/tag7.xml"/><Relationship Id="rId5" Type="http://schemas.openxmlformats.org/officeDocument/2006/relationships/hyperlink" Target="http://primetour.ua/ru/company/articles/Ivan-Bunin---PREKRASNEE-MALOROSSIINET-.html" TargetMode="External"/><Relationship Id="rId4" Type="http://schemas.openxmlformats.org/officeDocument/2006/relationships/hyperlink" Target="http://bunin-lit.ru/bunin/bio/dnevniki-bunina-15.htm"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bunin-lit.ru/bunin/bio/dnevniki-bunina-14.htm" TargetMode="External"/><Relationship Id="rId2" Type="http://schemas.openxmlformats.org/officeDocument/2006/relationships/slideLayout" Target="../slideLayouts/slideLayout4.xml"/><Relationship Id="rId1" Type="http://schemas.openxmlformats.org/officeDocument/2006/relationships/tags" Target="../tags/tag8.xml"/><Relationship Id="rId5" Type="http://schemas.openxmlformats.org/officeDocument/2006/relationships/hyperlink" Target="https://metodistam.blogspot.com/2019/10/blog-post_22.html" TargetMode="Externa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dirty="0" smtClean="0">
                <a:latin typeface="Segoe Print" pitchFamily="2" charset="0"/>
              </a:rPr>
              <a:t>10 цитат из писем Ивана Алексеевича Бунина</a:t>
            </a:r>
            <a:endParaRPr lang="ru-RU" b="1" dirty="0">
              <a:latin typeface="Segoe Print" pitchFamily="2" charset="0"/>
            </a:endParaRPr>
          </a:p>
        </p:txBody>
      </p:sp>
    </p:spTree>
    <p:custDataLst>
      <p:tags r:id="rId1"/>
    </p:custDataLst>
    <p:extLst>
      <p:ext uri="{BB962C8B-B14F-4D97-AF65-F5344CB8AC3E}">
        <p14:creationId xmlns="" xmlns:p14="http://schemas.microsoft.com/office/powerpoint/2010/main" val="1857870635"/>
      </p:ext>
    </p:extLst>
  </p:cSld>
  <p:clrMapOvr>
    <a:masterClrMapping/>
  </p:clrMapOvr>
  <p:transition spd="med" advClick="0" advTm="4610">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latin typeface="Segoe Print" pitchFamily="2" charset="0"/>
              </a:rPr>
              <a:t>Иван Алексеевич о звёздах и смерти</a:t>
            </a:r>
            <a:endParaRPr lang="ru-RU" dirty="0">
              <a:latin typeface="Segoe Print" pitchFamily="2" charset="0"/>
            </a:endParaRPr>
          </a:p>
        </p:txBody>
      </p:sp>
      <p:pic>
        <p:nvPicPr>
          <p:cNvPr id="5" name="Содержимое 4" descr="iGE2KUHPE.jpg"/>
          <p:cNvPicPr>
            <a:picLocks noGrp="1" noChangeAspect="1"/>
          </p:cNvPicPr>
          <p:nvPr>
            <p:ph sz="half" idx="1"/>
          </p:nvPr>
        </p:nvPicPr>
        <p:blipFill>
          <a:blip r:embed="rId3" cstate="print"/>
          <a:stretch>
            <a:fillRect/>
          </a:stretch>
        </p:blipFill>
        <p:spPr>
          <a:xfrm>
            <a:off x="1475656" y="2204865"/>
            <a:ext cx="3600400" cy="4392488"/>
          </a:xfrm>
        </p:spPr>
      </p:pic>
      <p:sp>
        <p:nvSpPr>
          <p:cNvPr id="4" name="Содержимое 3"/>
          <p:cNvSpPr>
            <a:spLocks noGrp="1"/>
          </p:cNvSpPr>
          <p:nvPr>
            <p:ph sz="half" idx="2"/>
          </p:nvPr>
        </p:nvSpPr>
        <p:spPr>
          <a:xfrm>
            <a:off x="4716016" y="1196752"/>
            <a:ext cx="4248472" cy="6552727"/>
          </a:xfrm>
        </p:spPr>
        <p:txBody>
          <a:bodyPr>
            <a:normAutofit fontScale="25000" lnSpcReduction="20000"/>
          </a:bodyPr>
          <a:lstStyle/>
          <a:p>
            <a:pPr algn="r"/>
            <a:r>
              <a:rPr lang="ru-RU" sz="7400" i="1" dirty="0" smtClean="0">
                <a:latin typeface="Segoe Print" pitchFamily="2" charset="0"/>
              </a:rPr>
              <a:t>«&lt;…&gt; В шесть часов, тотчас же после заката солнца, увидал над самой своей головой, над мачтами, в страшно большом и еще совсем светлом небе, серебристую россыпь Ориона. Орион днем! Как благодарить Бога за все, что дает Он мне, за всю эту радость, новизну! И неужели в некий день все это, мне уже столь близкое, привычное, дорогое, будет сразу у меня отнято, — сразу и уже навсегда, навеки, сколько бы тысячелетий ни было еще на земле? Как этому поверить, как с этим примириться?» </a:t>
            </a:r>
          </a:p>
          <a:p>
            <a:pPr algn="r"/>
            <a:endParaRPr lang="ru-RU" sz="1400" i="1" dirty="0" smtClean="0">
              <a:latin typeface="Segoe Print" pitchFamily="2" charset="0"/>
              <a:hlinkClick r:id="rId4"/>
            </a:endParaRPr>
          </a:p>
          <a:p>
            <a:pPr algn="r"/>
            <a:endParaRPr lang="ru-RU" sz="1400" i="1" dirty="0" smtClean="0">
              <a:latin typeface="Segoe Print" pitchFamily="2" charset="0"/>
              <a:hlinkClick r:id="rId4"/>
            </a:endParaRPr>
          </a:p>
          <a:p>
            <a:pPr algn="r">
              <a:buNone/>
            </a:pPr>
            <a:r>
              <a:rPr lang="en-US" sz="6400" b="1" dirty="0" smtClean="0">
                <a:hlinkClick r:id="rId4"/>
              </a:rPr>
              <a:t>ttp://bunin-lit.ru/</a:t>
            </a:r>
            <a:endParaRPr lang="ru-RU" sz="6400" b="1" dirty="0" smtClean="0">
              <a:hlinkClick r:id="rId4"/>
            </a:endParaRPr>
          </a:p>
          <a:p>
            <a:pPr algn="r">
              <a:buNone/>
            </a:pPr>
            <a:r>
              <a:rPr lang="en-US" sz="6400" b="1" dirty="0" err="1" smtClean="0">
                <a:hlinkClick r:id="rId4"/>
              </a:rPr>
              <a:t>bunin</a:t>
            </a:r>
            <a:r>
              <a:rPr lang="en-US" sz="6400" b="1" dirty="0" smtClean="0">
                <a:hlinkClick r:id="rId4"/>
              </a:rPr>
              <a:t>/bio/dnevniki-bunina-5.htm</a:t>
            </a:r>
            <a:endParaRPr lang="ru-RU" sz="6400" b="1" dirty="0" smtClean="0"/>
          </a:p>
          <a:p>
            <a:pPr algn="r"/>
            <a:endParaRPr lang="ru-RU" sz="2600" b="1" dirty="0"/>
          </a:p>
        </p:txBody>
      </p:sp>
      <p:sp>
        <p:nvSpPr>
          <p:cNvPr id="6" name="TextBox 5"/>
          <p:cNvSpPr txBox="1"/>
          <p:nvPr/>
        </p:nvSpPr>
        <p:spPr>
          <a:xfrm>
            <a:off x="1547664" y="5661248"/>
            <a:ext cx="3240360" cy="923330"/>
          </a:xfrm>
          <a:prstGeom prst="rect">
            <a:avLst/>
          </a:prstGeom>
          <a:noFill/>
        </p:spPr>
        <p:txBody>
          <a:bodyPr wrap="square" rtlCol="0">
            <a:spAutoFit/>
          </a:bodyPr>
          <a:lstStyle/>
          <a:p>
            <a:r>
              <a:rPr lang="ru-RU" dirty="0" smtClean="0">
                <a:solidFill>
                  <a:srgbClr val="FFFF00"/>
                </a:solidFill>
              </a:rPr>
              <a:t>Фото взято с сайта </a:t>
            </a:r>
            <a:r>
              <a:rPr lang="en-US" dirty="0" smtClean="0">
                <a:solidFill>
                  <a:srgbClr val="FFFF00"/>
                </a:solidFill>
                <a:hlinkClick r:id="rId5"/>
              </a:rPr>
              <a:t>https://www.litfund.ru/auction/37/317/</a:t>
            </a:r>
            <a:endParaRPr lang="ru-RU" dirty="0">
              <a:solidFill>
                <a:srgbClr val="FFFF00"/>
              </a:solidFill>
            </a:endParaRPr>
          </a:p>
        </p:txBody>
      </p:sp>
    </p:spTree>
    <p:custDataLst>
      <p:tags r:id="rId1"/>
    </p:custDataLst>
  </p:cSld>
  <p:clrMapOvr>
    <a:masterClrMapping/>
  </p:clrMapOvr>
  <p:transition spd="med" advClick="0" advTm="33232">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2000"/>
                                        <p:tgtEl>
                                          <p:spTgt spid="4">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fade">
                                      <p:cBhvr>
                                        <p:cTn id="18" dur="2000"/>
                                        <p:tgtEl>
                                          <p:spTgt spid="4">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fade">
                                      <p:cBhvr>
                                        <p:cTn id="29"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P spid="6"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latin typeface="Segoe Print" pitchFamily="2" charset="0"/>
              </a:rPr>
              <a:t>Иван Алексеевич о Нобелевской премии</a:t>
            </a:r>
            <a:endParaRPr lang="ru-RU" dirty="0">
              <a:latin typeface="Segoe Print" pitchFamily="2" charset="0"/>
            </a:endParaRPr>
          </a:p>
        </p:txBody>
      </p:sp>
      <p:pic>
        <p:nvPicPr>
          <p:cNvPr id="5" name="Содержимое 4" descr="Бунин на вручении Нобелевской премии 1933.jpg"/>
          <p:cNvPicPr>
            <a:picLocks noGrp="1" noChangeAspect="1"/>
          </p:cNvPicPr>
          <p:nvPr>
            <p:ph sz="half" idx="1"/>
          </p:nvPr>
        </p:nvPicPr>
        <p:blipFill>
          <a:blip r:embed="rId4" cstate="print"/>
          <a:stretch>
            <a:fillRect/>
          </a:stretch>
        </p:blipFill>
        <p:spPr>
          <a:xfrm>
            <a:off x="1547664" y="1988840"/>
            <a:ext cx="3816424" cy="4680519"/>
          </a:xfrm>
        </p:spPr>
      </p:pic>
      <p:sp>
        <p:nvSpPr>
          <p:cNvPr id="4" name="Содержимое 3"/>
          <p:cNvSpPr>
            <a:spLocks noGrp="1"/>
          </p:cNvSpPr>
          <p:nvPr>
            <p:ph sz="half" idx="2"/>
          </p:nvPr>
        </p:nvSpPr>
        <p:spPr>
          <a:xfrm>
            <a:off x="4716016" y="1268761"/>
            <a:ext cx="4248472" cy="5256584"/>
          </a:xfrm>
        </p:spPr>
        <p:txBody>
          <a:bodyPr>
            <a:normAutofit fontScale="25000" lnSpcReduction="20000"/>
          </a:bodyPr>
          <a:lstStyle/>
          <a:p>
            <a:pPr algn="r"/>
            <a:r>
              <a:rPr lang="ru-RU" sz="8000" dirty="0" smtClean="0">
                <a:latin typeface="Segoe Print" pitchFamily="2" charset="0"/>
              </a:rPr>
              <a:t>«Вчера и нынче невольное думанье и стремление не думать. Все-таки ожидание, иногда чувство несмелой надежды — и тотчас удивление: нет, этого не м&lt;</a:t>
            </a:r>
            <a:r>
              <a:rPr lang="ru-RU" sz="8000" dirty="0" err="1" smtClean="0">
                <a:latin typeface="Segoe Print" pitchFamily="2" charset="0"/>
              </a:rPr>
              <a:t>ожет</a:t>
            </a:r>
            <a:r>
              <a:rPr lang="ru-RU" sz="8000" dirty="0" smtClean="0">
                <a:latin typeface="Segoe Print" pitchFamily="2" charset="0"/>
              </a:rPr>
              <a:t>&gt; б&lt;</a:t>
            </a:r>
            <a:r>
              <a:rPr lang="ru-RU" sz="8000" dirty="0" err="1" smtClean="0">
                <a:latin typeface="Segoe Print" pitchFamily="2" charset="0"/>
              </a:rPr>
              <a:t>ыть</a:t>
            </a:r>
            <a:r>
              <a:rPr lang="ru-RU" sz="8000" dirty="0" smtClean="0">
                <a:latin typeface="Segoe Print" pitchFamily="2" charset="0"/>
              </a:rPr>
              <a:t>&gt;! Главное — предвкушение обиды, горечи. &lt;…&gt;</a:t>
            </a:r>
            <a:br>
              <a:rPr lang="ru-RU" sz="8000" dirty="0" smtClean="0">
                <a:latin typeface="Segoe Print" pitchFamily="2" charset="0"/>
              </a:rPr>
            </a:br>
            <a:r>
              <a:rPr lang="ru-RU" sz="8000" dirty="0" smtClean="0">
                <a:latin typeface="Segoe Print" pitchFamily="2" charset="0"/>
              </a:rPr>
              <a:t>     Да будет воля Божья­ — вот что надо твердить. И, подтянувшись, жить, работать, смириться мужественно».</a:t>
            </a:r>
          </a:p>
          <a:p>
            <a:pPr algn="r"/>
            <a:r>
              <a:rPr lang="ru-RU" sz="8000" b="1" dirty="0" smtClean="0"/>
              <a:t>Из дневника. </a:t>
            </a:r>
          </a:p>
          <a:p>
            <a:pPr algn="r"/>
            <a:r>
              <a:rPr lang="ru-RU" sz="8000" b="1" dirty="0" smtClean="0"/>
              <a:t>20 октября 1933 года</a:t>
            </a:r>
          </a:p>
          <a:p>
            <a:pPr algn="r"/>
            <a:r>
              <a:rPr lang="ru-RU" sz="8000" dirty="0" smtClean="0">
                <a:latin typeface="Segoe Print" pitchFamily="2" charset="0"/>
              </a:rPr>
              <a:t> </a:t>
            </a:r>
            <a:r>
              <a:rPr lang="en-US" sz="5600" dirty="0" smtClean="0">
                <a:hlinkClick r:id="rId5"/>
              </a:rPr>
              <a:t>ttp://bunin-lit.ru/</a:t>
            </a:r>
          </a:p>
          <a:p>
            <a:pPr algn="r"/>
            <a:r>
              <a:rPr lang="en-US" sz="5600" dirty="0" err="1" smtClean="0">
                <a:hlinkClick r:id="rId5"/>
              </a:rPr>
              <a:t>bunin</a:t>
            </a:r>
            <a:r>
              <a:rPr lang="en-US" sz="5600" dirty="0" smtClean="0">
                <a:hlinkClick r:id="rId5"/>
              </a:rPr>
              <a:t>/bio/dnevniki-bunina-16.htm</a:t>
            </a:r>
            <a:endParaRPr lang="ru-RU" sz="5600" dirty="0" smtClean="0"/>
          </a:p>
          <a:p>
            <a:pPr algn="r"/>
            <a:endParaRPr lang="ru-RU" sz="2200" dirty="0" smtClean="0"/>
          </a:p>
          <a:p>
            <a:endParaRPr lang="ru-RU" dirty="0"/>
          </a:p>
        </p:txBody>
      </p:sp>
      <p:sp>
        <p:nvSpPr>
          <p:cNvPr id="6" name="TextBox 5"/>
          <p:cNvSpPr txBox="1"/>
          <p:nvPr/>
        </p:nvSpPr>
        <p:spPr>
          <a:xfrm>
            <a:off x="1547664" y="6032908"/>
            <a:ext cx="3672408" cy="646331"/>
          </a:xfrm>
          <a:prstGeom prst="rect">
            <a:avLst/>
          </a:prstGeom>
          <a:noFill/>
        </p:spPr>
        <p:txBody>
          <a:bodyPr wrap="square" rtlCol="0">
            <a:spAutoFit/>
          </a:bodyPr>
          <a:lstStyle/>
          <a:p>
            <a:pPr algn="just"/>
            <a:r>
              <a:rPr lang="ru-RU" sz="1200" dirty="0" smtClean="0">
                <a:solidFill>
                  <a:srgbClr val="FFFF00"/>
                </a:solidFill>
              </a:rPr>
              <a:t>Иван Бунин (второй справа) на церемонии вручения Нобелевской премии. Стокгольм, 1933 год</a:t>
            </a:r>
            <a:r>
              <a:rPr lang="ru-RU" sz="1200" i="1" dirty="0" smtClean="0">
                <a:solidFill>
                  <a:srgbClr val="FFFF00"/>
                </a:solidFill>
              </a:rPr>
              <a:t> </a:t>
            </a:r>
          </a:p>
          <a:p>
            <a:pPr algn="just"/>
            <a:r>
              <a:rPr lang="ru-RU" sz="1200" i="1" dirty="0" smtClean="0">
                <a:solidFill>
                  <a:srgbClr val="FFFF00"/>
                </a:solidFill>
              </a:rPr>
              <a:t>© ТАСС / </a:t>
            </a:r>
            <a:r>
              <a:rPr lang="ru-RU" sz="1200" i="1" dirty="0" err="1" smtClean="0">
                <a:solidFill>
                  <a:srgbClr val="FFFF00"/>
                </a:solidFill>
              </a:rPr>
              <a:t>Diomedia</a:t>
            </a:r>
            <a:endParaRPr lang="ru-RU" sz="1200" dirty="0">
              <a:solidFill>
                <a:srgbClr val="FFFF00"/>
              </a:solidFill>
            </a:endParaRPr>
          </a:p>
        </p:txBody>
      </p:sp>
      <p:pic>
        <p:nvPicPr>
          <p:cNvPr id="7" name="Classical_Study_Music,_Peacefu.. (qmusic.me).mp3">
            <a:hlinkClick r:id="" action="ppaction://media"/>
          </p:cNvPr>
          <p:cNvPicPr>
            <a:picLocks noRot="1" noChangeAspect="1"/>
          </p:cNvPicPr>
          <p:nvPr>
            <a:audioFile r:link="rId2"/>
          </p:nvPr>
        </p:nvPicPr>
        <p:blipFill>
          <a:blip r:embed="rId6" cstate="print"/>
          <a:stretch>
            <a:fillRect/>
          </a:stretch>
        </p:blipFill>
        <p:spPr>
          <a:xfrm>
            <a:off x="611560" y="3573016"/>
            <a:ext cx="304800" cy="304800"/>
          </a:xfrm>
          <a:prstGeom prst="rect">
            <a:avLst/>
          </a:prstGeom>
        </p:spPr>
      </p:pic>
    </p:spTree>
    <p:custDataLst>
      <p:tags r:id="rId1"/>
    </p:custDataLst>
  </p:cSld>
  <p:clrMapOvr>
    <a:masterClrMapping/>
  </p:clrMapOvr>
  <p:transition spd="med" advClick="0" advTm="31294">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2000"/>
                                        <p:tgtEl>
                                          <p:spTgt spid="4">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fade">
                                      <p:cBhvr>
                                        <p:cTn id="18" dur="2000"/>
                                        <p:tgtEl>
                                          <p:spTgt spid="4">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2000"/>
                                        <p:tgtEl>
                                          <p:spTgt spid="4">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Effect transition="in" filter="fade">
                                      <p:cBhvr>
                                        <p:cTn id="24" dur="2000"/>
                                        <p:tgtEl>
                                          <p:spTgt spid="4">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animEffect transition="in" filter="fade">
                                      <p:cBhvr>
                                        <p:cTn id="35" dur="2000"/>
                                        <p:tgtEl>
                                          <p:spTgt spid="6">
                                            <p:txEl>
                                              <p:pRg st="0" end="0"/>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
                                            <p:txEl>
                                              <p:pRg st="1" end="1"/>
                                            </p:txEl>
                                          </p:spTgt>
                                        </p:tgtEl>
                                        <p:attrNameLst>
                                          <p:attrName>style.visibility</p:attrName>
                                        </p:attrNameLst>
                                      </p:cBhvr>
                                      <p:to>
                                        <p:strVal val="visible"/>
                                      </p:to>
                                    </p:set>
                                    <p:animEffect transition="in" filter="fade">
                                      <p:cBhvr>
                                        <p:cTn id="38" dur="2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15">
                <p:cTn id="39"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2" grpId="0"/>
      <p:bldP spid="4" grpId="0" build="allAtOnce"/>
      <p:bldP spid="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27784" y="0"/>
            <a:ext cx="6516216" cy="1798969"/>
          </a:xfrm>
        </p:spPr>
        <p:txBody>
          <a:bodyPr>
            <a:normAutofit fontScale="90000"/>
          </a:bodyPr>
          <a:lstStyle/>
          <a:p>
            <a:r>
              <a:rPr lang="ru-RU" dirty="0" smtClean="0">
                <a:latin typeface="Segoe Print" pitchFamily="2" charset="0"/>
              </a:rPr>
              <a:t>Иван Алексеевич о войне и новой орфографии</a:t>
            </a:r>
            <a:endParaRPr lang="ru-RU" dirty="0">
              <a:latin typeface="Segoe Print" pitchFamily="2" charset="0"/>
            </a:endParaRPr>
          </a:p>
        </p:txBody>
      </p:sp>
      <p:pic>
        <p:nvPicPr>
          <p:cNvPr id="5" name="Содержимое 4" descr="4456_1458_1499430560_1.jpg"/>
          <p:cNvPicPr>
            <a:picLocks noGrp="1" noChangeAspect="1"/>
          </p:cNvPicPr>
          <p:nvPr>
            <p:ph sz="half" idx="1"/>
          </p:nvPr>
        </p:nvPicPr>
        <p:blipFill>
          <a:blip r:embed="rId3" cstate="print"/>
          <a:stretch>
            <a:fillRect/>
          </a:stretch>
        </p:blipFill>
        <p:spPr>
          <a:xfrm>
            <a:off x="1475656" y="2204864"/>
            <a:ext cx="3744416" cy="4464496"/>
          </a:xfrm>
        </p:spPr>
      </p:pic>
      <p:sp>
        <p:nvSpPr>
          <p:cNvPr id="4" name="Содержимое 3"/>
          <p:cNvSpPr>
            <a:spLocks noGrp="1"/>
          </p:cNvSpPr>
          <p:nvPr>
            <p:ph sz="half" idx="2"/>
          </p:nvPr>
        </p:nvSpPr>
        <p:spPr/>
        <p:txBody>
          <a:bodyPr>
            <a:normAutofit fontScale="77500" lnSpcReduction="20000"/>
          </a:bodyPr>
          <a:lstStyle/>
          <a:p>
            <a:pPr algn="r">
              <a:buNone/>
            </a:pPr>
            <a:r>
              <a:rPr lang="ru-RU" sz="3300" i="1" dirty="0" smtClean="0">
                <a:latin typeface="Segoe Print" pitchFamily="2" charset="0"/>
              </a:rPr>
              <a:t>«&lt;…&gt; Россия вместе с союзниками победила Германию: очень рад, но почему вследствие этого я вдруг должен начать писать, как Михрютка  ?»</a:t>
            </a:r>
            <a:endParaRPr lang="en-US" sz="3300" i="1" dirty="0" smtClean="0">
              <a:latin typeface="Segoe Print" pitchFamily="2" charset="0"/>
            </a:endParaRPr>
          </a:p>
          <a:p>
            <a:pPr algn="r">
              <a:buNone/>
            </a:pPr>
            <a:r>
              <a:rPr lang="ru-RU" sz="3300" b="1" dirty="0" smtClean="0"/>
              <a:t>Из письма Георгию Адамовичу.</a:t>
            </a:r>
          </a:p>
          <a:p>
            <a:pPr algn="r">
              <a:buNone/>
            </a:pPr>
            <a:r>
              <a:rPr lang="ru-RU" sz="3300" b="1" dirty="0" smtClean="0"/>
              <a:t> 22 мая1947 год</a:t>
            </a:r>
          </a:p>
          <a:p>
            <a:pPr algn="r">
              <a:buNone/>
            </a:pPr>
            <a:r>
              <a:rPr lang="en-US" sz="1600" b="1" dirty="0" smtClean="0">
                <a:hlinkClick r:id="rId4"/>
              </a:rPr>
              <a:t>http://bunin-lit.ru/bunin/</a:t>
            </a:r>
            <a:endParaRPr lang="ru-RU" sz="1600" b="1" dirty="0" smtClean="0">
              <a:hlinkClick r:id="rId4"/>
            </a:endParaRPr>
          </a:p>
          <a:p>
            <a:pPr algn="r">
              <a:buNone/>
            </a:pPr>
            <a:r>
              <a:rPr lang="en-US" sz="1600" b="1" dirty="0" smtClean="0">
                <a:hlinkClick r:id="rId4"/>
              </a:rPr>
              <a:t>letters/letter-846.htm</a:t>
            </a:r>
            <a:endParaRPr lang="ru-RU" sz="1600" b="1" dirty="0" smtClean="0"/>
          </a:p>
          <a:p>
            <a:endParaRPr lang="ru-RU" dirty="0"/>
          </a:p>
        </p:txBody>
      </p:sp>
      <p:sp>
        <p:nvSpPr>
          <p:cNvPr id="6" name="TextBox 5">
            <a:hlinkClick r:id="rId5"/>
          </p:cNvPr>
          <p:cNvSpPr txBox="1"/>
          <p:nvPr/>
        </p:nvSpPr>
        <p:spPr>
          <a:xfrm>
            <a:off x="1619672" y="2420888"/>
            <a:ext cx="3528392" cy="1077218"/>
          </a:xfrm>
          <a:prstGeom prst="rect">
            <a:avLst/>
          </a:prstGeom>
          <a:noFill/>
        </p:spPr>
        <p:txBody>
          <a:bodyPr wrap="square" rtlCol="0">
            <a:spAutoFit/>
          </a:bodyPr>
          <a:lstStyle/>
          <a:p>
            <a:r>
              <a:rPr lang="ru-RU" sz="1600" dirty="0" smtClean="0">
                <a:solidFill>
                  <a:srgbClr val="FFFF00"/>
                </a:solidFill>
              </a:rPr>
              <a:t>Фото взято с сайта </a:t>
            </a:r>
            <a:r>
              <a:rPr lang="en-US" sz="1600" dirty="0" smtClean="0">
                <a:solidFill>
                  <a:srgbClr val="FFFF00"/>
                </a:solidFill>
                <a:hlinkClick r:id="rId5"/>
              </a:rPr>
              <a:t>https://jenskiymir.com/znamenitosti/velikie-istorii-lyubvi/4456-poslednyaya-lyubov-ivana-bunina.html</a:t>
            </a:r>
            <a:r>
              <a:rPr lang="ru-RU" sz="1600" dirty="0" smtClean="0">
                <a:solidFill>
                  <a:srgbClr val="FFFF00"/>
                </a:solidFill>
              </a:rPr>
              <a:t> </a:t>
            </a:r>
            <a:endParaRPr lang="ru-RU" sz="1600" dirty="0">
              <a:solidFill>
                <a:srgbClr val="FFFF00"/>
              </a:solidFill>
            </a:endParaRPr>
          </a:p>
        </p:txBody>
      </p:sp>
    </p:spTree>
    <p:custDataLst>
      <p:tags r:id="rId1"/>
    </p:custDataLst>
  </p:cSld>
  <p:clrMapOvr>
    <a:masterClrMapping/>
  </p:clrMapOvr>
  <p:transition spd="med" advClick="0" advTm="23179">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2000"/>
                                        <p:tgtEl>
                                          <p:spTgt spid="4">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fade">
                                      <p:cBhvr>
                                        <p:cTn id="18" dur="2000"/>
                                        <p:tgtEl>
                                          <p:spTgt spid="4">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2000"/>
                                        <p:tgtEl>
                                          <p:spTgt spid="4">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Effect transition="in" filter="fade">
                                      <p:cBhvr>
                                        <p:cTn id="24" dur="2000"/>
                                        <p:tgtEl>
                                          <p:spTgt spid="4">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animEffect transition="in" filter="fade">
                                      <p:cBhvr>
                                        <p:cTn id="3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P spid="6"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latin typeface="Segoe Print" pitchFamily="2" charset="0"/>
              </a:rPr>
              <a:t>Иван Алексеевич о революции</a:t>
            </a:r>
            <a:endParaRPr lang="ru-RU" dirty="0">
              <a:latin typeface="Segoe Print" pitchFamily="2" charset="0"/>
            </a:endParaRPr>
          </a:p>
        </p:txBody>
      </p:sp>
      <p:pic>
        <p:nvPicPr>
          <p:cNvPr id="5" name="Содержимое 4" descr="ivan-bunin-grasse-gettyimages-464430635_b.jpg"/>
          <p:cNvPicPr>
            <a:picLocks noGrp="1" noChangeAspect="1"/>
          </p:cNvPicPr>
          <p:nvPr>
            <p:ph sz="half" idx="1"/>
          </p:nvPr>
        </p:nvPicPr>
        <p:blipFill>
          <a:blip r:embed="rId3" cstate="print"/>
          <a:stretch>
            <a:fillRect/>
          </a:stretch>
        </p:blipFill>
        <p:spPr>
          <a:xfrm>
            <a:off x="1475656" y="2276872"/>
            <a:ext cx="3744416" cy="4392488"/>
          </a:xfrm>
        </p:spPr>
      </p:pic>
      <p:sp>
        <p:nvSpPr>
          <p:cNvPr id="4" name="Содержимое 3"/>
          <p:cNvSpPr>
            <a:spLocks noGrp="1"/>
          </p:cNvSpPr>
          <p:nvPr>
            <p:ph sz="half" idx="2"/>
          </p:nvPr>
        </p:nvSpPr>
        <p:spPr>
          <a:xfrm>
            <a:off x="4716016" y="1340769"/>
            <a:ext cx="4248472" cy="5184576"/>
          </a:xfrm>
        </p:spPr>
        <p:txBody>
          <a:bodyPr>
            <a:normAutofit fontScale="85000" lnSpcReduction="10000"/>
          </a:bodyPr>
          <a:lstStyle/>
          <a:p>
            <a:pPr algn="r">
              <a:buNone/>
            </a:pPr>
            <a:r>
              <a:rPr lang="ru-RU" sz="2600" i="1" dirty="0" smtClean="0">
                <a:latin typeface="Segoe Print" pitchFamily="2" charset="0"/>
              </a:rPr>
              <a:t>«В тысячный раз пришло в голову: да, да, все это только комедия — большевицкие деяния. Ни разу за все четыре года не потрудились даже видимости сделать серьезности — все с такой цинической топорностью, которая совершенно неправдоподобна».</a:t>
            </a:r>
            <a:endParaRPr lang="en-US" sz="2600" i="1" dirty="0" smtClean="0">
              <a:latin typeface="Segoe Print" pitchFamily="2" charset="0"/>
            </a:endParaRPr>
          </a:p>
          <a:p>
            <a:pPr algn="r">
              <a:buNone/>
            </a:pPr>
            <a:r>
              <a:rPr lang="ru-RU" sz="2000" b="1" dirty="0" smtClean="0"/>
              <a:t>Из дневника. </a:t>
            </a:r>
          </a:p>
          <a:p>
            <a:pPr algn="r">
              <a:buNone/>
            </a:pPr>
            <a:r>
              <a:rPr lang="ru-RU" sz="2000" b="1" dirty="0" smtClean="0"/>
              <a:t>28 ноября 1921 года</a:t>
            </a:r>
          </a:p>
          <a:p>
            <a:pPr algn="r">
              <a:buNone/>
            </a:pPr>
            <a:r>
              <a:rPr lang="ru-RU" sz="2600" i="1" dirty="0" smtClean="0">
                <a:latin typeface="Segoe Print" pitchFamily="2" charset="0"/>
              </a:rPr>
              <a:t> </a:t>
            </a:r>
            <a:r>
              <a:rPr lang="en-US" sz="1900" b="1" dirty="0" smtClean="0">
                <a:hlinkClick r:id="rId4"/>
              </a:rPr>
              <a:t>ttp://bunin-lit.ru/bunin/bio/</a:t>
            </a:r>
            <a:endParaRPr lang="ru-RU" sz="1900" b="1" dirty="0" smtClean="0">
              <a:hlinkClick r:id="rId4"/>
            </a:endParaRPr>
          </a:p>
          <a:p>
            <a:pPr algn="r">
              <a:buNone/>
            </a:pPr>
            <a:r>
              <a:rPr lang="en-US" sz="1900" b="1" dirty="0" smtClean="0">
                <a:hlinkClick r:id="rId4"/>
              </a:rPr>
              <a:t>dnevniki-bunina-13.htm</a:t>
            </a:r>
            <a:endParaRPr lang="ru-RU" sz="1900" b="1" dirty="0" smtClean="0"/>
          </a:p>
          <a:p>
            <a:endParaRPr lang="ru-RU" dirty="0"/>
          </a:p>
        </p:txBody>
      </p:sp>
      <p:sp>
        <p:nvSpPr>
          <p:cNvPr id="6" name="TextBox 5"/>
          <p:cNvSpPr txBox="1"/>
          <p:nvPr/>
        </p:nvSpPr>
        <p:spPr>
          <a:xfrm>
            <a:off x="1619672" y="2780928"/>
            <a:ext cx="3528392" cy="830997"/>
          </a:xfrm>
          <a:prstGeom prst="rect">
            <a:avLst/>
          </a:prstGeom>
          <a:noFill/>
        </p:spPr>
        <p:txBody>
          <a:bodyPr wrap="square" rtlCol="0">
            <a:spAutoFit/>
          </a:bodyPr>
          <a:lstStyle/>
          <a:p>
            <a:r>
              <a:rPr lang="fr-FR" sz="1200" dirty="0" smtClean="0">
                <a:solidFill>
                  <a:srgbClr val="FFFF00"/>
                </a:solidFill>
              </a:rPr>
              <a:t>Ivan Bunin avec des amis à Grasse en 1933.</a:t>
            </a:r>
            <a:r>
              <a:rPr lang="fr-FR" sz="1200" dirty="0" smtClean="0">
                <a:solidFill>
                  <a:srgbClr val="FFFF00"/>
                </a:solidFill>
                <a:hlinkClick r:id="rId5"/>
              </a:rPr>
              <a:t>https://fr.rbth.com/a_laffiche/2017/04/28/inauguration-officielle-de-la-statue-dyvan-bounine_753111</a:t>
            </a:r>
            <a:endParaRPr lang="ru-RU" sz="1200" dirty="0">
              <a:solidFill>
                <a:srgbClr val="FFFF00"/>
              </a:solidFill>
            </a:endParaRPr>
          </a:p>
        </p:txBody>
      </p:sp>
    </p:spTree>
    <p:custDataLst>
      <p:tags r:id="rId1"/>
    </p:custDataLst>
  </p:cSld>
  <p:clrMapOvr>
    <a:masterClrMapping/>
  </p:clrMapOvr>
  <p:transition spd="med" advClick="0" advTm="24609">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2000"/>
                                        <p:tgtEl>
                                          <p:spTgt spid="4">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fade">
                                      <p:cBhvr>
                                        <p:cTn id="18" dur="2000"/>
                                        <p:tgtEl>
                                          <p:spTgt spid="4">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2000"/>
                                        <p:tgtEl>
                                          <p:spTgt spid="4">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Effect transition="in" filter="fade">
                                      <p:cBhvr>
                                        <p:cTn id="24" dur="2000"/>
                                        <p:tgtEl>
                                          <p:spTgt spid="4">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animEffect transition="in" filter="fade">
                                      <p:cBhvr>
                                        <p:cTn id="3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P spid="6"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latin typeface="Segoe Print" pitchFamily="2" charset="0"/>
              </a:rPr>
              <a:t>Иван Алексеевич о смысле жизни</a:t>
            </a:r>
            <a:endParaRPr lang="ru-RU" dirty="0">
              <a:latin typeface="Segoe Print" pitchFamily="2" charset="0"/>
            </a:endParaRPr>
          </a:p>
        </p:txBody>
      </p:sp>
      <p:sp>
        <p:nvSpPr>
          <p:cNvPr id="3" name="Содержимое 2"/>
          <p:cNvSpPr>
            <a:spLocks noGrp="1"/>
          </p:cNvSpPr>
          <p:nvPr>
            <p:ph sz="half" idx="1"/>
          </p:nvPr>
        </p:nvSpPr>
        <p:spPr>
          <a:xfrm>
            <a:off x="395536" y="1999381"/>
            <a:ext cx="72008" cy="4525963"/>
          </a:xfrm>
        </p:spPr>
        <p:txBody>
          <a:bodyPr>
            <a:normAutofit fontScale="25000" lnSpcReduction="20000"/>
          </a:bodyPr>
          <a:lstStyle/>
          <a:p>
            <a:endParaRPr lang="ru-RU" dirty="0"/>
          </a:p>
        </p:txBody>
      </p:sp>
      <p:sp>
        <p:nvSpPr>
          <p:cNvPr id="4" name="Содержимое 3"/>
          <p:cNvSpPr>
            <a:spLocks noGrp="1"/>
          </p:cNvSpPr>
          <p:nvPr>
            <p:ph sz="half" idx="2"/>
          </p:nvPr>
        </p:nvSpPr>
        <p:spPr>
          <a:xfrm>
            <a:off x="2339752" y="1196752"/>
            <a:ext cx="6624736" cy="5328593"/>
          </a:xfrm>
        </p:spPr>
        <p:txBody>
          <a:bodyPr>
            <a:normAutofit fontScale="25000" lnSpcReduction="20000"/>
          </a:bodyPr>
          <a:lstStyle/>
          <a:p>
            <a:pPr algn="r">
              <a:buNone/>
            </a:pPr>
            <a:r>
              <a:rPr lang="ru-RU" sz="9600" i="1" dirty="0" smtClean="0">
                <a:latin typeface="Segoe Print" pitchFamily="2" charset="0"/>
              </a:rPr>
              <a:t> </a:t>
            </a:r>
            <a:r>
              <a:rPr lang="ru-RU" sz="8800" i="1" dirty="0" smtClean="0">
                <a:latin typeface="Segoe Print" pitchFamily="2" charset="0"/>
              </a:rPr>
              <a:t>«Так всю жизнь не понимал я никогда, как можно находить смысл жиз­ни в службе, в хозяйстве, в политике, в наживе, в семье… Я с ис­тин­ным страхом смотрел всегда на всякое благополучие, приобретение которого и обладание которым поглощало человека, а излишество и обычная низость этого благополучия вызывали во мне ненависть — даже всякая средняя гостиная с неизбежной лампой на высокой под­ставке под гро­мад­ным рогатым абажуром из красного шелка выводили меня из себя».</a:t>
            </a:r>
            <a:endParaRPr lang="en-US" sz="8800" i="1" dirty="0" smtClean="0">
              <a:latin typeface="Segoe Print" pitchFamily="2" charset="0"/>
            </a:endParaRPr>
          </a:p>
          <a:p>
            <a:pPr algn="r">
              <a:buNone/>
            </a:pPr>
            <a:r>
              <a:rPr lang="ru-RU" sz="8800" b="1" dirty="0" smtClean="0"/>
              <a:t>Поздняя запись без даты</a:t>
            </a:r>
            <a:r>
              <a:rPr lang="ru-RU" sz="8800" i="1" dirty="0" smtClean="0">
                <a:latin typeface="Segoe Print" pitchFamily="2" charset="0"/>
              </a:rPr>
              <a:t> </a:t>
            </a:r>
          </a:p>
          <a:p>
            <a:pPr algn="r">
              <a:buNone/>
            </a:pPr>
            <a:r>
              <a:rPr lang="en-US" sz="5600" b="1" dirty="0" smtClean="0">
                <a:hlinkClick r:id="rId3"/>
              </a:rPr>
              <a:t>http://bunin-lit.ru/bunin/zapisnye-knizhki/</a:t>
            </a:r>
            <a:endParaRPr lang="ru-RU" sz="5600" b="1" dirty="0" smtClean="0">
              <a:hlinkClick r:id="rId3"/>
            </a:endParaRPr>
          </a:p>
          <a:p>
            <a:pPr algn="r">
              <a:buNone/>
            </a:pPr>
            <a:r>
              <a:rPr lang="en-US" sz="5600" b="1" dirty="0" smtClean="0">
                <a:hlinkClick r:id="rId3"/>
              </a:rPr>
              <a:t>zapisi-tak-vsyu-zhizn-ne-ponimal.htm</a:t>
            </a:r>
            <a:endParaRPr lang="ru-RU" sz="5600" b="1" dirty="0" smtClean="0"/>
          </a:p>
          <a:p>
            <a:pPr algn="just">
              <a:buNone/>
            </a:pPr>
            <a:endParaRPr lang="ru-RU" sz="5600" b="1" dirty="0" smtClean="0"/>
          </a:p>
          <a:p>
            <a:pPr algn="r">
              <a:buNone/>
            </a:pPr>
            <a:endParaRPr lang="ru-RU" sz="5600" b="1" dirty="0"/>
          </a:p>
        </p:txBody>
      </p:sp>
    </p:spTree>
    <p:custDataLst>
      <p:tags r:id="rId1"/>
    </p:custDataLst>
  </p:cSld>
  <p:clrMapOvr>
    <a:masterClrMapping/>
  </p:clrMapOvr>
  <p:transition spd="med" advClick="0" advTm="24516">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2000"/>
                                        <p:tgtEl>
                                          <p:spTgt spid="4">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fade">
                                      <p:cBhvr>
                                        <p:cTn id="18" dur="2000"/>
                                        <p:tgtEl>
                                          <p:spTgt spid="4">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99792" y="45855"/>
            <a:ext cx="6192688" cy="6407481"/>
          </a:xfrm>
        </p:spPr>
        <p:txBody>
          <a:bodyPr>
            <a:normAutofit fontScale="90000"/>
          </a:bodyPr>
          <a:lstStyle/>
          <a:p>
            <a:pPr algn="r"/>
            <a:r>
              <a:rPr lang="ru-RU" sz="1600" b="1" u="sng" dirty="0" smtClean="0">
                <a:latin typeface="Segoe Print" pitchFamily="2" charset="0"/>
              </a:rPr>
              <a:t>Источники:</a:t>
            </a:r>
            <a:br>
              <a:rPr lang="ru-RU" sz="1600" b="1" u="sng" dirty="0" smtClean="0">
                <a:latin typeface="Segoe Print" pitchFamily="2" charset="0"/>
              </a:rPr>
            </a:br>
            <a:r>
              <a:rPr lang="ru-RU" sz="1600" dirty="0" smtClean="0">
                <a:latin typeface="Segoe Print" pitchFamily="2" charset="0"/>
              </a:rPr>
              <a:t/>
            </a:r>
            <a:br>
              <a:rPr lang="ru-RU" sz="1600" dirty="0" smtClean="0">
                <a:latin typeface="Segoe Print" pitchFamily="2" charset="0"/>
              </a:rPr>
            </a:br>
            <a:r>
              <a:rPr lang="ru-RU" sz="1600" b="1" dirty="0" smtClean="0">
                <a:latin typeface="Segoe Print" pitchFamily="2" charset="0"/>
              </a:rPr>
              <a:t>Бунин И. А.</a:t>
            </a:r>
            <a:r>
              <a:rPr lang="ru-RU" sz="1600" dirty="0" smtClean="0">
                <a:latin typeface="Segoe Print" pitchFamily="2" charset="0"/>
              </a:rPr>
              <a:t> Записи. </a:t>
            </a:r>
            <a:r>
              <a:rPr lang="ru-RU" sz="1600" i="1" dirty="0" smtClean="0">
                <a:latin typeface="Segoe Print" pitchFamily="2" charset="0"/>
              </a:rPr>
              <a:t>Новый журнал. № 76. Нью-Йорк, 1964.  </a:t>
            </a:r>
            <a:br>
              <a:rPr lang="ru-RU" sz="1600" i="1" dirty="0" smtClean="0">
                <a:latin typeface="Segoe Print" pitchFamily="2" charset="0"/>
              </a:rPr>
            </a:br>
            <a:r>
              <a:rPr lang="ru-RU" sz="1600" b="1" dirty="0" smtClean="0">
                <a:latin typeface="Segoe Print" pitchFamily="2" charset="0"/>
              </a:rPr>
              <a:t>Бунин И. А.</a:t>
            </a:r>
            <a:r>
              <a:rPr lang="ru-RU" sz="1600" dirty="0" smtClean="0">
                <a:latin typeface="Segoe Print" pitchFamily="2" charset="0"/>
              </a:rPr>
              <a:t> Новые материалы. </a:t>
            </a:r>
            <a:r>
              <a:rPr lang="ru-RU" sz="1600" dirty="0" err="1" smtClean="0">
                <a:latin typeface="Segoe Print" pitchFamily="2" charset="0"/>
              </a:rPr>
              <a:t>Вып</a:t>
            </a:r>
            <a:r>
              <a:rPr lang="ru-RU" sz="1600" dirty="0" smtClean="0">
                <a:latin typeface="Segoe Print" pitchFamily="2" charset="0"/>
              </a:rPr>
              <a:t>. I. </a:t>
            </a:r>
            <a:r>
              <a:rPr lang="ru-RU" sz="1600" i="1" dirty="0" smtClean="0">
                <a:latin typeface="Segoe Print" pitchFamily="2" charset="0"/>
              </a:rPr>
              <a:t>М., 2004. </a:t>
            </a:r>
            <a:br>
              <a:rPr lang="ru-RU" sz="1600" i="1" dirty="0" smtClean="0">
                <a:latin typeface="Segoe Print" pitchFamily="2" charset="0"/>
              </a:rPr>
            </a:br>
            <a:r>
              <a:rPr lang="ru-RU" sz="1600" b="1" dirty="0" smtClean="0">
                <a:latin typeface="Segoe Print" pitchFamily="2" charset="0"/>
              </a:rPr>
              <a:t>Бунин И. А.</a:t>
            </a:r>
            <a:r>
              <a:rPr lang="ru-RU" sz="1600" dirty="0" smtClean="0">
                <a:latin typeface="Segoe Print" pitchFamily="2" charset="0"/>
              </a:rPr>
              <a:t> Письма 1885–1904 годов. </a:t>
            </a:r>
            <a:r>
              <a:rPr lang="ru-RU" sz="1600" i="1" dirty="0" smtClean="0">
                <a:latin typeface="Segoe Print" pitchFamily="2" charset="0"/>
              </a:rPr>
              <a:t>М., 2003. </a:t>
            </a:r>
            <a:br>
              <a:rPr lang="ru-RU" sz="1600" i="1" dirty="0" smtClean="0">
                <a:latin typeface="Segoe Print" pitchFamily="2" charset="0"/>
              </a:rPr>
            </a:br>
            <a:r>
              <a:rPr lang="ru-RU" sz="1600" b="1" dirty="0" smtClean="0">
                <a:latin typeface="Segoe Print" pitchFamily="2" charset="0"/>
              </a:rPr>
              <a:t>Бунин И. А.</a:t>
            </a:r>
            <a:r>
              <a:rPr lang="ru-RU" sz="1600" dirty="0" smtClean="0">
                <a:latin typeface="Segoe Print" pitchFamily="2" charset="0"/>
              </a:rPr>
              <a:t> Письма 1905–1919 годов. </a:t>
            </a:r>
            <a:r>
              <a:rPr lang="ru-RU" sz="1600" i="1" dirty="0" smtClean="0">
                <a:latin typeface="Segoe Print" pitchFamily="2" charset="0"/>
              </a:rPr>
              <a:t>М., 2007. </a:t>
            </a:r>
            <a:br>
              <a:rPr lang="ru-RU" sz="1600" i="1" dirty="0" smtClean="0">
                <a:latin typeface="Segoe Print" pitchFamily="2" charset="0"/>
              </a:rPr>
            </a:br>
            <a:r>
              <a:rPr lang="ru-RU" sz="1600" b="1" dirty="0" smtClean="0">
                <a:latin typeface="Segoe Print" pitchFamily="2" charset="0"/>
              </a:rPr>
              <a:t>Бунин И. А.</a:t>
            </a:r>
            <a:r>
              <a:rPr lang="ru-RU" sz="1600" dirty="0" smtClean="0">
                <a:latin typeface="Segoe Print" pitchFamily="2" charset="0"/>
              </a:rPr>
              <a:t> Публицистика 1918–1953 годов. </a:t>
            </a:r>
            <a:r>
              <a:rPr lang="ru-RU" sz="1600" i="1" dirty="0" smtClean="0">
                <a:latin typeface="Segoe Print" pitchFamily="2" charset="0"/>
              </a:rPr>
              <a:t>М., 1998. </a:t>
            </a:r>
            <a:br>
              <a:rPr lang="ru-RU" sz="1600" i="1" dirty="0" smtClean="0">
                <a:latin typeface="Segoe Print" pitchFamily="2" charset="0"/>
              </a:rPr>
            </a:br>
            <a:r>
              <a:rPr lang="ru-RU" sz="1600" b="1" dirty="0" smtClean="0">
                <a:latin typeface="Segoe Print" pitchFamily="2" charset="0"/>
              </a:rPr>
              <a:t>Бунин И. А.</a:t>
            </a:r>
            <a:r>
              <a:rPr lang="ru-RU" sz="1600" dirty="0" smtClean="0">
                <a:latin typeface="Segoe Print" pitchFamily="2" charset="0"/>
              </a:rPr>
              <a:t> Собрание сочинений. </a:t>
            </a:r>
            <a:r>
              <a:rPr lang="ru-RU" sz="1600" i="1" dirty="0" smtClean="0">
                <a:latin typeface="Segoe Print" pitchFamily="2" charset="0"/>
              </a:rPr>
              <a:t>М., 1965–1967. </a:t>
            </a:r>
            <a:br>
              <a:rPr lang="ru-RU" sz="1600" i="1" dirty="0" smtClean="0">
                <a:latin typeface="Segoe Print" pitchFamily="2" charset="0"/>
              </a:rPr>
            </a:br>
            <a:r>
              <a:rPr lang="ru-RU" sz="1600" b="1" dirty="0" smtClean="0">
                <a:latin typeface="Segoe Print" pitchFamily="2" charset="0"/>
              </a:rPr>
              <a:t>Кузнецова Г. Н.</a:t>
            </a:r>
            <a:r>
              <a:rPr lang="ru-RU" sz="1600" dirty="0" smtClean="0">
                <a:latin typeface="Segoe Print" pitchFamily="2" charset="0"/>
              </a:rPr>
              <a:t> </a:t>
            </a:r>
            <a:r>
              <a:rPr lang="ru-RU" sz="1600" dirty="0" err="1" smtClean="0">
                <a:latin typeface="Segoe Print" pitchFamily="2" charset="0"/>
              </a:rPr>
              <a:t>Грасский</a:t>
            </a:r>
            <a:r>
              <a:rPr lang="ru-RU" sz="1600" dirty="0" smtClean="0">
                <a:latin typeface="Segoe Print" pitchFamily="2" charset="0"/>
              </a:rPr>
              <a:t> дневник. Рассказы. Оливковый сад. </a:t>
            </a:r>
            <a:r>
              <a:rPr lang="ru-RU" sz="1600" i="1" dirty="0" smtClean="0">
                <a:latin typeface="Segoe Print" pitchFamily="2" charset="0"/>
              </a:rPr>
              <a:t>М., 1995. </a:t>
            </a:r>
            <a:br>
              <a:rPr lang="ru-RU" sz="1600" i="1" dirty="0" smtClean="0">
                <a:latin typeface="Segoe Print" pitchFamily="2" charset="0"/>
              </a:rPr>
            </a:br>
            <a:r>
              <a:rPr lang="ru-RU" sz="1600" b="1" dirty="0" smtClean="0">
                <a:latin typeface="Segoe Print" pitchFamily="2" charset="0"/>
              </a:rPr>
              <a:t>Муромцева-Бунина В. Н.</a:t>
            </a:r>
            <a:r>
              <a:rPr lang="ru-RU" sz="1600" dirty="0" smtClean="0">
                <a:latin typeface="Segoe Print" pitchFamily="2" charset="0"/>
              </a:rPr>
              <a:t> Жизнь Бунина. Беседы с памятью. </a:t>
            </a:r>
            <a:r>
              <a:rPr lang="ru-RU" sz="1600" i="1" dirty="0" smtClean="0">
                <a:latin typeface="Segoe Print" pitchFamily="2" charset="0"/>
              </a:rPr>
              <a:t>М., 2007. </a:t>
            </a:r>
            <a:br>
              <a:rPr lang="ru-RU" sz="1600" i="1" dirty="0" smtClean="0">
                <a:latin typeface="Segoe Print" pitchFamily="2" charset="0"/>
              </a:rPr>
            </a:br>
            <a:r>
              <a:rPr lang="ru-RU" sz="1600" dirty="0" smtClean="0">
                <a:latin typeface="Segoe Print" pitchFamily="2" charset="0"/>
              </a:rPr>
              <a:t>Иван Бунин: [Сборник материалов]. </a:t>
            </a:r>
            <a:r>
              <a:rPr lang="ru-RU" sz="1600" i="1" dirty="0" smtClean="0">
                <a:latin typeface="Segoe Print" pitchFamily="2" charset="0"/>
              </a:rPr>
              <a:t>М., 1973. </a:t>
            </a:r>
            <a:br>
              <a:rPr lang="ru-RU" sz="1600" i="1" dirty="0" smtClean="0">
                <a:latin typeface="Segoe Print" pitchFamily="2" charset="0"/>
              </a:rPr>
            </a:br>
            <a:r>
              <a:rPr lang="ru-RU" sz="1600" dirty="0" smtClean="0">
                <a:latin typeface="Segoe Print" pitchFamily="2" charset="0"/>
              </a:rPr>
              <a:t>И. А. Бунин: </a:t>
            </a:r>
            <a:r>
              <a:rPr lang="ru-RU" sz="1600" dirty="0" err="1" smtClean="0">
                <a:latin typeface="Segoe Print" pitchFamily="2" charset="0"/>
              </a:rPr>
              <a:t>Pro</a:t>
            </a:r>
            <a:r>
              <a:rPr lang="ru-RU" sz="1600" dirty="0" smtClean="0">
                <a:latin typeface="Segoe Print" pitchFamily="2" charset="0"/>
              </a:rPr>
              <a:t> </a:t>
            </a:r>
            <a:r>
              <a:rPr lang="ru-RU" sz="1600" dirty="0" err="1" smtClean="0">
                <a:latin typeface="Segoe Print" pitchFamily="2" charset="0"/>
              </a:rPr>
              <a:t>et</a:t>
            </a:r>
            <a:r>
              <a:rPr lang="ru-RU" sz="1600" dirty="0" smtClean="0">
                <a:latin typeface="Segoe Print" pitchFamily="2" charset="0"/>
              </a:rPr>
              <a:t> </a:t>
            </a:r>
            <a:r>
              <a:rPr lang="ru-RU" sz="1600" dirty="0" err="1" smtClean="0">
                <a:latin typeface="Segoe Print" pitchFamily="2" charset="0"/>
              </a:rPr>
              <a:t>contra</a:t>
            </a:r>
            <a:r>
              <a:rPr lang="ru-RU" sz="1600" dirty="0" smtClean="0">
                <a:latin typeface="Segoe Print" pitchFamily="2" charset="0"/>
              </a:rPr>
              <a:t>. Личность и творчество Ивана Бунина в оценке русских и зарубежных мыслителей и исследователей. </a:t>
            </a:r>
            <a:r>
              <a:rPr lang="ru-RU" sz="1600" i="1" dirty="0" smtClean="0">
                <a:latin typeface="Segoe Print" pitchFamily="2" charset="0"/>
              </a:rPr>
              <a:t>СПб., 2001. </a:t>
            </a:r>
            <a:br>
              <a:rPr lang="ru-RU" sz="1600" i="1" dirty="0" smtClean="0">
                <a:latin typeface="Segoe Print" pitchFamily="2" charset="0"/>
              </a:rPr>
            </a:br>
            <a:r>
              <a:rPr lang="ru-RU" sz="1600" i="1" dirty="0" smtClean="0">
                <a:latin typeface="Segoe Print" pitchFamily="2" charset="0"/>
              </a:rPr>
              <a:t/>
            </a:r>
            <a:br>
              <a:rPr lang="ru-RU" sz="1600" i="1" dirty="0" smtClean="0">
                <a:latin typeface="Segoe Print" pitchFamily="2" charset="0"/>
              </a:rPr>
            </a:br>
            <a:r>
              <a:rPr lang="ru-RU" sz="1600" b="1" u="sng" dirty="0" smtClean="0">
                <a:latin typeface="Segoe Print" pitchFamily="2" charset="0"/>
              </a:rPr>
              <a:t>Изображения: </a:t>
            </a:r>
            <a:br>
              <a:rPr lang="ru-RU" sz="1600" b="1" u="sng" dirty="0" smtClean="0">
                <a:latin typeface="Segoe Print" pitchFamily="2" charset="0"/>
              </a:rPr>
            </a:br>
            <a:r>
              <a:rPr lang="ru-RU" sz="1600" b="1" u="sng" dirty="0" smtClean="0">
                <a:latin typeface="Segoe Print" pitchFamily="2" charset="0"/>
              </a:rPr>
              <a:t/>
            </a:r>
            <a:br>
              <a:rPr lang="ru-RU" sz="1600" b="1" u="sng" dirty="0" smtClean="0">
                <a:latin typeface="Segoe Print" pitchFamily="2" charset="0"/>
              </a:rPr>
            </a:br>
            <a:r>
              <a:rPr lang="ru-RU" sz="1600" i="1" dirty="0" smtClean="0">
                <a:latin typeface="Segoe Print" pitchFamily="2" charset="0"/>
              </a:rPr>
              <a:t>Иван Бунин. Фотография Дмитрия </a:t>
            </a:r>
            <a:r>
              <a:rPr lang="ru-RU" sz="1600" i="1" dirty="0" err="1" smtClean="0">
                <a:latin typeface="Segoe Print" pitchFamily="2" charset="0"/>
              </a:rPr>
              <a:t>Здобнова</a:t>
            </a:r>
            <a:r>
              <a:rPr lang="ru-RU" sz="1600" i="1" dirty="0" smtClean="0">
                <a:latin typeface="Segoe Print" pitchFamily="2" charset="0"/>
              </a:rPr>
              <a:t>. 1909 год Государственный литературный музей / </a:t>
            </a:r>
            <a:r>
              <a:rPr lang="ru-RU" sz="1600" i="1" dirty="0" err="1" smtClean="0">
                <a:latin typeface="Segoe Print" pitchFamily="2" charset="0"/>
              </a:rPr>
              <a:t>Diomedia</a:t>
            </a:r>
            <a:r>
              <a:rPr lang="ru-RU" sz="1600" i="1" dirty="0" smtClean="0">
                <a:latin typeface="Segoe Print" pitchFamily="2" charset="0"/>
              </a:rPr>
              <a:t> </a:t>
            </a:r>
            <a:br>
              <a:rPr lang="ru-RU" sz="1600" i="1" dirty="0" smtClean="0">
                <a:latin typeface="Segoe Print" pitchFamily="2" charset="0"/>
              </a:rPr>
            </a:br>
            <a:r>
              <a:rPr lang="ru-RU" sz="1600" i="1" dirty="0" smtClean="0">
                <a:latin typeface="Segoe Print" pitchFamily="2" charset="0"/>
              </a:rPr>
              <a:t/>
            </a:r>
            <a:br>
              <a:rPr lang="ru-RU" sz="1600" i="1" dirty="0" smtClean="0">
                <a:latin typeface="Segoe Print" pitchFamily="2" charset="0"/>
              </a:rPr>
            </a:br>
            <a:r>
              <a:rPr lang="en-US" sz="1600" b="1" dirty="0" smtClean="0">
                <a:latin typeface="Segoe Print" pitchFamily="2" charset="0"/>
                <a:hlinkClick r:id="rId3"/>
              </a:rPr>
              <a:t>https:</a:t>
            </a:r>
            <a:r>
              <a:rPr lang="en-US" sz="1600" dirty="0" smtClean="0">
                <a:latin typeface="Segoe Print" pitchFamily="2" charset="0"/>
                <a:hlinkClick r:id="rId3"/>
              </a:rPr>
              <a:t>//arzamas.academy/mag/600-bunin</a:t>
            </a:r>
            <a:r>
              <a:rPr lang="ru-RU" sz="1600" dirty="0" smtClean="0">
                <a:latin typeface="Segoe Print" pitchFamily="2" charset="0"/>
              </a:rPr>
              <a:t/>
            </a:r>
            <a:br>
              <a:rPr lang="ru-RU" sz="1600" dirty="0" smtClean="0">
                <a:latin typeface="Segoe Print" pitchFamily="2" charset="0"/>
              </a:rPr>
            </a:br>
            <a:r>
              <a:rPr lang="ru-RU" sz="1600" dirty="0" smtClean="0">
                <a:latin typeface="Segoe Print" pitchFamily="2" charset="0"/>
              </a:rPr>
              <a:t/>
            </a:r>
            <a:br>
              <a:rPr lang="ru-RU" sz="1600" dirty="0" smtClean="0">
                <a:latin typeface="Segoe Print" pitchFamily="2" charset="0"/>
              </a:rPr>
            </a:br>
            <a:r>
              <a:rPr lang="en-US" sz="1600" b="1" dirty="0" smtClean="0">
                <a:latin typeface="Segoe Print" pitchFamily="2" charset="0"/>
              </a:rPr>
              <a:t> </a:t>
            </a:r>
            <a:r>
              <a:rPr lang="en-US" sz="1600" dirty="0" smtClean="0">
                <a:latin typeface="Segoe Print" pitchFamily="2" charset="0"/>
              </a:rPr>
              <a:t>bunin-lit.ru</a:t>
            </a:r>
            <a:endParaRPr lang="ru-RU" sz="1600" dirty="0">
              <a:latin typeface="Segoe Print" pitchFamily="2" charset="0"/>
            </a:endParaRPr>
          </a:p>
        </p:txBody>
      </p:sp>
    </p:spTree>
    <p:custDataLst>
      <p:tags r:id="rId1"/>
    </p:custDataLst>
  </p:cSld>
  <p:clrMapOvr>
    <a:masterClrMapping/>
  </p:clrMapOvr>
  <p:transition spd="med" advClick="0" advTm="3531">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5157192"/>
            <a:ext cx="7488832" cy="792088"/>
          </a:xfrm>
        </p:spPr>
        <p:txBody>
          <a:bodyPr>
            <a:noAutofit/>
          </a:bodyPr>
          <a:lstStyle/>
          <a:p>
            <a:pPr algn="r"/>
            <a:r>
              <a:rPr lang="ru-RU" sz="2400" dirty="0" smtClean="0">
                <a:latin typeface="Segoe Print" pitchFamily="2" charset="0"/>
              </a:rPr>
              <a:t>Посвящается 150-летию со дня рождения Ивана Алексеевича Бунина</a:t>
            </a:r>
            <a:endParaRPr lang="ru-RU" sz="2400" dirty="0">
              <a:latin typeface="Segoe Print" pitchFamily="2" charset="0"/>
            </a:endParaRPr>
          </a:p>
        </p:txBody>
      </p:sp>
      <p:sp>
        <p:nvSpPr>
          <p:cNvPr id="4" name="Текст 3"/>
          <p:cNvSpPr>
            <a:spLocks noGrp="1"/>
          </p:cNvSpPr>
          <p:nvPr>
            <p:ph type="body" sz="half" idx="2"/>
          </p:nvPr>
        </p:nvSpPr>
        <p:spPr>
          <a:xfrm>
            <a:off x="1187624" y="5949280"/>
            <a:ext cx="7488832" cy="576064"/>
          </a:xfrm>
        </p:spPr>
        <p:txBody>
          <a:bodyPr>
            <a:normAutofit fontScale="92500" lnSpcReduction="10000"/>
          </a:bodyPr>
          <a:lstStyle/>
          <a:p>
            <a:pPr algn="r"/>
            <a:r>
              <a:rPr lang="ru-RU" sz="1600" b="1" dirty="0" smtClean="0">
                <a:latin typeface="Segoe Print" pitchFamily="2" charset="0"/>
              </a:rPr>
              <a:t>Выполнил: учитель русского языка </a:t>
            </a:r>
            <a:r>
              <a:rPr lang="ru-RU" sz="1600" b="1" smtClean="0">
                <a:latin typeface="Segoe Print" pitchFamily="2" charset="0"/>
              </a:rPr>
              <a:t>и литературы</a:t>
            </a:r>
          </a:p>
          <a:p>
            <a:pPr algn="r"/>
            <a:r>
              <a:rPr lang="ru-RU" sz="1600" b="1" dirty="0" smtClean="0">
                <a:latin typeface="Segoe Print" pitchFamily="2" charset="0"/>
              </a:rPr>
              <a:t> Пахомов Евгений Николаевич</a:t>
            </a:r>
            <a:endParaRPr lang="ru-RU" sz="1600" b="1" dirty="0" smtClean="0">
              <a:latin typeface="Segoe Print" pitchFamily="2" charset="0"/>
            </a:endParaRPr>
          </a:p>
        </p:txBody>
      </p:sp>
      <p:pic>
        <p:nvPicPr>
          <p:cNvPr id="7" name="Рисунок 6" descr="i64I8H04I.jpg"/>
          <p:cNvPicPr>
            <a:picLocks noGrp="1" noChangeAspect="1"/>
          </p:cNvPicPr>
          <p:nvPr>
            <p:ph type="pic" idx="1"/>
          </p:nvPr>
        </p:nvPicPr>
        <p:blipFill>
          <a:blip r:embed="rId3" cstate="print"/>
          <a:srcRect l="7771" r="7771"/>
          <a:stretch>
            <a:fillRect/>
          </a:stretch>
        </p:blipFill>
        <p:spPr>
          <a:xfrm>
            <a:off x="2627784" y="260649"/>
            <a:ext cx="6264696" cy="4824536"/>
          </a:xfrm>
        </p:spPr>
      </p:pic>
    </p:spTree>
    <p:custDataLst>
      <p:tags r:id="rId1"/>
    </p:custDataLst>
  </p:cSld>
  <p:clrMapOvr>
    <a:masterClrMapping/>
  </p:clrMapOvr>
  <p:transition spd="med" advClick="0" advTm="9249">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down)">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wipe(down)">
                                      <p:cBhvr>
                                        <p:cTn id="2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Меню</a:t>
            </a:r>
            <a:endParaRPr lang="ru-RU" dirty="0"/>
          </a:p>
        </p:txBody>
      </p:sp>
      <p:sp>
        <p:nvSpPr>
          <p:cNvPr id="4" name="Line 253"/>
          <p:cNvSpPr>
            <a:spLocks noChangeShapeType="1"/>
          </p:cNvSpPr>
          <p:nvPr/>
        </p:nvSpPr>
        <p:spPr bwMode="gray">
          <a:xfrm>
            <a:off x="3299792" y="4773881"/>
            <a:ext cx="4800600" cy="0"/>
          </a:xfrm>
          <a:prstGeom prst="line">
            <a:avLst/>
          </a:prstGeom>
          <a:noFill/>
          <a:ln w="25400">
            <a:solidFill>
              <a:schemeClr val="accent1">
                <a:lumMod val="50000"/>
              </a:schemeClr>
            </a:solidFill>
            <a:prstDash val="sysDot"/>
            <a:round/>
            <a:headEnd/>
            <a:tailEnd type="oval" w="med" len="med"/>
          </a:ln>
          <a:effectLst/>
        </p:spPr>
        <p:txBody>
          <a:bodyPr wrap="none" anchor="ctr"/>
          <a:lstStyle/>
          <a:p>
            <a:endParaRPr lang="ru-RU" dirty="0">
              <a:solidFill>
                <a:schemeClr val="accent1">
                  <a:lumMod val="50000"/>
                </a:schemeClr>
              </a:solidFill>
            </a:endParaRPr>
          </a:p>
        </p:txBody>
      </p:sp>
      <p:sp>
        <p:nvSpPr>
          <p:cNvPr id="5" name="Rectangle 254"/>
          <p:cNvSpPr>
            <a:spLocks noChangeArrowheads="1"/>
          </p:cNvSpPr>
          <p:nvPr/>
        </p:nvSpPr>
        <p:spPr bwMode="gray">
          <a:xfrm rot="3419336">
            <a:off x="3015629" y="4197619"/>
            <a:ext cx="479425" cy="520700"/>
          </a:xfrm>
          <a:prstGeom prst="rect">
            <a:avLst/>
          </a:prstGeom>
          <a:gradFill rotWithShape="1">
            <a:gsLst>
              <a:gs pos="0">
                <a:schemeClr val="folHlink"/>
              </a:gs>
              <a:gs pos="100000">
                <a:schemeClr val="fo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wrap="none" anchor="ctr">
            <a:flatTx/>
          </a:bodyPr>
          <a:lstStyle/>
          <a:p>
            <a:endParaRPr lang="ru-RU" dirty="0">
              <a:solidFill>
                <a:schemeClr val="bg1"/>
              </a:solidFill>
            </a:endParaRPr>
          </a:p>
        </p:txBody>
      </p:sp>
      <p:sp>
        <p:nvSpPr>
          <p:cNvPr id="6" name="Text Box 255"/>
          <p:cNvSpPr txBox="1">
            <a:spLocks noChangeArrowheads="1"/>
          </p:cNvSpPr>
          <p:nvPr/>
        </p:nvSpPr>
        <p:spPr bwMode="gray">
          <a:xfrm>
            <a:off x="3071192" y="4240481"/>
            <a:ext cx="354013" cy="457200"/>
          </a:xfrm>
          <a:prstGeom prst="rect">
            <a:avLst/>
          </a:prstGeom>
          <a:noFill/>
          <a:ln w="9525" algn="ctr">
            <a:noFill/>
            <a:miter lim="800000"/>
            <a:headEnd/>
            <a:tailEnd/>
          </a:ln>
          <a:effectLst/>
        </p:spPr>
        <p:txBody>
          <a:bodyPr wrap="none">
            <a:spAutoFit/>
          </a:bodyPr>
          <a:lstStyle/>
          <a:p>
            <a:pPr algn="ctr" eaLnBrk="0" hangingPunct="0"/>
            <a:r>
              <a:rPr lang="en-US" sz="2400" b="1" dirty="0">
                <a:solidFill>
                  <a:schemeClr val="bg1"/>
                </a:solidFill>
                <a:latin typeface="Arial" charset="0"/>
              </a:rPr>
              <a:t>4</a:t>
            </a:r>
          </a:p>
        </p:txBody>
      </p:sp>
      <p:sp>
        <p:nvSpPr>
          <p:cNvPr id="7" name="Line 256"/>
          <p:cNvSpPr>
            <a:spLocks noChangeShapeType="1"/>
          </p:cNvSpPr>
          <p:nvPr/>
        </p:nvSpPr>
        <p:spPr bwMode="gray">
          <a:xfrm>
            <a:off x="3299792" y="2259281"/>
            <a:ext cx="4800600" cy="0"/>
          </a:xfrm>
          <a:prstGeom prst="line">
            <a:avLst/>
          </a:prstGeom>
          <a:noFill/>
          <a:ln w="25400">
            <a:solidFill>
              <a:schemeClr val="accent1">
                <a:lumMod val="50000"/>
              </a:schemeClr>
            </a:solidFill>
            <a:prstDash val="sysDot"/>
            <a:round/>
            <a:headEnd/>
            <a:tailEnd type="oval" w="med" len="med"/>
          </a:ln>
          <a:effectLst/>
        </p:spPr>
        <p:txBody>
          <a:bodyPr wrap="none" anchor="ctr"/>
          <a:lstStyle/>
          <a:p>
            <a:endParaRPr lang="ru-RU" dirty="0">
              <a:solidFill>
                <a:schemeClr val="accent1">
                  <a:lumMod val="50000"/>
                </a:schemeClr>
              </a:solidFill>
            </a:endParaRPr>
          </a:p>
        </p:txBody>
      </p:sp>
      <p:sp>
        <p:nvSpPr>
          <p:cNvPr id="8" name="Rectangle 257"/>
          <p:cNvSpPr>
            <a:spLocks noChangeArrowheads="1"/>
          </p:cNvSpPr>
          <p:nvPr/>
        </p:nvSpPr>
        <p:spPr bwMode="gray">
          <a:xfrm rot="3419336">
            <a:off x="3015629" y="1683019"/>
            <a:ext cx="479425" cy="520700"/>
          </a:xfrm>
          <a:prstGeom prst="rect">
            <a:avLst/>
          </a:prstGeom>
          <a:gradFill rotWithShape="1">
            <a:gsLst>
              <a:gs pos="0">
                <a:schemeClr val="accent1"/>
              </a:gs>
              <a:gs pos="100000">
                <a:schemeClr val="accent1">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wrap="none" anchor="ctr">
            <a:flatTx/>
          </a:bodyPr>
          <a:lstStyle/>
          <a:p>
            <a:endParaRPr lang="ru-RU" dirty="0">
              <a:solidFill>
                <a:schemeClr val="bg1"/>
              </a:solidFill>
            </a:endParaRPr>
          </a:p>
        </p:txBody>
      </p:sp>
      <p:sp>
        <p:nvSpPr>
          <p:cNvPr id="9" name="Text Box 258"/>
          <p:cNvSpPr txBox="1">
            <a:spLocks noChangeArrowheads="1"/>
          </p:cNvSpPr>
          <p:nvPr/>
        </p:nvSpPr>
        <p:spPr bwMode="gray">
          <a:xfrm>
            <a:off x="3707904" y="1772816"/>
            <a:ext cx="9927186" cy="400110"/>
          </a:xfrm>
          <a:prstGeom prst="rect">
            <a:avLst/>
          </a:prstGeom>
          <a:noFill/>
          <a:ln w="9525" algn="ctr">
            <a:noFill/>
            <a:miter lim="800000"/>
            <a:headEnd/>
            <a:tailEnd/>
          </a:ln>
          <a:effectLst/>
        </p:spPr>
        <p:txBody>
          <a:bodyPr wrap="square">
            <a:spAutoFit/>
          </a:bodyPr>
          <a:lstStyle/>
          <a:p>
            <a:pPr eaLnBrk="0" hangingPunct="0"/>
            <a:r>
              <a:rPr lang="ru-RU" sz="2000" dirty="0" smtClean="0">
                <a:latin typeface="Segoe Print" pitchFamily="2" charset="0"/>
                <a:hlinkClick r:id="rId3" action="ppaction://hlinksldjump"/>
              </a:rPr>
              <a:t>Иван Алексеевич о литературной моде</a:t>
            </a:r>
            <a:endParaRPr lang="en-US" sz="2000" dirty="0">
              <a:solidFill>
                <a:schemeClr val="tx1">
                  <a:lumMod val="65000"/>
                  <a:lumOff val="35000"/>
                </a:schemeClr>
              </a:solidFill>
              <a:latin typeface="Arial" charset="0"/>
            </a:endParaRPr>
          </a:p>
        </p:txBody>
      </p:sp>
      <p:sp>
        <p:nvSpPr>
          <p:cNvPr id="10" name="Text Box 259"/>
          <p:cNvSpPr txBox="1">
            <a:spLocks noChangeArrowheads="1"/>
          </p:cNvSpPr>
          <p:nvPr/>
        </p:nvSpPr>
        <p:spPr bwMode="gray">
          <a:xfrm>
            <a:off x="3071192" y="1725881"/>
            <a:ext cx="354013" cy="457200"/>
          </a:xfrm>
          <a:prstGeom prst="rect">
            <a:avLst/>
          </a:prstGeom>
          <a:noFill/>
          <a:ln w="9525" algn="ctr">
            <a:noFill/>
            <a:miter lim="800000"/>
            <a:headEnd/>
            <a:tailEnd/>
          </a:ln>
          <a:effectLst/>
        </p:spPr>
        <p:txBody>
          <a:bodyPr wrap="none">
            <a:spAutoFit/>
          </a:bodyPr>
          <a:lstStyle/>
          <a:p>
            <a:pPr algn="ctr" eaLnBrk="0" hangingPunct="0"/>
            <a:r>
              <a:rPr lang="en-US" sz="2400" b="1" dirty="0">
                <a:solidFill>
                  <a:schemeClr val="bg1"/>
                </a:solidFill>
                <a:latin typeface="Arial" charset="0"/>
              </a:rPr>
              <a:t>1</a:t>
            </a:r>
          </a:p>
        </p:txBody>
      </p:sp>
      <p:sp>
        <p:nvSpPr>
          <p:cNvPr id="11" name="Line 260"/>
          <p:cNvSpPr>
            <a:spLocks noChangeShapeType="1"/>
          </p:cNvSpPr>
          <p:nvPr/>
        </p:nvSpPr>
        <p:spPr bwMode="gray">
          <a:xfrm>
            <a:off x="3299792" y="3097481"/>
            <a:ext cx="4800600" cy="0"/>
          </a:xfrm>
          <a:prstGeom prst="line">
            <a:avLst/>
          </a:prstGeom>
          <a:noFill/>
          <a:ln w="25400">
            <a:solidFill>
              <a:schemeClr val="accent1">
                <a:lumMod val="50000"/>
              </a:schemeClr>
            </a:solidFill>
            <a:prstDash val="sysDot"/>
            <a:round/>
            <a:headEnd/>
            <a:tailEnd type="oval" w="med" len="med"/>
          </a:ln>
          <a:effectLst/>
        </p:spPr>
        <p:txBody>
          <a:bodyPr wrap="none" anchor="ctr"/>
          <a:lstStyle/>
          <a:p>
            <a:endParaRPr lang="ru-RU" dirty="0">
              <a:solidFill>
                <a:schemeClr val="accent1">
                  <a:lumMod val="50000"/>
                </a:schemeClr>
              </a:solidFill>
            </a:endParaRPr>
          </a:p>
        </p:txBody>
      </p:sp>
      <p:sp>
        <p:nvSpPr>
          <p:cNvPr id="12" name="Rectangle 261"/>
          <p:cNvSpPr>
            <a:spLocks noChangeArrowheads="1"/>
          </p:cNvSpPr>
          <p:nvPr/>
        </p:nvSpPr>
        <p:spPr bwMode="gray">
          <a:xfrm rot="3419336">
            <a:off x="3015629" y="2521219"/>
            <a:ext cx="479425" cy="520700"/>
          </a:xfrm>
          <a:prstGeom prst="rect">
            <a:avLst/>
          </a:prstGeom>
          <a:gradFill rotWithShape="1">
            <a:gsLst>
              <a:gs pos="0">
                <a:schemeClr val="accent2"/>
              </a:gs>
              <a:gs pos="100000">
                <a:schemeClr val="accent2">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wrap="none" anchor="ctr">
            <a:flatTx/>
          </a:bodyPr>
          <a:lstStyle/>
          <a:p>
            <a:endParaRPr lang="ru-RU" dirty="0">
              <a:solidFill>
                <a:schemeClr val="bg1"/>
              </a:solidFill>
            </a:endParaRPr>
          </a:p>
        </p:txBody>
      </p:sp>
      <p:sp>
        <p:nvSpPr>
          <p:cNvPr id="13" name="Text Box 262"/>
          <p:cNvSpPr txBox="1">
            <a:spLocks noChangeArrowheads="1"/>
          </p:cNvSpPr>
          <p:nvPr/>
        </p:nvSpPr>
        <p:spPr bwMode="gray">
          <a:xfrm>
            <a:off x="3071192" y="2564081"/>
            <a:ext cx="354013" cy="457200"/>
          </a:xfrm>
          <a:prstGeom prst="rect">
            <a:avLst/>
          </a:prstGeom>
          <a:noFill/>
          <a:ln w="9525" algn="ctr">
            <a:noFill/>
            <a:miter lim="800000"/>
            <a:headEnd/>
            <a:tailEnd/>
          </a:ln>
          <a:effectLst/>
        </p:spPr>
        <p:txBody>
          <a:bodyPr wrap="none">
            <a:spAutoFit/>
          </a:bodyPr>
          <a:lstStyle/>
          <a:p>
            <a:pPr algn="ctr" eaLnBrk="0" hangingPunct="0"/>
            <a:r>
              <a:rPr lang="en-US" sz="2400" b="1" dirty="0">
                <a:solidFill>
                  <a:schemeClr val="bg1"/>
                </a:solidFill>
                <a:latin typeface="Arial" charset="0"/>
              </a:rPr>
              <a:t>2</a:t>
            </a:r>
          </a:p>
        </p:txBody>
      </p:sp>
      <p:sp>
        <p:nvSpPr>
          <p:cNvPr id="14" name="Line 263"/>
          <p:cNvSpPr>
            <a:spLocks noChangeShapeType="1"/>
          </p:cNvSpPr>
          <p:nvPr/>
        </p:nvSpPr>
        <p:spPr bwMode="gray">
          <a:xfrm>
            <a:off x="3301380" y="3934094"/>
            <a:ext cx="4799012" cy="1587"/>
          </a:xfrm>
          <a:prstGeom prst="line">
            <a:avLst/>
          </a:prstGeom>
          <a:noFill/>
          <a:ln w="25400">
            <a:solidFill>
              <a:schemeClr val="accent1">
                <a:lumMod val="50000"/>
              </a:schemeClr>
            </a:solidFill>
            <a:prstDash val="sysDot"/>
            <a:round/>
            <a:headEnd/>
            <a:tailEnd type="oval" w="med" len="med"/>
          </a:ln>
          <a:effectLst/>
        </p:spPr>
        <p:txBody>
          <a:bodyPr wrap="none" anchor="ctr"/>
          <a:lstStyle/>
          <a:p>
            <a:endParaRPr lang="ru-RU" dirty="0">
              <a:solidFill>
                <a:schemeClr val="accent1">
                  <a:lumMod val="50000"/>
                </a:schemeClr>
              </a:solidFill>
            </a:endParaRPr>
          </a:p>
        </p:txBody>
      </p:sp>
      <p:sp>
        <p:nvSpPr>
          <p:cNvPr id="15" name="Rectangle 264"/>
          <p:cNvSpPr>
            <a:spLocks noChangeArrowheads="1"/>
          </p:cNvSpPr>
          <p:nvPr/>
        </p:nvSpPr>
        <p:spPr bwMode="gray">
          <a:xfrm rot="3419336">
            <a:off x="3015629" y="3359419"/>
            <a:ext cx="479425" cy="520700"/>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wrap="none" anchor="ctr">
            <a:flatTx/>
          </a:bodyPr>
          <a:lstStyle/>
          <a:p>
            <a:endParaRPr lang="ru-RU" dirty="0">
              <a:solidFill>
                <a:schemeClr val="bg1"/>
              </a:solidFill>
            </a:endParaRPr>
          </a:p>
        </p:txBody>
      </p:sp>
      <p:sp>
        <p:nvSpPr>
          <p:cNvPr id="16" name="Text Box 265"/>
          <p:cNvSpPr txBox="1">
            <a:spLocks noChangeArrowheads="1"/>
          </p:cNvSpPr>
          <p:nvPr/>
        </p:nvSpPr>
        <p:spPr bwMode="gray">
          <a:xfrm>
            <a:off x="3071192" y="3402281"/>
            <a:ext cx="354013" cy="457200"/>
          </a:xfrm>
          <a:prstGeom prst="rect">
            <a:avLst/>
          </a:prstGeom>
          <a:noFill/>
          <a:ln w="9525" algn="ctr">
            <a:noFill/>
            <a:miter lim="800000"/>
            <a:headEnd/>
            <a:tailEnd/>
          </a:ln>
          <a:effectLst/>
        </p:spPr>
        <p:txBody>
          <a:bodyPr wrap="none">
            <a:spAutoFit/>
          </a:bodyPr>
          <a:lstStyle/>
          <a:p>
            <a:pPr algn="ctr" eaLnBrk="0" hangingPunct="0"/>
            <a:r>
              <a:rPr lang="en-US" sz="2400" b="1" dirty="0">
                <a:solidFill>
                  <a:schemeClr val="bg1"/>
                </a:solidFill>
                <a:latin typeface="Arial" charset="0"/>
              </a:rPr>
              <a:t>3</a:t>
            </a:r>
          </a:p>
        </p:txBody>
      </p:sp>
      <p:sp>
        <p:nvSpPr>
          <p:cNvPr id="17" name="Line 266"/>
          <p:cNvSpPr>
            <a:spLocks noChangeShapeType="1"/>
          </p:cNvSpPr>
          <p:nvPr/>
        </p:nvSpPr>
        <p:spPr bwMode="gray">
          <a:xfrm>
            <a:off x="3299792" y="5634306"/>
            <a:ext cx="4800600" cy="0"/>
          </a:xfrm>
          <a:prstGeom prst="line">
            <a:avLst/>
          </a:prstGeom>
          <a:noFill/>
          <a:ln w="25400">
            <a:solidFill>
              <a:schemeClr val="accent1">
                <a:lumMod val="50000"/>
              </a:schemeClr>
            </a:solidFill>
            <a:prstDash val="sysDot"/>
            <a:round/>
            <a:headEnd/>
            <a:tailEnd type="oval" w="med" len="med"/>
          </a:ln>
          <a:effectLst/>
        </p:spPr>
        <p:txBody>
          <a:bodyPr wrap="none" anchor="ctr"/>
          <a:lstStyle/>
          <a:p>
            <a:endParaRPr lang="ru-RU" dirty="0">
              <a:solidFill>
                <a:schemeClr val="accent1">
                  <a:lumMod val="50000"/>
                </a:schemeClr>
              </a:solidFill>
            </a:endParaRPr>
          </a:p>
        </p:txBody>
      </p:sp>
      <p:sp>
        <p:nvSpPr>
          <p:cNvPr id="18" name="Rectangle 267"/>
          <p:cNvSpPr>
            <a:spLocks noChangeArrowheads="1"/>
          </p:cNvSpPr>
          <p:nvPr/>
        </p:nvSpPr>
        <p:spPr bwMode="ltGray">
          <a:xfrm rot="3419336">
            <a:off x="3025020" y="5058044"/>
            <a:ext cx="479425" cy="520700"/>
          </a:xfrm>
          <a:prstGeom prst="rect">
            <a:avLst/>
          </a:prstGeom>
          <a:gradFill rotWithShape="1">
            <a:gsLst>
              <a:gs pos="0">
                <a:schemeClr val="bg2">
                  <a:lumMod val="50000"/>
                </a:schemeClr>
              </a:gs>
              <a:gs pos="100000">
                <a:schemeClr val="tx2"/>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tx2">
                <a:lumMod val="65000"/>
                <a:lumOff val="35000"/>
              </a:schemeClr>
            </a:extrusionClr>
          </a:sp3d>
        </p:spPr>
        <p:txBody>
          <a:bodyPr wrap="none" anchor="ctr">
            <a:flatTx/>
          </a:bodyPr>
          <a:lstStyle/>
          <a:p>
            <a:endParaRPr lang="ru-RU" dirty="0">
              <a:solidFill>
                <a:schemeClr val="bg1"/>
              </a:solidFill>
            </a:endParaRPr>
          </a:p>
        </p:txBody>
      </p:sp>
      <p:sp>
        <p:nvSpPr>
          <p:cNvPr id="19" name="Text Box 268"/>
          <p:cNvSpPr txBox="1">
            <a:spLocks noChangeArrowheads="1"/>
          </p:cNvSpPr>
          <p:nvPr/>
        </p:nvSpPr>
        <p:spPr bwMode="gray">
          <a:xfrm>
            <a:off x="3071192" y="5100906"/>
            <a:ext cx="354013" cy="457200"/>
          </a:xfrm>
          <a:prstGeom prst="rect">
            <a:avLst/>
          </a:prstGeom>
          <a:noFill/>
          <a:ln w="9525" algn="ctr">
            <a:noFill/>
            <a:miter lim="800000"/>
            <a:headEnd/>
            <a:tailEnd/>
          </a:ln>
          <a:effectLst/>
        </p:spPr>
        <p:txBody>
          <a:bodyPr wrap="none">
            <a:spAutoFit/>
          </a:bodyPr>
          <a:lstStyle/>
          <a:p>
            <a:pPr algn="ctr" eaLnBrk="0" hangingPunct="0"/>
            <a:r>
              <a:rPr lang="en-US" sz="2400" b="1" dirty="0">
                <a:solidFill>
                  <a:schemeClr val="bg1"/>
                </a:solidFill>
                <a:latin typeface="Arial" charset="0"/>
              </a:rPr>
              <a:t>5</a:t>
            </a:r>
          </a:p>
        </p:txBody>
      </p:sp>
      <p:sp>
        <p:nvSpPr>
          <p:cNvPr id="20" name="Text Box 269"/>
          <p:cNvSpPr txBox="1">
            <a:spLocks noChangeArrowheads="1"/>
          </p:cNvSpPr>
          <p:nvPr/>
        </p:nvSpPr>
        <p:spPr bwMode="gray">
          <a:xfrm>
            <a:off x="3707904" y="2636912"/>
            <a:ext cx="6203923" cy="400110"/>
          </a:xfrm>
          <a:prstGeom prst="rect">
            <a:avLst/>
          </a:prstGeom>
          <a:noFill/>
          <a:ln w="9525" algn="ctr">
            <a:noFill/>
            <a:miter lim="800000"/>
            <a:headEnd/>
            <a:tailEnd/>
          </a:ln>
          <a:effectLst/>
        </p:spPr>
        <p:txBody>
          <a:bodyPr wrap="square">
            <a:spAutoFit/>
          </a:bodyPr>
          <a:lstStyle/>
          <a:p>
            <a:pPr indent="173038" eaLnBrk="0" hangingPunct="0"/>
            <a:r>
              <a:rPr lang="ru-RU" sz="2000" dirty="0" smtClean="0">
                <a:latin typeface="Segoe Print" pitchFamily="2" charset="0"/>
                <a:hlinkClick r:id="rId4" action="ppaction://hlinksldjump"/>
              </a:rPr>
              <a:t>Иван Алексеевич о путешествиях</a:t>
            </a:r>
            <a:endParaRPr lang="en-US" sz="2000" dirty="0">
              <a:solidFill>
                <a:schemeClr val="tx1">
                  <a:lumMod val="65000"/>
                  <a:lumOff val="35000"/>
                </a:schemeClr>
              </a:solidFill>
              <a:latin typeface="Arial" charset="0"/>
            </a:endParaRPr>
          </a:p>
        </p:txBody>
      </p:sp>
      <p:sp>
        <p:nvSpPr>
          <p:cNvPr id="21" name="Text Box 270"/>
          <p:cNvSpPr txBox="1">
            <a:spLocks noChangeArrowheads="1"/>
          </p:cNvSpPr>
          <p:nvPr/>
        </p:nvSpPr>
        <p:spPr bwMode="gray">
          <a:xfrm>
            <a:off x="3851920" y="3472131"/>
            <a:ext cx="4875161" cy="400110"/>
          </a:xfrm>
          <a:prstGeom prst="rect">
            <a:avLst/>
          </a:prstGeom>
          <a:noFill/>
          <a:ln w="9525" algn="ctr">
            <a:noFill/>
            <a:miter lim="800000"/>
            <a:headEnd/>
            <a:tailEnd/>
          </a:ln>
          <a:effectLst/>
        </p:spPr>
        <p:txBody>
          <a:bodyPr wrap="square">
            <a:spAutoFit/>
          </a:bodyPr>
          <a:lstStyle/>
          <a:p>
            <a:pPr eaLnBrk="0" hangingPunct="0"/>
            <a:r>
              <a:rPr lang="ru-RU" sz="2000" dirty="0" smtClean="0">
                <a:latin typeface="Segoe Print" pitchFamily="2" charset="0"/>
                <a:hlinkClick r:id="rId5" action="ppaction://hlinksldjump"/>
              </a:rPr>
              <a:t>Иван Алексеевич о работе</a:t>
            </a:r>
            <a:endParaRPr lang="en-US" sz="2000" dirty="0">
              <a:solidFill>
                <a:schemeClr val="tx1">
                  <a:lumMod val="65000"/>
                  <a:lumOff val="35000"/>
                </a:schemeClr>
              </a:solidFill>
              <a:latin typeface="Arial" charset="0"/>
            </a:endParaRPr>
          </a:p>
        </p:txBody>
      </p:sp>
      <p:sp>
        <p:nvSpPr>
          <p:cNvPr id="22" name="Text Box 271"/>
          <p:cNvSpPr txBox="1">
            <a:spLocks noChangeArrowheads="1"/>
          </p:cNvSpPr>
          <p:nvPr/>
        </p:nvSpPr>
        <p:spPr bwMode="gray">
          <a:xfrm>
            <a:off x="3851920" y="4365104"/>
            <a:ext cx="4928187" cy="400110"/>
          </a:xfrm>
          <a:prstGeom prst="rect">
            <a:avLst/>
          </a:prstGeom>
          <a:noFill/>
          <a:ln w="9525" algn="ctr">
            <a:noFill/>
            <a:miter lim="800000"/>
            <a:headEnd/>
            <a:tailEnd/>
          </a:ln>
          <a:effectLst/>
        </p:spPr>
        <p:txBody>
          <a:bodyPr wrap="square">
            <a:spAutoFit/>
          </a:bodyPr>
          <a:lstStyle/>
          <a:p>
            <a:pPr eaLnBrk="0" hangingPunct="0"/>
            <a:r>
              <a:rPr lang="ru-RU" sz="2000" dirty="0" smtClean="0">
                <a:latin typeface="Segoe Print" pitchFamily="2" charset="0"/>
                <a:hlinkClick r:id="rId6" action="ppaction://hlinksldjump"/>
              </a:rPr>
              <a:t>Иван Алексеевич о времени</a:t>
            </a:r>
            <a:endParaRPr lang="en-US" sz="2000" dirty="0">
              <a:solidFill>
                <a:schemeClr val="tx1">
                  <a:lumMod val="65000"/>
                  <a:lumOff val="35000"/>
                </a:schemeClr>
              </a:solidFill>
              <a:latin typeface="Arial" charset="0"/>
            </a:endParaRPr>
          </a:p>
        </p:txBody>
      </p:sp>
      <p:sp>
        <p:nvSpPr>
          <p:cNvPr id="23" name="Text Box 272"/>
          <p:cNvSpPr txBox="1">
            <a:spLocks noChangeArrowheads="1"/>
          </p:cNvSpPr>
          <p:nvPr/>
        </p:nvSpPr>
        <p:spPr bwMode="gray">
          <a:xfrm>
            <a:off x="3851920" y="5164406"/>
            <a:ext cx="5808109" cy="400110"/>
          </a:xfrm>
          <a:prstGeom prst="rect">
            <a:avLst/>
          </a:prstGeom>
          <a:noFill/>
          <a:ln w="9525" algn="ctr">
            <a:noFill/>
            <a:miter lim="800000"/>
            <a:headEnd/>
            <a:tailEnd/>
          </a:ln>
          <a:effectLst/>
        </p:spPr>
        <p:txBody>
          <a:bodyPr wrap="square">
            <a:spAutoFit/>
          </a:bodyPr>
          <a:lstStyle/>
          <a:p>
            <a:pPr eaLnBrk="0" hangingPunct="0"/>
            <a:r>
              <a:rPr lang="ru-RU" sz="2000" dirty="0" smtClean="0">
                <a:latin typeface="Segoe Print" pitchFamily="2" charset="0"/>
                <a:hlinkClick r:id="rId7" action="ppaction://hlinksldjump"/>
              </a:rPr>
              <a:t>Иван Алексеевич о дне рождения</a:t>
            </a:r>
            <a:endParaRPr lang="en-US" sz="2000" dirty="0">
              <a:solidFill>
                <a:schemeClr val="tx1">
                  <a:lumMod val="65000"/>
                  <a:lumOff val="35000"/>
                </a:schemeClr>
              </a:solidFill>
              <a:latin typeface="Arial" charset="0"/>
            </a:endParaRPr>
          </a:p>
        </p:txBody>
      </p:sp>
    </p:spTree>
    <p:extLst>
      <p:ext uri="{BB962C8B-B14F-4D97-AF65-F5344CB8AC3E}">
        <p14:creationId xmlns="" xmlns:p14="http://schemas.microsoft.com/office/powerpoint/2010/main" val="1343024342"/>
      </p:ext>
    </p:extLst>
  </p:cSld>
  <p:clrMapOvr>
    <a:masterClrMapping/>
  </p:clrMapOvr>
  <p:transition spd="med" advClick="0" advTm="2235">
    <p:diamon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Меню</a:t>
            </a:r>
            <a:endParaRPr lang="ru-RU" dirty="0"/>
          </a:p>
        </p:txBody>
      </p:sp>
      <p:sp>
        <p:nvSpPr>
          <p:cNvPr id="4" name="Line 253"/>
          <p:cNvSpPr>
            <a:spLocks noChangeShapeType="1"/>
          </p:cNvSpPr>
          <p:nvPr/>
        </p:nvSpPr>
        <p:spPr bwMode="gray">
          <a:xfrm>
            <a:off x="3299792" y="4773881"/>
            <a:ext cx="4800600" cy="0"/>
          </a:xfrm>
          <a:prstGeom prst="line">
            <a:avLst/>
          </a:prstGeom>
          <a:noFill/>
          <a:ln w="25400">
            <a:solidFill>
              <a:schemeClr val="accent1">
                <a:lumMod val="50000"/>
              </a:schemeClr>
            </a:solidFill>
            <a:prstDash val="sysDot"/>
            <a:round/>
            <a:headEnd/>
            <a:tailEnd type="oval" w="med" len="med"/>
          </a:ln>
          <a:effectLst/>
        </p:spPr>
        <p:txBody>
          <a:bodyPr wrap="none" anchor="ctr"/>
          <a:lstStyle/>
          <a:p>
            <a:endParaRPr lang="ru-RU" dirty="0">
              <a:solidFill>
                <a:schemeClr val="accent1">
                  <a:lumMod val="50000"/>
                </a:schemeClr>
              </a:solidFill>
            </a:endParaRPr>
          </a:p>
        </p:txBody>
      </p:sp>
      <p:sp>
        <p:nvSpPr>
          <p:cNvPr id="5" name="Rectangle 254"/>
          <p:cNvSpPr>
            <a:spLocks noChangeArrowheads="1"/>
          </p:cNvSpPr>
          <p:nvPr/>
        </p:nvSpPr>
        <p:spPr bwMode="gray">
          <a:xfrm rot="3419336">
            <a:off x="3015629" y="4197619"/>
            <a:ext cx="479425" cy="520700"/>
          </a:xfrm>
          <a:prstGeom prst="rect">
            <a:avLst/>
          </a:prstGeom>
          <a:gradFill rotWithShape="1">
            <a:gsLst>
              <a:gs pos="0">
                <a:schemeClr val="folHlink"/>
              </a:gs>
              <a:gs pos="100000">
                <a:schemeClr val="fo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wrap="none" anchor="ctr">
            <a:flatTx/>
          </a:bodyPr>
          <a:lstStyle/>
          <a:p>
            <a:endParaRPr lang="ru-RU" dirty="0">
              <a:solidFill>
                <a:schemeClr val="bg1"/>
              </a:solidFill>
            </a:endParaRPr>
          </a:p>
        </p:txBody>
      </p:sp>
      <p:sp>
        <p:nvSpPr>
          <p:cNvPr id="6" name="Text Box 255"/>
          <p:cNvSpPr txBox="1">
            <a:spLocks noChangeArrowheads="1"/>
          </p:cNvSpPr>
          <p:nvPr/>
        </p:nvSpPr>
        <p:spPr bwMode="gray">
          <a:xfrm>
            <a:off x="3070105" y="4240481"/>
            <a:ext cx="356188" cy="461665"/>
          </a:xfrm>
          <a:prstGeom prst="rect">
            <a:avLst/>
          </a:prstGeom>
          <a:noFill/>
          <a:ln w="9525" algn="ctr">
            <a:noFill/>
            <a:miter lim="800000"/>
            <a:headEnd/>
            <a:tailEnd/>
          </a:ln>
          <a:effectLst/>
        </p:spPr>
        <p:txBody>
          <a:bodyPr wrap="none">
            <a:spAutoFit/>
          </a:bodyPr>
          <a:lstStyle/>
          <a:p>
            <a:pPr algn="ctr" eaLnBrk="0" hangingPunct="0"/>
            <a:r>
              <a:rPr lang="ru-RU" sz="2400" b="1" dirty="0" smtClean="0">
                <a:solidFill>
                  <a:schemeClr val="bg1"/>
                </a:solidFill>
                <a:latin typeface="Arial" charset="0"/>
              </a:rPr>
              <a:t>9</a:t>
            </a:r>
            <a:endParaRPr lang="en-US" sz="2400" b="1" dirty="0">
              <a:solidFill>
                <a:schemeClr val="bg1"/>
              </a:solidFill>
              <a:latin typeface="Arial" charset="0"/>
            </a:endParaRPr>
          </a:p>
        </p:txBody>
      </p:sp>
      <p:sp>
        <p:nvSpPr>
          <p:cNvPr id="7" name="Line 256"/>
          <p:cNvSpPr>
            <a:spLocks noChangeShapeType="1"/>
          </p:cNvSpPr>
          <p:nvPr/>
        </p:nvSpPr>
        <p:spPr bwMode="gray">
          <a:xfrm>
            <a:off x="3299792" y="2259281"/>
            <a:ext cx="4800600" cy="0"/>
          </a:xfrm>
          <a:prstGeom prst="line">
            <a:avLst/>
          </a:prstGeom>
          <a:noFill/>
          <a:ln w="25400">
            <a:solidFill>
              <a:schemeClr val="accent1">
                <a:lumMod val="50000"/>
              </a:schemeClr>
            </a:solidFill>
            <a:prstDash val="sysDot"/>
            <a:round/>
            <a:headEnd/>
            <a:tailEnd type="oval" w="med" len="med"/>
          </a:ln>
          <a:effectLst/>
        </p:spPr>
        <p:txBody>
          <a:bodyPr wrap="none" anchor="ctr"/>
          <a:lstStyle/>
          <a:p>
            <a:endParaRPr lang="ru-RU" dirty="0">
              <a:solidFill>
                <a:schemeClr val="accent1">
                  <a:lumMod val="50000"/>
                </a:schemeClr>
              </a:solidFill>
            </a:endParaRPr>
          </a:p>
        </p:txBody>
      </p:sp>
      <p:sp>
        <p:nvSpPr>
          <p:cNvPr id="8" name="Rectangle 257"/>
          <p:cNvSpPr>
            <a:spLocks noChangeArrowheads="1"/>
          </p:cNvSpPr>
          <p:nvPr/>
        </p:nvSpPr>
        <p:spPr bwMode="gray">
          <a:xfrm rot="3419336">
            <a:off x="3015629" y="1683019"/>
            <a:ext cx="479425" cy="520700"/>
          </a:xfrm>
          <a:prstGeom prst="rect">
            <a:avLst/>
          </a:prstGeom>
          <a:gradFill rotWithShape="1">
            <a:gsLst>
              <a:gs pos="0">
                <a:schemeClr val="accent1"/>
              </a:gs>
              <a:gs pos="100000">
                <a:schemeClr val="accent1">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wrap="none" anchor="ctr">
            <a:flatTx/>
          </a:bodyPr>
          <a:lstStyle/>
          <a:p>
            <a:endParaRPr lang="ru-RU" dirty="0">
              <a:solidFill>
                <a:schemeClr val="bg1"/>
              </a:solidFill>
            </a:endParaRPr>
          </a:p>
        </p:txBody>
      </p:sp>
      <p:sp>
        <p:nvSpPr>
          <p:cNvPr id="9" name="Text Box 258"/>
          <p:cNvSpPr txBox="1">
            <a:spLocks noChangeArrowheads="1"/>
          </p:cNvSpPr>
          <p:nvPr/>
        </p:nvSpPr>
        <p:spPr bwMode="gray">
          <a:xfrm>
            <a:off x="3779912" y="1770331"/>
            <a:ext cx="9927186" cy="400110"/>
          </a:xfrm>
          <a:prstGeom prst="rect">
            <a:avLst/>
          </a:prstGeom>
          <a:noFill/>
          <a:ln w="9525" algn="ctr">
            <a:noFill/>
            <a:miter lim="800000"/>
            <a:headEnd/>
            <a:tailEnd/>
          </a:ln>
          <a:effectLst/>
        </p:spPr>
        <p:txBody>
          <a:bodyPr wrap="square">
            <a:spAutoFit/>
          </a:bodyPr>
          <a:lstStyle/>
          <a:p>
            <a:pPr eaLnBrk="0" hangingPunct="0"/>
            <a:r>
              <a:rPr lang="ru-RU" sz="2000" dirty="0" smtClean="0">
                <a:latin typeface="Segoe Print" pitchFamily="2" charset="0"/>
                <a:hlinkClick r:id="rId4" action="ppaction://hlinksldjump"/>
              </a:rPr>
              <a:t>Иван Алексеевич о звёздах и смерти</a:t>
            </a:r>
            <a:endParaRPr lang="en-US" sz="2000" dirty="0">
              <a:solidFill>
                <a:schemeClr val="tx1">
                  <a:lumMod val="65000"/>
                  <a:lumOff val="35000"/>
                </a:schemeClr>
              </a:solidFill>
              <a:latin typeface="Arial" charset="0"/>
            </a:endParaRPr>
          </a:p>
        </p:txBody>
      </p:sp>
      <p:sp>
        <p:nvSpPr>
          <p:cNvPr id="10" name="Text Box 259"/>
          <p:cNvSpPr txBox="1">
            <a:spLocks noChangeArrowheads="1"/>
          </p:cNvSpPr>
          <p:nvPr/>
        </p:nvSpPr>
        <p:spPr bwMode="gray">
          <a:xfrm>
            <a:off x="3070105" y="1725881"/>
            <a:ext cx="356188" cy="461665"/>
          </a:xfrm>
          <a:prstGeom prst="rect">
            <a:avLst/>
          </a:prstGeom>
          <a:noFill/>
          <a:ln w="9525" algn="ctr">
            <a:noFill/>
            <a:miter lim="800000"/>
            <a:headEnd/>
            <a:tailEnd/>
          </a:ln>
          <a:effectLst/>
        </p:spPr>
        <p:txBody>
          <a:bodyPr wrap="none">
            <a:spAutoFit/>
          </a:bodyPr>
          <a:lstStyle/>
          <a:p>
            <a:pPr algn="ctr" eaLnBrk="0" hangingPunct="0"/>
            <a:r>
              <a:rPr lang="ru-RU" sz="2400" b="1" dirty="0" smtClean="0">
                <a:solidFill>
                  <a:schemeClr val="bg1"/>
                </a:solidFill>
                <a:latin typeface="Arial" charset="0"/>
              </a:rPr>
              <a:t>6</a:t>
            </a:r>
            <a:endParaRPr lang="en-US" sz="2400" b="1" dirty="0">
              <a:solidFill>
                <a:schemeClr val="bg1"/>
              </a:solidFill>
              <a:latin typeface="Arial" charset="0"/>
            </a:endParaRPr>
          </a:p>
        </p:txBody>
      </p:sp>
      <p:sp>
        <p:nvSpPr>
          <p:cNvPr id="11" name="Line 260"/>
          <p:cNvSpPr>
            <a:spLocks noChangeShapeType="1"/>
          </p:cNvSpPr>
          <p:nvPr/>
        </p:nvSpPr>
        <p:spPr bwMode="gray">
          <a:xfrm>
            <a:off x="3299792" y="3097481"/>
            <a:ext cx="4800600" cy="0"/>
          </a:xfrm>
          <a:prstGeom prst="line">
            <a:avLst/>
          </a:prstGeom>
          <a:noFill/>
          <a:ln w="25400">
            <a:solidFill>
              <a:schemeClr val="accent1">
                <a:lumMod val="50000"/>
              </a:schemeClr>
            </a:solidFill>
            <a:prstDash val="sysDot"/>
            <a:round/>
            <a:headEnd/>
            <a:tailEnd type="oval" w="med" len="med"/>
          </a:ln>
          <a:effectLst/>
        </p:spPr>
        <p:txBody>
          <a:bodyPr wrap="none" anchor="ctr"/>
          <a:lstStyle/>
          <a:p>
            <a:endParaRPr lang="ru-RU" dirty="0">
              <a:solidFill>
                <a:schemeClr val="accent1">
                  <a:lumMod val="50000"/>
                </a:schemeClr>
              </a:solidFill>
            </a:endParaRPr>
          </a:p>
        </p:txBody>
      </p:sp>
      <p:sp>
        <p:nvSpPr>
          <p:cNvPr id="12" name="Rectangle 261"/>
          <p:cNvSpPr>
            <a:spLocks noChangeArrowheads="1"/>
          </p:cNvSpPr>
          <p:nvPr/>
        </p:nvSpPr>
        <p:spPr bwMode="gray">
          <a:xfrm rot="3419336">
            <a:off x="3015629" y="2521219"/>
            <a:ext cx="479425" cy="520700"/>
          </a:xfrm>
          <a:prstGeom prst="rect">
            <a:avLst/>
          </a:prstGeom>
          <a:gradFill rotWithShape="1">
            <a:gsLst>
              <a:gs pos="0">
                <a:schemeClr val="accent2"/>
              </a:gs>
              <a:gs pos="100000">
                <a:schemeClr val="accent2">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wrap="none" anchor="ctr">
            <a:flatTx/>
          </a:bodyPr>
          <a:lstStyle/>
          <a:p>
            <a:endParaRPr lang="ru-RU" dirty="0">
              <a:solidFill>
                <a:schemeClr val="bg1"/>
              </a:solidFill>
            </a:endParaRPr>
          </a:p>
        </p:txBody>
      </p:sp>
      <p:sp>
        <p:nvSpPr>
          <p:cNvPr id="13" name="Text Box 262"/>
          <p:cNvSpPr txBox="1">
            <a:spLocks noChangeArrowheads="1"/>
          </p:cNvSpPr>
          <p:nvPr/>
        </p:nvSpPr>
        <p:spPr bwMode="gray">
          <a:xfrm>
            <a:off x="3070105" y="2564081"/>
            <a:ext cx="356188" cy="461665"/>
          </a:xfrm>
          <a:prstGeom prst="rect">
            <a:avLst/>
          </a:prstGeom>
          <a:noFill/>
          <a:ln w="9525" algn="ctr">
            <a:noFill/>
            <a:miter lim="800000"/>
            <a:headEnd/>
            <a:tailEnd/>
          </a:ln>
          <a:effectLst/>
        </p:spPr>
        <p:txBody>
          <a:bodyPr wrap="none">
            <a:spAutoFit/>
          </a:bodyPr>
          <a:lstStyle/>
          <a:p>
            <a:pPr algn="ctr" eaLnBrk="0" hangingPunct="0"/>
            <a:r>
              <a:rPr lang="ru-RU" sz="2400" b="1" dirty="0" smtClean="0">
                <a:solidFill>
                  <a:schemeClr val="bg1"/>
                </a:solidFill>
                <a:latin typeface="Arial" charset="0"/>
              </a:rPr>
              <a:t>7</a:t>
            </a:r>
            <a:endParaRPr lang="en-US" sz="2400" b="1" dirty="0">
              <a:solidFill>
                <a:schemeClr val="bg1"/>
              </a:solidFill>
              <a:latin typeface="Arial" charset="0"/>
            </a:endParaRPr>
          </a:p>
        </p:txBody>
      </p:sp>
      <p:sp>
        <p:nvSpPr>
          <p:cNvPr id="14" name="Line 263"/>
          <p:cNvSpPr>
            <a:spLocks noChangeShapeType="1"/>
          </p:cNvSpPr>
          <p:nvPr/>
        </p:nvSpPr>
        <p:spPr bwMode="gray">
          <a:xfrm>
            <a:off x="3301380" y="3934094"/>
            <a:ext cx="4799012" cy="1587"/>
          </a:xfrm>
          <a:prstGeom prst="line">
            <a:avLst/>
          </a:prstGeom>
          <a:noFill/>
          <a:ln w="25400">
            <a:solidFill>
              <a:schemeClr val="accent1">
                <a:lumMod val="50000"/>
              </a:schemeClr>
            </a:solidFill>
            <a:prstDash val="sysDot"/>
            <a:round/>
            <a:headEnd/>
            <a:tailEnd type="oval" w="med" len="med"/>
          </a:ln>
          <a:effectLst/>
        </p:spPr>
        <p:txBody>
          <a:bodyPr wrap="none" anchor="ctr"/>
          <a:lstStyle/>
          <a:p>
            <a:endParaRPr lang="ru-RU" dirty="0">
              <a:solidFill>
                <a:schemeClr val="accent1">
                  <a:lumMod val="50000"/>
                </a:schemeClr>
              </a:solidFill>
            </a:endParaRPr>
          </a:p>
        </p:txBody>
      </p:sp>
      <p:sp>
        <p:nvSpPr>
          <p:cNvPr id="15" name="Rectangle 264"/>
          <p:cNvSpPr>
            <a:spLocks noChangeArrowheads="1"/>
          </p:cNvSpPr>
          <p:nvPr/>
        </p:nvSpPr>
        <p:spPr bwMode="gray">
          <a:xfrm rot="3419336">
            <a:off x="3015629" y="3359419"/>
            <a:ext cx="479425" cy="520700"/>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wrap="none" anchor="ctr">
            <a:flatTx/>
          </a:bodyPr>
          <a:lstStyle/>
          <a:p>
            <a:endParaRPr lang="ru-RU" dirty="0">
              <a:solidFill>
                <a:schemeClr val="bg1"/>
              </a:solidFill>
            </a:endParaRPr>
          </a:p>
        </p:txBody>
      </p:sp>
      <p:sp>
        <p:nvSpPr>
          <p:cNvPr id="16" name="Text Box 265"/>
          <p:cNvSpPr txBox="1">
            <a:spLocks noChangeArrowheads="1"/>
          </p:cNvSpPr>
          <p:nvPr/>
        </p:nvSpPr>
        <p:spPr bwMode="gray">
          <a:xfrm>
            <a:off x="3070105" y="3402281"/>
            <a:ext cx="356188" cy="461665"/>
          </a:xfrm>
          <a:prstGeom prst="rect">
            <a:avLst/>
          </a:prstGeom>
          <a:noFill/>
          <a:ln w="9525" algn="ctr">
            <a:noFill/>
            <a:miter lim="800000"/>
            <a:headEnd/>
            <a:tailEnd/>
          </a:ln>
          <a:effectLst/>
        </p:spPr>
        <p:txBody>
          <a:bodyPr wrap="none">
            <a:spAutoFit/>
          </a:bodyPr>
          <a:lstStyle/>
          <a:p>
            <a:pPr algn="ctr" eaLnBrk="0" hangingPunct="0"/>
            <a:r>
              <a:rPr lang="ru-RU" sz="2400" b="1" dirty="0" smtClean="0">
                <a:solidFill>
                  <a:schemeClr val="bg1"/>
                </a:solidFill>
                <a:latin typeface="Arial" charset="0"/>
              </a:rPr>
              <a:t>8</a:t>
            </a:r>
            <a:endParaRPr lang="en-US" sz="2400" b="1" dirty="0">
              <a:solidFill>
                <a:schemeClr val="bg1"/>
              </a:solidFill>
              <a:latin typeface="Arial" charset="0"/>
            </a:endParaRPr>
          </a:p>
        </p:txBody>
      </p:sp>
      <p:sp>
        <p:nvSpPr>
          <p:cNvPr id="17" name="Line 266"/>
          <p:cNvSpPr>
            <a:spLocks noChangeShapeType="1"/>
          </p:cNvSpPr>
          <p:nvPr/>
        </p:nvSpPr>
        <p:spPr bwMode="gray">
          <a:xfrm>
            <a:off x="3299792" y="5634306"/>
            <a:ext cx="4800600" cy="0"/>
          </a:xfrm>
          <a:prstGeom prst="line">
            <a:avLst/>
          </a:prstGeom>
          <a:noFill/>
          <a:ln w="25400">
            <a:solidFill>
              <a:schemeClr val="accent1">
                <a:lumMod val="50000"/>
              </a:schemeClr>
            </a:solidFill>
            <a:prstDash val="sysDot"/>
            <a:round/>
            <a:headEnd/>
            <a:tailEnd type="oval" w="med" len="med"/>
          </a:ln>
          <a:effectLst/>
        </p:spPr>
        <p:txBody>
          <a:bodyPr wrap="none" anchor="ctr"/>
          <a:lstStyle/>
          <a:p>
            <a:endParaRPr lang="ru-RU" dirty="0">
              <a:solidFill>
                <a:schemeClr val="accent1">
                  <a:lumMod val="50000"/>
                </a:schemeClr>
              </a:solidFill>
            </a:endParaRPr>
          </a:p>
        </p:txBody>
      </p:sp>
      <p:sp>
        <p:nvSpPr>
          <p:cNvPr id="18" name="Rectangle 267"/>
          <p:cNvSpPr>
            <a:spLocks noChangeArrowheads="1"/>
          </p:cNvSpPr>
          <p:nvPr/>
        </p:nvSpPr>
        <p:spPr bwMode="ltGray">
          <a:xfrm rot="3419336">
            <a:off x="3025020" y="5058044"/>
            <a:ext cx="479425" cy="520700"/>
          </a:xfrm>
          <a:prstGeom prst="rect">
            <a:avLst/>
          </a:prstGeom>
          <a:gradFill rotWithShape="1">
            <a:gsLst>
              <a:gs pos="0">
                <a:schemeClr val="bg2">
                  <a:lumMod val="50000"/>
                </a:schemeClr>
              </a:gs>
              <a:gs pos="100000">
                <a:schemeClr val="tx2"/>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tx2">
                <a:lumMod val="65000"/>
                <a:lumOff val="35000"/>
              </a:schemeClr>
            </a:extrusionClr>
          </a:sp3d>
        </p:spPr>
        <p:txBody>
          <a:bodyPr wrap="none" anchor="ctr">
            <a:flatTx/>
          </a:bodyPr>
          <a:lstStyle/>
          <a:p>
            <a:endParaRPr lang="ru-RU" dirty="0">
              <a:solidFill>
                <a:schemeClr val="bg1"/>
              </a:solidFill>
            </a:endParaRPr>
          </a:p>
        </p:txBody>
      </p:sp>
      <p:sp>
        <p:nvSpPr>
          <p:cNvPr id="19" name="Text Box 268"/>
          <p:cNvSpPr txBox="1">
            <a:spLocks noChangeArrowheads="1"/>
          </p:cNvSpPr>
          <p:nvPr/>
        </p:nvSpPr>
        <p:spPr bwMode="gray">
          <a:xfrm>
            <a:off x="2984345" y="5100906"/>
            <a:ext cx="527709" cy="461665"/>
          </a:xfrm>
          <a:prstGeom prst="rect">
            <a:avLst/>
          </a:prstGeom>
          <a:noFill/>
          <a:ln w="9525" algn="ctr">
            <a:noFill/>
            <a:miter lim="800000"/>
            <a:headEnd/>
            <a:tailEnd/>
          </a:ln>
          <a:effectLst/>
        </p:spPr>
        <p:txBody>
          <a:bodyPr wrap="none">
            <a:spAutoFit/>
          </a:bodyPr>
          <a:lstStyle/>
          <a:p>
            <a:pPr algn="ctr" eaLnBrk="0" hangingPunct="0"/>
            <a:r>
              <a:rPr lang="ru-RU" sz="2400" b="1" dirty="0" smtClean="0">
                <a:solidFill>
                  <a:schemeClr val="bg1"/>
                </a:solidFill>
                <a:latin typeface="Arial" charset="0"/>
              </a:rPr>
              <a:t>10</a:t>
            </a:r>
            <a:endParaRPr lang="en-US" sz="2400" b="1" dirty="0">
              <a:solidFill>
                <a:schemeClr val="bg1"/>
              </a:solidFill>
              <a:latin typeface="Arial" charset="0"/>
            </a:endParaRPr>
          </a:p>
        </p:txBody>
      </p:sp>
      <p:sp>
        <p:nvSpPr>
          <p:cNvPr id="20" name="Text Box 269"/>
          <p:cNvSpPr txBox="1">
            <a:spLocks noChangeArrowheads="1"/>
          </p:cNvSpPr>
          <p:nvPr/>
        </p:nvSpPr>
        <p:spPr bwMode="gray">
          <a:xfrm>
            <a:off x="3779912" y="2632344"/>
            <a:ext cx="7920880" cy="400110"/>
          </a:xfrm>
          <a:prstGeom prst="rect">
            <a:avLst/>
          </a:prstGeom>
          <a:noFill/>
          <a:ln w="9525" algn="ctr">
            <a:noFill/>
            <a:miter lim="800000"/>
            <a:headEnd/>
            <a:tailEnd/>
          </a:ln>
          <a:effectLst/>
        </p:spPr>
        <p:txBody>
          <a:bodyPr wrap="square">
            <a:spAutoFit/>
          </a:bodyPr>
          <a:lstStyle/>
          <a:p>
            <a:pPr eaLnBrk="0" hangingPunct="0"/>
            <a:r>
              <a:rPr lang="ru-RU" sz="2000" dirty="0" smtClean="0">
                <a:latin typeface="Segoe Print" pitchFamily="2" charset="0"/>
                <a:hlinkClick r:id="rId5" action="ppaction://hlinksldjump"/>
              </a:rPr>
              <a:t>Иван Алексеевич о Нобелевской премии</a:t>
            </a:r>
            <a:endParaRPr lang="en-US" sz="2000" dirty="0">
              <a:solidFill>
                <a:schemeClr val="tx1">
                  <a:lumMod val="65000"/>
                  <a:lumOff val="35000"/>
                </a:schemeClr>
              </a:solidFill>
              <a:latin typeface="Arial" charset="0"/>
            </a:endParaRPr>
          </a:p>
        </p:txBody>
      </p:sp>
      <p:sp>
        <p:nvSpPr>
          <p:cNvPr id="21" name="Text Box 270"/>
          <p:cNvSpPr txBox="1">
            <a:spLocks noChangeArrowheads="1"/>
          </p:cNvSpPr>
          <p:nvPr/>
        </p:nvSpPr>
        <p:spPr bwMode="gray">
          <a:xfrm>
            <a:off x="3779912" y="3212976"/>
            <a:ext cx="8280920" cy="707886"/>
          </a:xfrm>
          <a:prstGeom prst="rect">
            <a:avLst/>
          </a:prstGeom>
          <a:noFill/>
          <a:ln w="9525" algn="ctr">
            <a:noFill/>
            <a:miter lim="800000"/>
            <a:headEnd/>
            <a:tailEnd/>
          </a:ln>
          <a:effectLst/>
        </p:spPr>
        <p:txBody>
          <a:bodyPr wrap="square">
            <a:spAutoFit/>
          </a:bodyPr>
          <a:lstStyle/>
          <a:p>
            <a:pPr eaLnBrk="0" hangingPunct="0"/>
            <a:r>
              <a:rPr lang="ru-RU" sz="2000" dirty="0" smtClean="0">
                <a:latin typeface="Segoe Print" pitchFamily="2" charset="0"/>
                <a:hlinkClick r:id="rId6" action="ppaction://hlinksldjump"/>
              </a:rPr>
              <a:t>Иван Алексеевич о войне и </a:t>
            </a:r>
          </a:p>
          <a:p>
            <a:pPr eaLnBrk="0" hangingPunct="0"/>
            <a:r>
              <a:rPr lang="ru-RU" sz="2000" dirty="0" smtClean="0">
                <a:latin typeface="Segoe Print" pitchFamily="2" charset="0"/>
                <a:hlinkClick r:id="rId6" action="ppaction://hlinksldjump"/>
              </a:rPr>
              <a:t>новой орфографии</a:t>
            </a:r>
            <a:endParaRPr lang="en-US" sz="2000" dirty="0">
              <a:solidFill>
                <a:schemeClr val="tx1">
                  <a:lumMod val="65000"/>
                  <a:lumOff val="35000"/>
                </a:schemeClr>
              </a:solidFill>
              <a:latin typeface="Arial" charset="0"/>
            </a:endParaRPr>
          </a:p>
        </p:txBody>
      </p:sp>
      <p:sp>
        <p:nvSpPr>
          <p:cNvPr id="22" name="Text Box 271"/>
          <p:cNvSpPr txBox="1">
            <a:spLocks noChangeArrowheads="1"/>
          </p:cNvSpPr>
          <p:nvPr/>
        </p:nvSpPr>
        <p:spPr bwMode="gray">
          <a:xfrm>
            <a:off x="3707904" y="4365104"/>
            <a:ext cx="4928187" cy="400110"/>
          </a:xfrm>
          <a:prstGeom prst="rect">
            <a:avLst/>
          </a:prstGeom>
          <a:noFill/>
          <a:ln w="9525" algn="ctr">
            <a:noFill/>
            <a:miter lim="800000"/>
            <a:headEnd/>
            <a:tailEnd/>
          </a:ln>
          <a:effectLst/>
        </p:spPr>
        <p:txBody>
          <a:bodyPr wrap="square">
            <a:spAutoFit/>
          </a:bodyPr>
          <a:lstStyle/>
          <a:p>
            <a:pPr eaLnBrk="0" hangingPunct="0"/>
            <a:r>
              <a:rPr lang="ru-RU" sz="2000" dirty="0" smtClean="0">
                <a:latin typeface="Segoe Print" pitchFamily="2" charset="0"/>
                <a:hlinkClick r:id="rId7" action="ppaction://hlinksldjump"/>
              </a:rPr>
              <a:t>Иван Алексеевич о революции</a:t>
            </a:r>
            <a:endParaRPr lang="en-US" sz="2000" dirty="0">
              <a:solidFill>
                <a:schemeClr val="tx1">
                  <a:lumMod val="65000"/>
                  <a:lumOff val="35000"/>
                </a:schemeClr>
              </a:solidFill>
              <a:latin typeface="Arial" charset="0"/>
            </a:endParaRPr>
          </a:p>
        </p:txBody>
      </p:sp>
      <p:sp>
        <p:nvSpPr>
          <p:cNvPr id="23" name="Text Box 272"/>
          <p:cNvSpPr txBox="1">
            <a:spLocks noChangeArrowheads="1"/>
          </p:cNvSpPr>
          <p:nvPr/>
        </p:nvSpPr>
        <p:spPr bwMode="gray">
          <a:xfrm>
            <a:off x="3779912" y="5157192"/>
            <a:ext cx="5808109" cy="400110"/>
          </a:xfrm>
          <a:prstGeom prst="rect">
            <a:avLst/>
          </a:prstGeom>
          <a:noFill/>
          <a:ln w="9525" algn="ctr">
            <a:noFill/>
            <a:miter lim="800000"/>
            <a:headEnd/>
            <a:tailEnd/>
          </a:ln>
          <a:effectLst/>
        </p:spPr>
        <p:txBody>
          <a:bodyPr wrap="square">
            <a:spAutoFit/>
          </a:bodyPr>
          <a:lstStyle/>
          <a:p>
            <a:pPr eaLnBrk="0" hangingPunct="0"/>
            <a:r>
              <a:rPr lang="ru-RU" sz="2000" dirty="0" smtClean="0">
                <a:latin typeface="Segoe Print" pitchFamily="2" charset="0"/>
                <a:hlinkClick r:id="rId8" action="ppaction://hlinksldjump"/>
              </a:rPr>
              <a:t>Иван Алексеевич о смысле жизни</a:t>
            </a:r>
            <a:endParaRPr lang="en-US" sz="2000" dirty="0">
              <a:solidFill>
                <a:schemeClr val="tx1">
                  <a:lumMod val="65000"/>
                  <a:lumOff val="35000"/>
                </a:schemeClr>
              </a:solidFill>
              <a:latin typeface="Arial" charset="0"/>
            </a:endParaRPr>
          </a:p>
        </p:txBody>
      </p:sp>
      <p:pic>
        <p:nvPicPr>
          <p:cNvPr id="25" name="Kyoto_Piano_Ensemble_Nocturne_.. (qmusic.me).mp3">
            <a:hlinkClick r:id="" action="ppaction://media"/>
          </p:cNvPr>
          <p:cNvPicPr>
            <a:picLocks noRot="1" noChangeAspect="1"/>
          </p:cNvPicPr>
          <p:nvPr>
            <a:audioFile r:link="rId1"/>
          </p:nvPr>
        </p:nvPicPr>
        <p:blipFill>
          <a:blip r:embed="rId9" cstate="print"/>
          <a:stretch>
            <a:fillRect/>
          </a:stretch>
        </p:blipFill>
        <p:spPr>
          <a:xfrm>
            <a:off x="1043608" y="2132856"/>
            <a:ext cx="304800" cy="304800"/>
          </a:xfrm>
          <a:prstGeom prst="rect">
            <a:avLst/>
          </a:prstGeom>
        </p:spPr>
      </p:pic>
    </p:spTree>
    <p:extLst>
      <p:ext uri="{BB962C8B-B14F-4D97-AF65-F5344CB8AC3E}">
        <p14:creationId xmlns="" xmlns:p14="http://schemas.microsoft.com/office/powerpoint/2010/main" val="1343024342"/>
      </p:ext>
    </p:extLst>
  </p:cSld>
  <p:clrMapOvr>
    <a:masterClrMapping/>
  </p:clrMapOvr>
  <p:transition spd="med" advClick="0" advTm="1844">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15">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latin typeface="Segoe Print" pitchFamily="2" charset="0"/>
              </a:rPr>
              <a:t>Иван Алексеевич о литературной моде</a:t>
            </a:r>
            <a:endParaRPr lang="ru-RU" dirty="0">
              <a:latin typeface="Segoe Print" pitchFamily="2" charset="0"/>
            </a:endParaRPr>
          </a:p>
        </p:txBody>
      </p:sp>
      <p:pic>
        <p:nvPicPr>
          <p:cNvPr id="5" name="Содержимое 4" descr="Заседание литературного кружка Среда 1902 год.jpg"/>
          <p:cNvPicPr>
            <a:picLocks noGrp="1" noChangeAspect="1"/>
          </p:cNvPicPr>
          <p:nvPr>
            <p:ph sz="half" idx="1"/>
          </p:nvPr>
        </p:nvPicPr>
        <p:blipFill>
          <a:blip r:embed="rId3" cstate="print"/>
          <a:stretch>
            <a:fillRect/>
          </a:stretch>
        </p:blipFill>
        <p:spPr>
          <a:xfrm>
            <a:off x="1475656" y="2276872"/>
            <a:ext cx="3456384" cy="4248471"/>
          </a:xfrm>
        </p:spPr>
      </p:pic>
      <p:sp>
        <p:nvSpPr>
          <p:cNvPr id="4" name="Содержимое 3"/>
          <p:cNvSpPr>
            <a:spLocks noGrp="1"/>
          </p:cNvSpPr>
          <p:nvPr>
            <p:ph sz="half" idx="2"/>
          </p:nvPr>
        </p:nvSpPr>
        <p:spPr>
          <a:xfrm>
            <a:off x="4427984" y="1340769"/>
            <a:ext cx="4536504" cy="5184576"/>
          </a:xfrm>
        </p:spPr>
        <p:txBody>
          <a:bodyPr>
            <a:normAutofit fontScale="77500" lnSpcReduction="20000"/>
          </a:bodyPr>
          <a:lstStyle/>
          <a:p>
            <a:pPr algn="r">
              <a:buNone/>
            </a:pPr>
            <a:r>
              <a:rPr lang="ru-RU" i="1" dirty="0" smtClean="0">
                <a:latin typeface="Segoe Print" pitchFamily="2" charset="0"/>
              </a:rPr>
              <a:t>«&lt;…&gt; Черт бы побрал эту моду! Я не портной, чтобы прилаживаться к сезонам, да ведь и ты не станешь. Хотя, конечно, тяжко, когда ты увлекаешься, положим, шекспировскими изящными костюмами, а все ходят в широчайших и пошлейших портках и глумятся над тобою».</a:t>
            </a:r>
          </a:p>
          <a:p>
            <a:pPr algn="r">
              <a:buNone/>
            </a:pPr>
            <a:r>
              <a:rPr lang="ru-RU" b="1" dirty="0" smtClean="0"/>
              <a:t>Из письма Николаю </a:t>
            </a:r>
            <a:r>
              <a:rPr lang="ru-RU" b="1" dirty="0" err="1" smtClean="0"/>
              <a:t>Телешову</a:t>
            </a:r>
            <a:r>
              <a:rPr lang="ru-RU" b="1" dirty="0" smtClean="0"/>
              <a:t>. </a:t>
            </a:r>
          </a:p>
          <a:p>
            <a:pPr algn="r">
              <a:buNone/>
            </a:pPr>
            <a:r>
              <a:rPr lang="ru-RU" b="1" dirty="0" smtClean="0"/>
              <a:t>16 июля 1900 года</a:t>
            </a:r>
          </a:p>
          <a:p>
            <a:pPr algn="r">
              <a:buNone/>
            </a:pPr>
            <a:r>
              <a:rPr lang="en-US" sz="1800" b="1" dirty="0" smtClean="0">
                <a:latin typeface="+mj-lt"/>
                <a:hlinkClick r:id="rId4"/>
              </a:rPr>
              <a:t>http://bunin-lit.ru/bunin/letters/letter-426.htm</a:t>
            </a:r>
            <a:endParaRPr lang="ru-RU" sz="1800" b="1" dirty="0" smtClean="0">
              <a:latin typeface="+mj-lt"/>
            </a:endParaRPr>
          </a:p>
          <a:p>
            <a:endParaRPr lang="ru-RU" dirty="0"/>
          </a:p>
        </p:txBody>
      </p:sp>
      <p:sp>
        <p:nvSpPr>
          <p:cNvPr id="6" name="TextBox 5"/>
          <p:cNvSpPr txBox="1"/>
          <p:nvPr/>
        </p:nvSpPr>
        <p:spPr>
          <a:xfrm>
            <a:off x="1475656" y="5229200"/>
            <a:ext cx="3384376" cy="1384995"/>
          </a:xfrm>
          <a:prstGeom prst="rect">
            <a:avLst/>
          </a:prstGeom>
          <a:noFill/>
        </p:spPr>
        <p:txBody>
          <a:bodyPr wrap="square" rtlCol="0">
            <a:spAutoFit/>
          </a:bodyPr>
          <a:lstStyle/>
          <a:p>
            <a:r>
              <a:rPr lang="ru-RU" sz="1200" b="1" dirty="0" smtClean="0">
                <a:solidFill>
                  <a:srgbClr val="FFFF00"/>
                </a:solidFill>
              </a:rPr>
              <a:t>Заседание литературного кружка «Среда». 1902 год</a:t>
            </a:r>
            <a:r>
              <a:rPr lang="ru-RU" sz="1200" dirty="0" smtClean="0">
                <a:solidFill>
                  <a:srgbClr val="FFFF00"/>
                </a:solidFill>
              </a:rPr>
              <a:t/>
            </a:r>
            <a:br>
              <a:rPr lang="ru-RU" sz="1200" dirty="0" smtClean="0">
                <a:solidFill>
                  <a:srgbClr val="FFFF00"/>
                </a:solidFill>
              </a:rPr>
            </a:br>
            <a:r>
              <a:rPr lang="ru-RU" sz="1200" dirty="0" smtClean="0">
                <a:solidFill>
                  <a:srgbClr val="FFFF00"/>
                </a:solidFill>
              </a:rPr>
              <a:t>Стоят (слева направо): Скиталец и Максим Горький. Сидят: Леонид Андреев, Федор Шаляпин, Иван Бунин, Николай </a:t>
            </a:r>
            <a:r>
              <a:rPr lang="ru-RU" sz="1200" dirty="0" err="1" smtClean="0">
                <a:solidFill>
                  <a:srgbClr val="FFFF00"/>
                </a:solidFill>
              </a:rPr>
              <a:t>Телешов</a:t>
            </a:r>
            <a:r>
              <a:rPr lang="ru-RU" sz="1200" dirty="0" smtClean="0">
                <a:solidFill>
                  <a:srgbClr val="FFFF00"/>
                </a:solidFill>
              </a:rPr>
              <a:t> и Евгений </a:t>
            </a:r>
            <a:r>
              <a:rPr lang="ru-RU" sz="1200" dirty="0" err="1" smtClean="0">
                <a:solidFill>
                  <a:srgbClr val="FFFF00"/>
                </a:solidFill>
              </a:rPr>
              <a:t>Чириков</a:t>
            </a:r>
            <a:r>
              <a:rPr lang="ru-RU" sz="1200" dirty="0" smtClean="0">
                <a:solidFill>
                  <a:srgbClr val="FFFF00"/>
                </a:solidFill>
              </a:rPr>
              <a:t>.</a:t>
            </a:r>
            <a:br>
              <a:rPr lang="ru-RU" sz="1200" dirty="0" smtClean="0">
                <a:solidFill>
                  <a:srgbClr val="FFFF00"/>
                </a:solidFill>
              </a:rPr>
            </a:br>
            <a:r>
              <a:rPr lang="ru-RU" sz="1200" b="1" i="1" dirty="0" smtClean="0">
                <a:solidFill>
                  <a:srgbClr val="FFFF00"/>
                </a:solidFill>
              </a:rPr>
              <a:t>Библиотека им. Н. А. Некрасова</a:t>
            </a:r>
            <a:endParaRPr lang="ru-RU" sz="1200" dirty="0">
              <a:solidFill>
                <a:srgbClr val="FFFF00"/>
              </a:solidFill>
            </a:endParaRPr>
          </a:p>
        </p:txBody>
      </p:sp>
    </p:spTree>
    <p:custDataLst>
      <p:tags r:id="rId1"/>
    </p:custDataLst>
  </p:cSld>
  <p:clrMapOvr>
    <a:masterClrMapping/>
  </p:clrMapOvr>
  <p:transition spd="med" advClick="0" advTm="26529">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2000"/>
                                        <p:tgtEl>
                                          <p:spTgt spid="4">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fade">
                                      <p:cBhvr>
                                        <p:cTn id="18" dur="2000"/>
                                        <p:tgtEl>
                                          <p:spTgt spid="4">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2000"/>
                                        <p:tgtEl>
                                          <p:spTgt spid="4">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fade">
                                      <p:cBhvr>
                                        <p:cTn id="32"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P spid="6"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latin typeface="Segoe Print" pitchFamily="2" charset="0"/>
              </a:rPr>
              <a:t>Иван Алексеевич о путешествиях</a:t>
            </a:r>
            <a:endParaRPr lang="ru-RU" dirty="0">
              <a:latin typeface="Segoe Print" pitchFamily="2" charset="0"/>
            </a:endParaRPr>
          </a:p>
        </p:txBody>
      </p:sp>
      <p:pic>
        <p:nvPicPr>
          <p:cNvPr id="5" name="Содержимое 4" descr="Бунин путешественник.jpg"/>
          <p:cNvPicPr>
            <a:picLocks noGrp="1" noChangeAspect="1"/>
          </p:cNvPicPr>
          <p:nvPr>
            <p:ph sz="half" idx="1"/>
          </p:nvPr>
        </p:nvPicPr>
        <p:blipFill>
          <a:blip r:embed="rId3" cstate="print"/>
          <a:stretch>
            <a:fillRect/>
          </a:stretch>
        </p:blipFill>
        <p:spPr>
          <a:xfrm>
            <a:off x="1547664" y="2132856"/>
            <a:ext cx="3456384" cy="4536505"/>
          </a:xfrm>
        </p:spPr>
      </p:pic>
      <p:sp>
        <p:nvSpPr>
          <p:cNvPr id="4" name="Содержимое 3"/>
          <p:cNvSpPr>
            <a:spLocks noGrp="1"/>
          </p:cNvSpPr>
          <p:nvPr>
            <p:ph sz="half" idx="2"/>
          </p:nvPr>
        </p:nvSpPr>
        <p:spPr>
          <a:xfrm>
            <a:off x="4716016" y="1268760"/>
            <a:ext cx="4248472" cy="5256585"/>
          </a:xfrm>
        </p:spPr>
        <p:txBody>
          <a:bodyPr>
            <a:normAutofit/>
          </a:bodyPr>
          <a:lstStyle/>
          <a:p>
            <a:pPr algn="r">
              <a:buNone/>
            </a:pPr>
            <a:r>
              <a:rPr lang="ru-RU" sz="2400" i="1" dirty="0" smtClean="0">
                <a:latin typeface="Segoe Print" pitchFamily="2" charset="0"/>
              </a:rPr>
              <a:t>«Что касается вообще странствований, то у меня сложилась относительно этого даже некоторая философия. Я не знаю ничего лучше, чем путешествие».</a:t>
            </a:r>
          </a:p>
          <a:p>
            <a:pPr algn="r">
              <a:buNone/>
            </a:pPr>
            <a:r>
              <a:rPr lang="ru-RU" sz="2400" b="1" dirty="0" smtClean="0"/>
              <a:t>Из интервью газете «Голос Москвы». </a:t>
            </a:r>
          </a:p>
          <a:p>
            <a:pPr algn="r">
              <a:buNone/>
            </a:pPr>
            <a:r>
              <a:rPr lang="ru-RU" sz="2400" b="1" dirty="0" smtClean="0"/>
              <a:t>1912 год</a:t>
            </a:r>
          </a:p>
          <a:p>
            <a:pPr algn="r">
              <a:buNone/>
            </a:pPr>
            <a:r>
              <a:rPr lang="en-US" sz="1600" b="1" dirty="0" smtClean="0">
                <a:latin typeface="+mj-lt"/>
                <a:hlinkClick r:id="rId4"/>
              </a:rPr>
              <a:t>htp://bunin-lit.ru/bunin/public/intervyu.htm</a:t>
            </a:r>
            <a:endParaRPr lang="ru-RU" sz="1600" b="1" dirty="0" smtClean="0">
              <a:latin typeface="+mj-lt"/>
            </a:endParaRPr>
          </a:p>
          <a:p>
            <a:r>
              <a:rPr lang="ru-RU" dirty="0" smtClean="0"/>
              <a:t>  </a:t>
            </a:r>
            <a:endParaRPr lang="ru-RU" dirty="0"/>
          </a:p>
        </p:txBody>
      </p:sp>
      <p:sp>
        <p:nvSpPr>
          <p:cNvPr id="6" name="TextBox 5"/>
          <p:cNvSpPr txBox="1"/>
          <p:nvPr/>
        </p:nvSpPr>
        <p:spPr>
          <a:xfrm>
            <a:off x="1475656" y="5733256"/>
            <a:ext cx="3240360" cy="923330"/>
          </a:xfrm>
          <a:prstGeom prst="rect">
            <a:avLst/>
          </a:prstGeom>
          <a:noFill/>
        </p:spPr>
        <p:txBody>
          <a:bodyPr wrap="square" rtlCol="0">
            <a:spAutoFit/>
          </a:bodyPr>
          <a:lstStyle/>
          <a:p>
            <a:r>
              <a:rPr lang="ru-RU" dirty="0" smtClean="0">
                <a:solidFill>
                  <a:srgbClr val="FFFF00"/>
                </a:solidFill>
              </a:rPr>
              <a:t>Иван Алексеевич в порту</a:t>
            </a:r>
          </a:p>
          <a:p>
            <a:r>
              <a:rPr lang="ru-RU" dirty="0" smtClean="0">
                <a:solidFill>
                  <a:srgbClr val="FFFF00"/>
                </a:solidFill>
              </a:rPr>
              <a:t> в Каннах.</a:t>
            </a:r>
          </a:p>
          <a:p>
            <a:r>
              <a:rPr lang="en-US" i="1" dirty="0" smtClean="0">
                <a:solidFill>
                  <a:srgbClr val="FFFF00"/>
                </a:solidFill>
              </a:rPr>
              <a:t>© </a:t>
            </a:r>
            <a:r>
              <a:rPr lang="en-US" i="1" dirty="0" err="1" smtClean="0">
                <a:solidFill>
                  <a:srgbClr val="FFFF00"/>
                </a:solidFill>
              </a:rPr>
              <a:t>Diomedia</a:t>
            </a:r>
            <a:endParaRPr lang="ru-RU" dirty="0">
              <a:solidFill>
                <a:srgbClr val="FFFF00"/>
              </a:solidFill>
            </a:endParaRPr>
          </a:p>
        </p:txBody>
      </p:sp>
    </p:spTree>
    <p:custDataLst>
      <p:tags r:id="rId1"/>
    </p:custDataLst>
  </p:cSld>
  <p:clrMapOvr>
    <a:masterClrMapping/>
  </p:clrMapOvr>
  <p:transition spd="med" advClick="0" advTm="19737">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2000"/>
                                        <p:tgtEl>
                                          <p:spTgt spid="4">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fade">
                                      <p:cBhvr>
                                        <p:cTn id="18" dur="2000"/>
                                        <p:tgtEl>
                                          <p:spTgt spid="4">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2000"/>
                                        <p:tgtEl>
                                          <p:spTgt spid="4">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Effect transition="in" filter="fade">
                                      <p:cBhvr>
                                        <p:cTn id="24" dur="2000"/>
                                        <p:tgtEl>
                                          <p:spTgt spid="4">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animEffect transition="in" filter="fade">
                                      <p:cBhvr>
                                        <p:cTn id="35" dur="2000"/>
                                        <p:tgtEl>
                                          <p:spTgt spid="6">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6">
                                            <p:txEl>
                                              <p:pRg st="1" end="1"/>
                                            </p:txEl>
                                          </p:spTgt>
                                        </p:tgtEl>
                                        <p:attrNameLst>
                                          <p:attrName>style.visibility</p:attrName>
                                        </p:attrNameLst>
                                      </p:cBhvr>
                                      <p:to>
                                        <p:strVal val="visible"/>
                                      </p:to>
                                    </p:set>
                                    <p:animEffect transition="in" filter="fade">
                                      <p:cBhvr>
                                        <p:cTn id="40" dur="2000"/>
                                        <p:tgtEl>
                                          <p:spTgt spid="6">
                                            <p:txEl>
                                              <p:pRg st="1" end="1"/>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animEffect transition="in" filter="fade">
                                      <p:cBhvr>
                                        <p:cTn id="43" dur="2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P spid="6"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latin typeface="Segoe Print" pitchFamily="2" charset="0"/>
              </a:rPr>
              <a:t>Иван Алексеевич о работе</a:t>
            </a:r>
            <a:endParaRPr lang="ru-RU" dirty="0">
              <a:latin typeface="Segoe Print" pitchFamily="2" charset="0"/>
            </a:endParaRPr>
          </a:p>
        </p:txBody>
      </p:sp>
      <p:pic>
        <p:nvPicPr>
          <p:cNvPr id="5" name="Содержимое 4" descr="i.jpg">
            <a:hlinkClick r:id="rId3"/>
          </p:cNvPr>
          <p:cNvPicPr>
            <a:picLocks noGrp="1" noChangeAspect="1"/>
          </p:cNvPicPr>
          <p:nvPr>
            <p:ph sz="half" idx="1"/>
          </p:nvPr>
        </p:nvPicPr>
        <p:blipFill>
          <a:blip r:embed="rId4" cstate="print"/>
          <a:stretch>
            <a:fillRect/>
          </a:stretch>
        </p:blipFill>
        <p:spPr>
          <a:xfrm>
            <a:off x="1475656" y="2204864"/>
            <a:ext cx="4032448" cy="4392488"/>
          </a:xfrm>
        </p:spPr>
      </p:pic>
      <p:sp>
        <p:nvSpPr>
          <p:cNvPr id="4" name="Содержимое 3"/>
          <p:cNvSpPr>
            <a:spLocks noGrp="1"/>
          </p:cNvSpPr>
          <p:nvPr>
            <p:ph sz="half" idx="2"/>
          </p:nvPr>
        </p:nvSpPr>
        <p:spPr>
          <a:xfrm>
            <a:off x="5004048" y="1412777"/>
            <a:ext cx="3960440" cy="5112568"/>
          </a:xfrm>
        </p:spPr>
        <p:txBody>
          <a:bodyPr>
            <a:normAutofit fontScale="85000" lnSpcReduction="20000"/>
          </a:bodyPr>
          <a:lstStyle/>
          <a:p>
            <a:pPr algn="r">
              <a:buNone/>
            </a:pPr>
            <a:r>
              <a:rPr lang="ru-RU" dirty="0" smtClean="0"/>
              <a:t> </a:t>
            </a:r>
            <a:r>
              <a:rPr lang="ru-RU" dirty="0" smtClean="0">
                <a:latin typeface="Segoe Print" pitchFamily="2" charset="0"/>
              </a:rPr>
              <a:t>«Чем больше работаешь, тем лучше работаешь и тем сильнее хочется работать. Чем больше творишь, тем становишься производительнее“.                      </a:t>
            </a:r>
            <a:r>
              <a:rPr lang="ru-RU" dirty="0" err="1" smtClean="0">
                <a:latin typeface="Segoe Print" pitchFamily="2" charset="0"/>
              </a:rPr>
              <a:t>Бодлер</a:t>
            </a:r>
            <a:r>
              <a:rPr lang="ru-RU" dirty="0" smtClean="0">
                <a:latin typeface="Segoe Print" pitchFamily="2" charset="0"/>
              </a:rPr>
              <a:t>.</a:t>
            </a:r>
            <a:br>
              <a:rPr lang="ru-RU" dirty="0" smtClean="0">
                <a:latin typeface="Segoe Print" pitchFamily="2" charset="0"/>
              </a:rPr>
            </a:br>
            <a:r>
              <a:rPr lang="ru-RU" dirty="0" smtClean="0">
                <a:latin typeface="Segoe Print" pitchFamily="2" charset="0"/>
              </a:rPr>
              <a:t>Заруби это себе на носу, </a:t>
            </a:r>
            <a:r>
              <a:rPr lang="ru-RU" dirty="0" err="1" smtClean="0">
                <a:latin typeface="Segoe Print" pitchFamily="2" charset="0"/>
              </a:rPr>
              <a:t>Митрич</a:t>
            </a:r>
            <a:r>
              <a:rPr lang="ru-RU" dirty="0" smtClean="0">
                <a:latin typeface="Segoe Print" pitchFamily="2" charset="0"/>
              </a:rPr>
              <a:t>».</a:t>
            </a:r>
          </a:p>
          <a:p>
            <a:pPr algn="r">
              <a:buNone/>
            </a:pPr>
            <a:r>
              <a:rPr lang="ru-RU" sz="2600" b="1" dirty="0" smtClean="0"/>
              <a:t>Из письма </a:t>
            </a:r>
          </a:p>
          <a:p>
            <a:pPr algn="r">
              <a:buNone/>
            </a:pPr>
            <a:r>
              <a:rPr lang="ru-RU" sz="2600" b="1" dirty="0" smtClean="0"/>
              <a:t>Николаю </a:t>
            </a:r>
            <a:r>
              <a:rPr lang="ru-RU" sz="2600" b="1" dirty="0" err="1" smtClean="0"/>
              <a:t>Телешову</a:t>
            </a:r>
            <a:r>
              <a:rPr lang="ru-RU" sz="2600" b="1" dirty="0" smtClean="0"/>
              <a:t>. </a:t>
            </a:r>
          </a:p>
          <a:p>
            <a:pPr algn="r">
              <a:buNone/>
            </a:pPr>
            <a:r>
              <a:rPr lang="ru-RU" sz="2600" b="1" dirty="0" smtClean="0"/>
              <a:t>3 января 1914 года</a:t>
            </a:r>
            <a:endParaRPr lang="ru-RU" sz="2600" b="1" dirty="0"/>
          </a:p>
        </p:txBody>
      </p:sp>
      <p:sp>
        <p:nvSpPr>
          <p:cNvPr id="6" name="TextBox 5">
            <a:hlinkClick r:id="rId3"/>
          </p:cNvPr>
          <p:cNvSpPr txBox="1"/>
          <p:nvPr/>
        </p:nvSpPr>
        <p:spPr>
          <a:xfrm>
            <a:off x="1547664" y="5705966"/>
            <a:ext cx="3672408" cy="830997"/>
          </a:xfrm>
          <a:prstGeom prst="rect">
            <a:avLst/>
          </a:prstGeom>
          <a:noFill/>
        </p:spPr>
        <p:txBody>
          <a:bodyPr wrap="square" rtlCol="0">
            <a:spAutoFit/>
          </a:bodyPr>
          <a:lstStyle/>
          <a:p>
            <a:r>
              <a:rPr lang="ru-RU" sz="1600" dirty="0" smtClean="0">
                <a:solidFill>
                  <a:srgbClr val="FFFF00"/>
                </a:solidFill>
              </a:rPr>
              <a:t>Фото взято с сайта</a:t>
            </a:r>
            <a:r>
              <a:rPr lang="en-US" sz="1600" dirty="0" smtClean="0">
                <a:solidFill>
                  <a:srgbClr val="FFFF00"/>
                </a:solidFill>
                <a:hlinkClick r:id="rId3"/>
              </a:rPr>
              <a:t>https://twitter.com/historyrodina/status/1054434200483442688</a:t>
            </a:r>
            <a:r>
              <a:rPr lang="ru-RU" sz="1600" dirty="0" smtClean="0">
                <a:solidFill>
                  <a:srgbClr val="FFFF00"/>
                </a:solidFill>
              </a:rPr>
              <a:t> </a:t>
            </a:r>
            <a:endParaRPr lang="ru-RU" sz="1600" dirty="0">
              <a:solidFill>
                <a:srgbClr val="FFFF00"/>
              </a:solidFill>
            </a:endParaRPr>
          </a:p>
        </p:txBody>
      </p:sp>
    </p:spTree>
    <p:custDataLst>
      <p:tags r:id="rId1"/>
    </p:custDataLst>
  </p:cSld>
  <p:clrMapOvr>
    <a:masterClrMapping/>
  </p:clrMapOvr>
  <p:transition spd="slow" advClick="0" advTm="21720">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2000"/>
                                        <p:tgtEl>
                                          <p:spTgt spid="4">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fade">
                                      <p:cBhvr>
                                        <p:cTn id="18" dur="2000"/>
                                        <p:tgtEl>
                                          <p:spTgt spid="4">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2000"/>
                                        <p:tgtEl>
                                          <p:spTgt spid="4">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fade">
                                      <p:cBhvr>
                                        <p:cTn id="32"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P spid="6"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latin typeface="Segoe Print" pitchFamily="2" charset="0"/>
              </a:rPr>
              <a:t>Иван Алексеевич о времени</a:t>
            </a:r>
            <a:endParaRPr lang="ru-RU" dirty="0">
              <a:latin typeface="Segoe Print" pitchFamily="2" charset="0"/>
            </a:endParaRPr>
          </a:p>
        </p:txBody>
      </p:sp>
      <p:pic>
        <p:nvPicPr>
          <p:cNvPr id="5" name="Содержимое 4" descr="500_thumb.jpg"/>
          <p:cNvPicPr>
            <a:picLocks noGrp="1" noChangeAspect="1"/>
          </p:cNvPicPr>
          <p:nvPr>
            <p:ph sz="half" idx="1"/>
          </p:nvPr>
        </p:nvPicPr>
        <p:blipFill>
          <a:blip r:embed="rId3" cstate="print"/>
          <a:stretch>
            <a:fillRect/>
          </a:stretch>
        </p:blipFill>
        <p:spPr>
          <a:xfrm>
            <a:off x="1475656" y="2276872"/>
            <a:ext cx="3672408" cy="4392488"/>
          </a:xfrm>
        </p:spPr>
      </p:pic>
      <p:sp>
        <p:nvSpPr>
          <p:cNvPr id="4" name="Содержимое 3"/>
          <p:cNvSpPr>
            <a:spLocks noGrp="1"/>
          </p:cNvSpPr>
          <p:nvPr>
            <p:ph sz="half" idx="2"/>
          </p:nvPr>
        </p:nvSpPr>
        <p:spPr>
          <a:xfrm>
            <a:off x="4716016" y="1196753"/>
            <a:ext cx="4248472" cy="5328592"/>
          </a:xfrm>
        </p:spPr>
        <p:txBody>
          <a:bodyPr>
            <a:normAutofit fontScale="25000" lnSpcReduction="20000"/>
          </a:bodyPr>
          <a:lstStyle/>
          <a:p>
            <a:pPr algn="r">
              <a:buNone/>
            </a:pPr>
            <a:r>
              <a:rPr lang="ru-RU" sz="7200" i="1" dirty="0" smtClean="0">
                <a:latin typeface="Segoe Print" pitchFamily="2" charset="0"/>
              </a:rPr>
              <a:t>«Лежал, читал, потом посмотрел на </a:t>
            </a:r>
            <a:r>
              <a:rPr lang="ru-RU" sz="7200" i="1" dirty="0" err="1" smtClean="0">
                <a:latin typeface="Segoe Print" pitchFamily="2" charset="0"/>
              </a:rPr>
              <a:t>Эстерель</a:t>
            </a:r>
            <a:r>
              <a:rPr lang="ru-RU" sz="7200" i="1" dirty="0" smtClean="0">
                <a:latin typeface="Segoe Print" pitchFamily="2" charset="0"/>
              </a:rPr>
              <a:t>, </a:t>
            </a:r>
            <a:r>
              <a:rPr lang="ru-RU" sz="7200" i="1" dirty="0" err="1" smtClean="0">
                <a:latin typeface="Segoe Print" pitchFamily="2" charset="0"/>
              </a:rPr>
              <a:t>на</a:t>
            </a:r>
            <a:r>
              <a:rPr lang="ru-RU" sz="7200" i="1" dirty="0" smtClean="0">
                <a:latin typeface="Segoe Print" pitchFamily="2" charset="0"/>
              </a:rPr>
              <a:t> его хребты в солнечной дымке… Боже мой, ведь буквально, буквально было все это и при рим­ля­нах! Для этого </a:t>
            </a:r>
            <a:r>
              <a:rPr lang="ru-RU" sz="7200" i="1" dirty="0" err="1" smtClean="0">
                <a:latin typeface="Segoe Print" pitchFamily="2" charset="0"/>
              </a:rPr>
              <a:t>Эстереля</a:t>
            </a:r>
            <a:r>
              <a:rPr lang="ru-RU" sz="7200" i="1" dirty="0" smtClean="0">
                <a:latin typeface="Segoe Print" pitchFamily="2" charset="0"/>
              </a:rPr>
              <a:t> и еще тысяча лет ровно ничего, а для меня еще год долой со счета — истинный ужас.</a:t>
            </a:r>
            <a:br>
              <a:rPr lang="ru-RU" sz="7200" i="1" dirty="0" smtClean="0">
                <a:latin typeface="Segoe Print" pitchFamily="2" charset="0"/>
              </a:rPr>
            </a:br>
            <a:r>
              <a:rPr lang="ru-RU" sz="7200" i="1" dirty="0" smtClean="0">
                <a:latin typeface="Segoe Print" pitchFamily="2" charset="0"/>
              </a:rPr>
              <a:t>     И чувство это еще ужаснее от того, что я так бесконечно счастлив, что Бог дал мне жить среди этой красоты. Кто же знает, не последнее ли это мое лето не только здесь, но и вообще на земле!».</a:t>
            </a:r>
          </a:p>
          <a:p>
            <a:pPr algn="r">
              <a:buNone/>
            </a:pPr>
            <a:r>
              <a:rPr lang="ru-RU" sz="7200" b="1" dirty="0" smtClean="0"/>
              <a:t>Из дневника. </a:t>
            </a:r>
          </a:p>
          <a:p>
            <a:pPr algn="r">
              <a:buNone/>
            </a:pPr>
            <a:r>
              <a:rPr lang="ru-RU" sz="7200" b="1" dirty="0" smtClean="0"/>
              <a:t>1 июня 1924 года</a:t>
            </a:r>
          </a:p>
          <a:p>
            <a:pPr algn="r">
              <a:buNone/>
            </a:pPr>
            <a:r>
              <a:rPr lang="ru-RU" sz="7200" i="1" dirty="0" smtClean="0">
                <a:latin typeface="Segoe Print" pitchFamily="2" charset="0"/>
              </a:rPr>
              <a:t> </a:t>
            </a:r>
            <a:r>
              <a:rPr lang="en-US" sz="6400" b="1" dirty="0" smtClean="0">
                <a:hlinkClick r:id="rId4"/>
              </a:rPr>
              <a:t>http://bunin-lit.ru/</a:t>
            </a:r>
            <a:endParaRPr lang="ru-RU" sz="6400" b="1" dirty="0" smtClean="0">
              <a:hlinkClick r:id="rId4"/>
            </a:endParaRPr>
          </a:p>
          <a:p>
            <a:pPr algn="r">
              <a:buNone/>
            </a:pPr>
            <a:r>
              <a:rPr lang="en-US" sz="6400" b="1" dirty="0" err="1" smtClean="0">
                <a:hlinkClick r:id="rId4"/>
              </a:rPr>
              <a:t>bunin</a:t>
            </a:r>
            <a:r>
              <a:rPr lang="en-US" sz="6400" b="1" dirty="0" smtClean="0">
                <a:hlinkClick r:id="rId4"/>
              </a:rPr>
              <a:t>/bio/dnevniki-bunina-15.htm</a:t>
            </a:r>
            <a:endParaRPr lang="ru-RU" sz="6400" b="1" dirty="0" smtClean="0"/>
          </a:p>
          <a:p>
            <a:endParaRPr lang="ru-RU" dirty="0"/>
          </a:p>
        </p:txBody>
      </p:sp>
      <p:sp>
        <p:nvSpPr>
          <p:cNvPr id="6" name="TextBox 5"/>
          <p:cNvSpPr txBox="1"/>
          <p:nvPr/>
        </p:nvSpPr>
        <p:spPr>
          <a:xfrm>
            <a:off x="1547664" y="2420889"/>
            <a:ext cx="3384376" cy="1061829"/>
          </a:xfrm>
          <a:prstGeom prst="rect">
            <a:avLst/>
          </a:prstGeom>
          <a:noFill/>
        </p:spPr>
        <p:txBody>
          <a:bodyPr wrap="square" rtlCol="0">
            <a:spAutoFit/>
          </a:bodyPr>
          <a:lstStyle/>
          <a:p>
            <a:r>
              <a:rPr lang="ru-RU" sz="1050" dirty="0" smtClean="0">
                <a:solidFill>
                  <a:srgbClr val="FFFF00"/>
                </a:solidFill>
              </a:rPr>
              <a:t>И. А. Бунин. Последние годы жизни</a:t>
            </a:r>
            <a:br>
              <a:rPr lang="ru-RU" sz="1050" dirty="0" smtClean="0">
                <a:solidFill>
                  <a:srgbClr val="FFFF00"/>
                </a:solidFill>
              </a:rPr>
            </a:br>
            <a:r>
              <a:rPr lang="ru-RU" sz="1050" dirty="0" smtClean="0">
                <a:solidFill>
                  <a:srgbClr val="FFFF00"/>
                </a:solidFill>
              </a:rPr>
              <a:t/>
            </a:r>
            <a:br>
              <a:rPr lang="ru-RU" sz="1050" dirty="0" smtClean="0">
                <a:solidFill>
                  <a:srgbClr val="FFFF00"/>
                </a:solidFill>
              </a:rPr>
            </a:br>
            <a:r>
              <a:rPr lang="ru-RU" sz="1050" dirty="0" smtClean="0">
                <a:solidFill>
                  <a:srgbClr val="FFFF00"/>
                </a:solidFill>
              </a:rPr>
              <a:t>Источник: </a:t>
            </a:r>
          </a:p>
          <a:p>
            <a:r>
              <a:rPr lang="en-US" sz="1050" dirty="0" smtClean="0">
                <a:solidFill>
                  <a:srgbClr val="FFFF00"/>
                </a:solidFill>
                <a:hlinkClick r:id="rId5"/>
              </a:rPr>
              <a:t>http://primetour.ua/ru/company/articles/Ivan-Bunin---PREKRASNEE-MALOROSSIINET-.html</a:t>
            </a:r>
            <a:r>
              <a:rPr lang="ru-RU" sz="1050" dirty="0" smtClean="0">
                <a:solidFill>
                  <a:srgbClr val="FFFF00"/>
                </a:solidFill>
              </a:rPr>
              <a:t/>
            </a:r>
            <a:br>
              <a:rPr lang="ru-RU" sz="1050" dirty="0" smtClean="0">
                <a:solidFill>
                  <a:srgbClr val="FFFF00"/>
                </a:solidFill>
              </a:rPr>
            </a:br>
            <a:r>
              <a:rPr lang="ru-RU" sz="1050" dirty="0" smtClean="0">
                <a:solidFill>
                  <a:srgbClr val="FFFF00"/>
                </a:solidFill>
              </a:rPr>
              <a:t>© "Первое экскурсионное бюро".</a:t>
            </a:r>
            <a:endParaRPr lang="ru-RU" sz="1050" dirty="0">
              <a:solidFill>
                <a:srgbClr val="FFFF00"/>
              </a:solidFill>
            </a:endParaRPr>
          </a:p>
        </p:txBody>
      </p:sp>
    </p:spTree>
    <p:custDataLst>
      <p:tags r:id="rId1"/>
    </p:custDataLst>
  </p:cSld>
  <p:clrMapOvr>
    <a:masterClrMapping/>
  </p:clrMapOvr>
  <p:transition spd="med" advClick="0" advTm="28325">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2000"/>
                                        <p:tgtEl>
                                          <p:spTgt spid="4">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fade">
                                      <p:cBhvr>
                                        <p:cTn id="18" dur="2000"/>
                                        <p:tgtEl>
                                          <p:spTgt spid="4">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2000"/>
                                        <p:tgtEl>
                                          <p:spTgt spid="4">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Effect transition="in" filter="fade">
                                      <p:cBhvr>
                                        <p:cTn id="24" dur="2000"/>
                                        <p:tgtEl>
                                          <p:spTgt spid="4">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animEffect transition="in" filter="fade">
                                      <p:cBhvr>
                                        <p:cTn id="35" dur="2000"/>
                                        <p:tgtEl>
                                          <p:spTgt spid="6">
                                            <p:txEl>
                                              <p:pRg st="0" end="0"/>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
                                            <p:txEl>
                                              <p:pRg st="1" end="1"/>
                                            </p:txEl>
                                          </p:spTgt>
                                        </p:tgtEl>
                                        <p:attrNameLst>
                                          <p:attrName>style.visibility</p:attrName>
                                        </p:attrNameLst>
                                      </p:cBhvr>
                                      <p:to>
                                        <p:strVal val="visible"/>
                                      </p:to>
                                    </p:set>
                                    <p:animEffect transition="in" filter="fade">
                                      <p:cBhvr>
                                        <p:cTn id="38" dur="2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P spid="6"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latin typeface="Segoe Print" pitchFamily="2" charset="0"/>
              </a:rPr>
              <a:t>Иван Алексеевич о дне рождения</a:t>
            </a:r>
            <a:endParaRPr lang="ru-RU" dirty="0">
              <a:latin typeface="Segoe Print" pitchFamily="2" charset="0"/>
            </a:endParaRPr>
          </a:p>
        </p:txBody>
      </p:sp>
      <p:sp>
        <p:nvSpPr>
          <p:cNvPr id="4" name="Содержимое 3"/>
          <p:cNvSpPr>
            <a:spLocks noGrp="1"/>
          </p:cNvSpPr>
          <p:nvPr>
            <p:ph sz="half" idx="2"/>
          </p:nvPr>
        </p:nvSpPr>
        <p:spPr>
          <a:xfrm>
            <a:off x="4716016" y="1196752"/>
            <a:ext cx="4248472" cy="5328593"/>
          </a:xfrm>
        </p:spPr>
        <p:txBody>
          <a:bodyPr>
            <a:normAutofit fontScale="55000" lnSpcReduction="20000"/>
          </a:bodyPr>
          <a:lstStyle/>
          <a:p>
            <a:pPr algn="r">
              <a:buNone/>
            </a:pPr>
            <a:r>
              <a:rPr lang="ru-RU" i="1" dirty="0" smtClean="0"/>
              <a:t> </a:t>
            </a:r>
            <a:r>
              <a:rPr lang="ru-RU" sz="3800" i="1" dirty="0" smtClean="0">
                <a:latin typeface="Segoe Print" pitchFamily="2" charset="0"/>
              </a:rPr>
              <a:t>«День моего рождения. 52. И уже не особенно сильно чувствую ужас этого. Стал привыкать, притупился.</a:t>
            </a:r>
            <a:br>
              <a:rPr lang="ru-RU" sz="3800" i="1" dirty="0" smtClean="0">
                <a:latin typeface="Segoe Print" pitchFamily="2" charset="0"/>
              </a:rPr>
            </a:br>
            <a:r>
              <a:rPr lang="ru-RU" sz="3800" i="1" dirty="0" smtClean="0">
                <a:latin typeface="Segoe Print" pitchFamily="2" charset="0"/>
              </a:rPr>
              <a:t>День чудесный. Ходил в парк. Солнечно, с шумом деревьев. Шел вверх, в озарении желто-красной листвы, шумящей под ногой. И как в Глотове — щеглы, их звенящий щебет».</a:t>
            </a:r>
          </a:p>
          <a:p>
            <a:pPr algn="r">
              <a:buNone/>
            </a:pPr>
            <a:r>
              <a:rPr lang="ru-RU" sz="3800" b="1" dirty="0" smtClean="0"/>
              <a:t>Из дневника. </a:t>
            </a:r>
          </a:p>
          <a:p>
            <a:pPr algn="r">
              <a:buNone/>
            </a:pPr>
            <a:r>
              <a:rPr lang="ru-RU" sz="3800" b="1" dirty="0" smtClean="0"/>
              <a:t>23 октября 1922 года</a:t>
            </a:r>
            <a:r>
              <a:rPr lang="ru-RU" sz="3800" dirty="0" smtClean="0"/>
              <a:t> </a:t>
            </a:r>
          </a:p>
          <a:p>
            <a:pPr algn="r">
              <a:buNone/>
            </a:pPr>
            <a:r>
              <a:rPr lang="en-US" sz="2600" dirty="0" smtClean="0">
                <a:hlinkClick r:id="rId3"/>
              </a:rPr>
              <a:t>http://bunin-lit.ru/bunin/</a:t>
            </a:r>
            <a:endParaRPr lang="ru-RU" sz="2600" dirty="0" smtClean="0">
              <a:hlinkClick r:id="rId3"/>
            </a:endParaRPr>
          </a:p>
          <a:p>
            <a:pPr algn="r">
              <a:buNone/>
            </a:pPr>
            <a:r>
              <a:rPr lang="en-US" sz="2600" dirty="0" smtClean="0">
                <a:hlinkClick r:id="rId3"/>
              </a:rPr>
              <a:t>bio/dnevniki-bunina-14.htm</a:t>
            </a:r>
            <a:endParaRPr lang="ru-RU" sz="2600" dirty="0" smtClean="0"/>
          </a:p>
          <a:p>
            <a:pPr algn="r">
              <a:buNone/>
            </a:pPr>
            <a:endParaRPr lang="ru-RU" sz="2600" dirty="0" smtClean="0">
              <a:latin typeface="Segoe Print" pitchFamily="2" charset="0"/>
            </a:endParaRPr>
          </a:p>
        </p:txBody>
      </p:sp>
      <p:pic>
        <p:nvPicPr>
          <p:cNvPr id="7" name="Содержимое 6" descr="бунин.jpg"/>
          <p:cNvPicPr>
            <a:picLocks noGrp="1" noChangeAspect="1"/>
          </p:cNvPicPr>
          <p:nvPr>
            <p:ph sz="half" idx="1"/>
          </p:nvPr>
        </p:nvPicPr>
        <p:blipFill>
          <a:blip r:embed="rId4" cstate="print"/>
          <a:stretch>
            <a:fillRect/>
          </a:stretch>
        </p:blipFill>
        <p:spPr>
          <a:xfrm>
            <a:off x="1619672" y="2204864"/>
            <a:ext cx="3672408" cy="4392488"/>
          </a:xfrm>
        </p:spPr>
      </p:pic>
      <p:sp>
        <p:nvSpPr>
          <p:cNvPr id="8" name="TextBox 7"/>
          <p:cNvSpPr txBox="1"/>
          <p:nvPr/>
        </p:nvSpPr>
        <p:spPr>
          <a:xfrm>
            <a:off x="1691680" y="5661248"/>
            <a:ext cx="3240360" cy="830997"/>
          </a:xfrm>
          <a:prstGeom prst="rect">
            <a:avLst/>
          </a:prstGeom>
          <a:noFill/>
        </p:spPr>
        <p:txBody>
          <a:bodyPr wrap="square" rtlCol="0">
            <a:spAutoFit/>
          </a:bodyPr>
          <a:lstStyle/>
          <a:p>
            <a:r>
              <a:rPr lang="ru-RU" sz="1600" dirty="0" smtClean="0">
                <a:solidFill>
                  <a:srgbClr val="FFFF00"/>
                </a:solidFill>
              </a:rPr>
              <a:t>Фото  взято с сайта </a:t>
            </a:r>
            <a:r>
              <a:rPr lang="en-US" sz="1600" dirty="0" smtClean="0">
                <a:solidFill>
                  <a:srgbClr val="FFFF00"/>
                </a:solidFill>
                <a:hlinkClick r:id="rId5"/>
              </a:rPr>
              <a:t>https://metodistam.blogspot.com/2019/10/blog-post_22.html</a:t>
            </a:r>
            <a:endParaRPr lang="ru-RU" sz="1600" dirty="0">
              <a:solidFill>
                <a:srgbClr val="FFFF00"/>
              </a:solidFill>
            </a:endParaRPr>
          </a:p>
        </p:txBody>
      </p:sp>
    </p:spTree>
    <p:custDataLst>
      <p:tags r:id="rId1"/>
    </p:custDataLst>
  </p:cSld>
  <p:clrMapOvr>
    <a:masterClrMapping/>
  </p:clrMapOvr>
  <p:transition spd="med" advClick="0" advTm="25968">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20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fade">
                                      <p:cBhvr>
                                        <p:cTn id="16" dur="2000"/>
                                        <p:tgtEl>
                                          <p:spTgt spid="4">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2000"/>
                                        <p:tgtEl>
                                          <p:spTgt spid="4">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2000"/>
                                        <p:tgtEl>
                                          <p:spTgt spid="4">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fade">
                                      <p:cBhvr>
                                        <p:cTn id="25" dur="2000"/>
                                        <p:tgtEl>
                                          <p:spTgt spid="4">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8">
                                            <p:txEl>
                                              <p:pRg st="0" end="0"/>
                                            </p:txEl>
                                          </p:spTgt>
                                        </p:tgtEl>
                                        <p:attrNameLst>
                                          <p:attrName>style.visibility</p:attrName>
                                        </p:attrNameLst>
                                      </p:cBhvr>
                                      <p:to>
                                        <p:strVal val="visible"/>
                                      </p:to>
                                    </p:set>
                                    <p:animEffect transition="in" filter="fade">
                                      <p:cBhvr>
                                        <p:cTn id="36"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P spid="8"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b9a5d14e43248f74bd4e87f6720ad4eb465a0ef"/>
</p:tagLst>
</file>

<file path=ppt/tags/tag10.xml><?xml version="1.0" encoding="utf-8"?>
<p:tagLst xmlns:a="http://schemas.openxmlformats.org/drawingml/2006/main" xmlns:r="http://schemas.openxmlformats.org/officeDocument/2006/relationships" xmlns:p="http://schemas.openxmlformats.org/presentationml/2006/main">
  <p:tag name="TIMING" val="|0.9|3|8|7.5"/>
</p:tagLst>
</file>

<file path=ppt/tags/tag11.xml><?xml version="1.0" encoding="utf-8"?>
<p:tagLst xmlns:a="http://schemas.openxmlformats.org/drawingml/2006/main" xmlns:r="http://schemas.openxmlformats.org/officeDocument/2006/relationships" xmlns:p="http://schemas.openxmlformats.org/presentationml/2006/main">
  <p:tag name="TIMING" val="|1.2|4.8|7.3|1.8"/>
</p:tagLst>
</file>

<file path=ppt/tags/tag12.xml><?xml version="1.0" encoding="utf-8"?>
<p:tagLst xmlns:a="http://schemas.openxmlformats.org/drawingml/2006/main" xmlns:r="http://schemas.openxmlformats.org/officeDocument/2006/relationships" xmlns:p="http://schemas.openxmlformats.org/presentationml/2006/main">
  <p:tag name="TIMING" val="|0.5|3|4.8|2.5"/>
</p:tagLst>
</file>

<file path=ppt/tags/tag13.xml><?xml version="1.0" encoding="utf-8"?>
<p:tagLst xmlns:a="http://schemas.openxmlformats.org/drawingml/2006/main" xmlns:r="http://schemas.openxmlformats.org/officeDocument/2006/relationships" xmlns:p="http://schemas.openxmlformats.org/presentationml/2006/main">
  <p:tag name="TIMING" val="|1.3|2.6"/>
</p:tagLst>
</file>

<file path=ppt/tags/tag14.xml><?xml version="1.0" encoding="utf-8"?>
<p:tagLst xmlns:a="http://schemas.openxmlformats.org/drawingml/2006/main" xmlns:r="http://schemas.openxmlformats.org/officeDocument/2006/relationships" xmlns:p="http://schemas.openxmlformats.org/presentationml/2006/main">
  <p:tag name="TIMING" val="|0.3"/>
</p:tagLst>
</file>

<file path=ppt/tags/tag2.xml><?xml version="1.0" encoding="utf-8"?>
<p:tagLst xmlns:a="http://schemas.openxmlformats.org/drawingml/2006/main" xmlns:r="http://schemas.openxmlformats.org/officeDocument/2006/relationships" xmlns:p="http://schemas.openxmlformats.org/presentationml/2006/main">
  <p:tag name="TIMING" val="|1.6"/>
</p:tagLst>
</file>

<file path=ppt/tags/tag3.xml><?xml version="1.0" encoding="utf-8"?>
<p:tagLst xmlns:a="http://schemas.openxmlformats.org/drawingml/2006/main" xmlns:r="http://schemas.openxmlformats.org/officeDocument/2006/relationships" xmlns:p="http://schemas.openxmlformats.org/presentationml/2006/main">
  <p:tag name="TIMING" val="|1.5|2.8|1.2"/>
</p:tagLst>
</file>

<file path=ppt/tags/tag4.xml><?xml version="1.0" encoding="utf-8"?>
<p:tagLst xmlns:a="http://schemas.openxmlformats.org/drawingml/2006/main" xmlns:r="http://schemas.openxmlformats.org/officeDocument/2006/relationships" xmlns:p="http://schemas.openxmlformats.org/presentationml/2006/main">
  <p:tag name="TIMING" val="|1.9|2.9|11.6|3.5"/>
</p:tagLst>
</file>

<file path=ppt/tags/tag5.xml><?xml version="1.0" encoding="utf-8"?>
<p:tagLst xmlns:a="http://schemas.openxmlformats.org/drawingml/2006/main" xmlns:r="http://schemas.openxmlformats.org/officeDocument/2006/relationships" xmlns:p="http://schemas.openxmlformats.org/presentationml/2006/main">
  <p:tag name="TIMING" val="|0.9|3.2|6.4|1.7"/>
</p:tagLst>
</file>

<file path=ppt/tags/tag6.xml><?xml version="1.0" encoding="utf-8"?>
<p:tagLst xmlns:a="http://schemas.openxmlformats.org/drawingml/2006/main" xmlns:r="http://schemas.openxmlformats.org/officeDocument/2006/relationships" xmlns:p="http://schemas.openxmlformats.org/presentationml/2006/main">
  <p:tag name="TIMING" val="|1.1|2.8|7.5|3.5"/>
</p:tagLst>
</file>

<file path=ppt/tags/tag7.xml><?xml version="1.0" encoding="utf-8"?>
<p:tagLst xmlns:a="http://schemas.openxmlformats.org/drawingml/2006/main" xmlns:r="http://schemas.openxmlformats.org/officeDocument/2006/relationships" xmlns:p="http://schemas.openxmlformats.org/presentationml/2006/main">
  <p:tag name="TIMING" val="|0.8|2.6|9.8|3.9"/>
</p:tagLst>
</file>

<file path=ppt/tags/tag8.xml><?xml version="1.0" encoding="utf-8"?>
<p:tagLst xmlns:a="http://schemas.openxmlformats.org/drawingml/2006/main" xmlns:r="http://schemas.openxmlformats.org/officeDocument/2006/relationships" xmlns:p="http://schemas.openxmlformats.org/presentationml/2006/main">
  <p:tag name="TIMING" val="|2.6|2.5|8|1.3"/>
</p:tagLst>
</file>

<file path=ppt/tags/tag9.xml><?xml version="1.0" encoding="utf-8"?>
<p:tagLst xmlns:a="http://schemas.openxmlformats.org/drawingml/2006/main" xmlns:r="http://schemas.openxmlformats.org/officeDocument/2006/relationships" xmlns:p="http://schemas.openxmlformats.org/presentationml/2006/main">
  <p:tag name="TIMING" val="|1.5|4.1|9.2|4"/>
</p:tagLst>
</file>

<file path=ppt/theme/theme1.xml><?xml version="1.0" encoding="utf-8"?>
<a:theme xmlns:a="http://schemas.openxmlformats.org/drawingml/2006/main" name="Тема Office">
  <a:themeElements>
    <a:clrScheme name="Серая">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1406</TotalTime>
  <Words>280</Words>
  <Application>Microsoft Office PowerPoint</Application>
  <PresentationFormat>Экран (4:3)</PresentationFormat>
  <Paragraphs>103</Paragraphs>
  <Slides>15</Slides>
  <Notes>3</Notes>
  <HiddenSlides>0</HiddenSlides>
  <MMClips>2</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10 цитат из писем Ивана Алексеевича Бунина</vt:lpstr>
      <vt:lpstr>Посвящается 150-летию со дня рождения Ивана Алексеевича Бунина</vt:lpstr>
      <vt:lpstr>Меню</vt:lpstr>
      <vt:lpstr>Меню</vt:lpstr>
      <vt:lpstr>Иван Алексеевич о литературной моде</vt:lpstr>
      <vt:lpstr>Иван Алексеевич о путешествиях</vt:lpstr>
      <vt:lpstr>Иван Алексеевич о работе</vt:lpstr>
      <vt:lpstr>Иван Алексеевич о времени</vt:lpstr>
      <vt:lpstr>Иван Алексеевич о дне рождения</vt:lpstr>
      <vt:lpstr>Иван Алексеевич о звёздах и смерти</vt:lpstr>
      <vt:lpstr>Иван Алексеевич о Нобелевской премии</vt:lpstr>
      <vt:lpstr>Иван Алексеевич о войне и новой орфографии</vt:lpstr>
      <vt:lpstr>Иван Алексеевич о революции</vt:lpstr>
      <vt:lpstr>Иван Алексеевич о смысле жизни</vt:lpstr>
      <vt:lpstr>Источники:  Бунин И. А. Записи. Новый журнал. № 76. Нью-Йорк, 1964.   Бунин И. А. Новые материалы. Вып. I. М., 2004.  Бунин И. А. Письма 1885–1904 годов. М., 2003.  Бунин И. А. Письма 1905–1919 годов. М., 2007.  Бунин И. А. Публицистика 1918–1953 годов. М., 1998.  Бунин И. А. Собрание сочинений. М., 1965–1967.  Кузнецова Г. Н. Грасский дневник. Рассказы. Оливковый сад. М., 1995.  Муромцева-Бунина В. Н. Жизнь Бунина. Беседы с памятью. М., 2007.  Иван Бунин: [Сборник материалов]. М., 1973.  И. А. Бунин: Pro et contra. Личность и творчество Ивана Бунина в оценке русских и зарубежных мыслителей и исследователей. СПб., 2001.   Изображения:   Иван Бунин. Фотография Дмитрия Здобнова. 1909 год Государственный литературный музей / Diomedia   https://arzamas.academy/mag/600-bunin   bunin-lit.ru</vt:lpstr>
    </vt:vector>
  </TitlesOfParts>
  <Company>presentation-creation.ru</Company>
  <LinksUpToDate>false</LinksUpToDate>
  <SharedDoc>false</SharedDoc>
  <HyperlinkBase>https://presentation-creation.ru/powerpoint-templates.html</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Письмо пером</dc:title>
  <dc:creator>obstinate</dc:creator>
  <dc:description>Шаблон презентации с сайта https://presentation-creation.ru/</dc:description>
  <cp:lastModifiedBy>школа</cp:lastModifiedBy>
  <cp:revision>562</cp:revision>
  <dcterms:created xsi:type="dcterms:W3CDTF">2018-02-25T09:09:03Z</dcterms:created>
  <dcterms:modified xsi:type="dcterms:W3CDTF">2020-04-19T16:54:21Z</dcterms:modified>
</cp:coreProperties>
</file>