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4" r:id="rId5"/>
    <p:sldId id="266" r:id="rId6"/>
    <p:sldId id="265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1205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4866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7095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3310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7611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10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7625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5871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337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8449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7139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07FC0-12AA-4A5A-B5EA-A3433003DF53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0F231-D55D-4DA2-93B5-1B550751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3007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101;&#1083;&#1100;&#1074;&#1080;&#1088;&#1072;\Desktop\&#1086;&#1090;&#1082;&#1088;&#1099;&#1090;&#1099;&#1081;%20&#1091;&#1088;&#1086;&#1082;%206%20&#1084;&#1072;&#1088;&#1090;&#1072;%202\I%20can%20run%20-%20Nursery%20Rhymes%20%20Kids%20Songs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101;&#1083;&#1100;&#1074;&#1080;&#1088;&#1072;\Desktop\&#1086;&#1090;&#1082;&#1088;&#1099;&#1090;&#1099;&#1081;%20&#1091;&#1088;&#1086;&#1082;%206%20&#1084;&#1072;&#1088;&#1090;&#1072;%202\pril2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1000"/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5238" y="2716360"/>
            <a:ext cx="9144000" cy="1607446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 can/ I can`t</a:t>
            </a:r>
            <a:endParaRPr lang="ru-RU" sz="6600" b="1" dirty="0">
              <a:cs typeface="Andalus" panose="02020603050405020304" pitchFamily="18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5238" y="5228684"/>
            <a:ext cx="9025719" cy="1228299"/>
          </a:xfrm>
        </p:spPr>
        <p:txBody>
          <a:bodyPr>
            <a:normAutofit/>
          </a:bodyPr>
          <a:lstStyle/>
          <a:p>
            <a:endParaRPr lang="ru-RU" dirty="0">
              <a:cs typeface="Andalus" panose="02020603050405020304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5724" y="509451"/>
            <a:ext cx="8993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English lesson in second form</a:t>
            </a:r>
            <a:endParaRPr lang="ru-RU" sz="4400" dirty="0"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880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can run - Nursery Rhymes  Kids Song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5715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505" y="0"/>
            <a:ext cx="10515600" cy="1201784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I can</a:t>
            </a:r>
            <a:r>
              <a:rPr lang="ru-RU" sz="60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cs typeface="Andalus" panose="02020603050405020304" pitchFamily="18" charset="-78"/>
              </a:rPr>
              <a:t>…</a:t>
            </a:r>
            <a:endParaRPr lang="ru-RU" sz="60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  <a:cs typeface="Andalus" panose="02020603050405020304" pitchFamily="18" charset="-78"/>
            </a:endParaRPr>
          </a:p>
        </p:txBody>
      </p:sp>
      <p:pic>
        <p:nvPicPr>
          <p:cNvPr id="1026" name="Picture 2" descr="http://www.quia.com/files/quia/users/kchamney-gingras/Ju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27" y="470263"/>
            <a:ext cx="2270760" cy="21648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10800000" flipV="1">
            <a:off x="235131" y="2334022"/>
            <a:ext cx="228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jump</a:t>
            </a:r>
            <a:endParaRPr lang="ru-RU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 Black" pitchFamily="34" charset="0"/>
              <a:cs typeface="Andalus" panose="02020603050405020304" pitchFamily="18" charset="-78"/>
            </a:endParaRPr>
          </a:p>
        </p:txBody>
      </p:sp>
      <p:pic>
        <p:nvPicPr>
          <p:cNvPr id="1028" name="Picture 4" descr="http://s.pikabu.ru/images/big_size_comm/2012-06_3/1339485519916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4789" y="446402"/>
            <a:ext cx="2790410" cy="22606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123713" y="2468880"/>
            <a:ext cx="2676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 hop</a:t>
            </a:r>
            <a:endParaRPr lang="ru-RU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 Black" pitchFamily="34" charset="0"/>
              <a:cs typeface="Andalus" panose="02020603050405020304" pitchFamily="18" charset="-78"/>
            </a:endParaRPr>
          </a:p>
        </p:txBody>
      </p:sp>
      <p:pic>
        <p:nvPicPr>
          <p:cNvPr id="7" name="Picture 2" descr="http://www.clipartbest.com/cliparts/Bdc/raa/BdcraaqT9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51" y="3258883"/>
            <a:ext cx="1647596" cy="19923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5451956"/>
            <a:ext cx="256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   </a:t>
            </a:r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r</a:t>
            </a:r>
            <a:r>
              <a:rPr lang="ru-RU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 </a:t>
            </a:r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u</a:t>
            </a:r>
            <a:r>
              <a:rPr lang="ru-RU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 </a:t>
            </a:r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n</a:t>
            </a:r>
            <a:endParaRPr lang="ru-RU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 Black" pitchFamily="34" charset="0"/>
              <a:cs typeface="Andalus" panose="02020603050405020304" pitchFamily="18" charset="-78"/>
            </a:endParaRPr>
          </a:p>
        </p:txBody>
      </p:sp>
      <p:pic>
        <p:nvPicPr>
          <p:cNvPr id="9" name="Picture 2" descr="http://zdorovie36i6.ru/wp-content/img/swimm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3269" y="943235"/>
            <a:ext cx="3690411" cy="18741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01291" y="3009203"/>
            <a:ext cx="2586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swim</a:t>
            </a:r>
            <a:endParaRPr lang="ru-RU" sz="3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7294" y="3696788"/>
            <a:ext cx="3442711" cy="225987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864684" y="6092037"/>
            <a:ext cx="1922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sing</a:t>
            </a:r>
            <a:endParaRPr lang="ru-RU" sz="3200" dirty="0"/>
          </a:p>
        </p:txBody>
      </p:sp>
      <p:pic>
        <p:nvPicPr>
          <p:cNvPr id="13" name="Picture 2" descr="http://tx.english-ch.com/teacher/ackie/skip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0624" y="2964115"/>
            <a:ext cx="2426592" cy="31350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9637783" y="4242874"/>
            <a:ext cx="1906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 Black" pitchFamily="34" charset="0"/>
                <a:cs typeface="Andalus" panose="02020603050405020304" pitchFamily="18" charset="-78"/>
              </a:rPr>
              <a:t>skip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93864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Answer</a:t>
            </a:r>
            <a:r>
              <a:rPr lang="ru-RU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cs typeface="Andalus" panose="02020603050405020304" pitchFamily="18" charset="-78"/>
              </a:rPr>
              <a:t>:</a:t>
            </a:r>
            <a:endParaRPr lang="ru-RU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cs typeface="Andalus" panose="02020603050405020304" pitchFamily="18" charset="-7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Can you dance?</a:t>
            </a:r>
          </a:p>
          <a:p>
            <a:pPr marL="0" indent="0">
              <a:buNone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Can you sing?</a:t>
            </a:r>
          </a:p>
          <a:p>
            <a:pPr marL="0" indent="0">
              <a:buNone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Can you swim?</a:t>
            </a:r>
          </a:p>
          <a:p>
            <a:pPr marL="0" indent="0">
              <a:buNone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Can you skip?</a:t>
            </a:r>
          </a:p>
          <a:p>
            <a:pPr marL="0" indent="0">
              <a:buNone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Can you hop?</a:t>
            </a:r>
          </a:p>
          <a:p>
            <a:pPr marL="0" indent="0">
              <a:buNone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Can you jump?</a:t>
            </a:r>
          </a:p>
          <a:p>
            <a:pPr marL="0" indent="0">
              <a:buNone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Can you run?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://www.verticalmeasures.com/wp-content/uploads/2008/12/question-and-answer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923" y="1825625"/>
            <a:ext cx="4738172" cy="4696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37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783771"/>
            <a:ext cx="10515600" cy="539319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70709" y="-11312"/>
          <a:ext cx="10254342" cy="6869312"/>
        </p:xfrm>
        <a:graphic>
          <a:graphicData uri="http://schemas.openxmlformats.org/presentationml/2006/ole">
            <p:oleObj spid="_x0000_s1026" name="Acrobat Document" r:id="rId3" imgW="7596000" imgH="10746720" progId="AcroExch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ril2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22960" y="444137"/>
            <a:ext cx="10607040" cy="6299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53</Words>
  <Application>Microsoft Office PowerPoint</Application>
  <PresentationFormat>Произвольный</PresentationFormat>
  <Paragraphs>17</Paragraphs>
  <Slides>6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Office</vt:lpstr>
      <vt:lpstr>Acrobat Document</vt:lpstr>
      <vt:lpstr>I can/ I can`t</vt:lpstr>
      <vt:lpstr>Слайд 2</vt:lpstr>
      <vt:lpstr>I can…</vt:lpstr>
      <vt:lpstr>Answer: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can/ I can`t</dc:title>
  <dc:creator>Учетная запись Майкрософт</dc:creator>
  <cp:lastModifiedBy>эльвира</cp:lastModifiedBy>
  <cp:revision>44</cp:revision>
  <dcterms:created xsi:type="dcterms:W3CDTF">2014-11-15T13:53:07Z</dcterms:created>
  <dcterms:modified xsi:type="dcterms:W3CDTF">2015-03-04T12:11:29Z</dcterms:modified>
</cp:coreProperties>
</file>