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78" r:id="rId3"/>
    <p:sldId id="273" r:id="rId4"/>
    <p:sldId id="286" r:id="rId5"/>
    <p:sldId id="263" r:id="rId6"/>
    <p:sldId id="257" r:id="rId7"/>
    <p:sldId id="266" r:id="rId8"/>
    <p:sldId id="265" r:id="rId9"/>
    <p:sldId id="268" r:id="rId10"/>
    <p:sldId id="285" r:id="rId11"/>
    <p:sldId id="284" r:id="rId12"/>
    <p:sldId id="270" r:id="rId13"/>
    <p:sldId id="271" r:id="rId14"/>
    <p:sldId id="283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151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DD86A-70F0-4AE3-AF29-B1E3B7AE31F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89E6D-99DC-4DA0-BFDF-463EC7D96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1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89E6D-99DC-4DA0-BFDF-463EC7D965C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4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89E6D-99DC-4DA0-BFDF-463EC7D965C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4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7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3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9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1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2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6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8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9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5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3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7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B0C0-CCF1-4285-8D4C-B46F0D0EF5D7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410FD-5A4A-41F9-B697-9400018A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4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Изображение выглядит как цветной, стол, окрашенный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AF0F9C05-2C4C-45CB-A453-5E179D1A3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9" r="53725" b="373"/>
          <a:stretch/>
        </p:blipFill>
        <p:spPr>
          <a:xfrm>
            <a:off x="426803" y="1412776"/>
            <a:ext cx="2919609" cy="4176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012582"/>
            <a:ext cx="84740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078088"/>
            <a:ext cx="514908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ИНТЕГРИРОВАННЫЙ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УРОК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ИЗОБРАЗИТЕЛЬНОГО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ИСКУССТВА, МУЗЫКИ И ЛИТЕРАТУРЫ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«РУССКИЙ НАРОДНЫЙ КОСТЮМ»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КЛАСС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МБОУ «Мичуринская школа № 123»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Учитель ИЗО Деткова И.А.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Педагог-библиотекарь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Щетилова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Н.Г.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2022 г. 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Новосибирск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23950"/>
            <a:ext cx="84740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3016" b="4334"/>
          <a:stretch/>
        </p:blipFill>
        <p:spPr>
          <a:xfrm>
            <a:off x="35496" y="188640"/>
            <a:ext cx="8961464" cy="65023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88640"/>
            <a:ext cx="9023350" cy="66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" y="332656"/>
            <a:ext cx="9070975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5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537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1.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2.                 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6091" r="48137" b="3772"/>
          <a:stretch/>
        </p:blipFill>
        <p:spPr bwMode="auto">
          <a:xfrm>
            <a:off x="4932040" y="1158660"/>
            <a:ext cx="3053376" cy="520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9478" r="60793" b="8854"/>
          <a:stretch/>
        </p:blipFill>
        <p:spPr bwMode="auto">
          <a:xfrm>
            <a:off x="1187624" y="1154047"/>
            <a:ext cx="2808310" cy="520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ru-RU" dirty="0" smtClean="0"/>
              <a:t>Физкультминутка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t="26858" r="32683" b="13173"/>
          <a:stretch/>
        </p:blipFill>
        <p:spPr>
          <a:xfrm>
            <a:off x="1880158" y="1112033"/>
            <a:ext cx="5500154" cy="5413311"/>
          </a:xfrm>
        </p:spPr>
      </p:pic>
    </p:spTree>
    <p:extLst>
      <p:ext uri="{BB962C8B-B14F-4D97-AF65-F5344CB8AC3E}">
        <p14:creationId xmlns:p14="http://schemas.microsoft.com/office/powerpoint/2010/main" val="28736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07504" y="386661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Орнамент 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0" b="28608"/>
          <a:stretch/>
        </p:blipFill>
        <p:spPr bwMode="auto">
          <a:xfrm>
            <a:off x="759527" y="3573016"/>
            <a:ext cx="7776864" cy="150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6" t="34056" r="25011" b="39937"/>
          <a:stretch/>
        </p:blipFill>
        <p:spPr bwMode="auto">
          <a:xfrm>
            <a:off x="3611445" y="2150016"/>
            <a:ext cx="1033265" cy="120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95536" y="2260843"/>
            <a:ext cx="1577455" cy="10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051720" y="2260843"/>
            <a:ext cx="1577456" cy="10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59" y="2268622"/>
            <a:ext cx="1580225" cy="10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74" y="2272169"/>
            <a:ext cx="1574686" cy="107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19" y="2126080"/>
            <a:ext cx="1028253" cy="121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7077" y="1076648"/>
            <a:ext cx="9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это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украшение составленное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из ритмически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повторяющихся узоров.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88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71550" y="44624"/>
            <a:ext cx="691356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Узоры-символы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56960"/>
          <a:stretch/>
        </p:blipFill>
        <p:spPr bwMode="auto">
          <a:xfrm>
            <a:off x="5281237" y="1320800"/>
            <a:ext cx="2891163" cy="246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9" t="8259" b="52665"/>
          <a:stretch/>
        </p:blipFill>
        <p:spPr bwMode="auto">
          <a:xfrm>
            <a:off x="971600" y="1320800"/>
            <a:ext cx="2918966" cy="223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5" r="52351"/>
          <a:stretch/>
        </p:blipFill>
        <p:spPr bwMode="auto">
          <a:xfrm>
            <a:off x="5276007" y="4207393"/>
            <a:ext cx="2896393" cy="24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r="52351" b="53419"/>
          <a:stretch/>
        </p:blipFill>
        <p:spPr bwMode="auto">
          <a:xfrm>
            <a:off x="827584" y="4223656"/>
            <a:ext cx="2896393" cy="216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58073" y="3748970"/>
            <a:ext cx="1561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солнце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940658"/>
            <a:ext cx="15617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земля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4781" y="3717032"/>
            <a:ext cx="10274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вода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5820" y="940658"/>
            <a:ext cx="284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плодородие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482238" y="4149080"/>
            <a:ext cx="1762170" cy="17843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43558" y="548680"/>
            <a:ext cx="691356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Цвет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орнаменте</a:t>
            </a:r>
          </a:p>
        </p:txBody>
      </p:sp>
      <p:pic>
        <p:nvPicPr>
          <p:cNvPr id="27652" name="Picture 4" descr="D:\ргпу 2014\практика\1 кл\rMk4qxajJ-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6017" y="4162522"/>
            <a:ext cx="1762125" cy="17621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222" name="Picture 3" descr="D:\ргпу 2014\практика\1 кл\a_626339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5" y="4184028"/>
            <a:ext cx="17621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90580" y="4522165"/>
            <a:ext cx="151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Georgia" pitchFamily="18" charset="0"/>
                <a:cs typeface="+mn-cs"/>
              </a:rPr>
              <a:t>Жизнь, сила, любовь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98892" y="4513359"/>
            <a:ext cx="15128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itchFamily="18" charset="0"/>
                <a:cs typeface="+mn-cs"/>
              </a:rPr>
              <a:t>Чистота, праздник,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Georgia" pitchFamily="18" charset="0"/>
                <a:cs typeface="+mn-cs"/>
              </a:rPr>
              <a:t>свет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70829" y="4293096"/>
            <a:ext cx="1618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>
              <a:solidFill>
                <a:schemeClr val="bg1"/>
              </a:solidFill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latin typeface="Georgia" pitchFamily="18" charset="0"/>
              </a:rPr>
              <a:t>Земля, плодородие</a:t>
            </a:r>
            <a:endParaRPr lang="ru-RU" sz="2000" dirty="0">
              <a:solidFill>
                <a:schemeClr val="bg1"/>
              </a:solidFill>
              <a:latin typeface="Georgia" pitchFamily="18" charset="0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7"/>
          <a:stretch/>
        </p:blipFill>
        <p:spPr bwMode="auto">
          <a:xfrm>
            <a:off x="1063352" y="1556792"/>
            <a:ext cx="7109048" cy="197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Выполнить эскиз рубахи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>с ритмически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повторяющимися узорами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diade\Downloads\Muzhskaja-rubah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1" b="7270"/>
          <a:stretch/>
        </p:blipFill>
        <p:spPr bwMode="auto">
          <a:xfrm>
            <a:off x="4644008" y="1556792"/>
            <a:ext cx="366475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iade\Downloads\img3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2" t="27647" r="9348" b="13286"/>
          <a:stretch/>
        </p:blipFill>
        <p:spPr bwMode="auto">
          <a:xfrm>
            <a:off x="1383928" y="1217712"/>
            <a:ext cx="2972048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264306"/>
            <a:ext cx="3456384" cy="432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9411"/>
          <a:stretch/>
        </p:blipFill>
        <p:spPr bwMode="auto">
          <a:xfrm>
            <a:off x="4062851" y="3717032"/>
            <a:ext cx="4829629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3387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Gabriola" panose="04040605051002020D02" pitchFamily="82" charset="0"/>
              </a:rPr>
              <a:t>Ребята, вы большие </a:t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Gabriola" panose="04040605051002020D02" pitchFamily="82" charset="0"/>
              </a:rPr>
            </a:b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Gabriola" panose="04040605051002020D02" pitchFamily="82" charset="0"/>
              </a:rPr>
              <a:t>молодцы!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645"/>
            <a:ext cx="3669310" cy="513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47"/>
          <a:stretch/>
        </p:blipFill>
        <p:spPr bwMode="auto">
          <a:xfrm>
            <a:off x="4324877" y="1045541"/>
            <a:ext cx="2767403" cy="540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7888" y="332656"/>
            <a:ext cx="653447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1F497D">
                    <a:lumMod val="50000"/>
                  </a:srgbClr>
                </a:solidFill>
              </a:rPr>
              <a:t>Русский народный костюм</a:t>
            </a:r>
            <a:br>
              <a:rPr lang="ru-RU" sz="4400" dirty="0">
                <a:solidFill>
                  <a:srgbClr val="1F497D">
                    <a:lumMod val="50000"/>
                  </a:srgb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4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Сегодня на уроке мы будем: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15405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знакомиться с видами русского народного костюма и элементами его украшения;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составлять орнамент из узоров-символов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;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крашать орнаментом русскую народную одежду.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6831" r="23021" b="4617"/>
          <a:stretch/>
        </p:blipFill>
        <p:spPr bwMode="auto">
          <a:xfrm>
            <a:off x="4178424" y="1030514"/>
            <a:ext cx="4714056" cy="54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0514"/>
            <a:ext cx="3756733" cy="535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331640" y="271189"/>
            <a:ext cx="3384376" cy="70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музеях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76056" y="271189"/>
            <a:ext cx="3384376" cy="70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подиуме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iade\Downloads\Krestjanskaja-odezhda-shilas-iz-deshevyh-tkan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3" r="49714" b="50000"/>
          <a:stretch/>
        </p:blipFill>
        <p:spPr bwMode="auto">
          <a:xfrm>
            <a:off x="107504" y="1343756"/>
            <a:ext cx="2723981" cy="394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6" t="49667"/>
          <a:stretch/>
        </p:blipFill>
        <p:spPr bwMode="auto">
          <a:xfrm>
            <a:off x="2317304" y="1337219"/>
            <a:ext cx="5146924" cy="39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diade\Downloads\Krestjanskaja-odezhda-shilas-iz-deshevyh-tkane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8" b="50000"/>
          <a:stretch/>
        </p:blipFill>
        <p:spPr bwMode="auto">
          <a:xfrm>
            <a:off x="6381190" y="1343758"/>
            <a:ext cx="2662071" cy="394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97" y="1344833"/>
            <a:ext cx="2100939" cy="393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6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1" y="268560"/>
            <a:ext cx="41878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6" t="15995" r="14740" b="15398"/>
          <a:stretch/>
        </p:blipFill>
        <p:spPr>
          <a:xfrm>
            <a:off x="4499992" y="268560"/>
            <a:ext cx="4493062" cy="6400800"/>
          </a:xfrm>
        </p:spPr>
      </p:pic>
    </p:spTree>
    <p:extLst>
      <p:ext uri="{BB962C8B-B14F-4D97-AF65-F5344CB8AC3E}">
        <p14:creationId xmlns:p14="http://schemas.microsoft.com/office/powerpoint/2010/main" val="17197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ade\Downloads\0avatar_kosovorotka_belaya_s_krasnym_uzorom_na_plech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60648"/>
            <a:ext cx="4316093" cy="633670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iade\Downloads\96487de47071c3bd7bd8bb86409951d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r="17187" b="5780"/>
          <a:stretch/>
        </p:blipFill>
        <p:spPr bwMode="auto">
          <a:xfrm>
            <a:off x="4760465" y="260648"/>
            <a:ext cx="413201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diade\Downloads\f1291ac1545147e31a14cee01ee3c171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9667" r="61500" b="10333"/>
          <a:stretch/>
        </p:blipFill>
        <p:spPr bwMode="auto">
          <a:xfrm>
            <a:off x="214536" y="1772816"/>
            <a:ext cx="356537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diade\Downloads\f1291ac1545147e31a14cee01ee3c171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21000" r="3000" b="11000"/>
          <a:stretch/>
        </p:blipFill>
        <p:spPr bwMode="auto">
          <a:xfrm>
            <a:off x="5391148" y="1772814"/>
            <a:ext cx="3390123" cy="50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Женские костюмы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сарафанный                   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панёвный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0871" y="1124744"/>
            <a:ext cx="1917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(юбочный)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456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diade\Downloads\images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" y="476672"/>
            <a:ext cx="3716815" cy="57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21" y="476672"/>
            <a:ext cx="482140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3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93</Words>
  <Application>Microsoft Office PowerPoint</Application>
  <PresentationFormat>Экран (4:3)</PresentationFormat>
  <Paragraphs>29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ИНТЕГРИРОВАННЫЙ УРОК ИЗОБРАЗИТЕЛЬНОГО ИСКУССТВА, МУЗЫКИ И ЛИТЕРАТУРЫ  «РУССКИЙ НАРОДНЫЙ КОСТЮМ»   1 КЛАСС МБОУ «Мичуринская школа № 123» Учитель ИЗО Деткова И.А. Педагог-библиотекарь Щетилова Н.Г. 2022 г.  Новосибирск</vt:lpstr>
      <vt:lpstr>Презентация PowerPoint</vt:lpstr>
      <vt:lpstr>Сегодня на уроке мы будем:</vt:lpstr>
      <vt:lpstr>Презентация PowerPoint</vt:lpstr>
      <vt:lpstr>Презентация PowerPoint</vt:lpstr>
      <vt:lpstr>Презентация PowerPoint</vt:lpstr>
      <vt:lpstr>Презентация PowerPoint</vt:lpstr>
      <vt:lpstr>Женские костюмы сарафанный                    панёвный                     </vt:lpstr>
      <vt:lpstr>Презентация PowerPoint</vt:lpstr>
      <vt:lpstr>1.                            2.                   </vt:lpstr>
      <vt:lpstr>Физкультминутка</vt:lpstr>
      <vt:lpstr>Презентация PowerPoint</vt:lpstr>
      <vt:lpstr>Презентация PowerPoint</vt:lpstr>
      <vt:lpstr>Презентация PowerPoint</vt:lpstr>
      <vt:lpstr>Выполнить эскиз рубахи  с ритмически повторяющимися узорами</vt:lpstr>
      <vt:lpstr>Ребята, вы большие  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diade</dc:creator>
  <cp:lastModifiedBy>diade</cp:lastModifiedBy>
  <cp:revision>61</cp:revision>
  <dcterms:created xsi:type="dcterms:W3CDTF">2022-01-17T03:36:12Z</dcterms:created>
  <dcterms:modified xsi:type="dcterms:W3CDTF">2022-03-24T13:42:40Z</dcterms:modified>
</cp:coreProperties>
</file>