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</p:sldMasterIdLst>
  <p:notesMasterIdLst>
    <p:notesMasterId r:id="rId29"/>
  </p:notesMasterIdLst>
  <p:sldIdLst>
    <p:sldId id="310" r:id="rId4"/>
    <p:sldId id="311" r:id="rId5"/>
    <p:sldId id="312" r:id="rId6"/>
    <p:sldId id="297" r:id="rId7"/>
    <p:sldId id="264" r:id="rId8"/>
    <p:sldId id="296" r:id="rId9"/>
    <p:sldId id="267" r:id="rId10"/>
    <p:sldId id="271" r:id="rId11"/>
    <p:sldId id="274" r:id="rId12"/>
    <p:sldId id="287" r:id="rId13"/>
    <p:sldId id="315" r:id="rId14"/>
    <p:sldId id="265" r:id="rId15"/>
    <p:sldId id="299" r:id="rId16"/>
    <p:sldId id="314" r:id="rId17"/>
    <p:sldId id="300" r:id="rId18"/>
    <p:sldId id="301" r:id="rId19"/>
    <p:sldId id="316" r:id="rId20"/>
    <p:sldId id="317" r:id="rId21"/>
    <p:sldId id="304" r:id="rId22"/>
    <p:sldId id="318" r:id="rId23"/>
    <p:sldId id="277" r:id="rId24"/>
    <p:sldId id="309" r:id="rId25"/>
    <p:sldId id="259" r:id="rId26"/>
    <p:sldId id="308" r:id="rId27"/>
    <p:sldId id="31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0FA7B-54B7-4BAF-BF00-D093E98BB65E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30BCE-2C71-4DD1-94A1-48969E50B6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42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CD01E6-6D2C-416F-9799-D212D1E3B6B2}" type="slidenum">
              <a:rPr lang="ru-RU"/>
              <a:pPr eaLnBrk="1" hangingPunct="1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11C87B-33CB-423F-8676-747054E59E95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373A5-02F0-4A5F-AE3D-DCF5AF0E31B0}" type="slidenum">
              <a:rPr lang="ru-RU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335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5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278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B2B8-3CBF-447F-9DF8-703D56E2CA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5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D5A85-8F91-4BFE-A609-B6ABCD8A7E7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00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57902-7BC2-4BDF-9301-D40797FFC4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17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1ED8F-47AD-48F9-AA42-A798E6C877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160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E1A3C-7C54-4AFE-BEBD-258F69AA2E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A87D1-0E08-4DD2-B892-F60A659700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040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679E8-E196-4A92-B024-4047873FE5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676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24CC4-06B9-47B3-9AFA-EF3F6B5BEF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5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26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25503-F2FF-4496-B9A2-8C05FF8FF6C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344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E1967-7CA7-416C-9E05-664920C83A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942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1B09F-0506-4C33-90D2-85EC3A48B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17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B2B8-3CBF-447F-9DF8-703D56E2CA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05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D5A85-8F91-4BFE-A609-B6ABCD8A7E7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79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57902-7BC2-4BDF-9301-D40797FFC4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633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1ED8F-47AD-48F9-AA42-A798E6C877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505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E1A3C-7C54-4AFE-BEBD-258F69AA2E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8815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A87D1-0E08-4DD2-B892-F60A659700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8451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679E8-E196-4A92-B024-4047873FE5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42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1232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24CC4-06B9-47B3-9AFA-EF3F6B5BEF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2004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25503-F2FF-4496-B9A2-8C05FF8FF6C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9286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E1967-7CA7-416C-9E05-664920C83A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1502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1B09F-0506-4C33-90D2-85EC3A48B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70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112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68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36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378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9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3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4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E29CC-471C-4ADC-BC11-461C44B9EDBB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B64B9-52E3-414C-B00B-493B92F49D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19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4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BC7302-CF4F-4F75-8E45-B00C282C475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27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4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BC7302-CF4F-4F75-8E45-B00C282C475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90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6324" y="260648"/>
            <a:ext cx="8413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</a:rPr>
              <a:t>Гараева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</a:rPr>
              <a:t>Н</a:t>
            </a:r>
            <a:r>
              <a:rPr lang="ru-RU" sz="3200" b="1" dirty="0" smtClean="0">
                <a:solidFill>
                  <a:srgbClr val="7030A0"/>
                </a:solidFill>
              </a:rPr>
              <a:t>аиля </a:t>
            </a:r>
            <a:r>
              <a:rPr lang="ru-RU" sz="3200" b="1" dirty="0" err="1" smtClean="0">
                <a:solidFill>
                  <a:srgbClr val="7030A0"/>
                </a:solidFill>
              </a:rPr>
              <a:t>Габделхаевна</a:t>
            </a:r>
            <a:r>
              <a:rPr lang="ru-RU" sz="3200" b="1" dirty="0" smtClean="0">
                <a:solidFill>
                  <a:srgbClr val="7030A0"/>
                </a:solidFill>
              </a:rPr>
              <a:t>,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учитель истории и обществознания,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МБОУ «Средняя общеобразовательная  школа № 86»</a:t>
            </a:r>
          </a:p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Презентация  к уроку  по учебному предмету «Обществознание» в 5 классе на тему   «Свободное время школьника» (Урок Здоровья в школьном музее спорта «</a:t>
            </a:r>
            <a:r>
              <a:rPr lang="ru-RU" sz="3200" b="1" i="1" dirty="0" err="1" smtClean="0">
                <a:solidFill>
                  <a:srgbClr val="7030A0"/>
                </a:solidFill>
              </a:rPr>
              <a:t>Олимпионик</a:t>
            </a:r>
            <a:r>
              <a:rPr lang="ru-RU" sz="3200" b="1" i="1" dirty="0" smtClean="0">
                <a:solidFill>
                  <a:srgbClr val="7030A0"/>
                </a:solidFill>
              </a:rPr>
              <a:t>»)»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33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\Desktop\ПРОЕКТ\CAM007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6817"/>
            <a:ext cx="4464496" cy="59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Админ\Desktop\ПРОЕКТ\CAM007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44774"/>
            <a:ext cx="4427984" cy="594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340678"/>
            <a:ext cx="846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Гайнутдинов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Айрат, футбол                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Васюренко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Валерия, фигурное катание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40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ом\Desktop\ФОТО 2017 телефон\P70916-1034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04448" cy="637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38652" y="476672"/>
            <a:ext cx="7140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 музея спорта на кроссе наций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2019г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806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684213" y="765175"/>
            <a:ext cx="77755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необходима физическая подготовка?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1860550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196975"/>
            <a:ext cx="18732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341438"/>
            <a:ext cx="1944688" cy="138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852738"/>
            <a:ext cx="1873250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2" y="2986512"/>
            <a:ext cx="2016125" cy="151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66" y="3068960"/>
            <a:ext cx="2319847" cy="143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59" y="4922670"/>
            <a:ext cx="1656283" cy="16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013325"/>
            <a:ext cx="1728787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6" name="Picture 2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797425"/>
            <a:ext cx="17891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3203575" y="4437063"/>
            <a:ext cx="28813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МНОГОЕ ДРУГОЕ…</a:t>
            </a:r>
          </a:p>
        </p:txBody>
      </p:sp>
    </p:spTree>
    <p:extLst>
      <p:ext uri="{BB962C8B-B14F-4D97-AF65-F5344CB8AC3E}">
        <p14:creationId xmlns:p14="http://schemas.microsoft.com/office/powerpoint/2010/main" val="308638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esktop\kak-razvit-zdorovyj-dukh-v-zdorovom-te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15" y="201566"/>
            <a:ext cx="8749425" cy="610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483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.ppt-online.org/files1/slide/d/DNOeK35A1Bb6chr0yZjJtzCGdSqUVXusHwgviQ7pIf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0819"/>
            <a:ext cx="809299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7528" y="5445224"/>
            <a:ext cx="4991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Гимнасии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Древней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реции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097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s622731.vk.me/v622731336/4ad65/MZvKLdb7Mv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118373"/>
            <a:ext cx="52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Атлеты Древней Греции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62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ics-for-you.ru/img/picture/Aug/03/e1cbaf48ea19c8f79d0617d31997a312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6760"/>
            <a:ext cx="8533060" cy="426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4874355"/>
            <a:ext cx="7639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Древняя Греция</a:t>
            </a:r>
          </a:p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олимпийских игр древности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656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2.ppt-online.org/files2/slide/z/Zp4cBMgjLfoSzOKiXbkt1PaQvCV6G97dulDwxeNqY2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48" y="332656"/>
            <a:ext cx="8982839" cy="503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5949280"/>
            <a:ext cx="5751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Олимпия на Пелопонесском полуострове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18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rubryka.com/wp-content/uploads/2020/03/1-30-1200x630-c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17632" cy="426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5453089"/>
            <a:ext cx="4014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Начало факельной эстафеты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47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cit.press/images/news/2012-08/5/29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3330"/>
            <a:ext cx="5723312" cy="572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21115" y="5517232"/>
            <a:ext cx="5964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ыстрее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выше,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сильнее !!!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705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371" y="116632"/>
            <a:ext cx="4572000" cy="23616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здоровья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Обществознание 5 класс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§5 учебник Л.Н. Боголюбова)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 Твое здоровье - в твоих руках»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Дом\Desktop\ФОТО 2017 телефон\P70928-110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951042" y="2838346"/>
            <a:ext cx="3850657" cy="385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32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\Desktop\!МУЗЕЙ+\ФОТО ДЛЯ музея\IMG-20150307-WA0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886" y="1484784"/>
            <a:ext cx="6690320" cy="501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8420" y="338053"/>
            <a:ext cx="5964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– за здоровый образ жизни!</a:t>
            </a:r>
            <a:endParaRPr lang="ru-RU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243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дмин\Desktop\ПРОЕКТ\CAM007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3294"/>
            <a:ext cx="446449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Админ\Desktop\ПРОЕКТ\CAM007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4175447" cy="556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381328"/>
            <a:ext cx="8933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Шарифова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Зарина, футбол                                        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Кафеева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аргиза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футбол</a:t>
            </a:r>
            <a:r>
              <a:rPr lang="ru-RU" dirty="0" smtClean="0"/>
              <a:t>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4352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3910"/>
            <a:ext cx="8162546" cy="542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6237312"/>
            <a:ext cx="4483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гандболисток школы на сборах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818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!!! МУЗНЕЙ\20131231177-2068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892480" cy="592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6332545"/>
            <a:ext cx="8015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Выпускница 2014 года Хафизова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Лейсан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несет факел Универсиады – 2013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206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35846"/>
            <a:ext cx="6984776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Памятка как сохранить здоровье</a:t>
            </a:r>
            <a:endParaRPr lang="ru-RU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1.	Старайтесь вставать всегда в одно и тоже время.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2.	Регулярно делайте утреннюю зарядку.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3.	Основательно умывай лицо и руки, неукоснительно соблюдай правила личной гигиены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4.	Делай двигательные движения в перерывах между выполнением домашних заданий!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5.	Принимайте участие  в спортивных мероприятиях класса и школы!</a:t>
            </a:r>
          </a:p>
          <a:p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	Совершайте прогулки по  свежему воздуху всей семьей, походы и экскурсии!</a:t>
            </a:r>
          </a:p>
          <a:p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492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s/69717/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412425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527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920" y="476672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7030A0"/>
                </a:solidFill>
              </a:rPr>
              <a:t>Цель:</a:t>
            </a:r>
            <a:r>
              <a:rPr lang="ru-RU" sz="2400" i="1" dirty="0">
                <a:solidFill>
                  <a:srgbClr val="7030A0"/>
                </a:solidFill>
              </a:rPr>
              <a:t> используя экспозицию школьного музея спорта научить детей быть здоровыми. Стремиться творить свое здоровье занимаясь физкультурой и спортом. 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 </a:t>
            </a:r>
            <a:r>
              <a:rPr lang="ru-RU" sz="2400" b="1" i="1" u="sng" dirty="0">
                <a:solidFill>
                  <a:srgbClr val="7030A0"/>
                </a:solidFill>
              </a:rPr>
              <a:t>    Задачи:</a:t>
            </a:r>
            <a:r>
              <a:rPr lang="ru-RU" sz="2400" i="1" dirty="0">
                <a:solidFill>
                  <a:srgbClr val="7030A0"/>
                </a:solidFill>
              </a:rPr>
              <a:t> 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1. Систематизировать знания и представления о здоровом образе жизни путём знакомства с экспозицией музея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2. Расширить представления о видах спорта.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3. Помочь осознать ценность занятий физкультурой и спортом для здоровья.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4. Воспитывать потребность вести здоровый образ жизни. Воспитывать чувство коллективизма (сдружить детей в совместной спортивной борьбе)</a:t>
            </a:r>
          </a:p>
          <a:p>
            <a:r>
              <a:rPr lang="ru-RU" sz="2400" i="1" dirty="0">
                <a:solidFill>
                  <a:srgbClr val="7030A0"/>
                </a:solidFill>
              </a:rPr>
              <a:t>5. Обучить детей к бережному отношению к своему здоровью,    ознакомить с приемами сохранения здоровья. </a:t>
            </a:r>
          </a:p>
        </p:txBody>
      </p:sp>
    </p:spTree>
    <p:extLst>
      <p:ext uri="{BB962C8B-B14F-4D97-AF65-F5344CB8AC3E}">
        <p14:creationId xmlns:p14="http://schemas.microsoft.com/office/powerpoint/2010/main" val="537400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1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5027612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7" descr="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484" y="2132012"/>
            <a:ext cx="2560638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8" descr="full12693663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76700"/>
            <a:ext cx="381635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9" descr="_7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385" y="4076701"/>
            <a:ext cx="3072837" cy="230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90417" y="254553"/>
            <a:ext cx="36386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Сегодня </a:t>
            </a:r>
            <a:r>
              <a:rPr lang="ru-RU" dirty="0">
                <a:solidFill>
                  <a:srgbClr val="C00000"/>
                </a:solidFill>
              </a:rPr>
              <a:t>вы живете, растете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и развиваетесь  в </a:t>
            </a:r>
            <a:r>
              <a:rPr lang="ru-RU" dirty="0" smtClean="0">
                <a:solidFill>
                  <a:srgbClr val="C00000"/>
                </a:solidFill>
              </a:rPr>
              <a:t>эпоху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искусственного </a:t>
            </a:r>
            <a:r>
              <a:rPr lang="ru-RU" dirty="0" smtClean="0">
                <a:solidFill>
                  <a:srgbClr val="C00000"/>
                </a:solidFill>
              </a:rPr>
              <a:t>интеллекта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где </a:t>
            </a:r>
            <a:r>
              <a:rPr lang="ru-RU" dirty="0">
                <a:solidFill>
                  <a:srgbClr val="C00000"/>
                </a:solidFill>
              </a:rPr>
              <a:t>компьютеры, ноутбуки,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притягивают </a:t>
            </a:r>
            <a:r>
              <a:rPr lang="ru-RU" dirty="0">
                <a:solidFill>
                  <a:srgbClr val="C00000"/>
                </a:solidFill>
              </a:rPr>
              <a:t>ваше внимание</a:t>
            </a:r>
            <a:r>
              <a:rPr lang="ru-RU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удерживают перед монитором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1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683196" y="404664"/>
            <a:ext cx="4536504" cy="1256644"/>
          </a:xfrm>
          <a:prstGeom prst="wedgeEllipseCallout">
            <a:avLst>
              <a:gd name="adj1" fmla="val -27676"/>
              <a:gd name="adj2" fmla="val 883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</a:rPr>
              <a:t>Физическая культура и спорт–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</a:rPr>
              <a:t>это здоровье нации!</a:t>
            </a: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86" y="2520009"/>
            <a:ext cx="2592214" cy="184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1" name="AutoShape 9"/>
          <p:cNvSpPr>
            <a:spLocks noChangeArrowheads="1"/>
          </p:cNvSpPr>
          <p:nvPr/>
        </p:nvSpPr>
        <p:spPr bwMode="auto">
          <a:xfrm rot="10800000">
            <a:off x="2981499" y="2830042"/>
            <a:ext cx="5184775" cy="2543174"/>
          </a:xfrm>
          <a:prstGeom prst="wedgeEllipseCallout">
            <a:avLst>
              <a:gd name="adj1" fmla="val -27255"/>
              <a:gd name="adj2" fmla="val 1080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</a:rPr>
              <a:t>Наше будущее – это здоровое поколение!</a:t>
            </a:r>
          </a:p>
        </p:txBody>
      </p:sp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680"/>
            <a:ext cx="250825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12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ПРОЕКТ\image-19-01-15-10-05-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9604"/>
            <a:ext cx="8715404" cy="65183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H="1">
            <a:off x="428594" y="785794"/>
            <a:ext cx="8358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Достижения  выпускников 1992 г. 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!!! МУЗНЕЙ\IMAG02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9618"/>
            <a:ext cx="8892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111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!!! МУЗНЕЙ\IMAG0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6545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:\!!! МУЗНЕЙ\IMAG0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88589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238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!!! МУЗНЕЙ\IMAG0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20472" cy="66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9980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230</Words>
  <Application>Microsoft Office PowerPoint</Application>
  <PresentationFormat>Экран (4:3)</PresentationFormat>
  <Paragraphs>55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2_Оформление по умолчанию</vt:lpstr>
      <vt:lpstr>3_Оформление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Дом</cp:lastModifiedBy>
  <cp:revision>33</cp:revision>
  <dcterms:created xsi:type="dcterms:W3CDTF">2015-01-16T13:31:10Z</dcterms:created>
  <dcterms:modified xsi:type="dcterms:W3CDTF">2020-09-18T12:42:31Z</dcterms:modified>
</cp:coreProperties>
</file>