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0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vertBarState="maximized">
    <p:restoredLeft sz="21018"/>
    <p:restoredTop sz="94665"/>
  </p:normalViewPr>
  <p:slideViewPr>
    <p:cSldViewPr snapToGrid="0">
      <p:cViewPr varScale="1">
        <p:scale>
          <a:sx n="65" d="100"/>
          <a:sy n="65" d="100"/>
        </p:scale>
        <p:origin x="-684" y="-96"/>
      </p:cViewPr>
      <p:guideLst>
        <p:guide orient="horz" pos="21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37B19-01B1-4C86-A7F7-7F9A84079C23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</dgm:pt>
    <dgm:pt modelId="{8CF95668-F8A6-432B-9A7D-FD3AD56A75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sz="4400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волокна</a:t>
          </a:r>
        </a:p>
      </dgm:t>
    </dgm:pt>
    <dgm:pt modelId="{413F6F92-9955-4722-B16E-8EBB984C3C60}" type="parTrans" cxnId="{E362ACA1-CF3A-4498-BD45-1D6AC1DA86D8}">
      <dgm:prSet/>
      <dgm:spPr/>
      <dgm:t>
        <a:bodyPr/>
        <a:lstStyle/>
        <a:p>
          <a:endParaRPr lang="ru-RU"/>
        </a:p>
      </dgm:t>
    </dgm:pt>
    <dgm:pt modelId="{38DCAF19-9AAD-450B-95DD-D56AC5034178}" type="sibTrans" cxnId="{E362ACA1-CF3A-4498-BD45-1D6AC1DA86D8}">
      <dgm:prSet/>
      <dgm:spPr/>
      <dgm:t>
        <a:bodyPr/>
        <a:lstStyle/>
        <a:p>
          <a:endParaRPr lang="ru-RU"/>
        </a:p>
      </dgm:t>
    </dgm:pt>
    <dgm:pt modelId="{A390386B-EA92-428E-BBB6-94B89FE3664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натуральные</a:t>
          </a:r>
        </a:p>
      </dgm:t>
    </dgm:pt>
    <dgm:pt modelId="{9D610F8A-9525-4E26-A357-A579D8D8CC7E}" type="parTrans" cxnId="{B9A18649-6DEB-4EF8-8163-74757D5BE4E7}">
      <dgm:prSet/>
      <dgm:spPr/>
      <dgm:t>
        <a:bodyPr/>
        <a:lstStyle/>
        <a:p>
          <a:endParaRPr lang="ru-RU"/>
        </a:p>
      </dgm:t>
    </dgm:pt>
    <dgm:pt modelId="{061DD68D-90B1-4FE8-AB4D-104B00C51B17}" type="sibTrans" cxnId="{B9A18649-6DEB-4EF8-8163-74757D5BE4E7}">
      <dgm:prSet/>
      <dgm:spPr/>
      <dgm:t>
        <a:bodyPr/>
        <a:lstStyle/>
        <a:p>
          <a:endParaRPr lang="ru-RU"/>
        </a:p>
      </dgm:t>
    </dgm:pt>
    <dgm:pt modelId="{D926658D-A8AF-4AF1-B898-31253BBC55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растительные</a:t>
          </a:r>
        </a:p>
      </dgm:t>
    </dgm:pt>
    <dgm:pt modelId="{75B692E8-F797-42B5-9A64-B6101C05A1B7}" type="parTrans" cxnId="{B3365F4C-3B90-46C4-9E75-D927F499C6AA}">
      <dgm:prSet/>
      <dgm:spPr/>
      <dgm:t>
        <a:bodyPr/>
        <a:lstStyle/>
        <a:p>
          <a:endParaRPr lang="ru-RU"/>
        </a:p>
      </dgm:t>
    </dgm:pt>
    <dgm:pt modelId="{F98B5EA0-4913-40E8-AD25-14CD7068162A}" type="sibTrans" cxnId="{B3365F4C-3B90-46C4-9E75-D927F499C6AA}">
      <dgm:prSet/>
      <dgm:spPr/>
      <dgm:t>
        <a:bodyPr/>
        <a:lstStyle/>
        <a:p>
          <a:endParaRPr lang="ru-RU"/>
        </a:p>
      </dgm:t>
    </dgm:pt>
    <dgm:pt modelId="{F74B81D2-64AB-4134-BE23-6F9424D176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химические</a:t>
          </a:r>
        </a:p>
      </dgm:t>
    </dgm:pt>
    <dgm:pt modelId="{56C84E85-63B6-4717-BCCB-3803F23A1535}" type="parTrans" cxnId="{0DFB4AC8-CAAC-4FEC-8449-90459B5F46D5}">
      <dgm:prSet/>
      <dgm:spPr/>
      <dgm:t>
        <a:bodyPr/>
        <a:lstStyle/>
        <a:p>
          <a:endParaRPr lang="ru-RU"/>
        </a:p>
      </dgm:t>
    </dgm:pt>
    <dgm:pt modelId="{012D1BAA-05D1-457C-B375-F2D201233DAE}" type="sibTrans" cxnId="{0DFB4AC8-CAAC-4FEC-8449-90459B5F46D5}">
      <dgm:prSet/>
      <dgm:spPr/>
      <dgm:t>
        <a:bodyPr/>
        <a:lstStyle/>
        <a:p>
          <a:endParaRPr lang="ru-RU"/>
        </a:p>
      </dgm:t>
    </dgm:pt>
    <dgm:pt modelId="{4503E91F-8ED5-47A0-8DCD-91053C87FE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искусственные</a:t>
          </a:r>
        </a:p>
      </dgm:t>
    </dgm:pt>
    <dgm:pt modelId="{2395AD0F-EF71-47DE-8FD2-521AD649C3BC}" type="parTrans" cxnId="{0656F8DE-EDDE-4EC8-B912-294940D029B1}">
      <dgm:prSet/>
      <dgm:spPr/>
      <dgm:t>
        <a:bodyPr/>
        <a:lstStyle/>
        <a:p>
          <a:endParaRPr lang="ru-RU"/>
        </a:p>
      </dgm:t>
    </dgm:pt>
    <dgm:pt modelId="{B33DA040-C413-4C91-BA37-7D08297FF354}" type="sibTrans" cxnId="{0656F8DE-EDDE-4EC8-B912-294940D029B1}">
      <dgm:prSet/>
      <dgm:spPr/>
      <dgm:t>
        <a:bodyPr/>
        <a:lstStyle/>
        <a:p>
          <a:endParaRPr lang="ru-RU"/>
        </a:p>
      </dgm:t>
    </dgm:pt>
    <dgm:pt modelId="{6E516B00-043D-410A-8627-1EAF4E66F1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синтетические</a:t>
          </a:r>
        </a:p>
      </dgm:t>
    </dgm:pt>
    <dgm:pt modelId="{A1DB1396-60B3-4A1E-949E-D0C50879B6D3}" type="parTrans" cxnId="{382EED31-86B6-414B-BD0C-814D4253691F}">
      <dgm:prSet/>
      <dgm:spPr/>
      <dgm:t>
        <a:bodyPr/>
        <a:lstStyle/>
        <a:p>
          <a:endParaRPr lang="ru-RU"/>
        </a:p>
      </dgm:t>
    </dgm:pt>
    <dgm:pt modelId="{F1A36E93-0647-4AB7-8CAD-1EB41A297A19}" type="sibTrans" cxnId="{382EED31-86B6-414B-BD0C-814D4253691F}">
      <dgm:prSet/>
      <dgm:spPr/>
      <dgm:t>
        <a:bodyPr/>
        <a:lstStyle/>
        <a:p>
          <a:endParaRPr lang="ru-RU"/>
        </a:p>
      </dgm:t>
    </dgm:pt>
    <dgm:pt modelId="{567DF42B-322F-417C-A804-E5B45509F5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животные</a:t>
          </a:r>
        </a:p>
      </dgm:t>
    </dgm:pt>
    <dgm:pt modelId="{CE9CFE6E-086B-41B5-AD09-2D36D887D91D}" type="sibTrans" cxnId="{001227D6-D947-4579-B500-AC78C4D67D93}">
      <dgm:prSet/>
      <dgm:spPr/>
      <dgm:t>
        <a:bodyPr/>
        <a:lstStyle/>
        <a:p>
          <a:endParaRPr lang="ru-RU"/>
        </a:p>
      </dgm:t>
    </dgm:pt>
    <dgm:pt modelId="{D16E163B-B805-4595-9EC5-DD7905AF7226}" type="parTrans" cxnId="{001227D6-D947-4579-B500-AC78C4D67D93}">
      <dgm:prSet/>
      <dgm:spPr/>
      <dgm:t>
        <a:bodyPr/>
        <a:lstStyle/>
        <a:p>
          <a:endParaRPr lang="ru-RU"/>
        </a:p>
      </dgm:t>
    </dgm:pt>
    <dgm:pt modelId="{BA27C60F-14F1-49FD-8776-525B2F6E2AF6}" type="pres">
      <dgm:prSet presAssocID="{BF137B19-01B1-4C86-A7F7-7F9A84079C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CDB7C8-94E7-4808-9715-83394D3304BC}" type="pres">
      <dgm:prSet presAssocID="{8CF95668-F8A6-432B-9A7D-FD3AD56A756A}" presName="hierRoot1" presStyleCnt="0">
        <dgm:presLayoutVars>
          <dgm:hierBranch/>
        </dgm:presLayoutVars>
      </dgm:prSet>
      <dgm:spPr/>
    </dgm:pt>
    <dgm:pt modelId="{4F10A5EA-D17D-430B-81C3-19CE578C59E4}" type="pres">
      <dgm:prSet presAssocID="{8CF95668-F8A6-432B-9A7D-FD3AD56A756A}" presName="rootComposite1" presStyleCnt="0"/>
      <dgm:spPr/>
    </dgm:pt>
    <dgm:pt modelId="{C02BEC0D-ABD9-4C48-9A54-80A36034C1F9}" type="pres">
      <dgm:prSet presAssocID="{8CF95668-F8A6-432B-9A7D-FD3AD56A756A}" presName="rootText1" presStyleLbl="node0" presStyleIdx="0" presStyleCnt="1" custScaleX="156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652C4F-1CAC-48B5-89F9-7BDD1A32ABD5}" type="pres">
      <dgm:prSet presAssocID="{8CF95668-F8A6-432B-9A7D-FD3AD56A75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7B4E801-6AC5-4651-9075-FA4566455652}" type="pres">
      <dgm:prSet presAssocID="{8CF95668-F8A6-432B-9A7D-FD3AD56A756A}" presName="hierChild2" presStyleCnt="0"/>
      <dgm:spPr/>
    </dgm:pt>
    <dgm:pt modelId="{542A0EE4-EB5A-4804-A701-7F696875A4E5}" type="pres">
      <dgm:prSet presAssocID="{9D610F8A-9525-4E26-A357-A579D8D8CC7E}" presName="Name35" presStyleLbl="parChTrans1D2" presStyleIdx="0" presStyleCnt="2"/>
      <dgm:spPr/>
      <dgm:t>
        <a:bodyPr/>
        <a:lstStyle/>
        <a:p>
          <a:endParaRPr lang="ru-RU"/>
        </a:p>
      </dgm:t>
    </dgm:pt>
    <dgm:pt modelId="{890CCB00-4746-42DF-809A-0A3EAC061B9A}" type="pres">
      <dgm:prSet presAssocID="{A390386B-EA92-428E-BBB6-94B89FE36641}" presName="hierRoot2" presStyleCnt="0">
        <dgm:presLayoutVars>
          <dgm:hierBranch/>
        </dgm:presLayoutVars>
      </dgm:prSet>
      <dgm:spPr/>
    </dgm:pt>
    <dgm:pt modelId="{5C0E79DF-5DF3-4FDB-A78A-A7954E0A8D9C}" type="pres">
      <dgm:prSet presAssocID="{A390386B-EA92-428E-BBB6-94B89FE36641}" presName="rootComposite" presStyleCnt="0"/>
      <dgm:spPr/>
    </dgm:pt>
    <dgm:pt modelId="{6BFDE317-60B6-4EF4-84F5-315D8E728ED6}" type="pres">
      <dgm:prSet presAssocID="{A390386B-EA92-428E-BBB6-94B89FE36641}" presName="rootText" presStyleLbl="node2" presStyleIdx="0" presStyleCnt="2" custScaleX="145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E09198-5D55-4F6F-991D-1605BD9C5A86}" type="pres">
      <dgm:prSet presAssocID="{A390386B-EA92-428E-BBB6-94B89FE36641}" presName="rootConnector" presStyleLbl="node2" presStyleIdx="0" presStyleCnt="2"/>
      <dgm:spPr/>
      <dgm:t>
        <a:bodyPr/>
        <a:lstStyle/>
        <a:p>
          <a:endParaRPr lang="ru-RU"/>
        </a:p>
      </dgm:t>
    </dgm:pt>
    <dgm:pt modelId="{BDC06AF2-7411-435F-9714-E3C491DD11A8}" type="pres">
      <dgm:prSet presAssocID="{A390386B-EA92-428E-BBB6-94B89FE36641}" presName="hierChild4" presStyleCnt="0"/>
      <dgm:spPr/>
    </dgm:pt>
    <dgm:pt modelId="{4498FCC3-26D6-4B37-8B55-7B35370F68A6}" type="pres">
      <dgm:prSet presAssocID="{75B692E8-F797-42B5-9A64-B6101C05A1B7}" presName="Name35" presStyleLbl="parChTrans1D3" presStyleIdx="0" presStyleCnt="4"/>
      <dgm:spPr/>
      <dgm:t>
        <a:bodyPr/>
        <a:lstStyle/>
        <a:p>
          <a:endParaRPr lang="ru-RU"/>
        </a:p>
      </dgm:t>
    </dgm:pt>
    <dgm:pt modelId="{F2CA6D7D-76B7-4651-B10D-1A3E6924884A}" type="pres">
      <dgm:prSet presAssocID="{D926658D-A8AF-4AF1-B898-31253BBC55A1}" presName="hierRoot2" presStyleCnt="0">
        <dgm:presLayoutVars>
          <dgm:hierBranch val="r"/>
        </dgm:presLayoutVars>
      </dgm:prSet>
      <dgm:spPr/>
    </dgm:pt>
    <dgm:pt modelId="{6349CF32-F62A-43C1-9ECE-2DFFA33CC73A}" type="pres">
      <dgm:prSet presAssocID="{D926658D-A8AF-4AF1-B898-31253BBC55A1}" presName="rootComposite" presStyleCnt="0"/>
      <dgm:spPr/>
    </dgm:pt>
    <dgm:pt modelId="{CBD9F37A-C18B-4FE5-9B13-37D5C7CC6961}" type="pres">
      <dgm:prSet presAssocID="{D926658D-A8AF-4AF1-B898-31253BBC55A1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AAED8D-3EBE-49C4-9A33-A79E0FC06153}" type="pres">
      <dgm:prSet presAssocID="{D926658D-A8AF-4AF1-B898-31253BBC55A1}" presName="rootConnector" presStyleLbl="node3" presStyleIdx="0" presStyleCnt="4"/>
      <dgm:spPr/>
      <dgm:t>
        <a:bodyPr/>
        <a:lstStyle/>
        <a:p>
          <a:endParaRPr lang="ru-RU"/>
        </a:p>
      </dgm:t>
    </dgm:pt>
    <dgm:pt modelId="{1527316E-7C01-42F3-AB5B-CEDD95902AAD}" type="pres">
      <dgm:prSet presAssocID="{D926658D-A8AF-4AF1-B898-31253BBC55A1}" presName="hierChild4" presStyleCnt="0"/>
      <dgm:spPr/>
    </dgm:pt>
    <dgm:pt modelId="{53BAC81F-C394-43BE-BD99-4FA44747D271}" type="pres">
      <dgm:prSet presAssocID="{D926658D-A8AF-4AF1-B898-31253BBC55A1}" presName="hierChild5" presStyleCnt="0"/>
      <dgm:spPr/>
    </dgm:pt>
    <dgm:pt modelId="{275EF0D8-D29A-4410-8A9E-C6749B4CFD71}" type="pres">
      <dgm:prSet presAssocID="{D16E163B-B805-4595-9EC5-DD7905AF7226}" presName="Name35" presStyleLbl="parChTrans1D3" presStyleIdx="1" presStyleCnt="4"/>
      <dgm:spPr/>
      <dgm:t>
        <a:bodyPr/>
        <a:lstStyle/>
        <a:p>
          <a:endParaRPr lang="ru-RU"/>
        </a:p>
      </dgm:t>
    </dgm:pt>
    <dgm:pt modelId="{EC4A0770-8051-4856-AA37-B76C0854C78E}" type="pres">
      <dgm:prSet presAssocID="{567DF42B-322F-417C-A804-E5B45509F567}" presName="hierRoot2" presStyleCnt="0">
        <dgm:presLayoutVars>
          <dgm:hierBranch val="r"/>
        </dgm:presLayoutVars>
      </dgm:prSet>
      <dgm:spPr/>
    </dgm:pt>
    <dgm:pt modelId="{FCAC3F9C-AF15-41AC-B2E9-FE0DC705C739}" type="pres">
      <dgm:prSet presAssocID="{567DF42B-322F-417C-A804-E5B45509F567}" presName="rootComposite" presStyleCnt="0"/>
      <dgm:spPr/>
    </dgm:pt>
    <dgm:pt modelId="{B4D861CA-CC16-48A8-91E5-CA1F3A9F6D6E}" type="pres">
      <dgm:prSet presAssocID="{567DF42B-322F-417C-A804-E5B45509F56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623EB5-94F0-4C31-B40F-99426FD5353C}" type="pres">
      <dgm:prSet presAssocID="{567DF42B-322F-417C-A804-E5B45509F567}" presName="rootConnector" presStyleLbl="node3" presStyleIdx="1" presStyleCnt="4"/>
      <dgm:spPr/>
      <dgm:t>
        <a:bodyPr/>
        <a:lstStyle/>
        <a:p>
          <a:endParaRPr lang="ru-RU"/>
        </a:p>
      </dgm:t>
    </dgm:pt>
    <dgm:pt modelId="{317AE152-1E76-4EBE-B311-2FE97CA8E108}" type="pres">
      <dgm:prSet presAssocID="{567DF42B-322F-417C-A804-E5B45509F567}" presName="hierChild4" presStyleCnt="0"/>
      <dgm:spPr/>
    </dgm:pt>
    <dgm:pt modelId="{4017371E-EE80-44B8-904E-09884ED33207}" type="pres">
      <dgm:prSet presAssocID="{567DF42B-322F-417C-A804-E5B45509F567}" presName="hierChild5" presStyleCnt="0"/>
      <dgm:spPr/>
    </dgm:pt>
    <dgm:pt modelId="{498D9715-4EF2-461B-81FA-C61442147A43}" type="pres">
      <dgm:prSet presAssocID="{A390386B-EA92-428E-BBB6-94B89FE36641}" presName="hierChild5" presStyleCnt="0"/>
      <dgm:spPr/>
    </dgm:pt>
    <dgm:pt modelId="{430568C3-FBC2-4634-BC0B-04900E718EA8}" type="pres">
      <dgm:prSet presAssocID="{56C84E85-63B6-4717-BCCB-3803F23A1535}" presName="Name35" presStyleLbl="parChTrans1D2" presStyleIdx="1" presStyleCnt="2"/>
      <dgm:spPr/>
      <dgm:t>
        <a:bodyPr/>
        <a:lstStyle/>
        <a:p>
          <a:endParaRPr lang="ru-RU"/>
        </a:p>
      </dgm:t>
    </dgm:pt>
    <dgm:pt modelId="{A10A1678-8642-4116-8F5D-249553756CB1}" type="pres">
      <dgm:prSet presAssocID="{F74B81D2-64AB-4134-BE23-6F9424D176DD}" presName="hierRoot2" presStyleCnt="0">
        <dgm:presLayoutVars>
          <dgm:hierBranch/>
        </dgm:presLayoutVars>
      </dgm:prSet>
      <dgm:spPr/>
    </dgm:pt>
    <dgm:pt modelId="{7FDEB8BD-B363-40C5-B35F-F79F452B028A}" type="pres">
      <dgm:prSet presAssocID="{F74B81D2-64AB-4134-BE23-6F9424D176DD}" presName="rootComposite" presStyleCnt="0"/>
      <dgm:spPr/>
    </dgm:pt>
    <dgm:pt modelId="{2D5C662A-E73A-44EC-8EB2-8BC488CEB31D}" type="pres">
      <dgm:prSet presAssocID="{F74B81D2-64AB-4134-BE23-6F9424D176DD}" presName="rootText" presStyleLbl="node2" presStyleIdx="1" presStyleCnt="2" custScaleX="150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FE28D-C11B-4874-A655-ECFC4C2F7D83}" type="pres">
      <dgm:prSet presAssocID="{F74B81D2-64AB-4134-BE23-6F9424D176DD}" presName="rootConnector" presStyleLbl="node2" presStyleIdx="1" presStyleCnt="2"/>
      <dgm:spPr/>
      <dgm:t>
        <a:bodyPr/>
        <a:lstStyle/>
        <a:p>
          <a:endParaRPr lang="ru-RU"/>
        </a:p>
      </dgm:t>
    </dgm:pt>
    <dgm:pt modelId="{8D4A66CD-4C60-4A0A-BC70-7ABC99479EDB}" type="pres">
      <dgm:prSet presAssocID="{F74B81D2-64AB-4134-BE23-6F9424D176DD}" presName="hierChild4" presStyleCnt="0"/>
      <dgm:spPr/>
    </dgm:pt>
    <dgm:pt modelId="{102839AB-D79E-4028-BEBE-00A2F236EFB9}" type="pres">
      <dgm:prSet presAssocID="{2395AD0F-EF71-47DE-8FD2-521AD649C3BC}" presName="Name35" presStyleLbl="parChTrans1D3" presStyleIdx="2" presStyleCnt="4"/>
      <dgm:spPr/>
      <dgm:t>
        <a:bodyPr/>
        <a:lstStyle/>
        <a:p>
          <a:endParaRPr lang="ru-RU"/>
        </a:p>
      </dgm:t>
    </dgm:pt>
    <dgm:pt modelId="{69038EF0-EC60-437D-A931-87EF66496221}" type="pres">
      <dgm:prSet presAssocID="{4503E91F-8ED5-47A0-8DCD-91053C87FEE8}" presName="hierRoot2" presStyleCnt="0">
        <dgm:presLayoutVars>
          <dgm:hierBranch val="r"/>
        </dgm:presLayoutVars>
      </dgm:prSet>
      <dgm:spPr/>
    </dgm:pt>
    <dgm:pt modelId="{78BF5D8B-B363-45EA-B32F-27F7D171B104}" type="pres">
      <dgm:prSet presAssocID="{4503E91F-8ED5-47A0-8DCD-91053C87FEE8}" presName="rootComposite" presStyleCnt="0"/>
      <dgm:spPr/>
    </dgm:pt>
    <dgm:pt modelId="{47837DC7-7CC6-4E9B-86E3-2E0D28159FF0}" type="pres">
      <dgm:prSet presAssocID="{4503E91F-8ED5-47A0-8DCD-91053C87FEE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632BA-23BB-433D-A39F-2146D8CC5718}" type="pres">
      <dgm:prSet presAssocID="{4503E91F-8ED5-47A0-8DCD-91053C87FEE8}" presName="rootConnector" presStyleLbl="node3" presStyleIdx="2" presStyleCnt="4"/>
      <dgm:spPr/>
      <dgm:t>
        <a:bodyPr/>
        <a:lstStyle/>
        <a:p>
          <a:endParaRPr lang="ru-RU"/>
        </a:p>
      </dgm:t>
    </dgm:pt>
    <dgm:pt modelId="{6457B76E-E72C-471C-A89C-668C1DD2AEEC}" type="pres">
      <dgm:prSet presAssocID="{4503E91F-8ED5-47A0-8DCD-91053C87FEE8}" presName="hierChild4" presStyleCnt="0"/>
      <dgm:spPr/>
    </dgm:pt>
    <dgm:pt modelId="{4AC9C8D9-2E69-4D6C-A24C-F82FB15BCA49}" type="pres">
      <dgm:prSet presAssocID="{4503E91F-8ED5-47A0-8DCD-91053C87FEE8}" presName="hierChild5" presStyleCnt="0"/>
      <dgm:spPr/>
    </dgm:pt>
    <dgm:pt modelId="{14D1E226-EAC7-495D-AB42-1C2ABAE0F155}" type="pres">
      <dgm:prSet presAssocID="{A1DB1396-60B3-4A1E-949E-D0C50879B6D3}" presName="Name35" presStyleLbl="parChTrans1D3" presStyleIdx="3" presStyleCnt="4"/>
      <dgm:spPr/>
      <dgm:t>
        <a:bodyPr/>
        <a:lstStyle/>
        <a:p>
          <a:endParaRPr lang="ru-RU"/>
        </a:p>
      </dgm:t>
    </dgm:pt>
    <dgm:pt modelId="{8DD9BBBF-0B6F-4AA2-9E79-347E0C02A840}" type="pres">
      <dgm:prSet presAssocID="{6E516B00-043D-410A-8627-1EAF4E66F155}" presName="hierRoot2" presStyleCnt="0">
        <dgm:presLayoutVars>
          <dgm:hierBranch val="r"/>
        </dgm:presLayoutVars>
      </dgm:prSet>
      <dgm:spPr/>
    </dgm:pt>
    <dgm:pt modelId="{3934C4C7-91C8-4583-B35D-8BC86284A558}" type="pres">
      <dgm:prSet presAssocID="{6E516B00-043D-410A-8627-1EAF4E66F155}" presName="rootComposite" presStyleCnt="0"/>
      <dgm:spPr/>
    </dgm:pt>
    <dgm:pt modelId="{22EB5613-CDD8-43E0-9182-750FB66C7BAC}" type="pres">
      <dgm:prSet presAssocID="{6E516B00-043D-410A-8627-1EAF4E66F15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D7719D-CE50-463F-9212-2B5B34153B81}" type="pres">
      <dgm:prSet presAssocID="{6E516B00-043D-410A-8627-1EAF4E66F155}" presName="rootConnector" presStyleLbl="node3" presStyleIdx="3" presStyleCnt="4"/>
      <dgm:spPr/>
      <dgm:t>
        <a:bodyPr/>
        <a:lstStyle/>
        <a:p>
          <a:endParaRPr lang="ru-RU"/>
        </a:p>
      </dgm:t>
    </dgm:pt>
    <dgm:pt modelId="{076030B4-F6F3-49CC-972A-D6CF47CD7C77}" type="pres">
      <dgm:prSet presAssocID="{6E516B00-043D-410A-8627-1EAF4E66F155}" presName="hierChild4" presStyleCnt="0"/>
      <dgm:spPr/>
    </dgm:pt>
    <dgm:pt modelId="{8231B04F-8592-4DCC-B2A7-40947BEEB80C}" type="pres">
      <dgm:prSet presAssocID="{6E516B00-043D-410A-8627-1EAF4E66F155}" presName="hierChild5" presStyleCnt="0"/>
      <dgm:spPr/>
    </dgm:pt>
    <dgm:pt modelId="{1FD3626B-8778-4602-B048-A5B91033B51E}" type="pres">
      <dgm:prSet presAssocID="{F74B81D2-64AB-4134-BE23-6F9424D176DD}" presName="hierChild5" presStyleCnt="0"/>
      <dgm:spPr/>
    </dgm:pt>
    <dgm:pt modelId="{B2251F6D-E73B-4F6D-858C-72B80036A786}" type="pres">
      <dgm:prSet presAssocID="{8CF95668-F8A6-432B-9A7D-FD3AD56A756A}" presName="hierChild3" presStyleCnt="0"/>
      <dgm:spPr/>
    </dgm:pt>
  </dgm:ptLst>
  <dgm:cxnLst>
    <dgm:cxn modelId="{E1321211-37E0-45B6-A2E4-7E27F367A6E7}" type="presOf" srcId="{56C84E85-63B6-4717-BCCB-3803F23A1535}" destId="{430568C3-FBC2-4634-BC0B-04900E718EA8}" srcOrd="0" destOrd="0" presId="urn:microsoft.com/office/officeart/2005/8/layout/orgChart1"/>
    <dgm:cxn modelId="{BEB071DA-29DE-49BE-A393-750CC732CEA3}" type="presOf" srcId="{6E516B00-043D-410A-8627-1EAF4E66F155}" destId="{22EB5613-CDD8-43E0-9182-750FB66C7BAC}" srcOrd="0" destOrd="0" presId="urn:microsoft.com/office/officeart/2005/8/layout/orgChart1"/>
    <dgm:cxn modelId="{001227D6-D947-4579-B500-AC78C4D67D93}" srcId="{A390386B-EA92-428E-BBB6-94B89FE36641}" destId="{567DF42B-322F-417C-A804-E5B45509F567}" srcOrd="1" destOrd="0" parTransId="{D16E163B-B805-4595-9EC5-DD7905AF7226}" sibTransId="{CE9CFE6E-086B-41B5-AD09-2D36D887D91D}"/>
    <dgm:cxn modelId="{6A01FEF5-A655-4CC8-A670-7B671806074B}" type="presOf" srcId="{A1DB1396-60B3-4A1E-949E-D0C50879B6D3}" destId="{14D1E226-EAC7-495D-AB42-1C2ABAE0F155}" srcOrd="0" destOrd="0" presId="urn:microsoft.com/office/officeart/2005/8/layout/orgChart1"/>
    <dgm:cxn modelId="{F168390D-32D7-4605-AE6C-94D1CC3E9474}" type="presOf" srcId="{567DF42B-322F-417C-A804-E5B45509F567}" destId="{B4D861CA-CC16-48A8-91E5-CA1F3A9F6D6E}" srcOrd="0" destOrd="0" presId="urn:microsoft.com/office/officeart/2005/8/layout/orgChart1"/>
    <dgm:cxn modelId="{5AFC5663-CE7E-4D9D-89E0-A452204887FE}" type="presOf" srcId="{8CF95668-F8A6-432B-9A7D-FD3AD56A756A}" destId="{DE652C4F-1CAC-48B5-89F9-7BDD1A32ABD5}" srcOrd="1" destOrd="0" presId="urn:microsoft.com/office/officeart/2005/8/layout/orgChart1"/>
    <dgm:cxn modelId="{E867018F-B0B7-4890-9CFE-3BA6BF999A8F}" type="presOf" srcId="{8CF95668-F8A6-432B-9A7D-FD3AD56A756A}" destId="{C02BEC0D-ABD9-4C48-9A54-80A36034C1F9}" srcOrd="0" destOrd="0" presId="urn:microsoft.com/office/officeart/2005/8/layout/orgChart1"/>
    <dgm:cxn modelId="{0DFB4AC8-CAAC-4FEC-8449-90459B5F46D5}" srcId="{8CF95668-F8A6-432B-9A7D-FD3AD56A756A}" destId="{F74B81D2-64AB-4134-BE23-6F9424D176DD}" srcOrd="1" destOrd="0" parTransId="{56C84E85-63B6-4717-BCCB-3803F23A1535}" sibTransId="{012D1BAA-05D1-457C-B375-F2D201233DAE}"/>
    <dgm:cxn modelId="{FFE664FE-E033-4E69-92B4-DE88DB42FC06}" type="presOf" srcId="{A390386B-EA92-428E-BBB6-94B89FE36641}" destId="{23E09198-5D55-4F6F-991D-1605BD9C5A86}" srcOrd="1" destOrd="0" presId="urn:microsoft.com/office/officeart/2005/8/layout/orgChart1"/>
    <dgm:cxn modelId="{14F864FD-BAA4-452A-ADA8-7D9D7509F261}" type="presOf" srcId="{75B692E8-F797-42B5-9A64-B6101C05A1B7}" destId="{4498FCC3-26D6-4B37-8B55-7B35370F68A6}" srcOrd="0" destOrd="0" presId="urn:microsoft.com/office/officeart/2005/8/layout/orgChart1"/>
    <dgm:cxn modelId="{601DC31D-817F-4EEE-BC7E-DBEC1BEDDEE0}" type="presOf" srcId="{D16E163B-B805-4595-9EC5-DD7905AF7226}" destId="{275EF0D8-D29A-4410-8A9E-C6749B4CFD71}" srcOrd="0" destOrd="0" presId="urn:microsoft.com/office/officeart/2005/8/layout/orgChart1"/>
    <dgm:cxn modelId="{F2397A21-8DD3-4D56-8545-6DCB7E2D3233}" type="presOf" srcId="{D926658D-A8AF-4AF1-B898-31253BBC55A1}" destId="{8CAAED8D-3EBE-49C4-9A33-A79E0FC06153}" srcOrd="1" destOrd="0" presId="urn:microsoft.com/office/officeart/2005/8/layout/orgChart1"/>
    <dgm:cxn modelId="{2DE40D6B-C2F5-4F4B-BF45-4B4FB8590E4B}" type="presOf" srcId="{BF137B19-01B1-4C86-A7F7-7F9A84079C23}" destId="{BA27C60F-14F1-49FD-8776-525B2F6E2AF6}" srcOrd="0" destOrd="0" presId="urn:microsoft.com/office/officeart/2005/8/layout/orgChart1"/>
    <dgm:cxn modelId="{A39EFE68-26AD-4D21-8C65-8EFE8B225B19}" type="presOf" srcId="{F74B81D2-64AB-4134-BE23-6F9424D176DD}" destId="{744FE28D-C11B-4874-A655-ECFC4C2F7D83}" srcOrd="1" destOrd="0" presId="urn:microsoft.com/office/officeart/2005/8/layout/orgChart1"/>
    <dgm:cxn modelId="{347BDD43-D0D4-4DFF-A47E-74485041A9B5}" type="presOf" srcId="{A390386B-EA92-428E-BBB6-94B89FE36641}" destId="{6BFDE317-60B6-4EF4-84F5-315D8E728ED6}" srcOrd="0" destOrd="0" presId="urn:microsoft.com/office/officeart/2005/8/layout/orgChart1"/>
    <dgm:cxn modelId="{CFE2D71A-6E95-4EBD-B3F7-028AF0D93021}" type="presOf" srcId="{4503E91F-8ED5-47A0-8DCD-91053C87FEE8}" destId="{47837DC7-7CC6-4E9B-86E3-2E0D28159FF0}" srcOrd="0" destOrd="0" presId="urn:microsoft.com/office/officeart/2005/8/layout/orgChart1"/>
    <dgm:cxn modelId="{B9A18649-6DEB-4EF8-8163-74757D5BE4E7}" srcId="{8CF95668-F8A6-432B-9A7D-FD3AD56A756A}" destId="{A390386B-EA92-428E-BBB6-94B89FE36641}" srcOrd="0" destOrd="0" parTransId="{9D610F8A-9525-4E26-A357-A579D8D8CC7E}" sibTransId="{061DD68D-90B1-4FE8-AB4D-104B00C51B17}"/>
    <dgm:cxn modelId="{50825AEB-1A35-4A14-AE32-FE409A68A382}" type="presOf" srcId="{F74B81D2-64AB-4134-BE23-6F9424D176DD}" destId="{2D5C662A-E73A-44EC-8EB2-8BC488CEB31D}" srcOrd="0" destOrd="0" presId="urn:microsoft.com/office/officeart/2005/8/layout/orgChart1"/>
    <dgm:cxn modelId="{0656F8DE-EDDE-4EC8-B912-294940D029B1}" srcId="{F74B81D2-64AB-4134-BE23-6F9424D176DD}" destId="{4503E91F-8ED5-47A0-8DCD-91053C87FEE8}" srcOrd="0" destOrd="0" parTransId="{2395AD0F-EF71-47DE-8FD2-521AD649C3BC}" sibTransId="{B33DA040-C413-4C91-BA37-7D08297FF354}"/>
    <dgm:cxn modelId="{D8094531-3F28-4FBD-BBF5-8353177C95F3}" type="presOf" srcId="{6E516B00-043D-410A-8627-1EAF4E66F155}" destId="{93D7719D-CE50-463F-9212-2B5B34153B81}" srcOrd="1" destOrd="0" presId="urn:microsoft.com/office/officeart/2005/8/layout/orgChart1"/>
    <dgm:cxn modelId="{E421B9FA-EAF2-42AB-8892-AC165DF018B9}" type="presOf" srcId="{D926658D-A8AF-4AF1-B898-31253BBC55A1}" destId="{CBD9F37A-C18B-4FE5-9B13-37D5C7CC6961}" srcOrd="0" destOrd="0" presId="urn:microsoft.com/office/officeart/2005/8/layout/orgChart1"/>
    <dgm:cxn modelId="{F9F18C8C-3691-4DDA-91E7-1BF4CFD3D928}" type="presOf" srcId="{4503E91F-8ED5-47A0-8DCD-91053C87FEE8}" destId="{47D632BA-23BB-433D-A39F-2146D8CC5718}" srcOrd="1" destOrd="0" presId="urn:microsoft.com/office/officeart/2005/8/layout/orgChart1"/>
    <dgm:cxn modelId="{F04CC7DE-6958-4BD3-9D1F-E776C78DB685}" type="presOf" srcId="{9D610F8A-9525-4E26-A357-A579D8D8CC7E}" destId="{542A0EE4-EB5A-4804-A701-7F696875A4E5}" srcOrd="0" destOrd="0" presId="urn:microsoft.com/office/officeart/2005/8/layout/orgChart1"/>
    <dgm:cxn modelId="{39D093AD-45D9-4A75-9883-D8EA7630C838}" type="presOf" srcId="{567DF42B-322F-417C-A804-E5B45509F567}" destId="{1B623EB5-94F0-4C31-B40F-99426FD5353C}" srcOrd="1" destOrd="0" presId="urn:microsoft.com/office/officeart/2005/8/layout/orgChart1"/>
    <dgm:cxn modelId="{B3365F4C-3B90-46C4-9E75-D927F499C6AA}" srcId="{A390386B-EA92-428E-BBB6-94B89FE36641}" destId="{D926658D-A8AF-4AF1-B898-31253BBC55A1}" srcOrd="0" destOrd="0" parTransId="{75B692E8-F797-42B5-9A64-B6101C05A1B7}" sibTransId="{F98B5EA0-4913-40E8-AD25-14CD7068162A}"/>
    <dgm:cxn modelId="{382EED31-86B6-414B-BD0C-814D4253691F}" srcId="{F74B81D2-64AB-4134-BE23-6F9424D176DD}" destId="{6E516B00-043D-410A-8627-1EAF4E66F155}" srcOrd="1" destOrd="0" parTransId="{A1DB1396-60B3-4A1E-949E-D0C50879B6D3}" sibTransId="{F1A36E93-0647-4AB7-8CAD-1EB41A297A19}"/>
    <dgm:cxn modelId="{702C50E0-38FF-4824-9404-13E6A3B11F5E}" type="presOf" srcId="{2395AD0F-EF71-47DE-8FD2-521AD649C3BC}" destId="{102839AB-D79E-4028-BEBE-00A2F236EFB9}" srcOrd="0" destOrd="0" presId="urn:microsoft.com/office/officeart/2005/8/layout/orgChart1"/>
    <dgm:cxn modelId="{E362ACA1-CF3A-4498-BD45-1D6AC1DA86D8}" srcId="{BF137B19-01B1-4C86-A7F7-7F9A84079C23}" destId="{8CF95668-F8A6-432B-9A7D-FD3AD56A756A}" srcOrd="0" destOrd="0" parTransId="{413F6F92-9955-4722-B16E-8EBB984C3C60}" sibTransId="{38DCAF19-9AAD-450B-95DD-D56AC5034178}"/>
    <dgm:cxn modelId="{1317EC5E-5EDF-4444-8B6E-0117923634F1}" type="presParOf" srcId="{BA27C60F-14F1-49FD-8776-525B2F6E2AF6}" destId="{F8CDB7C8-94E7-4808-9715-83394D3304BC}" srcOrd="0" destOrd="0" presId="urn:microsoft.com/office/officeart/2005/8/layout/orgChart1"/>
    <dgm:cxn modelId="{AECC5119-5AFD-40C6-A401-0BB72A8A5659}" type="presParOf" srcId="{F8CDB7C8-94E7-4808-9715-83394D3304BC}" destId="{4F10A5EA-D17D-430B-81C3-19CE578C59E4}" srcOrd="0" destOrd="0" presId="urn:microsoft.com/office/officeart/2005/8/layout/orgChart1"/>
    <dgm:cxn modelId="{E37DCC8E-93E0-4D55-A0D3-0651EB5A8A9D}" type="presParOf" srcId="{4F10A5EA-D17D-430B-81C3-19CE578C59E4}" destId="{C02BEC0D-ABD9-4C48-9A54-80A36034C1F9}" srcOrd="0" destOrd="0" presId="urn:microsoft.com/office/officeart/2005/8/layout/orgChart1"/>
    <dgm:cxn modelId="{A37C9E1E-3A34-4A58-AA83-019960A7866D}" type="presParOf" srcId="{4F10A5EA-D17D-430B-81C3-19CE578C59E4}" destId="{DE652C4F-1CAC-48B5-89F9-7BDD1A32ABD5}" srcOrd="1" destOrd="0" presId="urn:microsoft.com/office/officeart/2005/8/layout/orgChart1"/>
    <dgm:cxn modelId="{CD887DEC-A7D5-498E-80EF-F0367D6116E8}" type="presParOf" srcId="{F8CDB7C8-94E7-4808-9715-83394D3304BC}" destId="{87B4E801-6AC5-4651-9075-FA4566455652}" srcOrd="1" destOrd="0" presId="urn:microsoft.com/office/officeart/2005/8/layout/orgChart1"/>
    <dgm:cxn modelId="{49A4C072-2897-4AEB-B315-DDE7CD38DF85}" type="presParOf" srcId="{87B4E801-6AC5-4651-9075-FA4566455652}" destId="{542A0EE4-EB5A-4804-A701-7F696875A4E5}" srcOrd="0" destOrd="0" presId="urn:microsoft.com/office/officeart/2005/8/layout/orgChart1"/>
    <dgm:cxn modelId="{CE113F33-9C68-4C80-B50A-3AE5DBFECA4F}" type="presParOf" srcId="{87B4E801-6AC5-4651-9075-FA4566455652}" destId="{890CCB00-4746-42DF-809A-0A3EAC061B9A}" srcOrd="1" destOrd="0" presId="urn:microsoft.com/office/officeart/2005/8/layout/orgChart1"/>
    <dgm:cxn modelId="{1031EAD8-B037-4D5B-B743-BA3715B89596}" type="presParOf" srcId="{890CCB00-4746-42DF-809A-0A3EAC061B9A}" destId="{5C0E79DF-5DF3-4FDB-A78A-A7954E0A8D9C}" srcOrd="0" destOrd="0" presId="urn:microsoft.com/office/officeart/2005/8/layout/orgChart1"/>
    <dgm:cxn modelId="{1A6D9446-D5EF-4614-809B-DE6A70B33D50}" type="presParOf" srcId="{5C0E79DF-5DF3-4FDB-A78A-A7954E0A8D9C}" destId="{6BFDE317-60B6-4EF4-84F5-315D8E728ED6}" srcOrd="0" destOrd="0" presId="urn:microsoft.com/office/officeart/2005/8/layout/orgChart1"/>
    <dgm:cxn modelId="{1391DD7E-771E-46A7-82C8-B88B952B36ED}" type="presParOf" srcId="{5C0E79DF-5DF3-4FDB-A78A-A7954E0A8D9C}" destId="{23E09198-5D55-4F6F-991D-1605BD9C5A86}" srcOrd="1" destOrd="0" presId="urn:microsoft.com/office/officeart/2005/8/layout/orgChart1"/>
    <dgm:cxn modelId="{F64E60A4-1864-4BF8-B523-0DC57975BFBE}" type="presParOf" srcId="{890CCB00-4746-42DF-809A-0A3EAC061B9A}" destId="{BDC06AF2-7411-435F-9714-E3C491DD11A8}" srcOrd="1" destOrd="0" presId="urn:microsoft.com/office/officeart/2005/8/layout/orgChart1"/>
    <dgm:cxn modelId="{78FBF0F5-E9B8-4E68-AAEE-6A1F371AF15E}" type="presParOf" srcId="{BDC06AF2-7411-435F-9714-E3C491DD11A8}" destId="{4498FCC3-26D6-4B37-8B55-7B35370F68A6}" srcOrd="0" destOrd="0" presId="urn:microsoft.com/office/officeart/2005/8/layout/orgChart1"/>
    <dgm:cxn modelId="{0301A5C5-9329-412D-8984-CF2210E14B34}" type="presParOf" srcId="{BDC06AF2-7411-435F-9714-E3C491DD11A8}" destId="{F2CA6D7D-76B7-4651-B10D-1A3E6924884A}" srcOrd="1" destOrd="0" presId="urn:microsoft.com/office/officeart/2005/8/layout/orgChart1"/>
    <dgm:cxn modelId="{072723F9-D3AB-4E54-8554-BBD335E5FA42}" type="presParOf" srcId="{F2CA6D7D-76B7-4651-B10D-1A3E6924884A}" destId="{6349CF32-F62A-43C1-9ECE-2DFFA33CC73A}" srcOrd="0" destOrd="0" presId="urn:microsoft.com/office/officeart/2005/8/layout/orgChart1"/>
    <dgm:cxn modelId="{52DCBFD1-1170-4C2E-B763-E51FEBF9CF10}" type="presParOf" srcId="{6349CF32-F62A-43C1-9ECE-2DFFA33CC73A}" destId="{CBD9F37A-C18B-4FE5-9B13-37D5C7CC6961}" srcOrd="0" destOrd="0" presId="urn:microsoft.com/office/officeart/2005/8/layout/orgChart1"/>
    <dgm:cxn modelId="{ED9F3622-B7A5-40CE-A40A-E8AE78666E13}" type="presParOf" srcId="{6349CF32-F62A-43C1-9ECE-2DFFA33CC73A}" destId="{8CAAED8D-3EBE-49C4-9A33-A79E0FC06153}" srcOrd="1" destOrd="0" presId="urn:microsoft.com/office/officeart/2005/8/layout/orgChart1"/>
    <dgm:cxn modelId="{CA60BEB0-6F12-419A-85CC-ADDC0197B8E9}" type="presParOf" srcId="{F2CA6D7D-76B7-4651-B10D-1A3E6924884A}" destId="{1527316E-7C01-42F3-AB5B-CEDD95902AAD}" srcOrd="1" destOrd="0" presId="urn:microsoft.com/office/officeart/2005/8/layout/orgChart1"/>
    <dgm:cxn modelId="{50BE64B7-DE0A-4A58-8AE6-0E88D0B44B1B}" type="presParOf" srcId="{F2CA6D7D-76B7-4651-B10D-1A3E6924884A}" destId="{53BAC81F-C394-43BE-BD99-4FA44747D271}" srcOrd="2" destOrd="0" presId="urn:microsoft.com/office/officeart/2005/8/layout/orgChart1"/>
    <dgm:cxn modelId="{E0D8FED5-0D22-437F-9658-B3B3D7FD4F7C}" type="presParOf" srcId="{BDC06AF2-7411-435F-9714-E3C491DD11A8}" destId="{275EF0D8-D29A-4410-8A9E-C6749B4CFD71}" srcOrd="2" destOrd="0" presId="urn:microsoft.com/office/officeart/2005/8/layout/orgChart1"/>
    <dgm:cxn modelId="{75480FFB-E084-4CB9-A2FC-42F80E86DFF3}" type="presParOf" srcId="{BDC06AF2-7411-435F-9714-E3C491DD11A8}" destId="{EC4A0770-8051-4856-AA37-B76C0854C78E}" srcOrd="3" destOrd="0" presId="urn:microsoft.com/office/officeart/2005/8/layout/orgChart1"/>
    <dgm:cxn modelId="{BDAC11B9-277A-4353-B621-D2D6613360B9}" type="presParOf" srcId="{EC4A0770-8051-4856-AA37-B76C0854C78E}" destId="{FCAC3F9C-AF15-41AC-B2E9-FE0DC705C739}" srcOrd="0" destOrd="0" presId="urn:microsoft.com/office/officeart/2005/8/layout/orgChart1"/>
    <dgm:cxn modelId="{FC3D41DD-0BB2-4492-BEC1-ED5BF76C8EB6}" type="presParOf" srcId="{FCAC3F9C-AF15-41AC-B2E9-FE0DC705C739}" destId="{B4D861CA-CC16-48A8-91E5-CA1F3A9F6D6E}" srcOrd="0" destOrd="0" presId="urn:microsoft.com/office/officeart/2005/8/layout/orgChart1"/>
    <dgm:cxn modelId="{B157841E-2690-4469-B89C-5F8D45B988DF}" type="presParOf" srcId="{FCAC3F9C-AF15-41AC-B2E9-FE0DC705C739}" destId="{1B623EB5-94F0-4C31-B40F-99426FD5353C}" srcOrd="1" destOrd="0" presId="urn:microsoft.com/office/officeart/2005/8/layout/orgChart1"/>
    <dgm:cxn modelId="{BD0A1C10-A1E9-4762-AB79-35043C6533E5}" type="presParOf" srcId="{EC4A0770-8051-4856-AA37-B76C0854C78E}" destId="{317AE152-1E76-4EBE-B311-2FE97CA8E108}" srcOrd="1" destOrd="0" presId="urn:microsoft.com/office/officeart/2005/8/layout/orgChart1"/>
    <dgm:cxn modelId="{24895DD6-A7A6-4888-B22A-88E5FC257B60}" type="presParOf" srcId="{EC4A0770-8051-4856-AA37-B76C0854C78E}" destId="{4017371E-EE80-44B8-904E-09884ED33207}" srcOrd="2" destOrd="0" presId="urn:microsoft.com/office/officeart/2005/8/layout/orgChart1"/>
    <dgm:cxn modelId="{D5507E70-AE7B-48A9-8B8F-9B8FD6E7F37C}" type="presParOf" srcId="{890CCB00-4746-42DF-809A-0A3EAC061B9A}" destId="{498D9715-4EF2-461B-81FA-C61442147A43}" srcOrd="2" destOrd="0" presId="urn:microsoft.com/office/officeart/2005/8/layout/orgChart1"/>
    <dgm:cxn modelId="{9C3792B5-16D0-436D-9600-45F1A18F8874}" type="presParOf" srcId="{87B4E801-6AC5-4651-9075-FA4566455652}" destId="{430568C3-FBC2-4634-BC0B-04900E718EA8}" srcOrd="2" destOrd="0" presId="urn:microsoft.com/office/officeart/2005/8/layout/orgChart1"/>
    <dgm:cxn modelId="{FB0C8B33-F06D-4A00-BFE3-62274AF70068}" type="presParOf" srcId="{87B4E801-6AC5-4651-9075-FA4566455652}" destId="{A10A1678-8642-4116-8F5D-249553756CB1}" srcOrd="3" destOrd="0" presId="urn:microsoft.com/office/officeart/2005/8/layout/orgChart1"/>
    <dgm:cxn modelId="{64F5CC14-8AC4-4AF7-B5AE-4FA8430341CB}" type="presParOf" srcId="{A10A1678-8642-4116-8F5D-249553756CB1}" destId="{7FDEB8BD-B363-40C5-B35F-F79F452B028A}" srcOrd="0" destOrd="0" presId="urn:microsoft.com/office/officeart/2005/8/layout/orgChart1"/>
    <dgm:cxn modelId="{9473C063-D85C-4D07-8D4C-7F73C36F27D8}" type="presParOf" srcId="{7FDEB8BD-B363-40C5-B35F-F79F452B028A}" destId="{2D5C662A-E73A-44EC-8EB2-8BC488CEB31D}" srcOrd="0" destOrd="0" presId="urn:microsoft.com/office/officeart/2005/8/layout/orgChart1"/>
    <dgm:cxn modelId="{5BBAD097-8B41-498D-B918-3D34F3DA7D6B}" type="presParOf" srcId="{7FDEB8BD-B363-40C5-B35F-F79F452B028A}" destId="{744FE28D-C11B-4874-A655-ECFC4C2F7D83}" srcOrd="1" destOrd="0" presId="urn:microsoft.com/office/officeart/2005/8/layout/orgChart1"/>
    <dgm:cxn modelId="{6038199C-B9D6-4E67-8B11-56487E5BA0A7}" type="presParOf" srcId="{A10A1678-8642-4116-8F5D-249553756CB1}" destId="{8D4A66CD-4C60-4A0A-BC70-7ABC99479EDB}" srcOrd="1" destOrd="0" presId="urn:microsoft.com/office/officeart/2005/8/layout/orgChart1"/>
    <dgm:cxn modelId="{D299B87D-E195-47D9-9D81-42A376C43D16}" type="presParOf" srcId="{8D4A66CD-4C60-4A0A-BC70-7ABC99479EDB}" destId="{102839AB-D79E-4028-BEBE-00A2F236EFB9}" srcOrd="0" destOrd="0" presId="urn:microsoft.com/office/officeart/2005/8/layout/orgChart1"/>
    <dgm:cxn modelId="{8546587C-F0D9-4ACD-9E04-A119E5D0564B}" type="presParOf" srcId="{8D4A66CD-4C60-4A0A-BC70-7ABC99479EDB}" destId="{69038EF0-EC60-437D-A931-87EF66496221}" srcOrd="1" destOrd="0" presId="urn:microsoft.com/office/officeart/2005/8/layout/orgChart1"/>
    <dgm:cxn modelId="{5D6F37D4-18A9-448B-AB30-6990096CED42}" type="presParOf" srcId="{69038EF0-EC60-437D-A931-87EF66496221}" destId="{78BF5D8B-B363-45EA-B32F-27F7D171B104}" srcOrd="0" destOrd="0" presId="urn:microsoft.com/office/officeart/2005/8/layout/orgChart1"/>
    <dgm:cxn modelId="{FFEC38C3-E37A-4F3A-84D5-5E5D910B1C28}" type="presParOf" srcId="{78BF5D8B-B363-45EA-B32F-27F7D171B104}" destId="{47837DC7-7CC6-4E9B-86E3-2E0D28159FF0}" srcOrd="0" destOrd="0" presId="urn:microsoft.com/office/officeart/2005/8/layout/orgChart1"/>
    <dgm:cxn modelId="{63CFEC0B-CD7F-4C5A-9CED-41F5C577DBAA}" type="presParOf" srcId="{78BF5D8B-B363-45EA-B32F-27F7D171B104}" destId="{47D632BA-23BB-433D-A39F-2146D8CC5718}" srcOrd="1" destOrd="0" presId="urn:microsoft.com/office/officeart/2005/8/layout/orgChart1"/>
    <dgm:cxn modelId="{A69272A6-C065-438A-AD60-0CCC2949C665}" type="presParOf" srcId="{69038EF0-EC60-437D-A931-87EF66496221}" destId="{6457B76E-E72C-471C-A89C-668C1DD2AEEC}" srcOrd="1" destOrd="0" presId="urn:microsoft.com/office/officeart/2005/8/layout/orgChart1"/>
    <dgm:cxn modelId="{5BD2F324-7A4E-4218-A86F-B165CA002AC3}" type="presParOf" srcId="{69038EF0-EC60-437D-A931-87EF66496221}" destId="{4AC9C8D9-2E69-4D6C-A24C-F82FB15BCA49}" srcOrd="2" destOrd="0" presId="urn:microsoft.com/office/officeart/2005/8/layout/orgChart1"/>
    <dgm:cxn modelId="{36CE6C2B-CDE6-4082-958A-054312205B7D}" type="presParOf" srcId="{8D4A66CD-4C60-4A0A-BC70-7ABC99479EDB}" destId="{14D1E226-EAC7-495D-AB42-1C2ABAE0F155}" srcOrd="2" destOrd="0" presId="urn:microsoft.com/office/officeart/2005/8/layout/orgChart1"/>
    <dgm:cxn modelId="{5AF65497-6EE5-4BA4-9ACF-2AF24A62FFB3}" type="presParOf" srcId="{8D4A66CD-4C60-4A0A-BC70-7ABC99479EDB}" destId="{8DD9BBBF-0B6F-4AA2-9E79-347E0C02A840}" srcOrd="3" destOrd="0" presId="urn:microsoft.com/office/officeart/2005/8/layout/orgChart1"/>
    <dgm:cxn modelId="{4D11CD21-BACC-4C5C-9B09-09C995263E99}" type="presParOf" srcId="{8DD9BBBF-0B6F-4AA2-9E79-347E0C02A840}" destId="{3934C4C7-91C8-4583-B35D-8BC86284A558}" srcOrd="0" destOrd="0" presId="urn:microsoft.com/office/officeart/2005/8/layout/orgChart1"/>
    <dgm:cxn modelId="{07B73B6C-02B1-4B68-90EF-4F5C088F0217}" type="presParOf" srcId="{3934C4C7-91C8-4583-B35D-8BC86284A558}" destId="{22EB5613-CDD8-43E0-9182-750FB66C7BAC}" srcOrd="0" destOrd="0" presId="urn:microsoft.com/office/officeart/2005/8/layout/orgChart1"/>
    <dgm:cxn modelId="{7B11DCD7-7F1B-4651-AE40-541BE9F52F26}" type="presParOf" srcId="{3934C4C7-91C8-4583-B35D-8BC86284A558}" destId="{93D7719D-CE50-463F-9212-2B5B34153B81}" srcOrd="1" destOrd="0" presId="urn:microsoft.com/office/officeart/2005/8/layout/orgChart1"/>
    <dgm:cxn modelId="{D3452054-8D75-48E7-A78A-08F70C424C90}" type="presParOf" srcId="{8DD9BBBF-0B6F-4AA2-9E79-347E0C02A840}" destId="{076030B4-F6F3-49CC-972A-D6CF47CD7C77}" srcOrd="1" destOrd="0" presId="urn:microsoft.com/office/officeart/2005/8/layout/orgChart1"/>
    <dgm:cxn modelId="{CDC4F140-06BB-45A4-9380-627966AADD02}" type="presParOf" srcId="{8DD9BBBF-0B6F-4AA2-9E79-347E0C02A840}" destId="{8231B04F-8592-4DCC-B2A7-40947BEEB80C}" srcOrd="2" destOrd="0" presId="urn:microsoft.com/office/officeart/2005/8/layout/orgChart1"/>
    <dgm:cxn modelId="{BDD8CB01-A744-4F8E-8D73-ACC19E4ED928}" type="presParOf" srcId="{A10A1678-8642-4116-8F5D-249553756CB1}" destId="{1FD3626B-8778-4602-B048-A5B91033B51E}" srcOrd="2" destOrd="0" presId="urn:microsoft.com/office/officeart/2005/8/layout/orgChart1"/>
    <dgm:cxn modelId="{079F6341-94B7-4B43-9127-C864B03B8306}" type="presParOf" srcId="{F8CDB7C8-94E7-4808-9715-83394D3304BC}" destId="{B2251F6D-E73B-4F6D-858C-72B80036A7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44539-FDBF-4902-B034-DF3567317E77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4493CF2-5B15-443B-AECF-8C2E89F33523}">
      <dgm:prSet phldrT="[Текст]" custT="1"/>
      <dgm:spPr/>
      <dgm:t>
        <a:bodyPr/>
        <a:lstStyle/>
        <a:p>
          <a:r>
            <a:rPr lang="ru-RU" sz="1800" b="1" dirty="0">
              <a:latin typeface="+mj-lt"/>
            </a:rPr>
            <a:t>НАТУРАЛЬНЫЕ ВОЛОКНА ЖИВОТНОГО ПРОИСХОЖДЕНИЯ</a:t>
          </a:r>
        </a:p>
      </dgm:t>
    </dgm:pt>
    <dgm:pt modelId="{DADDA2BA-CF8D-48FA-A454-6EDFEA5FC280}" type="parTrans" cxnId="{5F0A4601-874C-4961-8C31-D70D7629E371}">
      <dgm:prSet/>
      <dgm:spPr/>
      <dgm:t>
        <a:bodyPr/>
        <a:lstStyle/>
        <a:p>
          <a:endParaRPr lang="ru-RU"/>
        </a:p>
      </dgm:t>
    </dgm:pt>
    <dgm:pt modelId="{EEC773CA-4D38-475D-A013-F87768B63A5F}" type="sibTrans" cxnId="{5F0A4601-874C-4961-8C31-D70D7629E371}">
      <dgm:prSet/>
      <dgm:spPr/>
      <dgm:t>
        <a:bodyPr/>
        <a:lstStyle/>
        <a:p>
          <a:endParaRPr lang="ru-RU"/>
        </a:p>
      </dgm:t>
    </dgm:pt>
    <dgm:pt modelId="{E7405554-81ED-42D1-B6D5-213B067FD3F8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.....ВОЛОКНО</a:t>
          </a:r>
        </a:p>
      </dgm:t>
    </dgm:pt>
    <dgm:pt modelId="{AD743B3F-B6D3-47F0-9E15-3C9C7546FFBB}" type="parTrans" cxnId="{8C61B9B1-1CEF-4CD4-98C3-080A389B4FC6}">
      <dgm:prSet/>
      <dgm:spPr/>
      <dgm:t>
        <a:bodyPr/>
        <a:lstStyle/>
        <a:p>
          <a:endParaRPr lang="ru-RU"/>
        </a:p>
      </dgm:t>
    </dgm:pt>
    <dgm:pt modelId="{87EB5D5D-2EE7-4812-8091-B81A411E7A6A}" type="sibTrans" cxnId="{8C61B9B1-1CEF-4CD4-98C3-080A389B4FC6}">
      <dgm:prSet/>
      <dgm:spPr/>
      <dgm:t>
        <a:bodyPr/>
        <a:lstStyle/>
        <a:p>
          <a:endParaRPr lang="ru-RU"/>
        </a:p>
      </dgm:t>
    </dgm:pt>
    <dgm:pt modelId="{19BDD789-BAA3-4313-9A13-D411B2DF6311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......ВОЛОКНО</a:t>
          </a:r>
        </a:p>
      </dgm:t>
    </dgm:pt>
    <dgm:pt modelId="{C7650BDD-5B3C-4744-81BE-A31E4332F0B9}" type="parTrans" cxnId="{80594A70-B234-4DD0-B1B9-B3C3321ED676}">
      <dgm:prSet/>
      <dgm:spPr/>
      <dgm:t>
        <a:bodyPr/>
        <a:lstStyle/>
        <a:p>
          <a:endParaRPr lang="ru-RU"/>
        </a:p>
      </dgm:t>
    </dgm:pt>
    <dgm:pt modelId="{54961E91-1051-4C0B-BB4B-435D0C16809E}" type="sibTrans" cxnId="{80594A70-B234-4DD0-B1B9-B3C3321ED676}">
      <dgm:prSet/>
      <dgm:spPr/>
      <dgm:t>
        <a:bodyPr/>
        <a:lstStyle/>
        <a:p>
          <a:endParaRPr lang="ru-RU"/>
        </a:p>
      </dgm:t>
    </dgm:pt>
    <dgm:pt modelId="{AA304C68-93A5-41E7-BA86-12860C79A8F3}">
      <dgm:prSet custT="1"/>
      <dgm:spPr/>
      <dgm:t>
        <a:bodyPr/>
        <a:lstStyle/>
        <a:p>
          <a:r>
            <a:rPr lang="ru-RU" sz="1400" dirty="0">
              <a:latin typeface="+mj-lt"/>
            </a:rPr>
            <a:t>ПОЛУЧАЮТ ИЗ...</a:t>
          </a:r>
        </a:p>
      </dgm:t>
    </dgm:pt>
    <dgm:pt modelId="{09385CE0-81BB-4E15-B8C8-C48AD2531686}" type="parTrans" cxnId="{AD085C09-BDA4-4DDF-AB34-304DAE1C2CBF}">
      <dgm:prSet/>
      <dgm:spPr/>
      <dgm:t>
        <a:bodyPr/>
        <a:lstStyle/>
        <a:p>
          <a:endParaRPr lang="ru-RU"/>
        </a:p>
      </dgm:t>
    </dgm:pt>
    <dgm:pt modelId="{37BE7F97-4DA5-4DBD-84CF-BBAD0B5C185B}" type="sibTrans" cxnId="{AD085C09-BDA4-4DDF-AB34-304DAE1C2CBF}">
      <dgm:prSet/>
      <dgm:spPr/>
      <dgm:t>
        <a:bodyPr/>
        <a:lstStyle/>
        <a:p>
          <a:endParaRPr lang="ru-RU"/>
        </a:p>
      </dgm:t>
    </dgm:pt>
    <dgm:pt modelId="{CCDE1982-CE5A-40B9-A35B-17169C5AC35F}">
      <dgm:prSet custT="1"/>
      <dgm:spPr/>
      <dgm:t>
        <a:bodyPr/>
        <a:lstStyle/>
        <a:p>
          <a:r>
            <a:rPr lang="ru-RU" sz="1400" dirty="0">
              <a:latin typeface="+mj-lt"/>
            </a:rPr>
            <a:t>ПОЛУЧАЮТ ИЗ ...</a:t>
          </a:r>
        </a:p>
      </dgm:t>
    </dgm:pt>
    <dgm:pt modelId="{66FCE18A-0020-40F8-9A91-C3ED188420BB}" type="parTrans" cxnId="{1A58D3F7-DDBC-4B64-BFD0-AE072725F008}">
      <dgm:prSet/>
      <dgm:spPr/>
      <dgm:t>
        <a:bodyPr/>
        <a:lstStyle/>
        <a:p>
          <a:endParaRPr lang="ru-RU"/>
        </a:p>
      </dgm:t>
    </dgm:pt>
    <dgm:pt modelId="{790D6DD9-BAAA-4321-8DED-BF20D057AB5B}" type="sibTrans" cxnId="{1A58D3F7-DDBC-4B64-BFD0-AE072725F008}">
      <dgm:prSet/>
      <dgm:spPr/>
      <dgm:t>
        <a:bodyPr/>
        <a:lstStyle/>
        <a:p>
          <a:endParaRPr lang="ru-RU"/>
        </a:p>
      </dgm:t>
    </dgm:pt>
    <dgm:pt modelId="{ACB7A062-EB3C-4E93-A131-6F1E1BAF3A55}">
      <dgm:prSet custT="1"/>
      <dgm:spPr/>
      <dgm:t>
        <a:bodyPr/>
        <a:lstStyle/>
        <a:p>
          <a:r>
            <a:rPr lang="ru-RU" sz="1400" dirty="0">
              <a:latin typeface="+mj-lt"/>
            </a:rPr>
            <a:t>ПЕРВИЧНАЯ ОБРАБОТКА</a:t>
          </a:r>
        </a:p>
      </dgm:t>
    </dgm:pt>
    <dgm:pt modelId="{7344F372-01C8-40DC-ABE2-01553CC4EB2A}" type="parTrans" cxnId="{F585ADE9-A487-4E2F-A749-F6C13832E5E8}">
      <dgm:prSet/>
      <dgm:spPr/>
      <dgm:t>
        <a:bodyPr/>
        <a:lstStyle/>
        <a:p>
          <a:endParaRPr lang="ru-RU"/>
        </a:p>
      </dgm:t>
    </dgm:pt>
    <dgm:pt modelId="{2782982E-E390-4D83-998E-4358164931CE}" type="sibTrans" cxnId="{F585ADE9-A487-4E2F-A749-F6C13832E5E8}">
      <dgm:prSet/>
      <dgm:spPr/>
      <dgm:t>
        <a:bodyPr/>
        <a:lstStyle/>
        <a:p>
          <a:endParaRPr lang="ru-RU"/>
        </a:p>
      </dgm:t>
    </dgm:pt>
    <dgm:pt modelId="{30B53FB7-D93F-4393-ABED-3A660B778946}">
      <dgm:prSet custT="1"/>
      <dgm:spPr/>
      <dgm:t>
        <a:bodyPr/>
        <a:lstStyle/>
        <a:p>
          <a:r>
            <a:rPr lang="ru-RU" sz="1400" dirty="0">
              <a:latin typeface="+mj-lt"/>
            </a:rPr>
            <a:t>ПЕРВИЧНАЯ ОБРАБОТКА</a:t>
          </a:r>
        </a:p>
      </dgm:t>
    </dgm:pt>
    <dgm:pt modelId="{7D8AAD11-3D7B-450B-AF31-5C9E45BBE56E}" type="parTrans" cxnId="{4D4DE2C9-EC67-4ACA-8358-B661620E9CF9}">
      <dgm:prSet/>
      <dgm:spPr/>
      <dgm:t>
        <a:bodyPr/>
        <a:lstStyle/>
        <a:p>
          <a:endParaRPr lang="ru-RU"/>
        </a:p>
      </dgm:t>
    </dgm:pt>
    <dgm:pt modelId="{349B8566-A9B7-4BAF-944C-97983CDA28DA}" type="sibTrans" cxnId="{4D4DE2C9-EC67-4ACA-8358-B661620E9CF9}">
      <dgm:prSet/>
      <dgm:spPr/>
      <dgm:t>
        <a:bodyPr/>
        <a:lstStyle/>
        <a:p>
          <a:endParaRPr lang="ru-RU"/>
        </a:p>
      </dgm:t>
    </dgm:pt>
    <dgm:pt modelId="{9CDDD957-5084-4D4F-B65C-4B89DC14AA7F}">
      <dgm:prSet custT="1"/>
      <dgm:spPr/>
      <dgm:t>
        <a:bodyPr/>
        <a:lstStyle/>
        <a:p>
          <a:r>
            <a:rPr lang="ru-RU" sz="1400" dirty="0">
              <a:latin typeface="+mj-lt"/>
            </a:rPr>
            <a:t>ВИДЫ И НАЗВАНИЯ ТКАНЕЙ</a:t>
          </a:r>
        </a:p>
      </dgm:t>
    </dgm:pt>
    <dgm:pt modelId="{05E01814-D0A9-4367-9E4D-0EF7679A2566}" type="parTrans" cxnId="{4446B44D-1EE4-484E-9273-CDE1ACF97791}">
      <dgm:prSet/>
      <dgm:spPr/>
      <dgm:t>
        <a:bodyPr/>
        <a:lstStyle/>
        <a:p>
          <a:endParaRPr lang="ru-RU"/>
        </a:p>
      </dgm:t>
    </dgm:pt>
    <dgm:pt modelId="{491E7CF5-8BC4-4748-8AF3-4760279BC856}" type="sibTrans" cxnId="{4446B44D-1EE4-484E-9273-CDE1ACF97791}">
      <dgm:prSet/>
      <dgm:spPr/>
      <dgm:t>
        <a:bodyPr/>
        <a:lstStyle/>
        <a:p>
          <a:endParaRPr lang="ru-RU"/>
        </a:p>
      </dgm:t>
    </dgm:pt>
    <dgm:pt modelId="{9F725C6F-C15A-4FD2-B0C7-E9F63DBB3FFB}">
      <dgm:prSet custT="1"/>
      <dgm:spPr/>
      <dgm:t>
        <a:bodyPr/>
        <a:lstStyle/>
        <a:p>
          <a:r>
            <a:rPr lang="ru-RU" sz="1400" dirty="0">
              <a:latin typeface="+mj-lt"/>
            </a:rPr>
            <a:t>ВИДЫ И НАЗВАНИЯ ТКАНЕЙ</a:t>
          </a:r>
        </a:p>
      </dgm:t>
    </dgm:pt>
    <dgm:pt modelId="{B50E60D9-2E9E-4DC9-A720-2B17863A5469}" type="parTrans" cxnId="{50576888-F7D3-4848-8263-E514A9FD25B3}">
      <dgm:prSet/>
      <dgm:spPr/>
      <dgm:t>
        <a:bodyPr/>
        <a:lstStyle/>
        <a:p>
          <a:endParaRPr lang="ru-RU"/>
        </a:p>
      </dgm:t>
    </dgm:pt>
    <dgm:pt modelId="{A6AD5E22-46BB-482D-9478-95D1E7E2E2E9}" type="sibTrans" cxnId="{50576888-F7D3-4848-8263-E514A9FD25B3}">
      <dgm:prSet/>
      <dgm:spPr/>
      <dgm:t>
        <a:bodyPr/>
        <a:lstStyle/>
        <a:p>
          <a:endParaRPr lang="ru-RU"/>
        </a:p>
      </dgm:t>
    </dgm:pt>
    <dgm:pt modelId="{7105635A-7284-4DDC-AE9A-066514A23986}" type="asst">
      <dgm:prSet/>
      <dgm:spPr/>
      <dgm:t>
        <a:bodyPr/>
        <a:lstStyle/>
        <a:p>
          <a:r>
            <a:rPr lang="ru-RU"/>
            <a:t>+ </a:t>
          </a:r>
        </a:p>
      </dgm:t>
    </dgm:pt>
    <dgm:pt modelId="{BD2627B7-C657-40D0-BE74-B9CAB3B4D5B4}" type="parTrans" cxnId="{E94496E0-EE15-4AFC-B389-8EE928BD8B6F}">
      <dgm:prSet/>
      <dgm:spPr/>
      <dgm:t>
        <a:bodyPr/>
        <a:lstStyle/>
        <a:p>
          <a:endParaRPr lang="ru-RU"/>
        </a:p>
      </dgm:t>
    </dgm:pt>
    <dgm:pt modelId="{A7B8B448-14DF-4D50-A963-AE1714A504CE}" type="sibTrans" cxnId="{E94496E0-EE15-4AFC-B389-8EE928BD8B6F}">
      <dgm:prSet/>
      <dgm:spPr/>
      <dgm:t>
        <a:bodyPr/>
        <a:lstStyle/>
        <a:p>
          <a:endParaRPr lang="ru-RU"/>
        </a:p>
      </dgm:t>
    </dgm:pt>
    <dgm:pt modelId="{22D87258-7218-413C-9C5C-08BADEA5B54C}" type="asst">
      <dgm:prSet/>
      <dgm:spPr/>
      <dgm:t>
        <a:bodyPr/>
        <a:lstStyle/>
        <a:p>
          <a:r>
            <a:rPr lang="ru-RU"/>
            <a:t>-</a:t>
          </a:r>
        </a:p>
      </dgm:t>
    </dgm:pt>
    <dgm:pt modelId="{0C57941A-DFB8-4F04-BF0F-E09136C8975B}" type="parTrans" cxnId="{5914E006-AD60-4D0E-9C85-CB5651724680}">
      <dgm:prSet/>
      <dgm:spPr/>
      <dgm:t>
        <a:bodyPr/>
        <a:lstStyle/>
        <a:p>
          <a:endParaRPr lang="ru-RU"/>
        </a:p>
      </dgm:t>
    </dgm:pt>
    <dgm:pt modelId="{58728D44-E300-448E-8196-CE2C564855AB}" type="sibTrans" cxnId="{5914E006-AD60-4D0E-9C85-CB5651724680}">
      <dgm:prSet/>
      <dgm:spPr/>
      <dgm:t>
        <a:bodyPr/>
        <a:lstStyle/>
        <a:p>
          <a:endParaRPr lang="ru-RU"/>
        </a:p>
      </dgm:t>
    </dgm:pt>
    <dgm:pt modelId="{8C85A322-60E7-49C4-AAA0-29C8350F51FF}" type="asst">
      <dgm:prSet/>
      <dgm:spPr/>
      <dgm:t>
        <a:bodyPr/>
        <a:lstStyle/>
        <a:p>
          <a:r>
            <a:rPr lang="ru-RU"/>
            <a:t>+</a:t>
          </a:r>
        </a:p>
      </dgm:t>
    </dgm:pt>
    <dgm:pt modelId="{02A64460-78B9-44C1-B51D-02F0BDF0773B}" type="parTrans" cxnId="{681E1BEF-757B-41DE-A24F-E38697887596}">
      <dgm:prSet/>
      <dgm:spPr/>
      <dgm:t>
        <a:bodyPr/>
        <a:lstStyle/>
        <a:p>
          <a:endParaRPr lang="ru-RU"/>
        </a:p>
      </dgm:t>
    </dgm:pt>
    <dgm:pt modelId="{F912B5D0-0E43-4FFD-9EBE-0EA9C5BCB03F}" type="sibTrans" cxnId="{681E1BEF-757B-41DE-A24F-E38697887596}">
      <dgm:prSet/>
      <dgm:spPr/>
      <dgm:t>
        <a:bodyPr/>
        <a:lstStyle/>
        <a:p>
          <a:endParaRPr lang="ru-RU"/>
        </a:p>
      </dgm:t>
    </dgm:pt>
    <dgm:pt modelId="{483A38F2-9C71-4802-B636-94229AA8CDEC}" type="asst">
      <dgm:prSet/>
      <dgm:spPr/>
      <dgm:t>
        <a:bodyPr/>
        <a:lstStyle/>
        <a:p>
          <a:r>
            <a:rPr lang="ru-RU"/>
            <a:t>-</a:t>
          </a:r>
        </a:p>
      </dgm:t>
    </dgm:pt>
    <dgm:pt modelId="{8059BDAE-FEE9-4B50-A5E7-6A194CA75280}" type="parTrans" cxnId="{87E50876-04F8-4041-9586-E67BA17CBA3D}">
      <dgm:prSet/>
      <dgm:spPr/>
      <dgm:t>
        <a:bodyPr/>
        <a:lstStyle/>
        <a:p>
          <a:endParaRPr lang="ru-RU"/>
        </a:p>
      </dgm:t>
    </dgm:pt>
    <dgm:pt modelId="{FAA44A5D-7DC6-488F-AE66-A82EB48B7266}" type="sibTrans" cxnId="{87E50876-04F8-4041-9586-E67BA17CBA3D}">
      <dgm:prSet/>
      <dgm:spPr/>
      <dgm:t>
        <a:bodyPr/>
        <a:lstStyle/>
        <a:p>
          <a:endParaRPr lang="ru-RU"/>
        </a:p>
      </dgm:t>
    </dgm:pt>
    <dgm:pt modelId="{A2CEFA7C-6772-4903-873C-13F2FD9950A8}">
      <dgm:prSet custT="1"/>
      <dgm:spPr/>
      <dgm:t>
        <a:bodyPr/>
        <a:lstStyle/>
        <a:p>
          <a:r>
            <a:rPr lang="ru-RU" sz="1400" dirty="0">
              <a:latin typeface="+mj-lt"/>
            </a:rPr>
            <a:t>УХОД</a:t>
          </a:r>
        </a:p>
      </dgm:t>
    </dgm:pt>
    <dgm:pt modelId="{44FACF74-A763-47D9-9737-B1A07EA7BF13}" type="parTrans" cxnId="{122B8561-3986-430F-9E7A-CB281AC293BD}">
      <dgm:prSet/>
      <dgm:spPr/>
      <dgm:t>
        <a:bodyPr/>
        <a:lstStyle/>
        <a:p>
          <a:endParaRPr lang="ru-RU"/>
        </a:p>
      </dgm:t>
    </dgm:pt>
    <dgm:pt modelId="{98DF4EEF-E526-405D-9396-54A25FFF861B}" type="sibTrans" cxnId="{122B8561-3986-430F-9E7A-CB281AC293BD}">
      <dgm:prSet/>
      <dgm:spPr/>
      <dgm:t>
        <a:bodyPr/>
        <a:lstStyle/>
        <a:p>
          <a:endParaRPr lang="ru-RU"/>
        </a:p>
      </dgm:t>
    </dgm:pt>
    <dgm:pt modelId="{0C420E2B-9436-4293-BF8E-4995434CD1EA}">
      <dgm:prSet custT="1"/>
      <dgm:spPr/>
      <dgm:t>
        <a:bodyPr/>
        <a:lstStyle/>
        <a:p>
          <a:r>
            <a:rPr lang="ru-RU" sz="1400" dirty="0">
              <a:latin typeface="+mj-lt"/>
            </a:rPr>
            <a:t>УХОД</a:t>
          </a:r>
        </a:p>
      </dgm:t>
    </dgm:pt>
    <dgm:pt modelId="{F7D3F7AD-1C26-4771-BD38-C8E1854DFA9D}" type="parTrans" cxnId="{BB7BA07B-F22E-4D75-9BF2-2905AE95797D}">
      <dgm:prSet/>
      <dgm:spPr/>
      <dgm:t>
        <a:bodyPr/>
        <a:lstStyle/>
        <a:p>
          <a:endParaRPr lang="ru-RU"/>
        </a:p>
      </dgm:t>
    </dgm:pt>
    <dgm:pt modelId="{E60A84B1-4EC1-4D01-A757-617A5E747831}" type="sibTrans" cxnId="{BB7BA07B-F22E-4D75-9BF2-2905AE95797D}">
      <dgm:prSet/>
      <dgm:spPr/>
      <dgm:t>
        <a:bodyPr/>
        <a:lstStyle/>
        <a:p>
          <a:endParaRPr lang="ru-RU"/>
        </a:p>
      </dgm:t>
    </dgm:pt>
    <dgm:pt modelId="{C3774FBB-9E6E-452B-B905-F6DCB6D0B0CD}" type="pres">
      <dgm:prSet presAssocID="{50644539-FDBF-4902-B034-DF3567317E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7BDA02-E6D4-46FA-8E15-45F37CD354D0}" type="pres">
      <dgm:prSet presAssocID="{94493CF2-5B15-443B-AECF-8C2E89F33523}" presName="hierRoot1" presStyleCnt="0">
        <dgm:presLayoutVars>
          <dgm:hierBranch val="init"/>
        </dgm:presLayoutVars>
      </dgm:prSet>
      <dgm:spPr/>
    </dgm:pt>
    <dgm:pt modelId="{0960D6CB-472C-4056-BF16-6085B225486D}" type="pres">
      <dgm:prSet presAssocID="{94493CF2-5B15-443B-AECF-8C2E89F33523}" presName="rootComposite1" presStyleCnt="0"/>
      <dgm:spPr/>
    </dgm:pt>
    <dgm:pt modelId="{93B746E6-8C0C-42BE-BFAC-A7DB184A834A}" type="pres">
      <dgm:prSet presAssocID="{94493CF2-5B15-443B-AECF-8C2E89F33523}" presName="rootText1" presStyleLbl="node0" presStyleIdx="0" presStyleCnt="1" custScaleX="421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0B0D08-B0B5-4AF6-80AA-DEA8D009E4AC}" type="pres">
      <dgm:prSet presAssocID="{94493CF2-5B15-443B-AECF-8C2E89F3352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FD5EC0-89FC-4DCD-9649-B03C357643F2}" type="pres">
      <dgm:prSet presAssocID="{94493CF2-5B15-443B-AECF-8C2E89F33523}" presName="hierChild2" presStyleCnt="0"/>
      <dgm:spPr/>
    </dgm:pt>
    <dgm:pt modelId="{D604BAB8-7541-4549-981E-432A9E4C1E6A}" type="pres">
      <dgm:prSet presAssocID="{AD743B3F-B6D3-47F0-9E15-3C9C7546FFB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BFE8357-634A-445D-B656-7794DFD8B79A}" type="pres">
      <dgm:prSet presAssocID="{E7405554-81ED-42D1-B6D5-213B067FD3F8}" presName="hierRoot2" presStyleCnt="0">
        <dgm:presLayoutVars>
          <dgm:hierBranch val="init"/>
        </dgm:presLayoutVars>
      </dgm:prSet>
      <dgm:spPr/>
    </dgm:pt>
    <dgm:pt modelId="{4496A87A-5BF1-42B4-8902-AD5D594481A8}" type="pres">
      <dgm:prSet presAssocID="{E7405554-81ED-42D1-B6D5-213B067FD3F8}" presName="rootComposite" presStyleCnt="0"/>
      <dgm:spPr/>
    </dgm:pt>
    <dgm:pt modelId="{D13837FB-2AD5-4AA0-9AC5-3687F07C8BDC}" type="pres">
      <dgm:prSet presAssocID="{E7405554-81ED-42D1-B6D5-213B067FD3F8}" presName="rootText" presStyleLbl="node2" presStyleIdx="0" presStyleCnt="2" custScaleX="216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59D21A-CB08-4E6A-9705-556E182B3919}" type="pres">
      <dgm:prSet presAssocID="{E7405554-81ED-42D1-B6D5-213B067FD3F8}" presName="rootConnector" presStyleLbl="node2" presStyleIdx="0" presStyleCnt="2"/>
      <dgm:spPr/>
      <dgm:t>
        <a:bodyPr/>
        <a:lstStyle/>
        <a:p>
          <a:endParaRPr lang="ru-RU"/>
        </a:p>
      </dgm:t>
    </dgm:pt>
    <dgm:pt modelId="{62B817DA-76A8-4532-96AE-80BA17671D92}" type="pres">
      <dgm:prSet presAssocID="{E7405554-81ED-42D1-B6D5-213B067FD3F8}" presName="hierChild4" presStyleCnt="0"/>
      <dgm:spPr/>
    </dgm:pt>
    <dgm:pt modelId="{E56A0299-BF7E-4CC3-8942-4C43DE0BE62C}" type="pres">
      <dgm:prSet presAssocID="{09385CE0-81BB-4E15-B8C8-C48AD2531686}" presName="Name37" presStyleLbl="parChTrans1D3" presStyleIdx="0" presStyleCnt="2"/>
      <dgm:spPr/>
      <dgm:t>
        <a:bodyPr/>
        <a:lstStyle/>
        <a:p>
          <a:endParaRPr lang="ru-RU"/>
        </a:p>
      </dgm:t>
    </dgm:pt>
    <dgm:pt modelId="{4713133D-79C3-4D90-97E3-842F0E9BB0D4}" type="pres">
      <dgm:prSet presAssocID="{AA304C68-93A5-41E7-BA86-12860C79A8F3}" presName="hierRoot2" presStyleCnt="0">
        <dgm:presLayoutVars>
          <dgm:hierBranch val="init"/>
        </dgm:presLayoutVars>
      </dgm:prSet>
      <dgm:spPr/>
    </dgm:pt>
    <dgm:pt modelId="{2F21CD3F-682F-4712-AF3F-B8091DA86D2D}" type="pres">
      <dgm:prSet presAssocID="{AA304C68-93A5-41E7-BA86-12860C79A8F3}" presName="rootComposite" presStyleCnt="0"/>
      <dgm:spPr/>
    </dgm:pt>
    <dgm:pt modelId="{C46C43EC-CA50-4FBB-9DF3-9644F52969BC}" type="pres">
      <dgm:prSet presAssocID="{AA304C68-93A5-41E7-BA86-12860C79A8F3}" presName="rootText" presStyleLbl="node3" presStyleIdx="0" presStyleCnt="2" custScaleX="216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CAC93-B07B-4864-9593-53312D003245}" type="pres">
      <dgm:prSet presAssocID="{AA304C68-93A5-41E7-BA86-12860C79A8F3}" presName="rootConnector" presStyleLbl="node3" presStyleIdx="0" presStyleCnt="2"/>
      <dgm:spPr/>
      <dgm:t>
        <a:bodyPr/>
        <a:lstStyle/>
        <a:p>
          <a:endParaRPr lang="ru-RU"/>
        </a:p>
      </dgm:t>
    </dgm:pt>
    <dgm:pt modelId="{BDC1413B-8C1D-4538-8A5D-FD609180770B}" type="pres">
      <dgm:prSet presAssocID="{AA304C68-93A5-41E7-BA86-12860C79A8F3}" presName="hierChild4" presStyleCnt="0"/>
      <dgm:spPr/>
    </dgm:pt>
    <dgm:pt modelId="{2A33D459-8A55-4033-9804-1D51CBC3E4B6}" type="pres">
      <dgm:prSet presAssocID="{7344F372-01C8-40DC-ABE2-01553CC4EB2A}" presName="Name37" presStyleLbl="parChTrans1D4" presStyleIdx="0" presStyleCnt="10"/>
      <dgm:spPr/>
      <dgm:t>
        <a:bodyPr/>
        <a:lstStyle/>
        <a:p>
          <a:endParaRPr lang="ru-RU"/>
        </a:p>
      </dgm:t>
    </dgm:pt>
    <dgm:pt modelId="{ED44EA08-9F0F-4A03-819D-269B65B6AB22}" type="pres">
      <dgm:prSet presAssocID="{ACB7A062-EB3C-4E93-A131-6F1E1BAF3A55}" presName="hierRoot2" presStyleCnt="0">
        <dgm:presLayoutVars>
          <dgm:hierBranch val="init"/>
        </dgm:presLayoutVars>
      </dgm:prSet>
      <dgm:spPr/>
    </dgm:pt>
    <dgm:pt modelId="{80708CF9-B06A-41C3-AA8A-BD425076C5BF}" type="pres">
      <dgm:prSet presAssocID="{ACB7A062-EB3C-4E93-A131-6F1E1BAF3A55}" presName="rootComposite" presStyleCnt="0"/>
      <dgm:spPr/>
    </dgm:pt>
    <dgm:pt modelId="{7A097C55-C9A2-494F-8185-FBCA2C0F845B}" type="pres">
      <dgm:prSet presAssocID="{ACB7A062-EB3C-4E93-A131-6F1E1BAF3A55}" presName="rootText" presStyleLbl="node4" presStyleIdx="0" presStyleCnt="6" custScaleX="214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06320-0116-47DE-89C9-1A150BCC99D9}" type="pres">
      <dgm:prSet presAssocID="{ACB7A062-EB3C-4E93-A131-6F1E1BAF3A55}" presName="rootConnector" presStyleLbl="node4" presStyleIdx="0" presStyleCnt="6"/>
      <dgm:spPr/>
      <dgm:t>
        <a:bodyPr/>
        <a:lstStyle/>
        <a:p>
          <a:endParaRPr lang="ru-RU"/>
        </a:p>
      </dgm:t>
    </dgm:pt>
    <dgm:pt modelId="{73DE933E-7CC3-4357-AF0E-8E01F99231CB}" type="pres">
      <dgm:prSet presAssocID="{ACB7A062-EB3C-4E93-A131-6F1E1BAF3A55}" presName="hierChild4" presStyleCnt="0"/>
      <dgm:spPr/>
    </dgm:pt>
    <dgm:pt modelId="{A8DCA6E9-62D6-4100-A7BD-4B5518014C86}" type="pres">
      <dgm:prSet presAssocID="{B50E60D9-2E9E-4DC9-A720-2B17863A5469}" presName="Name37" presStyleLbl="parChTrans1D4" presStyleIdx="1" presStyleCnt="10"/>
      <dgm:spPr/>
      <dgm:t>
        <a:bodyPr/>
        <a:lstStyle/>
        <a:p>
          <a:endParaRPr lang="ru-RU"/>
        </a:p>
      </dgm:t>
    </dgm:pt>
    <dgm:pt modelId="{260BAC8D-821A-4F8E-973E-14E1F07B98E5}" type="pres">
      <dgm:prSet presAssocID="{9F725C6F-C15A-4FD2-B0C7-E9F63DBB3FFB}" presName="hierRoot2" presStyleCnt="0">
        <dgm:presLayoutVars>
          <dgm:hierBranch val="init"/>
        </dgm:presLayoutVars>
      </dgm:prSet>
      <dgm:spPr/>
    </dgm:pt>
    <dgm:pt modelId="{EB324ED5-3CD8-4BF4-8D3C-87F6FFE97CD2}" type="pres">
      <dgm:prSet presAssocID="{9F725C6F-C15A-4FD2-B0C7-E9F63DBB3FFB}" presName="rootComposite" presStyleCnt="0"/>
      <dgm:spPr/>
    </dgm:pt>
    <dgm:pt modelId="{152C9F90-39E4-4F5D-8FC8-28DF2421ED55}" type="pres">
      <dgm:prSet presAssocID="{9F725C6F-C15A-4FD2-B0C7-E9F63DBB3FFB}" presName="rootText" presStyleLbl="node4" presStyleIdx="1" presStyleCnt="6" custScaleX="221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A50CF-6CAB-4A1E-AB82-A5B57ECECF6A}" type="pres">
      <dgm:prSet presAssocID="{9F725C6F-C15A-4FD2-B0C7-E9F63DBB3FFB}" presName="rootConnector" presStyleLbl="node4" presStyleIdx="1" presStyleCnt="6"/>
      <dgm:spPr/>
      <dgm:t>
        <a:bodyPr/>
        <a:lstStyle/>
        <a:p>
          <a:endParaRPr lang="ru-RU"/>
        </a:p>
      </dgm:t>
    </dgm:pt>
    <dgm:pt modelId="{B528C716-7C36-4D11-9E42-95C49C50AAF2}" type="pres">
      <dgm:prSet presAssocID="{9F725C6F-C15A-4FD2-B0C7-E9F63DBB3FFB}" presName="hierChild4" presStyleCnt="0"/>
      <dgm:spPr/>
    </dgm:pt>
    <dgm:pt modelId="{A048DBDA-5394-4211-B18A-D7DC265C63DC}" type="pres">
      <dgm:prSet presAssocID="{9F725C6F-C15A-4FD2-B0C7-E9F63DBB3FFB}" presName="hierChild5" presStyleCnt="0"/>
      <dgm:spPr/>
    </dgm:pt>
    <dgm:pt modelId="{F745DA68-7E8B-4EFB-BBAC-763920D988B1}" type="pres">
      <dgm:prSet presAssocID="{BD2627B7-C657-40D0-BE74-B9CAB3B4D5B4}" presName="Name111" presStyleLbl="parChTrans1D4" presStyleIdx="2" presStyleCnt="10"/>
      <dgm:spPr/>
      <dgm:t>
        <a:bodyPr/>
        <a:lstStyle/>
        <a:p>
          <a:endParaRPr lang="ru-RU"/>
        </a:p>
      </dgm:t>
    </dgm:pt>
    <dgm:pt modelId="{8E358522-9BC5-48FC-8E95-CCD04C0AAFD6}" type="pres">
      <dgm:prSet presAssocID="{7105635A-7284-4DDC-AE9A-066514A23986}" presName="hierRoot3" presStyleCnt="0">
        <dgm:presLayoutVars>
          <dgm:hierBranch val="init"/>
        </dgm:presLayoutVars>
      </dgm:prSet>
      <dgm:spPr/>
    </dgm:pt>
    <dgm:pt modelId="{BBB913B6-461C-4571-A75B-50CB019DEBCC}" type="pres">
      <dgm:prSet presAssocID="{7105635A-7284-4DDC-AE9A-066514A23986}" presName="rootComposite3" presStyleCnt="0"/>
      <dgm:spPr/>
    </dgm:pt>
    <dgm:pt modelId="{687A3FFB-9CEC-4EF1-B2C4-23113865CFFE}" type="pres">
      <dgm:prSet presAssocID="{7105635A-7284-4DDC-AE9A-066514A23986}" presName="rootText3" presStyleLbl="asst4" presStyleIdx="0" presStyleCnt="4" custLinFactNeighborX="63126" custLinFactNeighborY="6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11E60-65AD-4269-8BCB-016FAA904202}" type="pres">
      <dgm:prSet presAssocID="{7105635A-7284-4DDC-AE9A-066514A23986}" presName="rootConnector3" presStyleLbl="asst4" presStyleIdx="0" presStyleCnt="4"/>
      <dgm:spPr/>
      <dgm:t>
        <a:bodyPr/>
        <a:lstStyle/>
        <a:p>
          <a:endParaRPr lang="ru-RU"/>
        </a:p>
      </dgm:t>
    </dgm:pt>
    <dgm:pt modelId="{E7E9EB8A-8799-4D11-BA12-AC3A481D3F18}" type="pres">
      <dgm:prSet presAssocID="{7105635A-7284-4DDC-AE9A-066514A23986}" presName="hierChild6" presStyleCnt="0"/>
      <dgm:spPr/>
    </dgm:pt>
    <dgm:pt modelId="{7802CFEF-788C-41A7-A4E3-B522A21A7B65}" type="pres">
      <dgm:prSet presAssocID="{44FACF74-A763-47D9-9737-B1A07EA7BF13}" presName="Name37" presStyleLbl="parChTrans1D4" presStyleIdx="3" presStyleCnt="10"/>
      <dgm:spPr/>
      <dgm:t>
        <a:bodyPr/>
        <a:lstStyle/>
        <a:p>
          <a:endParaRPr lang="ru-RU"/>
        </a:p>
      </dgm:t>
    </dgm:pt>
    <dgm:pt modelId="{A1DDB20F-0827-44DE-980A-FD25731CDE17}" type="pres">
      <dgm:prSet presAssocID="{A2CEFA7C-6772-4903-873C-13F2FD9950A8}" presName="hierRoot2" presStyleCnt="0">
        <dgm:presLayoutVars>
          <dgm:hierBranch val="init"/>
        </dgm:presLayoutVars>
      </dgm:prSet>
      <dgm:spPr/>
    </dgm:pt>
    <dgm:pt modelId="{FF4268A8-AC69-4D3A-8409-285D211E7734}" type="pres">
      <dgm:prSet presAssocID="{A2CEFA7C-6772-4903-873C-13F2FD9950A8}" presName="rootComposite" presStyleCnt="0"/>
      <dgm:spPr/>
    </dgm:pt>
    <dgm:pt modelId="{A932A3C6-DCC7-48FE-8E45-4164BE8AB452}" type="pres">
      <dgm:prSet presAssocID="{A2CEFA7C-6772-4903-873C-13F2FD9950A8}" presName="rootText" presStyleLbl="node4" presStyleIdx="2" presStyleCnt="6" custLinFactNeighborX="60950" custLinFactNeighborY="-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1E2B54-3545-4F0E-8C18-A3F6F6EEFD9C}" type="pres">
      <dgm:prSet presAssocID="{A2CEFA7C-6772-4903-873C-13F2FD9950A8}" presName="rootConnector" presStyleLbl="node4" presStyleIdx="2" presStyleCnt="6"/>
      <dgm:spPr/>
      <dgm:t>
        <a:bodyPr/>
        <a:lstStyle/>
        <a:p>
          <a:endParaRPr lang="ru-RU"/>
        </a:p>
      </dgm:t>
    </dgm:pt>
    <dgm:pt modelId="{41C9EA2B-D56C-4FCB-BD99-4112628B0551}" type="pres">
      <dgm:prSet presAssocID="{A2CEFA7C-6772-4903-873C-13F2FD9950A8}" presName="hierChild4" presStyleCnt="0"/>
      <dgm:spPr/>
    </dgm:pt>
    <dgm:pt modelId="{6A460C30-FF1C-4917-A084-BF11FE22974F}" type="pres">
      <dgm:prSet presAssocID="{A2CEFA7C-6772-4903-873C-13F2FD9950A8}" presName="hierChild5" presStyleCnt="0"/>
      <dgm:spPr/>
    </dgm:pt>
    <dgm:pt modelId="{980FDD58-6388-4DB6-91DC-A19C5CA64417}" type="pres">
      <dgm:prSet presAssocID="{7105635A-7284-4DDC-AE9A-066514A23986}" presName="hierChild7" presStyleCnt="0"/>
      <dgm:spPr/>
    </dgm:pt>
    <dgm:pt modelId="{AD6240B0-1834-44E5-9416-F5C54726B3EA}" type="pres">
      <dgm:prSet presAssocID="{0C57941A-DFB8-4F04-BF0F-E09136C8975B}" presName="Name111" presStyleLbl="parChTrans1D4" presStyleIdx="4" presStyleCnt="10"/>
      <dgm:spPr/>
      <dgm:t>
        <a:bodyPr/>
        <a:lstStyle/>
        <a:p>
          <a:endParaRPr lang="ru-RU"/>
        </a:p>
      </dgm:t>
    </dgm:pt>
    <dgm:pt modelId="{CE6A35D3-CDDA-4C13-A2A4-98F1C97A513C}" type="pres">
      <dgm:prSet presAssocID="{22D87258-7218-413C-9C5C-08BADEA5B54C}" presName="hierRoot3" presStyleCnt="0">
        <dgm:presLayoutVars>
          <dgm:hierBranch val="init"/>
        </dgm:presLayoutVars>
      </dgm:prSet>
      <dgm:spPr/>
    </dgm:pt>
    <dgm:pt modelId="{39EA59D6-4747-48EE-9E1E-024CDEA59DFE}" type="pres">
      <dgm:prSet presAssocID="{22D87258-7218-413C-9C5C-08BADEA5B54C}" presName="rootComposite3" presStyleCnt="0"/>
      <dgm:spPr/>
    </dgm:pt>
    <dgm:pt modelId="{990A2118-D162-4019-B3FF-16709A5BA31D}" type="pres">
      <dgm:prSet presAssocID="{22D87258-7218-413C-9C5C-08BADEA5B54C}" presName="rootText3" presStyleLbl="asst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850CB-B631-401F-AD7F-53656E6D9CD1}" type="pres">
      <dgm:prSet presAssocID="{22D87258-7218-413C-9C5C-08BADEA5B54C}" presName="rootConnector3" presStyleLbl="asst4" presStyleIdx="1" presStyleCnt="4"/>
      <dgm:spPr/>
      <dgm:t>
        <a:bodyPr/>
        <a:lstStyle/>
        <a:p>
          <a:endParaRPr lang="ru-RU"/>
        </a:p>
      </dgm:t>
    </dgm:pt>
    <dgm:pt modelId="{5A9F7C96-9640-423B-B0E3-C2CDBAACC011}" type="pres">
      <dgm:prSet presAssocID="{22D87258-7218-413C-9C5C-08BADEA5B54C}" presName="hierChild6" presStyleCnt="0"/>
      <dgm:spPr/>
    </dgm:pt>
    <dgm:pt modelId="{2A13813D-736C-4EB2-8F68-A307C430CB5B}" type="pres">
      <dgm:prSet presAssocID="{22D87258-7218-413C-9C5C-08BADEA5B54C}" presName="hierChild7" presStyleCnt="0"/>
      <dgm:spPr/>
    </dgm:pt>
    <dgm:pt modelId="{C7911A6D-B76E-4315-B882-070B136B9448}" type="pres">
      <dgm:prSet presAssocID="{ACB7A062-EB3C-4E93-A131-6F1E1BAF3A55}" presName="hierChild5" presStyleCnt="0"/>
      <dgm:spPr/>
    </dgm:pt>
    <dgm:pt modelId="{E8C10044-AE05-4D8E-BBF4-46C42F846629}" type="pres">
      <dgm:prSet presAssocID="{AA304C68-93A5-41E7-BA86-12860C79A8F3}" presName="hierChild5" presStyleCnt="0"/>
      <dgm:spPr/>
    </dgm:pt>
    <dgm:pt modelId="{171995F9-1A86-427D-97D4-BBF23F2A6230}" type="pres">
      <dgm:prSet presAssocID="{E7405554-81ED-42D1-B6D5-213B067FD3F8}" presName="hierChild5" presStyleCnt="0"/>
      <dgm:spPr/>
    </dgm:pt>
    <dgm:pt modelId="{99A1EEA5-D05C-49E1-B69F-C7B6791AEA76}" type="pres">
      <dgm:prSet presAssocID="{C7650BDD-5B3C-4744-81BE-A31E4332F0B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9E60CB3-A509-4B34-B4CF-8017DF8B7EDC}" type="pres">
      <dgm:prSet presAssocID="{19BDD789-BAA3-4313-9A13-D411B2DF6311}" presName="hierRoot2" presStyleCnt="0">
        <dgm:presLayoutVars>
          <dgm:hierBranch val="init"/>
        </dgm:presLayoutVars>
      </dgm:prSet>
      <dgm:spPr/>
    </dgm:pt>
    <dgm:pt modelId="{9C0E277E-8763-4D49-8BE6-009771FF7856}" type="pres">
      <dgm:prSet presAssocID="{19BDD789-BAA3-4313-9A13-D411B2DF6311}" presName="rootComposite" presStyleCnt="0"/>
      <dgm:spPr/>
    </dgm:pt>
    <dgm:pt modelId="{3B3E5F6F-8AC4-474E-90B3-7AFCC7A0860C}" type="pres">
      <dgm:prSet presAssocID="{19BDD789-BAA3-4313-9A13-D411B2DF6311}" presName="rootText" presStyleLbl="node2" presStyleIdx="1" presStyleCnt="2" custScaleX="215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472A0-EF91-411E-A5D2-4D0EE6B3F0B2}" type="pres">
      <dgm:prSet presAssocID="{19BDD789-BAA3-4313-9A13-D411B2DF6311}" presName="rootConnector" presStyleLbl="node2" presStyleIdx="1" presStyleCnt="2"/>
      <dgm:spPr/>
      <dgm:t>
        <a:bodyPr/>
        <a:lstStyle/>
        <a:p>
          <a:endParaRPr lang="ru-RU"/>
        </a:p>
      </dgm:t>
    </dgm:pt>
    <dgm:pt modelId="{1A57AD97-18CC-4399-BAB0-D6304E28546A}" type="pres">
      <dgm:prSet presAssocID="{19BDD789-BAA3-4313-9A13-D411B2DF6311}" presName="hierChild4" presStyleCnt="0"/>
      <dgm:spPr/>
    </dgm:pt>
    <dgm:pt modelId="{4D5F2C9D-969A-4757-BD70-062FAFBD7ABC}" type="pres">
      <dgm:prSet presAssocID="{66FCE18A-0020-40F8-9A91-C3ED188420BB}" presName="Name37" presStyleLbl="parChTrans1D3" presStyleIdx="1" presStyleCnt="2"/>
      <dgm:spPr/>
      <dgm:t>
        <a:bodyPr/>
        <a:lstStyle/>
        <a:p>
          <a:endParaRPr lang="ru-RU"/>
        </a:p>
      </dgm:t>
    </dgm:pt>
    <dgm:pt modelId="{2358EA8D-B393-4B6F-A89F-039C4C6DFEF0}" type="pres">
      <dgm:prSet presAssocID="{CCDE1982-CE5A-40B9-A35B-17169C5AC35F}" presName="hierRoot2" presStyleCnt="0">
        <dgm:presLayoutVars>
          <dgm:hierBranch val="init"/>
        </dgm:presLayoutVars>
      </dgm:prSet>
      <dgm:spPr/>
    </dgm:pt>
    <dgm:pt modelId="{FC7DD79B-2C3E-4FC7-8B5F-8B8D637639F3}" type="pres">
      <dgm:prSet presAssocID="{CCDE1982-CE5A-40B9-A35B-17169C5AC35F}" presName="rootComposite" presStyleCnt="0"/>
      <dgm:spPr/>
    </dgm:pt>
    <dgm:pt modelId="{05EB3592-1E7D-4056-ACDC-1EFEC5E41024}" type="pres">
      <dgm:prSet presAssocID="{CCDE1982-CE5A-40B9-A35B-17169C5AC35F}" presName="rootText" presStyleLbl="node3" presStyleIdx="1" presStyleCnt="2" custScaleX="217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4BE8DC-4C57-4B44-9EBD-2258F460162F}" type="pres">
      <dgm:prSet presAssocID="{CCDE1982-CE5A-40B9-A35B-17169C5AC35F}" presName="rootConnector" presStyleLbl="node3" presStyleIdx="1" presStyleCnt="2"/>
      <dgm:spPr/>
      <dgm:t>
        <a:bodyPr/>
        <a:lstStyle/>
        <a:p>
          <a:endParaRPr lang="ru-RU"/>
        </a:p>
      </dgm:t>
    </dgm:pt>
    <dgm:pt modelId="{6C6C0F19-508E-4970-BD6E-4742DD56FD4C}" type="pres">
      <dgm:prSet presAssocID="{CCDE1982-CE5A-40B9-A35B-17169C5AC35F}" presName="hierChild4" presStyleCnt="0"/>
      <dgm:spPr/>
    </dgm:pt>
    <dgm:pt modelId="{2390AFF6-25A7-41BD-8010-FF9EAA2D2846}" type="pres">
      <dgm:prSet presAssocID="{7D8AAD11-3D7B-450B-AF31-5C9E45BBE56E}" presName="Name37" presStyleLbl="parChTrans1D4" presStyleIdx="5" presStyleCnt="10"/>
      <dgm:spPr/>
      <dgm:t>
        <a:bodyPr/>
        <a:lstStyle/>
        <a:p>
          <a:endParaRPr lang="ru-RU"/>
        </a:p>
      </dgm:t>
    </dgm:pt>
    <dgm:pt modelId="{DFE21187-5729-4A66-8375-47872975A40E}" type="pres">
      <dgm:prSet presAssocID="{30B53FB7-D93F-4393-ABED-3A660B778946}" presName="hierRoot2" presStyleCnt="0">
        <dgm:presLayoutVars>
          <dgm:hierBranch val="init"/>
        </dgm:presLayoutVars>
      </dgm:prSet>
      <dgm:spPr/>
    </dgm:pt>
    <dgm:pt modelId="{8AB08EE3-2561-40A0-B0CD-4D3D0DD67244}" type="pres">
      <dgm:prSet presAssocID="{30B53FB7-D93F-4393-ABED-3A660B778946}" presName="rootComposite" presStyleCnt="0"/>
      <dgm:spPr/>
    </dgm:pt>
    <dgm:pt modelId="{CC905496-D449-48E9-AB0F-E16E3519BEB1}" type="pres">
      <dgm:prSet presAssocID="{30B53FB7-D93F-4393-ABED-3A660B778946}" presName="rootText" presStyleLbl="node4" presStyleIdx="3" presStyleCnt="6" custScaleX="217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DD71A-3F08-48D7-B5AB-FD2DF7C83C65}" type="pres">
      <dgm:prSet presAssocID="{30B53FB7-D93F-4393-ABED-3A660B778946}" presName="rootConnector" presStyleLbl="node4" presStyleIdx="3" presStyleCnt="6"/>
      <dgm:spPr/>
      <dgm:t>
        <a:bodyPr/>
        <a:lstStyle/>
        <a:p>
          <a:endParaRPr lang="ru-RU"/>
        </a:p>
      </dgm:t>
    </dgm:pt>
    <dgm:pt modelId="{1CA693AC-F650-49D6-BE63-B9CCD82D2EC7}" type="pres">
      <dgm:prSet presAssocID="{30B53FB7-D93F-4393-ABED-3A660B778946}" presName="hierChild4" presStyleCnt="0"/>
      <dgm:spPr/>
    </dgm:pt>
    <dgm:pt modelId="{E9AD9B47-66BD-4C53-B682-17C2415072BA}" type="pres">
      <dgm:prSet presAssocID="{05E01814-D0A9-4367-9E4D-0EF7679A2566}" presName="Name37" presStyleLbl="parChTrans1D4" presStyleIdx="6" presStyleCnt="10"/>
      <dgm:spPr/>
      <dgm:t>
        <a:bodyPr/>
        <a:lstStyle/>
        <a:p>
          <a:endParaRPr lang="ru-RU"/>
        </a:p>
      </dgm:t>
    </dgm:pt>
    <dgm:pt modelId="{6E7097C5-6D68-4896-B79F-D1F3E460C609}" type="pres">
      <dgm:prSet presAssocID="{9CDDD957-5084-4D4F-B65C-4B89DC14AA7F}" presName="hierRoot2" presStyleCnt="0">
        <dgm:presLayoutVars>
          <dgm:hierBranch val="init"/>
        </dgm:presLayoutVars>
      </dgm:prSet>
      <dgm:spPr/>
    </dgm:pt>
    <dgm:pt modelId="{55E4C610-097F-4E6B-81A0-7EF09B0717C8}" type="pres">
      <dgm:prSet presAssocID="{9CDDD957-5084-4D4F-B65C-4B89DC14AA7F}" presName="rootComposite" presStyleCnt="0"/>
      <dgm:spPr/>
    </dgm:pt>
    <dgm:pt modelId="{7EBBCA88-23FA-4176-BFD9-0C8F0B445462}" type="pres">
      <dgm:prSet presAssocID="{9CDDD957-5084-4D4F-B65C-4B89DC14AA7F}" presName="rootText" presStyleLbl="node4" presStyleIdx="4" presStyleCnt="6" custScaleX="220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6F140D-D974-461C-80A0-D775A3A98D7D}" type="pres">
      <dgm:prSet presAssocID="{9CDDD957-5084-4D4F-B65C-4B89DC14AA7F}" presName="rootConnector" presStyleLbl="node4" presStyleIdx="4" presStyleCnt="6"/>
      <dgm:spPr/>
      <dgm:t>
        <a:bodyPr/>
        <a:lstStyle/>
        <a:p>
          <a:endParaRPr lang="ru-RU"/>
        </a:p>
      </dgm:t>
    </dgm:pt>
    <dgm:pt modelId="{F47814EE-3100-40CE-85D0-744CF56ACF27}" type="pres">
      <dgm:prSet presAssocID="{9CDDD957-5084-4D4F-B65C-4B89DC14AA7F}" presName="hierChild4" presStyleCnt="0"/>
      <dgm:spPr/>
    </dgm:pt>
    <dgm:pt modelId="{3676CCD4-2196-4D4B-9918-2DFC17BB060C}" type="pres">
      <dgm:prSet presAssocID="{9CDDD957-5084-4D4F-B65C-4B89DC14AA7F}" presName="hierChild5" presStyleCnt="0"/>
      <dgm:spPr/>
    </dgm:pt>
    <dgm:pt modelId="{362D4BD8-40FF-47D7-B92E-875E7E800E2B}" type="pres">
      <dgm:prSet presAssocID="{02A64460-78B9-44C1-B51D-02F0BDF0773B}" presName="Name111" presStyleLbl="parChTrans1D4" presStyleIdx="7" presStyleCnt="10"/>
      <dgm:spPr/>
      <dgm:t>
        <a:bodyPr/>
        <a:lstStyle/>
        <a:p>
          <a:endParaRPr lang="ru-RU"/>
        </a:p>
      </dgm:t>
    </dgm:pt>
    <dgm:pt modelId="{ACADD75B-BE4E-4F3C-AED6-C3642E44E9AB}" type="pres">
      <dgm:prSet presAssocID="{8C85A322-60E7-49C4-AAA0-29C8350F51FF}" presName="hierRoot3" presStyleCnt="0">
        <dgm:presLayoutVars>
          <dgm:hierBranch val="init"/>
        </dgm:presLayoutVars>
      </dgm:prSet>
      <dgm:spPr/>
    </dgm:pt>
    <dgm:pt modelId="{74B85CDA-922D-43BD-8C68-BCBA4AD1180B}" type="pres">
      <dgm:prSet presAssocID="{8C85A322-60E7-49C4-AAA0-29C8350F51FF}" presName="rootComposite3" presStyleCnt="0"/>
      <dgm:spPr/>
    </dgm:pt>
    <dgm:pt modelId="{0635A23F-8D6A-4F7C-AD5A-38074006B54F}" type="pres">
      <dgm:prSet presAssocID="{8C85A322-60E7-49C4-AAA0-29C8350F51FF}" presName="rootText3" presStyleLbl="asst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456778-F639-41BB-A0EE-40A02471E840}" type="pres">
      <dgm:prSet presAssocID="{8C85A322-60E7-49C4-AAA0-29C8350F51FF}" presName="rootConnector3" presStyleLbl="asst4" presStyleIdx="2" presStyleCnt="4"/>
      <dgm:spPr/>
      <dgm:t>
        <a:bodyPr/>
        <a:lstStyle/>
        <a:p>
          <a:endParaRPr lang="ru-RU"/>
        </a:p>
      </dgm:t>
    </dgm:pt>
    <dgm:pt modelId="{82E17EA9-FDDD-4D08-9519-8D19BA1DBEF6}" type="pres">
      <dgm:prSet presAssocID="{8C85A322-60E7-49C4-AAA0-29C8350F51FF}" presName="hierChild6" presStyleCnt="0"/>
      <dgm:spPr/>
    </dgm:pt>
    <dgm:pt modelId="{F11415A7-8B9F-4BB4-8BF4-FE7C928B145A}" type="pres">
      <dgm:prSet presAssocID="{8C85A322-60E7-49C4-AAA0-29C8350F51FF}" presName="hierChild7" presStyleCnt="0"/>
      <dgm:spPr/>
    </dgm:pt>
    <dgm:pt modelId="{9152F2F4-8246-4C29-89C9-9A51699D6577}" type="pres">
      <dgm:prSet presAssocID="{8059BDAE-FEE9-4B50-A5E7-6A194CA75280}" presName="Name111" presStyleLbl="parChTrans1D4" presStyleIdx="8" presStyleCnt="10"/>
      <dgm:spPr/>
      <dgm:t>
        <a:bodyPr/>
        <a:lstStyle/>
        <a:p>
          <a:endParaRPr lang="ru-RU"/>
        </a:p>
      </dgm:t>
    </dgm:pt>
    <dgm:pt modelId="{FDE9EE48-B781-496E-BDCB-10B8014EB3E8}" type="pres">
      <dgm:prSet presAssocID="{483A38F2-9C71-4802-B636-94229AA8CDEC}" presName="hierRoot3" presStyleCnt="0">
        <dgm:presLayoutVars>
          <dgm:hierBranch val="init"/>
        </dgm:presLayoutVars>
      </dgm:prSet>
      <dgm:spPr/>
    </dgm:pt>
    <dgm:pt modelId="{6CFC8032-086C-4C90-B08A-EC02D292FA7A}" type="pres">
      <dgm:prSet presAssocID="{483A38F2-9C71-4802-B636-94229AA8CDEC}" presName="rootComposite3" presStyleCnt="0"/>
      <dgm:spPr/>
    </dgm:pt>
    <dgm:pt modelId="{50995CF7-6B45-4836-8985-39C647E8A5B2}" type="pres">
      <dgm:prSet presAssocID="{483A38F2-9C71-4802-B636-94229AA8CDEC}" presName="rootText3" presStyleLbl="asst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41BF51-E58B-4B9F-92E4-378254881E6F}" type="pres">
      <dgm:prSet presAssocID="{483A38F2-9C71-4802-B636-94229AA8CDEC}" presName="rootConnector3" presStyleLbl="asst4" presStyleIdx="3" presStyleCnt="4"/>
      <dgm:spPr/>
      <dgm:t>
        <a:bodyPr/>
        <a:lstStyle/>
        <a:p>
          <a:endParaRPr lang="ru-RU"/>
        </a:p>
      </dgm:t>
    </dgm:pt>
    <dgm:pt modelId="{B4CFF655-7288-408D-A3FF-8A2AA61F5BE9}" type="pres">
      <dgm:prSet presAssocID="{483A38F2-9C71-4802-B636-94229AA8CDEC}" presName="hierChild6" presStyleCnt="0"/>
      <dgm:spPr/>
    </dgm:pt>
    <dgm:pt modelId="{EE96A822-EA94-4005-84A5-3F261CC30240}" type="pres">
      <dgm:prSet presAssocID="{F7D3F7AD-1C26-4771-BD38-C8E1854DFA9D}" presName="Name37" presStyleLbl="parChTrans1D4" presStyleIdx="9" presStyleCnt="10"/>
      <dgm:spPr/>
      <dgm:t>
        <a:bodyPr/>
        <a:lstStyle/>
        <a:p>
          <a:endParaRPr lang="ru-RU"/>
        </a:p>
      </dgm:t>
    </dgm:pt>
    <dgm:pt modelId="{B761FB2F-E9B8-42DC-B571-842DB8B7B58B}" type="pres">
      <dgm:prSet presAssocID="{0C420E2B-9436-4293-BF8E-4995434CD1EA}" presName="hierRoot2" presStyleCnt="0">
        <dgm:presLayoutVars>
          <dgm:hierBranch val="init"/>
        </dgm:presLayoutVars>
      </dgm:prSet>
      <dgm:spPr/>
    </dgm:pt>
    <dgm:pt modelId="{821134CE-0334-4EE0-ACAD-746BCBE98A72}" type="pres">
      <dgm:prSet presAssocID="{0C420E2B-9436-4293-BF8E-4995434CD1EA}" presName="rootComposite" presStyleCnt="0"/>
      <dgm:spPr/>
    </dgm:pt>
    <dgm:pt modelId="{6C29FFB3-9E26-4C1B-B46A-A60C3611067D}" type="pres">
      <dgm:prSet presAssocID="{0C420E2B-9436-4293-BF8E-4995434CD1EA}" presName="rootText" presStyleLbl="node4" presStyleIdx="5" presStyleCnt="6" custLinFactX="-17546" custLinFactNeighborX="-100000" custLinFactNeighborY="-4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05A09-1CE7-448D-9C13-FE03A54FC6CB}" type="pres">
      <dgm:prSet presAssocID="{0C420E2B-9436-4293-BF8E-4995434CD1EA}" presName="rootConnector" presStyleLbl="node4" presStyleIdx="5" presStyleCnt="6"/>
      <dgm:spPr/>
      <dgm:t>
        <a:bodyPr/>
        <a:lstStyle/>
        <a:p>
          <a:endParaRPr lang="ru-RU"/>
        </a:p>
      </dgm:t>
    </dgm:pt>
    <dgm:pt modelId="{BA8CED51-B1E6-45DD-8E74-DAFB7867D9B5}" type="pres">
      <dgm:prSet presAssocID="{0C420E2B-9436-4293-BF8E-4995434CD1EA}" presName="hierChild4" presStyleCnt="0"/>
      <dgm:spPr/>
    </dgm:pt>
    <dgm:pt modelId="{E2EEC8C4-E681-4F48-90B8-1A74DB03253D}" type="pres">
      <dgm:prSet presAssocID="{0C420E2B-9436-4293-BF8E-4995434CD1EA}" presName="hierChild5" presStyleCnt="0"/>
      <dgm:spPr/>
    </dgm:pt>
    <dgm:pt modelId="{E8711848-2534-4C99-A99A-F0E3960C9362}" type="pres">
      <dgm:prSet presAssocID="{483A38F2-9C71-4802-B636-94229AA8CDEC}" presName="hierChild7" presStyleCnt="0"/>
      <dgm:spPr/>
    </dgm:pt>
    <dgm:pt modelId="{4C751A53-EF74-4BBA-9FA8-0F7FED7AB052}" type="pres">
      <dgm:prSet presAssocID="{30B53FB7-D93F-4393-ABED-3A660B778946}" presName="hierChild5" presStyleCnt="0"/>
      <dgm:spPr/>
    </dgm:pt>
    <dgm:pt modelId="{28D9033F-95BE-4855-8B3F-49B721986C45}" type="pres">
      <dgm:prSet presAssocID="{CCDE1982-CE5A-40B9-A35B-17169C5AC35F}" presName="hierChild5" presStyleCnt="0"/>
      <dgm:spPr/>
    </dgm:pt>
    <dgm:pt modelId="{E2E944BF-AA3C-4667-807D-F10FF07856ED}" type="pres">
      <dgm:prSet presAssocID="{19BDD789-BAA3-4313-9A13-D411B2DF6311}" presName="hierChild5" presStyleCnt="0"/>
      <dgm:spPr/>
    </dgm:pt>
    <dgm:pt modelId="{77E92078-8A83-4B3D-9713-52A265CFCBCF}" type="pres">
      <dgm:prSet presAssocID="{94493CF2-5B15-443B-AECF-8C2E89F33523}" presName="hierChild3" presStyleCnt="0"/>
      <dgm:spPr/>
    </dgm:pt>
  </dgm:ptLst>
  <dgm:cxnLst>
    <dgm:cxn modelId="{A5C8BEEF-EC9D-4CF8-A833-7AECB2E312D8}" type="presOf" srcId="{CCDE1982-CE5A-40B9-A35B-17169C5AC35F}" destId="{494BE8DC-4C57-4B44-9EBD-2258F460162F}" srcOrd="1" destOrd="0" presId="urn:microsoft.com/office/officeart/2005/8/layout/orgChart1"/>
    <dgm:cxn modelId="{ED4B4C59-6B3C-4D36-BC81-4BEC0AA2F6B8}" type="presOf" srcId="{483A38F2-9C71-4802-B636-94229AA8CDEC}" destId="{C541BF51-E58B-4B9F-92E4-378254881E6F}" srcOrd="1" destOrd="0" presId="urn:microsoft.com/office/officeart/2005/8/layout/orgChart1"/>
    <dgm:cxn modelId="{1A58D3F7-DDBC-4B64-BFD0-AE072725F008}" srcId="{19BDD789-BAA3-4313-9A13-D411B2DF6311}" destId="{CCDE1982-CE5A-40B9-A35B-17169C5AC35F}" srcOrd="0" destOrd="0" parTransId="{66FCE18A-0020-40F8-9A91-C3ED188420BB}" sibTransId="{790D6DD9-BAAA-4321-8DED-BF20D057AB5B}"/>
    <dgm:cxn modelId="{50576888-F7D3-4848-8263-E514A9FD25B3}" srcId="{ACB7A062-EB3C-4E93-A131-6F1E1BAF3A55}" destId="{9F725C6F-C15A-4FD2-B0C7-E9F63DBB3FFB}" srcOrd="0" destOrd="0" parTransId="{B50E60D9-2E9E-4DC9-A720-2B17863A5469}" sibTransId="{A6AD5E22-46BB-482D-9478-95D1E7E2E2E9}"/>
    <dgm:cxn modelId="{2DF07D98-440F-4438-A70D-93FAAEE3D68A}" type="presOf" srcId="{AD743B3F-B6D3-47F0-9E15-3C9C7546FFBB}" destId="{D604BAB8-7541-4549-981E-432A9E4C1E6A}" srcOrd="0" destOrd="0" presId="urn:microsoft.com/office/officeart/2005/8/layout/orgChart1"/>
    <dgm:cxn modelId="{955CDE32-C9D5-4F8E-8D62-E323B566ED7D}" type="presOf" srcId="{A2CEFA7C-6772-4903-873C-13F2FD9950A8}" destId="{2E1E2B54-3545-4F0E-8C18-A3F6F6EEFD9C}" srcOrd="1" destOrd="0" presId="urn:microsoft.com/office/officeart/2005/8/layout/orgChart1"/>
    <dgm:cxn modelId="{E91C2A88-4213-4481-976F-753B0C749A3A}" type="presOf" srcId="{09385CE0-81BB-4E15-B8C8-C48AD2531686}" destId="{E56A0299-BF7E-4CC3-8942-4C43DE0BE62C}" srcOrd="0" destOrd="0" presId="urn:microsoft.com/office/officeart/2005/8/layout/orgChart1"/>
    <dgm:cxn modelId="{AD085C09-BDA4-4DDF-AB34-304DAE1C2CBF}" srcId="{E7405554-81ED-42D1-B6D5-213B067FD3F8}" destId="{AA304C68-93A5-41E7-BA86-12860C79A8F3}" srcOrd="0" destOrd="0" parTransId="{09385CE0-81BB-4E15-B8C8-C48AD2531686}" sibTransId="{37BE7F97-4DA5-4DBD-84CF-BBAD0B5C185B}"/>
    <dgm:cxn modelId="{4D4DE2C9-EC67-4ACA-8358-B661620E9CF9}" srcId="{CCDE1982-CE5A-40B9-A35B-17169C5AC35F}" destId="{30B53FB7-D93F-4393-ABED-3A660B778946}" srcOrd="0" destOrd="0" parTransId="{7D8AAD11-3D7B-450B-AF31-5C9E45BBE56E}" sibTransId="{349B8566-A9B7-4BAF-944C-97983CDA28DA}"/>
    <dgm:cxn modelId="{F5D3E2CE-C40A-4F7D-871F-B617B2D71BDE}" type="presOf" srcId="{05E01814-D0A9-4367-9E4D-0EF7679A2566}" destId="{E9AD9B47-66BD-4C53-B682-17C2415072BA}" srcOrd="0" destOrd="0" presId="urn:microsoft.com/office/officeart/2005/8/layout/orgChart1"/>
    <dgm:cxn modelId="{916DF2D0-7247-4234-A151-17D973192D12}" type="presOf" srcId="{AA304C68-93A5-41E7-BA86-12860C79A8F3}" destId="{A0CCAC93-B07B-4864-9593-53312D003245}" srcOrd="1" destOrd="0" presId="urn:microsoft.com/office/officeart/2005/8/layout/orgChart1"/>
    <dgm:cxn modelId="{1F75A90D-2E78-4999-9F01-2CB009229B8F}" type="presOf" srcId="{0C420E2B-9436-4293-BF8E-4995434CD1EA}" destId="{55605A09-1CE7-448D-9C13-FE03A54FC6CB}" srcOrd="1" destOrd="0" presId="urn:microsoft.com/office/officeart/2005/8/layout/orgChart1"/>
    <dgm:cxn modelId="{4ACCDEB4-0822-4B78-8907-221D64017968}" type="presOf" srcId="{ACB7A062-EB3C-4E93-A131-6F1E1BAF3A55}" destId="{7A097C55-C9A2-494F-8185-FBCA2C0F845B}" srcOrd="0" destOrd="0" presId="urn:microsoft.com/office/officeart/2005/8/layout/orgChart1"/>
    <dgm:cxn modelId="{4446B44D-1EE4-484E-9273-CDE1ACF97791}" srcId="{30B53FB7-D93F-4393-ABED-3A660B778946}" destId="{9CDDD957-5084-4D4F-B65C-4B89DC14AA7F}" srcOrd="0" destOrd="0" parTransId="{05E01814-D0A9-4367-9E4D-0EF7679A2566}" sibTransId="{491E7CF5-8BC4-4748-8AF3-4760279BC856}"/>
    <dgm:cxn modelId="{8C61B9B1-1CEF-4CD4-98C3-080A389B4FC6}" srcId="{94493CF2-5B15-443B-AECF-8C2E89F33523}" destId="{E7405554-81ED-42D1-B6D5-213B067FD3F8}" srcOrd="0" destOrd="0" parTransId="{AD743B3F-B6D3-47F0-9E15-3C9C7546FFBB}" sibTransId="{87EB5D5D-2EE7-4812-8091-B81A411E7A6A}"/>
    <dgm:cxn modelId="{3B7F2B96-0ED6-4C0E-9667-C1B3AE76FE79}" type="presOf" srcId="{44FACF74-A763-47D9-9737-B1A07EA7BF13}" destId="{7802CFEF-788C-41A7-A4E3-B522A21A7B65}" srcOrd="0" destOrd="0" presId="urn:microsoft.com/office/officeart/2005/8/layout/orgChart1"/>
    <dgm:cxn modelId="{0F5BE752-98A4-49C0-B7F8-954DF4C444CF}" type="presOf" srcId="{8C85A322-60E7-49C4-AAA0-29C8350F51FF}" destId="{2D456778-F639-41BB-A0EE-40A02471E840}" srcOrd="1" destOrd="0" presId="urn:microsoft.com/office/officeart/2005/8/layout/orgChart1"/>
    <dgm:cxn modelId="{D621971B-89D6-40E9-9225-CCDF00BB22D2}" type="presOf" srcId="{30B53FB7-D93F-4393-ABED-3A660B778946}" destId="{489DD71A-3F08-48D7-B5AB-FD2DF7C83C65}" srcOrd="1" destOrd="0" presId="urn:microsoft.com/office/officeart/2005/8/layout/orgChart1"/>
    <dgm:cxn modelId="{58DC7C20-F2FD-42D3-A5AB-697EB6283F34}" type="presOf" srcId="{94493CF2-5B15-443B-AECF-8C2E89F33523}" destId="{110B0D08-B0B5-4AF6-80AA-DEA8D009E4AC}" srcOrd="1" destOrd="0" presId="urn:microsoft.com/office/officeart/2005/8/layout/orgChart1"/>
    <dgm:cxn modelId="{AFD1C5B8-7236-41C2-8B7D-5A1CBBEFE47E}" type="presOf" srcId="{30B53FB7-D93F-4393-ABED-3A660B778946}" destId="{CC905496-D449-48E9-AB0F-E16E3519BEB1}" srcOrd="0" destOrd="0" presId="urn:microsoft.com/office/officeart/2005/8/layout/orgChart1"/>
    <dgm:cxn modelId="{BCB809AA-F14D-4498-94A7-6FD96853877F}" type="presOf" srcId="{9F725C6F-C15A-4FD2-B0C7-E9F63DBB3FFB}" destId="{AA9A50CF-6CAB-4A1E-AB82-A5B57ECECF6A}" srcOrd="1" destOrd="0" presId="urn:microsoft.com/office/officeart/2005/8/layout/orgChart1"/>
    <dgm:cxn modelId="{B90BAF6C-B8A3-4CE8-8EA9-02D62FE45E45}" type="presOf" srcId="{A2CEFA7C-6772-4903-873C-13F2FD9950A8}" destId="{A932A3C6-DCC7-48FE-8E45-4164BE8AB452}" srcOrd="0" destOrd="0" presId="urn:microsoft.com/office/officeart/2005/8/layout/orgChart1"/>
    <dgm:cxn modelId="{7402DB64-A199-49F2-B006-6D879EBAEEAC}" type="presOf" srcId="{22D87258-7218-413C-9C5C-08BADEA5B54C}" destId="{990A2118-D162-4019-B3FF-16709A5BA31D}" srcOrd="0" destOrd="0" presId="urn:microsoft.com/office/officeart/2005/8/layout/orgChart1"/>
    <dgm:cxn modelId="{23F00B4A-7340-4EDC-8F9B-7DA96CBE1C05}" type="presOf" srcId="{7105635A-7284-4DDC-AE9A-066514A23986}" destId="{687A3FFB-9CEC-4EF1-B2C4-23113865CFFE}" srcOrd="0" destOrd="0" presId="urn:microsoft.com/office/officeart/2005/8/layout/orgChart1"/>
    <dgm:cxn modelId="{D73E4744-B01E-484F-B220-82B00F1B82F0}" type="presOf" srcId="{ACB7A062-EB3C-4E93-A131-6F1E1BAF3A55}" destId="{A7106320-0116-47DE-89C9-1A150BCC99D9}" srcOrd="1" destOrd="0" presId="urn:microsoft.com/office/officeart/2005/8/layout/orgChart1"/>
    <dgm:cxn modelId="{BCFCBFBA-2DA8-449D-A3AF-7F40FA79E735}" type="presOf" srcId="{9CDDD957-5084-4D4F-B65C-4B89DC14AA7F}" destId="{7EBBCA88-23FA-4176-BFD9-0C8F0B445462}" srcOrd="0" destOrd="0" presId="urn:microsoft.com/office/officeart/2005/8/layout/orgChart1"/>
    <dgm:cxn modelId="{071FCD85-FAB5-4744-87AC-37BE5C706AB0}" type="presOf" srcId="{19BDD789-BAA3-4313-9A13-D411B2DF6311}" destId="{5CD472A0-EF91-411E-A5D2-4D0EE6B3F0B2}" srcOrd="1" destOrd="0" presId="urn:microsoft.com/office/officeart/2005/8/layout/orgChart1"/>
    <dgm:cxn modelId="{BB7BA07B-F22E-4D75-9BF2-2905AE95797D}" srcId="{483A38F2-9C71-4802-B636-94229AA8CDEC}" destId="{0C420E2B-9436-4293-BF8E-4995434CD1EA}" srcOrd="0" destOrd="0" parTransId="{F7D3F7AD-1C26-4771-BD38-C8E1854DFA9D}" sibTransId="{E60A84B1-4EC1-4D01-A757-617A5E747831}"/>
    <dgm:cxn modelId="{5914E006-AD60-4D0E-9C85-CB5651724680}" srcId="{9F725C6F-C15A-4FD2-B0C7-E9F63DBB3FFB}" destId="{22D87258-7218-413C-9C5C-08BADEA5B54C}" srcOrd="1" destOrd="0" parTransId="{0C57941A-DFB8-4F04-BF0F-E09136C8975B}" sibTransId="{58728D44-E300-448E-8196-CE2C564855AB}"/>
    <dgm:cxn modelId="{6E857938-5167-4D5D-8F4E-66B7BA79B295}" type="presOf" srcId="{8059BDAE-FEE9-4B50-A5E7-6A194CA75280}" destId="{9152F2F4-8246-4C29-89C9-9A51699D6577}" srcOrd="0" destOrd="0" presId="urn:microsoft.com/office/officeart/2005/8/layout/orgChart1"/>
    <dgm:cxn modelId="{E72B82DB-98DB-4B50-9023-7A4B362369BC}" type="presOf" srcId="{66FCE18A-0020-40F8-9A91-C3ED188420BB}" destId="{4D5F2C9D-969A-4757-BD70-062FAFBD7ABC}" srcOrd="0" destOrd="0" presId="urn:microsoft.com/office/officeart/2005/8/layout/orgChart1"/>
    <dgm:cxn modelId="{681E1BEF-757B-41DE-A24F-E38697887596}" srcId="{9CDDD957-5084-4D4F-B65C-4B89DC14AA7F}" destId="{8C85A322-60E7-49C4-AAA0-29C8350F51FF}" srcOrd="0" destOrd="0" parTransId="{02A64460-78B9-44C1-B51D-02F0BDF0773B}" sibTransId="{F912B5D0-0E43-4FFD-9EBE-0EA9C5BCB03F}"/>
    <dgm:cxn modelId="{26DB5742-19EC-4488-97E5-86AC9621312F}" type="presOf" srcId="{C7650BDD-5B3C-4744-81BE-A31E4332F0B9}" destId="{99A1EEA5-D05C-49E1-B69F-C7B6791AEA76}" srcOrd="0" destOrd="0" presId="urn:microsoft.com/office/officeart/2005/8/layout/orgChart1"/>
    <dgm:cxn modelId="{F585ADE9-A487-4E2F-A749-F6C13832E5E8}" srcId="{AA304C68-93A5-41E7-BA86-12860C79A8F3}" destId="{ACB7A062-EB3C-4E93-A131-6F1E1BAF3A55}" srcOrd="0" destOrd="0" parTransId="{7344F372-01C8-40DC-ABE2-01553CC4EB2A}" sibTransId="{2782982E-E390-4D83-998E-4358164931CE}"/>
    <dgm:cxn modelId="{8178889D-0CA8-4880-AC2F-1E9869A13F23}" type="presOf" srcId="{E7405554-81ED-42D1-B6D5-213B067FD3F8}" destId="{D13837FB-2AD5-4AA0-9AC5-3687F07C8BDC}" srcOrd="0" destOrd="0" presId="urn:microsoft.com/office/officeart/2005/8/layout/orgChart1"/>
    <dgm:cxn modelId="{2E8413F1-B547-4F8D-B1ED-13AB964B3D59}" type="presOf" srcId="{19BDD789-BAA3-4313-9A13-D411B2DF6311}" destId="{3B3E5F6F-8AC4-474E-90B3-7AFCC7A0860C}" srcOrd="0" destOrd="0" presId="urn:microsoft.com/office/officeart/2005/8/layout/orgChart1"/>
    <dgm:cxn modelId="{BD8CBA72-BE8F-4A10-A1E3-B995BAE60A8A}" type="presOf" srcId="{50644539-FDBF-4902-B034-DF3567317E77}" destId="{C3774FBB-9E6E-452B-B905-F6DCB6D0B0CD}" srcOrd="0" destOrd="0" presId="urn:microsoft.com/office/officeart/2005/8/layout/orgChart1"/>
    <dgm:cxn modelId="{F5B3CE81-E714-4920-B0AA-4FDD1115C391}" type="presOf" srcId="{7D8AAD11-3D7B-450B-AF31-5C9E45BBE56E}" destId="{2390AFF6-25A7-41BD-8010-FF9EAA2D2846}" srcOrd="0" destOrd="0" presId="urn:microsoft.com/office/officeart/2005/8/layout/orgChart1"/>
    <dgm:cxn modelId="{B2A390F6-3112-43E8-9818-E5110C42C0CB}" type="presOf" srcId="{0C57941A-DFB8-4F04-BF0F-E09136C8975B}" destId="{AD6240B0-1834-44E5-9416-F5C54726B3EA}" srcOrd="0" destOrd="0" presId="urn:microsoft.com/office/officeart/2005/8/layout/orgChart1"/>
    <dgm:cxn modelId="{868AFDB3-1153-46A9-8E7D-1F2FDE560C41}" type="presOf" srcId="{22D87258-7218-413C-9C5C-08BADEA5B54C}" destId="{758850CB-B631-401F-AD7F-53656E6D9CD1}" srcOrd="1" destOrd="0" presId="urn:microsoft.com/office/officeart/2005/8/layout/orgChart1"/>
    <dgm:cxn modelId="{80594A70-B234-4DD0-B1B9-B3C3321ED676}" srcId="{94493CF2-5B15-443B-AECF-8C2E89F33523}" destId="{19BDD789-BAA3-4313-9A13-D411B2DF6311}" srcOrd="1" destOrd="0" parTransId="{C7650BDD-5B3C-4744-81BE-A31E4332F0B9}" sibTransId="{54961E91-1051-4C0B-BB4B-435D0C16809E}"/>
    <dgm:cxn modelId="{87E50876-04F8-4041-9586-E67BA17CBA3D}" srcId="{9CDDD957-5084-4D4F-B65C-4B89DC14AA7F}" destId="{483A38F2-9C71-4802-B636-94229AA8CDEC}" srcOrd="1" destOrd="0" parTransId="{8059BDAE-FEE9-4B50-A5E7-6A194CA75280}" sibTransId="{FAA44A5D-7DC6-488F-AE66-A82EB48B7266}"/>
    <dgm:cxn modelId="{4E2E3536-A3B6-4592-AA71-6028D0F8B9A7}" type="presOf" srcId="{F7D3F7AD-1C26-4771-BD38-C8E1854DFA9D}" destId="{EE96A822-EA94-4005-84A5-3F261CC30240}" srcOrd="0" destOrd="0" presId="urn:microsoft.com/office/officeart/2005/8/layout/orgChart1"/>
    <dgm:cxn modelId="{C9E6A1D7-45BC-4FA2-89EC-5512AB12A29F}" type="presOf" srcId="{94493CF2-5B15-443B-AECF-8C2E89F33523}" destId="{93B746E6-8C0C-42BE-BFAC-A7DB184A834A}" srcOrd="0" destOrd="0" presId="urn:microsoft.com/office/officeart/2005/8/layout/orgChart1"/>
    <dgm:cxn modelId="{6BC64608-B34E-422B-A857-F77B996808D7}" type="presOf" srcId="{AA304C68-93A5-41E7-BA86-12860C79A8F3}" destId="{C46C43EC-CA50-4FBB-9DF3-9644F52969BC}" srcOrd="0" destOrd="0" presId="urn:microsoft.com/office/officeart/2005/8/layout/orgChart1"/>
    <dgm:cxn modelId="{8EDD9060-BAB5-4729-959E-D481B7910AB3}" type="presOf" srcId="{7105635A-7284-4DDC-AE9A-066514A23986}" destId="{EF211E60-65AD-4269-8BCB-016FAA904202}" srcOrd="1" destOrd="0" presId="urn:microsoft.com/office/officeart/2005/8/layout/orgChart1"/>
    <dgm:cxn modelId="{AB8A244A-CA08-4119-BAAE-CAF4B34E741D}" type="presOf" srcId="{E7405554-81ED-42D1-B6D5-213B067FD3F8}" destId="{7E59D21A-CB08-4E6A-9705-556E182B3919}" srcOrd="1" destOrd="0" presId="urn:microsoft.com/office/officeart/2005/8/layout/orgChart1"/>
    <dgm:cxn modelId="{014101CF-4ECF-4507-B3CC-62F77DFF74C7}" type="presOf" srcId="{CCDE1982-CE5A-40B9-A35B-17169C5AC35F}" destId="{05EB3592-1E7D-4056-ACDC-1EFEC5E41024}" srcOrd="0" destOrd="0" presId="urn:microsoft.com/office/officeart/2005/8/layout/orgChart1"/>
    <dgm:cxn modelId="{5F0A4601-874C-4961-8C31-D70D7629E371}" srcId="{50644539-FDBF-4902-B034-DF3567317E77}" destId="{94493CF2-5B15-443B-AECF-8C2E89F33523}" srcOrd="0" destOrd="0" parTransId="{DADDA2BA-CF8D-48FA-A454-6EDFEA5FC280}" sibTransId="{EEC773CA-4D38-475D-A013-F87768B63A5F}"/>
    <dgm:cxn modelId="{BF9EE438-5F28-4D96-83EF-5E3D409033BE}" type="presOf" srcId="{9F725C6F-C15A-4FD2-B0C7-E9F63DBB3FFB}" destId="{152C9F90-39E4-4F5D-8FC8-28DF2421ED55}" srcOrd="0" destOrd="0" presId="urn:microsoft.com/office/officeart/2005/8/layout/orgChart1"/>
    <dgm:cxn modelId="{805EC351-C6BB-49DC-AC7B-26FEE34D3309}" type="presOf" srcId="{483A38F2-9C71-4802-B636-94229AA8CDEC}" destId="{50995CF7-6B45-4836-8985-39C647E8A5B2}" srcOrd="0" destOrd="0" presId="urn:microsoft.com/office/officeart/2005/8/layout/orgChart1"/>
    <dgm:cxn modelId="{B5F18F1A-5D37-427B-96ED-FD5F596BAFD4}" type="presOf" srcId="{B50E60D9-2E9E-4DC9-A720-2B17863A5469}" destId="{A8DCA6E9-62D6-4100-A7BD-4B5518014C86}" srcOrd="0" destOrd="0" presId="urn:microsoft.com/office/officeart/2005/8/layout/orgChart1"/>
    <dgm:cxn modelId="{E94496E0-EE15-4AFC-B389-8EE928BD8B6F}" srcId="{9F725C6F-C15A-4FD2-B0C7-E9F63DBB3FFB}" destId="{7105635A-7284-4DDC-AE9A-066514A23986}" srcOrd="0" destOrd="0" parTransId="{BD2627B7-C657-40D0-BE74-B9CAB3B4D5B4}" sibTransId="{A7B8B448-14DF-4D50-A963-AE1714A504CE}"/>
    <dgm:cxn modelId="{7D4B77CA-F6FC-48A8-9FCF-6A4BBA5609A8}" type="presOf" srcId="{BD2627B7-C657-40D0-BE74-B9CAB3B4D5B4}" destId="{F745DA68-7E8B-4EFB-BBAC-763920D988B1}" srcOrd="0" destOrd="0" presId="urn:microsoft.com/office/officeart/2005/8/layout/orgChart1"/>
    <dgm:cxn modelId="{122B8561-3986-430F-9E7A-CB281AC293BD}" srcId="{7105635A-7284-4DDC-AE9A-066514A23986}" destId="{A2CEFA7C-6772-4903-873C-13F2FD9950A8}" srcOrd="0" destOrd="0" parTransId="{44FACF74-A763-47D9-9737-B1A07EA7BF13}" sibTransId="{98DF4EEF-E526-405D-9396-54A25FFF861B}"/>
    <dgm:cxn modelId="{0A2981E6-A066-4798-AD4C-259D2D59F091}" type="presOf" srcId="{7344F372-01C8-40DC-ABE2-01553CC4EB2A}" destId="{2A33D459-8A55-4033-9804-1D51CBC3E4B6}" srcOrd="0" destOrd="0" presId="urn:microsoft.com/office/officeart/2005/8/layout/orgChart1"/>
    <dgm:cxn modelId="{4A5D9C58-38C0-49EF-BE01-CB7BB2958E12}" type="presOf" srcId="{8C85A322-60E7-49C4-AAA0-29C8350F51FF}" destId="{0635A23F-8D6A-4F7C-AD5A-38074006B54F}" srcOrd="0" destOrd="0" presId="urn:microsoft.com/office/officeart/2005/8/layout/orgChart1"/>
    <dgm:cxn modelId="{C54E9CCF-C6F0-40E4-8322-6584CFE306B8}" type="presOf" srcId="{02A64460-78B9-44C1-B51D-02F0BDF0773B}" destId="{362D4BD8-40FF-47D7-B92E-875E7E800E2B}" srcOrd="0" destOrd="0" presId="urn:microsoft.com/office/officeart/2005/8/layout/orgChart1"/>
    <dgm:cxn modelId="{D369A3CF-786F-4143-B3C9-B04BD9DD6A2C}" type="presOf" srcId="{9CDDD957-5084-4D4F-B65C-4B89DC14AA7F}" destId="{B06F140D-D974-461C-80A0-D775A3A98D7D}" srcOrd="1" destOrd="0" presId="urn:microsoft.com/office/officeart/2005/8/layout/orgChart1"/>
    <dgm:cxn modelId="{200C7DE3-F7A3-4BBC-8EF4-E64A5634E6C8}" type="presOf" srcId="{0C420E2B-9436-4293-BF8E-4995434CD1EA}" destId="{6C29FFB3-9E26-4C1B-B46A-A60C3611067D}" srcOrd="0" destOrd="0" presId="urn:microsoft.com/office/officeart/2005/8/layout/orgChart1"/>
    <dgm:cxn modelId="{85B8F3AC-1472-40FE-B3B1-BE509A64CF26}" type="presParOf" srcId="{C3774FBB-9E6E-452B-B905-F6DCB6D0B0CD}" destId="{F77BDA02-E6D4-46FA-8E15-45F37CD354D0}" srcOrd="0" destOrd="0" presId="urn:microsoft.com/office/officeart/2005/8/layout/orgChart1"/>
    <dgm:cxn modelId="{007ED97E-2630-4E7F-8333-998E6E1B6003}" type="presParOf" srcId="{F77BDA02-E6D4-46FA-8E15-45F37CD354D0}" destId="{0960D6CB-472C-4056-BF16-6085B225486D}" srcOrd="0" destOrd="0" presId="urn:microsoft.com/office/officeart/2005/8/layout/orgChart1"/>
    <dgm:cxn modelId="{ADA11566-F8EF-49CC-A4A9-E9A5A3FD5875}" type="presParOf" srcId="{0960D6CB-472C-4056-BF16-6085B225486D}" destId="{93B746E6-8C0C-42BE-BFAC-A7DB184A834A}" srcOrd="0" destOrd="0" presId="urn:microsoft.com/office/officeart/2005/8/layout/orgChart1"/>
    <dgm:cxn modelId="{8FD66C63-7741-45DE-85ED-B138BA6A92B3}" type="presParOf" srcId="{0960D6CB-472C-4056-BF16-6085B225486D}" destId="{110B0D08-B0B5-4AF6-80AA-DEA8D009E4AC}" srcOrd="1" destOrd="0" presId="urn:microsoft.com/office/officeart/2005/8/layout/orgChart1"/>
    <dgm:cxn modelId="{1C66B37C-6E79-49E1-B970-A7B5E65DAB0C}" type="presParOf" srcId="{F77BDA02-E6D4-46FA-8E15-45F37CD354D0}" destId="{FAFD5EC0-89FC-4DCD-9649-B03C357643F2}" srcOrd="1" destOrd="0" presId="urn:microsoft.com/office/officeart/2005/8/layout/orgChart1"/>
    <dgm:cxn modelId="{457021E9-6769-424F-B0E0-EB8ED4C44720}" type="presParOf" srcId="{FAFD5EC0-89FC-4DCD-9649-B03C357643F2}" destId="{D604BAB8-7541-4549-981E-432A9E4C1E6A}" srcOrd="0" destOrd="0" presId="urn:microsoft.com/office/officeart/2005/8/layout/orgChart1"/>
    <dgm:cxn modelId="{0B7FA06C-1328-4AE4-B534-D57786CC0E77}" type="presParOf" srcId="{FAFD5EC0-89FC-4DCD-9649-B03C357643F2}" destId="{2BFE8357-634A-445D-B656-7794DFD8B79A}" srcOrd="1" destOrd="0" presId="urn:microsoft.com/office/officeart/2005/8/layout/orgChart1"/>
    <dgm:cxn modelId="{410F0FA4-4CAB-422D-9049-70DCE7B168DB}" type="presParOf" srcId="{2BFE8357-634A-445D-B656-7794DFD8B79A}" destId="{4496A87A-5BF1-42B4-8902-AD5D594481A8}" srcOrd="0" destOrd="0" presId="urn:microsoft.com/office/officeart/2005/8/layout/orgChart1"/>
    <dgm:cxn modelId="{A8CE1FA6-CA52-4330-B40E-B4EB27328AA6}" type="presParOf" srcId="{4496A87A-5BF1-42B4-8902-AD5D594481A8}" destId="{D13837FB-2AD5-4AA0-9AC5-3687F07C8BDC}" srcOrd="0" destOrd="0" presId="urn:microsoft.com/office/officeart/2005/8/layout/orgChart1"/>
    <dgm:cxn modelId="{184F8CF2-9EC4-4B97-9601-E49B45E671FE}" type="presParOf" srcId="{4496A87A-5BF1-42B4-8902-AD5D594481A8}" destId="{7E59D21A-CB08-4E6A-9705-556E182B3919}" srcOrd="1" destOrd="0" presId="urn:microsoft.com/office/officeart/2005/8/layout/orgChart1"/>
    <dgm:cxn modelId="{F2AF391F-7668-4549-9E82-4D7054068C87}" type="presParOf" srcId="{2BFE8357-634A-445D-B656-7794DFD8B79A}" destId="{62B817DA-76A8-4532-96AE-80BA17671D92}" srcOrd="1" destOrd="0" presId="urn:microsoft.com/office/officeart/2005/8/layout/orgChart1"/>
    <dgm:cxn modelId="{DAAE90A8-4238-497C-A6D6-93C3D9B3A0FF}" type="presParOf" srcId="{62B817DA-76A8-4532-96AE-80BA17671D92}" destId="{E56A0299-BF7E-4CC3-8942-4C43DE0BE62C}" srcOrd="0" destOrd="0" presId="urn:microsoft.com/office/officeart/2005/8/layout/orgChart1"/>
    <dgm:cxn modelId="{C80075D6-33C0-4B6C-9E24-34371F3F4CA1}" type="presParOf" srcId="{62B817DA-76A8-4532-96AE-80BA17671D92}" destId="{4713133D-79C3-4D90-97E3-842F0E9BB0D4}" srcOrd="1" destOrd="0" presId="urn:microsoft.com/office/officeart/2005/8/layout/orgChart1"/>
    <dgm:cxn modelId="{4212A54D-D5D7-4B76-8469-9100D97D9218}" type="presParOf" srcId="{4713133D-79C3-4D90-97E3-842F0E9BB0D4}" destId="{2F21CD3F-682F-4712-AF3F-B8091DA86D2D}" srcOrd="0" destOrd="0" presId="urn:microsoft.com/office/officeart/2005/8/layout/orgChart1"/>
    <dgm:cxn modelId="{5CC9F28F-BFA6-444D-8D63-CCD06EA925DB}" type="presParOf" srcId="{2F21CD3F-682F-4712-AF3F-B8091DA86D2D}" destId="{C46C43EC-CA50-4FBB-9DF3-9644F52969BC}" srcOrd="0" destOrd="0" presId="urn:microsoft.com/office/officeart/2005/8/layout/orgChart1"/>
    <dgm:cxn modelId="{6F4611B2-F3C8-414E-B7BD-700A15D9E86C}" type="presParOf" srcId="{2F21CD3F-682F-4712-AF3F-B8091DA86D2D}" destId="{A0CCAC93-B07B-4864-9593-53312D003245}" srcOrd="1" destOrd="0" presId="urn:microsoft.com/office/officeart/2005/8/layout/orgChart1"/>
    <dgm:cxn modelId="{9EFFE7AF-CA94-415E-A7D4-28CB2B89AC9B}" type="presParOf" srcId="{4713133D-79C3-4D90-97E3-842F0E9BB0D4}" destId="{BDC1413B-8C1D-4538-8A5D-FD609180770B}" srcOrd="1" destOrd="0" presId="urn:microsoft.com/office/officeart/2005/8/layout/orgChart1"/>
    <dgm:cxn modelId="{5AA8AA0C-BC67-4549-95B4-A29A9AD2B40A}" type="presParOf" srcId="{BDC1413B-8C1D-4538-8A5D-FD609180770B}" destId="{2A33D459-8A55-4033-9804-1D51CBC3E4B6}" srcOrd="0" destOrd="0" presId="urn:microsoft.com/office/officeart/2005/8/layout/orgChart1"/>
    <dgm:cxn modelId="{DA14E227-4EB4-4D1B-9022-4A3C78D5FBFD}" type="presParOf" srcId="{BDC1413B-8C1D-4538-8A5D-FD609180770B}" destId="{ED44EA08-9F0F-4A03-819D-269B65B6AB22}" srcOrd="1" destOrd="0" presId="urn:microsoft.com/office/officeart/2005/8/layout/orgChart1"/>
    <dgm:cxn modelId="{BF5A6A62-F929-49DE-A77E-A9D2DDCAF46D}" type="presParOf" srcId="{ED44EA08-9F0F-4A03-819D-269B65B6AB22}" destId="{80708CF9-B06A-41C3-AA8A-BD425076C5BF}" srcOrd="0" destOrd="0" presId="urn:microsoft.com/office/officeart/2005/8/layout/orgChart1"/>
    <dgm:cxn modelId="{CBD77CBB-0EAE-4328-AD0F-09291A35B8ED}" type="presParOf" srcId="{80708CF9-B06A-41C3-AA8A-BD425076C5BF}" destId="{7A097C55-C9A2-494F-8185-FBCA2C0F845B}" srcOrd="0" destOrd="0" presId="urn:microsoft.com/office/officeart/2005/8/layout/orgChart1"/>
    <dgm:cxn modelId="{0525AFB0-45F6-422C-86E1-8581F7721376}" type="presParOf" srcId="{80708CF9-B06A-41C3-AA8A-BD425076C5BF}" destId="{A7106320-0116-47DE-89C9-1A150BCC99D9}" srcOrd="1" destOrd="0" presId="urn:microsoft.com/office/officeart/2005/8/layout/orgChart1"/>
    <dgm:cxn modelId="{85C83A31-F1DA-48ED-96B0-6B6FA2595D67}" type="presParOf" srcId="{ED44EA08-9F0F-4A03-819D-269B65B6AB22}" destId="{73DE933E-7CC3-4357-AF0E-8E01F99231CB}" srcOrd="1" destOrd="0" presId="urn:microsoft.com/office/officeart/2005/8/layout/orgChart1"/>
    <dgm:cxn modelId="{BF5D124F-A64F-438F-AEA4-777FC844DE88}" type="presParOf" srcId="{73DE933E-7CC3-4357-AF0E-8E01F99231CB}" destId="{A8DCA6E9-62D6-4100-A7BD-4B5518014C86}" srcOrd="0" destOrd="0" presId="urn:microsoft.com/office/officeart/2005/8/layout/orgChart1"/>
    <dgm:cxn modelId="{1DCB782A-50EE-4571-A999-E1835A239096}" type="presParOf" srcId="{73DE933E-7CC3-4357-AF0E-8E01F99231CB}" destId="{260BAC8D-821A-4F8E-973E-14E1F07B98E5}" srcOrd="1" destOrd="0" presId="urn:microsoft.com/office/officeart/2005/8/layout/orgChart1"/>
    <dgm:cxn modelId="{BAA375A4-7B71-476B-B6CB-E5C35E36C41E}" type="presParOf" srcId="{260BAC8D-821A-4F8E-973E-14E1F07B98E5}" destId="{EB324ED5-3CD8-4BF4-8D3C-87F6FFE97CD2}" srcOrd="0" destOrd="0" presId="urn:microsoft.com/office/officeart/2005/8/layout/orgChart1"/>
    <dgm:cxn modelId="{07D0E280-B5CF-4BD1-BDC5-022EBAA3B813}" type="presParOf" srcId="{EB324ED5-3CD8-4BF4-8D3C-87F6FFE97CD2}" destId="{152C9F90-39E4-4F5D-8FC8-28DF2421ED55}" srcOrd="0" destOrd="0" presId="urn:microsoft.com/office/officeart/2005/8/layout/orgChart1"/>
    <dgm:cxn modelId="{A1DBD76C-91FE-4483-AADC-92B9D7B4CD63}" type="presParOf" srcId="{EB324ED5-3CD8-4BF4-8D3C-87F6FFE97CD2}" destId="{AA9A50CF-6CAB-4A1E-AB82-A5B57ECECF6A}" srcOrd="1" destOrd="0" presId="urn:microsoft.com/office/officeart/2005/8/layout/orgChart1"/>
    <dgm:cxn modelId="{719418BD-96E4-4CBA-ADF9-676FA8BF32B9}" type="presParOf" srcId="{260BAC8D-821A-4F8E-973E-14E1F07B98E5}" destId="{B528C716-7C36-4D11-9E42-95C49C50AAF2}" srcOrd="1" destOrd="0" presId="urn:microsoft.com/office/officeart/2005/8/layout/orgChart1"/>
    <dgm:cxn modelId="{5A542B90-FE84-4E1B-BCB9-7079D230509A}" type="presParOf" srcId="{260BAC8D-821A-4F8E-973E-14E1F07B98E5}" destId="{A048DBDA-5394-4211-B18A-D7DC265C63DC}" srcOrd="2" destOrd="0" presId="urn:microsoft.com/office/officeart/2005/8/layout/orgChart1"/>
    <dgm:cxn modelId="{DB14B926-35BB-40A7-8236-FC7D559CAD2F}" type="presParOf" srcId="{A048DBDA-5394-4211-B18A-D7DC265C63DC}" destId="{F745DA68-7E8B-4EFB-BBAC-763920D988B1}" srcOrd="0" destOrd="0" presId="urn:microsoft.com/office/officeart/2005/8/layout/orgChart1"/>
    <dgm:cxn modelId="{86DFF94B-3639-4926-9D70-1D07C89D5506}" type="presParOf" srcId="{A048DBDA-5394-4211-B18A-D7DC265C63DC}" destId="{8E358522-9BC5-48FC-8E95-CCD04C0AAFD6}" srcOrd="1" destOrd="0" presId="urn:microsoft.com/office/officeart/2005/8/layout/orgChart1"/>
    <dgm:cxn modelId="{C3999EBC-A52D-4890-ACB9-9E34806890ED}" type="presParOf" srcId="{8E358522-9BC5-48FC-8E95-CCD04C0AAFD6}" destId="{BBB913B6-461C-4571-A75B-50CB019DEBCC}" srcOrd="0" destOrd="0" presId="urn:microsoft.com/office/officeart/2005/8/layout/orgChart1"/>
    <dgm:cxn modelId="{ED0CFD2D-D3A7-4BE8-AEAC-32863B408632}" type="presParOf" srcId="{BBB913B6-461C-4571-A75B-50CB019DEBCC}" destId="{687A3FFB-9CEC-4EF1-B2C4-23113865CFFE}" srcOrd="0" destOrd="0" presId="urn:microsoft.com/office/officeart/2005/8/layout/orgChart1"/>
    <dgm:cxn modelId="{D591B0D8-2A93-4519-964C-8081F2D5C37A}" type="presParOf" srcId="{BBB913B6-461C-4571-A75B-50CB019DEBCC}" destId="{EF211E60-65AD-4269-8BCB-016FAA904202}" srcOrd="1" destOrd="0" presId="urn:microsoft.com/office/officeart/2005/8/layout/orgChart1"/>
    <dgm:cxn modelId="{DD84636E-1B45-491C-86B5-AAC2D08E91E7}" type="presParOf" srcId="{8E358522-9BC5-48FC-8E95-CCD04C0AAFD6}" destId="{E7E9EB8A-8799-4D11-BA12-AC3A481D3F18}" srcOrd="1" destOrd="0" presId="urn:microsoft.com/office/officeart/2005/8/layout/orgChart1"/>
    <dgm:cxn modelId="{D22DED82-33AA-40F1-8017-7B1DDF2A4360}" type="presParOf" srcId="{E7E9EB8A-8799-4D11-BA12-AC3A481D3F18}" destId="{7802CFEF-788C-41A7-A4E3-B522A21A7B65}" srcOrd="0" destOrd="0" presId="urn:microsoft.com/office/officeart/2005/8/layout/orgChart1"/>
    <dgm:cxn modelId="{FEBC5032-1AD6-4C05-8FBA-46FE534BBF4B}" type="presParOf" srcId="{E7E9EB8A-8799-4D11-BA12-AC3A481D3F18}" destId="{A1DDB20F-0827-44DE-980A-FD25731CDE17}" srcOrd="1" destOrd="0" presId="urn:microsoft.com/office/officeart/2005/8/layout/orgChart1"/>
    <dgm:cxn modelId="{E37CB260-BA1D-4800-BBD6-F4EF71819938}" type="presParOf" srcId="{A1DDB20F-0827-44DE-980A-FD25731CDE17}" destId="{FF4268A8-AC69-4D3A-8409-285D211E7734}" srcOrd="0" destOrd="0" presId="urn:microsoft.com/office/officeart/2005/8/layout/orgChart1"/>
    <dgm:cxn modelId="{F6C924F2-AD89-4085-9ECB-1FE1893FE526}" type="presParOf" srcId="{FF4268A8-AC69-4D3A-8409-285D211E7734}" destId="{A932A3C6-DCC7-48FE-8E45-4164BE8AB452}" srcOrd="0" destOrd="0" presId="urn:microsoft.com/office/officeart/2005/8/layout/orgChart1"/>
    <dgm:cxn modelId="{ECB9D87C-E4C1-435D-8EC1-F2630065C577}" type="presParOf" srcId="{FF4268A8-AC69-4D3A-8409-285D211E7734}" destId="{2E1E2B54-3545-4F0E-8C18-A3F6F6EEFD9C}" srcOrd="1" destOrd="0" presId="urn:microsoft.com/office/officeart/2005/8/layout/orgChart1"/>
    <dgm:cxn modelId="{DFB9D73A-3753-4FBE-B596-2CF0C25D62E7}" type="presParOf" srcId="{A1DDB20F-0827-44DE-980A-FD25731CDE17}" destId="{41C9EA2B-D56C-4FCB-BD99-4112628B0551}" srcOrd="1" destOrd="0" presId="urn:microsoft.com/office/officeart/2005/8/layout/orgChart1"/>
    <dgm:cxn modelId="{997BFC9A-4244-40CE-9D4E-35F58DC6760B}" type="presParOf" srcId="{A1DDB20F-0827-44DE-980A-FD25731CDE17}" destId="{6A460C30-FF1C-4917-A084-BF11FE22974F}" srcOrd="2" destOrd="0" presId="urn:microsoft.com/office/officeart/2005/8/layout/orgChart1"/>
    <dgm:cxn modelId="{93BF16AA-F514-4B9D-85AB-1906BF16A092}" type="presParOf" srcId="{8E358522-9BC5-48FC-8E95-CCD04C0AAFD6}" destId="{980FDD58-6388-4DB6-91DC-A19C5CA64417}" srcOrd="2" destOrd="0" presId="urn:microsoft.com/office/officeart/2005/8/layout/orgChart1"/>
    <dgm:cxn modelId="{7C232EE9-2514-48A6-AB72-23BF41F3FF96}" type="presParOf" srcId="{A048DBDA-5394-4211-B18A-D7DC265C63DC}" destId="{AD6240B0-1834-44E5-9416-F5C54726B3EA}" srcOrd="2" destOrd="0" presId="urn:microsoft.com/office/officeart/2005/8/layout/orgChart1"/>
    <dgm:cxn modelId="{9D9ABE6E-192D-4064-84E3-8100B7E06145}" type="presParOf" srcId="{A048DBDA-5394-4211-B18A-D7DC265C63DC}" destId="{CE6A35D3-CDDA-4C13-A2A4-98F1C97A513C}" srcOrd="3" destOrd="0" presId="urn:microsoft.com/office/officeart/2005/8/layout/orgChart1"/>
    <dgm:cxn modelId="{D8C39F37-6802-483D-A16C-28AA644DA68E}" type="presParOf" srcId="{CE6A35D3-CDDA-4C13-A2A4-98F1C97A513C}" destId="{39EA59D6-4747-48EE-9E1E-024CDEA59DFE}" srcOrd="0" destOrd="0" presId="urn:microsoft.com/office/officeart/2005/8/layout/orgChart1"/>
    <dgm:cxn modelId="{C5ED8DF1-EDED-4F80-BD42-37DF1540411F}" type="presParOf" srcId="{39EA59D6-4747-48EE-9E1E-024CDEA59DFE}" destId="{990A2118-D162-4019-B3FF-16709A5BA31D}" srcOrd="0" destOrd="0" presId="urn:microsoft.com/office/officeart/2005/8/layout/orgChart1"/>
    <dgm:cxn modelId="{7E028370-084E-48EA-9E75-2332E4F9362C}" type="presParOf" srcId="{39EA59D6-4747-48EE-9E1E-024CDEA59DFE}" destId="{758850CB-B631-401F-AD7F-53656E6D9CD1}" srcOrd="1" destOrd="0" presId="urn:microsoft.com/office/officeart/2005/8/layout/orgChart1"/>
    <dgm:cxn modelId="{462AD034-1646-44D1-B88F-F984F7799B92}" type="presParOf" srcId="{CE6A35D3-CDDA-4C13-A2A4-98F1C97A513C}" destId="{5A9F7C96-9640-423B-B0E3-C2CDBAACC011}" srcOrd="1" destOrd="0" presId="urn:microsoft.com/office/officeart/2005/8/layout/orgChart1"/>
    <dgm:cxn modelId="{77511BA6-54F3-41B7-B119-0913DC30C56E}" type="presParOf" srcId="{CE6A35D3-CDDA-4C13-A2A4-98F1C97A513C}" destId="{2A13813D-736C-4EB2-8F68-A307C430CB5B}" srcOrd="2" destOrd="0" presId="urn:microsoft.com/office/officeart/2005/8/layout/orgChart1"/>
    <dgm:cxn modelId="{9AB78BE0-5A5C-464A-92D4-919C8BFF4E37}" type="presParOf" srcId="{ED44EA08-9F0F-4A03-819D-269B65B6AB22}" destId="{C7911A6D-B76E-4315-B882-070B136B9448}" srcOrd="2" destOrd="0" presId="urn:microsoft.com/office/officeart/2005/8/layout/orgChart1"/>
    <dgm:cxn modelId="{487562BF-6D70-4FB2-9E26-9DA6AF4327DF}" type="presParOf" srcId="{4713133D-79C3-4D90-97E3-842F0E9BB0D4}" destId="{E8C10044-AE05-4D8E-BBF4-46C42F846629}" srcOrd="2" destOrd="0" presId="urn:microsoft.com/office/officeart/2005/8/layout/orgChart1"/>
    <dgm:cxn modelId="{AF06FAAD-46BC-4528-89C0-4B41897DE463}" type="presParOf" srcId="{2BFE8357-634A-445D-B656-7794DFD8B79A}" destId="{171995F9-1A86-427D-97D4-BBF23F2A6230}" srcOrd="2" destOrd="0" presId="urn:microsoft.com/office/officeart/2005/8/layout/orgChart1"/>
    <dgm:cxn modelId="{56908747-87F7-450E-A595-E7945710A1DE}" type="presParOf" srcId="{FAFD5EC0-89FC-4DCD-9649-B03C357643F2}" destId="{99A1EEA5-D05C-49E1-B69F-C7B6791AEA76}" srcOrd="2" destOrd="0" presId="urn:microsoft.com/office/officeart/2005/8/layout/orgChart1"/>
    <dgm:cxn modelId="{5CD90A68-08A6-45AA-98F3-7CAEF54AF237}" type="presParOf" srcId="{FAFD5EC0-89FC-4DCD-9649-B03C357643F2}" destId="{A9E60CB3-A509-4B34-B4CF-8017DF8B7EDC}" srcOrd="3" destOrd="0" presId="urn:microsoft.com/office/officeart/2005/8/layout/orgChart1"/>
    <dgm:cxn modelId="{89B15810-5BCD-4320-977E-6CDA46426353}" type="presParOf" srcId="{A9E60CB3-A509-4B34-B4CF-8017DF8B7EDC}" destId="{9C0E277E-8763-4D49-8BE6-009771FF7856}" srcOrd="0" destOrd="0" presId="urn:microsoft.com/office/officeart/2005/8/layout/orgChart1"/>
    <dgm:cxn modelId="{B74B4517-73C9-4BF3-BFE2-145DDD963E72}" type="presParOf" srcId="{9C0E277E-8763-4D49-8BE6-009771FF7856}" destId="{3B3E5F6F-8AC4-474E-90B3-7AFCC7A0860C}" srcOrd="0" destOrd="0" presId="urn:microsoft.com/office/officeart/2005/8/layout/orgChart1"/>
    <dgm:cxn modelId="{87BCA2C0-B699-4563-9122-4433ACA52120}" type="presParOf" srcId="{9C0E277E-8763-4D49-8BE6-009771FF7856}" destId="{5CD472A0-EF91-411E-A5D2-4D0EE6B3F0B2}" srcOrd="1" destOrd="0" presId="urn:microsoft.com/office/officeart/2005/8/layout/orgChart1"/>
    <dgm:cxn modelId="{9D07450A-9F8E-4C79-9F52-3A38478592A1}" type="presParOf" srcId="{A9E60CB3-A509-4B34-B4CF-8017DF8B7EDC}" destId="{1A57AD97-18CC-4399-BAB0-D6304E28546A}" srcOrd="1" destOrd="0" presId="urn:microsoft.com/office/officeart/2005/8/layout/orgChart1"/>
    <dgm:cxn modelId="{BD07363D-CFCB-4BEC-81A2-51311DF4E2DB}" type="presParOf" srcId="{1A57AD97-18CC-4399-BAB0-D6304E28546A}" destId="{4D5F2C9D-969A-4757-BD70-062FAFBD7ABC}" srcOrd="0" destOrd="0" presId="urn:microsoft.com/office/officeart/2005/8/layout/orgChart1"/>
    <dgm:cxn modelId="{1356EF8A-3D0A-461D-8DAE-9D540431AB59}" type="presParOf" srcId="{1A57AD97-18CC-4399-BAB0-D6304E28546A}" destId="{2358EA8D-B393-4B6F-A89F-039C4C6DFEF0}" srcOrd="1" destOrd="0" presId="urn:microsoft.com/office/officeart/2005/8/layout/orgChart1"/>
    <dgm:cxn modelId="{1A21698C-4A9E-4B25-B451-81498CF1241E}" type="presParOf" srcId="{2358EA8D-B393-4B6F-A89F-039C4C6DFEF0}" destId="{FC7DD79B-2C3E-4FC7-8B5F-8B8D637639F3}" srcOrd="0" destOrd="0" presId="urn:microsoft.com/office/officeart/2005/8/layout/orgChart1"/>
    <dgm:cxn modelId="{D089F808-A0EF-4598-B2B0-31EA78D42DB8}" type="presParOf" srcId="{FC7DD79B-2C3E-4FC7-8B5F-8B8D637639F3}" destId="{05EB3592-1E7D-4056-ACDC-1EFEC5E41024}" srcOrd="0" destOrd="0" presId="urn:microsoft.com/office/officeart/2005/8/layout/orgChart1"/>
    <dgm:cxn modelId="{DCBF11F5-FCBA-4397-8301-2D68867A9064}" type="presParOf" srcId="{FC7DD79B-2C3E-4FC7-8B5F-8B8D637639F3}" destId="{494BE8DC-4C57-4B44-9EBD-2258F460162F}" srcOrd="1" destOrd="0" presId="urn:microsoft.com/office/officeart/2005/8/layout/orgChart1"/>
    <dgm:cxn modelId="{F91F5E6B-50E7-469F-88B1-746CF54E082B}" type="presParOf" srcId="{2358EA8D-B393-4B6F-A89F-039C4C6DFEF0}" destId="{6C6C0F19-508E-4970-BD6E-4742DD56FD4C}" srcOrd="1" destOrd="0" presId="urn:microsoft.com/office/officeart/2005/8/layout/orgChart1"/>
    <dgm:cxn modelId="{E935E060-837A-4E6C-9E17-EEEE8E11A622}" type="presParOf" srcId="{6C6C0F19-508E-4970-BD6E-4742DD56FD4C}" destId="{2390AFF6-25A7-41BD-8010-FF9EAA2D2846}" srcOrd="0" destOrd="0" presId="urn:microsoft.com/office/officeart/2005/8/layout/orgChart1"/>
    <dgm:cxn modelId="{FDB0B9ED-ED13-4C1F-92A6-93EC8D693C9C}" type="presParOf" srcId="{6C6C0F19-508E-4970-BD6E-4742DD56FD4C}" destId="{DFE21187-5729-4A66-8375-47872975A40E}" srcOrd="1" destOrd="0" presId="urn:microsoft.com/office/officeart/2005/8/layout/orgChart1"/>
    <dgm:cxn modelId="{1E8D99FC-E644-49EE-995D-2BE673F5A53B}" type="presParOf" srcId="{DFE21187-5729-4A66-8375-47872975A40E}" destId="{8AB08EE3-2561-40A0-B0CD-4D3D0DD67244}" srcOrd="0" destOrd="0" presId="urn:microsoft.com/office/officeart/2005/8/layout/orgChart1"/>
    <dgm:cxn modelId="{65F34C03-EEA8-4AE5-A404-5C7F70905910}" type="presParOf" srcId="{8AB08EE3-2561-40A0-B0CD-4D3D0DD67244}" destId="{CC905496-D449-48E9-AB0F-E16E3519BEB1}" srcOrd="0" destOrd="0" presId="urn:microsoft.com/office/officeart/2005/8/layout/orgChart1"/>
    <dgm:cxn modelId="{B859909D-2B56-4394-A53A-C5E032DA8BBD}" type="presParOf" srcId="{8AB08EE3-2561-40A0-B0CD-4D3D0DD67244}" destId="{489DD71A-3F08-48D7-B5AB-FD2DF7C83C65}" srcOrd="1" destOrd="0" presId="urn:microsoft.com/office/officeart/2005/8/layout/orgChart1"/>
    <dgm:cxn modelId="{C64B35F2-EA13-495C-BF9F-242B0AC08B40}" type="presParOf" srcId="{DFE21187-5729-4A66-8375-47872975A40E}" destId="{1CA693AC-F650-49D6-BE63-B9CCD82D2EC7}" srcOrd="1" destOrd="0" presId="urn:microsoft.com/office/officeart/2005/8/layout/orgChart1"/>
    <dgm:cxn modelId="{316EAF67-8892-4FB2-A02C-D3B52F4E7BDB}" type="presParOf" srcId="{1CA693AC-F650-49D6-BE63-B9CCD82D2EC7}" destId="{E9AD9B47-66BD-4C53-B682-17C2415072BA}" srcOrd="0" destOrd="0" presId="urn:microsoft.com/office/officeart/2005/8/layout/orgChart1"/>
    <dgm:cxn modelId="{925270BE-ABF1-42FB-A3AD-88F6B6489EFB}" type="presParOf" srcId="{1CA693AC-F650-49D6-BE63-B9CCD82D2EC7}" destId="{6E7097C5-6D68-4896-B79F-D1F3E460C609}" srcOrd="1" destOrd="0" presId="urn:microsoft.com/office/officeart/2005/8/layout/orgChart1"/>
    <dgm:cxn modelId="{1BB60C97-CBFD-49AF-A2D1-A2B6D876A1E7}" type="presParOf" srcId="{6E7097C5-6D68-4896-B79F-D1F3E460C609}" destId="{55E4C610-097F-4E6B-81A0-7EF09B0717C8}" srcOrd="0" destOrd="0" presId="urn:microsoft.com/office/officeart/2005/8/layout/orgChart1"/>
    <dgm:cxn modelId="{F4BECFCA-75CE-4E3C-9D61-BBFDCE15771F}" type="presParOf" srcId="{55E4C610-097F-4E6B-81A0-7EF09B0717C8}" destId="{7EBBCA88-23FA-4176-BFD9-0C8F0B445462}" srcOrd="0" destOrd="0" presId="urn:microsoft.com/office/officeart/2005/8/layout/orgChart1"/>
    <dgm:cxn modelId="{C9110606-3B34-4D89-B319-5AF6DF6E7672}" type="presParOf" srcId="{55E4C610-097F-4E6B-81A0-7EF09B0717C8}" destId="{B06F140D-D974-461C-80A0-D775A3A98D7D}" srcOrd="1" destOrd="0" presId="urn:microsoft.com/office/officeart/2005/8/layout/orgChart1"/>
    <dgm:cxn modelId="{5AEF65F7-120C-4C49-8531-8284BA9A9D33}" type="presParOf" srcId="{6E7097C5-6D68-4896-B79F-D1F3E460C609}" destId="{F47814EE-3100-40CE-85D0-744CF56ACF27}" srcOrd="1" destOrd="0" presId="urn:microsoft.com/office/officeart/2005/8/layout/orgChart1"/>
    <dgm:cxn modelId="{304302E4-9CAA-4D83-AB6F-2A51AB95F8FF}" type="presParOf" srcId="{6E7097C5-6D68-4896-B79F-D1F3E460C609}" destId="{3676CCD4-2196-4D4B-9918-2DFC17BB060C}" srcOrd="2" destOrd="0" presId="urn:microsoft.com/office/officeart/2005/8/layout/orgChart1"/>
    <dgm:cxn modelId="{A00E9245-C697-4315-8910-8B94605F682B}" type="presParOf" srcId="{3676CCD4-2196-4D4B-9918-2DFC17BB060C}" destId="{362D4BD8-40FF-47D7-B92E-875E7E800E2B}" srcOrd="0" destOrd="0" presId="urn:microsoft.com/office/officeart/2005/8/layout/orgChart1"/>
    <dgm:cxn modelId="{7BEDFE86-538B-4400-BE29-D5A9C545B93F}" type="presParOf" srcId="{3676CCD4-2196-4D4B-9918-2DFC17BB060C}" destId="{ACADD75B-BE4E-4F3C-AED6-C3642E44E9AB}" srcOrd="1" destOrd="0" presId="urn:microsoft.com/office/officeart/2005/8/layout/orgChart1"/>
    <dgm:cxn modelId="{52D5911C-6E3D-4979-BC83-20A85EAA8A60}" type="presParOf" srcId="{ACADD75B-BE4E-4F3C-AED6-C3642E44E9AB}" destId="{74B85CDA-922D-43BD-8C68-BCBA4AD1180B}" srcOrd="0" destOrd="0" presId="urn:microsoft.com/office/officeart/2005/8/layout/orgChart1"/>
    <dgm:cxn modelId="{F062B190-721C-457C-A7E8-E156DD3224EC}" type="presParOf" srcId="{74B85CDA-922D-43BD-8C68-BCBA4AD1180B}" destId="{0635A23F-8D6A-4F7C-AD5A-38074006B54F}" srcOrd="0" destOrd="0" presId="urn:microsoft.com/office/officeart/2005/8/layout/orgChart1"/>
    <dgm:cxn modelId="{59367F7E-0307-4131-8220-3CAF88482654}" type="presParOf" srcId="{74B85CDA-922D-43BD-8C68-BCBA4AD1180B}" destId="{2D456778-F639-41BB-A0EE-40A02471E840}" srcOrd="1" destOrd="0" presId="urn:microsoft.com/office/officeart/2005/8/layout/orgChart1"/>
    <dgm:cxn modelId="{1E39D754-1320-46C4-9C1D-AEA6B38AB7AF}" type="presParOf" srcId="{ACADD75B-BE4E-4F3C-AED6-C3642E44E9AB}" destId="{82E17EA9-FDDD-4D08-9519-8D19BA1DBEF6}" srcOrd="1" destOrd="0" presId="urn:microsoft.com/office/officeart/2005/8/layout/orgChart1"/>
    <dgm:cxn modelId="{890D99C6-F01A-4EA5-A0CC-0807A15BCBBD}" type="presParOf" srcId="{ACADD75B-BE4E-4F3C-AED6-C3642E44E9AB}" destId="{F11415A7-8B9F-4BB4-8BF4-FE7C928B145A}" srcOrd="2" destOrd="0" presId="urn:microsoft.com/office/officeart/2005/8/layout/orgChart1"/>
    <dgm:cxn modelId="{8AADE0FC-C527-490B-BFD7-771B4A74216C}" type="presParOf" srcId="{3676CCD4-2196-4D4B-9918-2DFC17BB060C}" destId="{9152F2F4-8246-4C29-89C9-9A51699D6577}" srcOrd="2" destOrd="0" presId="urn:microsoft.com/office/officeart/2005/8/layout/orgChart1"/>
    <dgm:cxn modelId="{6E0DA4B6-DE30-47BB-88C1-18D66D23447F}" type="presParOf" srcId="{3676CCD4-2196-4D4B-9918-2DFC17BB060C}" destId="{FDE9EE48-B781-496E-BDCB-10B8014EB3E8}" srcOrd="3" destOrd="0" presId="urn:microsoft.com/office/officeart/2005/8/layout/orgChart1"/>
    <dgm:cxn modelId="{2CDB0BE4-1266-41C7-9062-97547712F9C0}" type="presParOf" srcId="{FDE9EE48-B781-496E-BDCB-10B8014EB3E8}" destId="{6CFC8032-086C-4C90-B08A-EC02D292FA7A}" srcOrd="0" destOrd="0" presId="urn:microsoft.com/office/officeart/2005/8/layout/orgChart1"/>
    <dgm:cxn modelId="{74158273-C2E9-4882-BCAA-B1F6172A8173}" type="presParOf" srcId="{6CFC8032-086C-4C90-B08A-EC02D292FA7A}" destId="{50995CF7-6B45-4836-8985-39C647E8A5B2}" srcOrd="0" destOrd="0" presId="urn:microsoft.com/office/officeart/2005/8/layout/orgChart1"/>
    <dgm:cxn modelId="{0AA4EAAB-830D-4764-9419-257541E7E83B}" type="presParOf" srcId="{6CFC8032-086C-4C90-B08A-EC02D292FA7A}" destId="{C541BF51-E58B-4B9F-92E4-378254881E6F}" srcOrd="1" destOrd="0" presId="urn:microsoft.com/office/officeart/2005/8/layout/orgChart1"/>
    <dgm:cxn modelId="{93811C95-98CA-49A2-84A2-ED4A920A4CB6}" type="presParOf" srcId="{FDE9EE48-B781-496E-BDCB-10B8014EB3E8}" destId="{B4CFF655-7288-408D-A3FF-8A2AA61F5BE9}" srcOrd="1" destOrd="0" presId="urn:microsoft.com/office/officeart/2005/8/layout/orgChart1"/>
    <dgm:cxn modelId="{613406B2-015F-4E76-9E36-C37ECD2116D1}" type="presParOf" srcId="{B4CFF655-7288-408D-A3FF-8A2AA61F5BE9}" destId="{EE96A822-EA94-4005-84A5-3F261CC30240}" srcOrd="0" destOrd="0" presId="urn:microsoft.com/office/officeart/2005/8/layout/orgChart1"/>
    <dgm:cxn modelId="{0C0CA1C1-AFA4-4E57-9FF3-38DF005AB848}" type="presParOf" srcId="{B4CFF655-7288-408D-A3FF-8A2AA61F5BE9}" destId="{B761FB2F-E9B8-42DC-B571-842DB8B7B58B}" srcOrd="1" destOrd="0" presId="urn:microsoft.com/office/officeart/2005/8/layout/orgChart1"/>
    <dgm:cxn modelId="{D2BA8EFE-D5B5-46B4-BB53-B0381781DADE}" type="presParOf" srcId="{B761FB2F-E9B8-42DC-B571-842DB8B7B58B}" destId="{821134CE-0334-4EE0-ACAD-746BCBE98A72}" srcOrd="0" destOrd="0" presId="urn:microsoft.com/office/officeart/2005/8/layout/orgChart1"/>
    <dgm:cxn modelId="{29378477-C570-4189-8AE9-9EC8F7C803AE}" type="presParOf" srcId="{821134CE-0334-4EE0-ACAD-746BCBE98A72}" destId="{6C29FFB3-9E26-4C1B-B46A-A60C3611067D}" srcOrd="0" destOrd="0" presId="urn:microsoft.com/office/officeart/2005/8/layout/orgChart1"/>
    <dgm:cxn modelId="{5D3DF28D-6257-443C-930F-EDC361D198B0}" type="presParOf" srcId="{821134CE-0334-4EE0-ACAD-746BCBE98A72}" destId="{55605A09-1CE7-448D-9C13-FE03A54FC6CB}" srcOrd="1" destOrd="0" presId="urn:microsoft.com/office/officeart/2005/8/layout/orgChart1"/>
    <dgm:cxn modelId="{A60AB92E-E90D-46AF-939B-AA04077F23EF}" type="presParOf" srcId="{B761FB2F-E9B8-42DC-B571-842DB8B7B58B}" destId="{BA8CED51-B1E6-45DD-8E74-DAFB7867D9B5}" srcOrd="1" destOrd="0" presId="urn:microsoft.com/office/officeart/2005/8/layout/orgChart1"/>
    <dgm:cxn modelId="{A404B18E-DE81-4C8E-BAC4-ED209ACD7689}" type="presParOf" srcId="{B761FB2F-E9B8-42DC-B571-842DB8B7B58B}" destId="{E2EEC8C4-E681-4F48-90B8-1A74DB03253D}" srcOrd="2" destOrd="0" presId="urn:microsoft.com/office/officeart/2005/8/layout/orgChart1"/>
    <dgm:cxn modelId="{EA37DD0C-7BF5-43D3-9895-EA7039922534}" type="presParOf" srcId="{FDE9EE48-B781-496E-BDCB-10B8014EB3E8}" destId="{E8711848-2534-4C99-A99A-F0E3960C9362}" srcOrd="2" destOrd="0" presId="urn:microsoft.com/office/officeart/2005/8/layout/orgChart1"/>
    <dgm:cxn modelId="{A477CCDB-6710-4E11-9ACF-EE35C748A883}" type="presParOf" srcId="{DFE21187-5729-4A66-8375-47872975A40E}" destId="{4C751A53-EF74-4BBA-9FA8-0F7FED7AB052}" srcOrd="2" destOrd="0" presId="urn:microsoft.com/office/officeart/2005/8/layout/orgChart1"/>
    <dgm:cxn modelId="{A8A3B3A4-9261-4880-B118-480A2838DE7B}" type="presParOf" srcId="{2358EA8D-B393-4B6F-A89F-039C4C6DFEF0}" destId="{28D9033F-95BE-4855-8B3F-49B721986C45}" srcOrd="2" destOrd="0" presId="urn:microsoft.com/office/officeart/2005/8/layout/orgChart1"/>
    <dgm:cxn modelId="{3D7A3D14-E259-4C38-BDC0-DAF1DAF60733}" type="presParOf" srcId="{A9E60CB3-A509-4B34-B4CF-8017DF8B7EDC}" destId="{E2E944BF-AA3C-4667-807D-F10FF07856ED}" srcOrd="2" destOrd="0" presId="urn:microsoft.com/office/officeart/2005/8/layout/orgChart1"/>
    <dgm:cxn modelId="{6CB4E657-C366-41F2-A444-D6FCECAEAAAE}" type="presParOf" srcId="{F77BDA02-E6D4-46FA-8E15-45F37CD354D0}" destId="{77E92078-8A83-4B3D-9713-52A265CFCBCF}" srcOrd="2" destOrd="0" presId="urn:microsoft.com/office/officeart/2005/8/layout/orgChart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68037-8A9F-438D-BCB1-11FE949C9390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DBF439B-1216-4FA5-AFCE-211B210EA4F7}">
      <dgm:prSet phldrT="[Текст]"/>
      <dgm:spPr/>
      <dgm:t>
        <a:bodyPr/>
        <a:lstStyle/>
        <a:p>
          <a:r>
            <a:rPr lang="ru-RU" dirty="0">
              <a:latin typeface="+mj-lt"/>
            </a:rPr>
            <a:t>Натуральные волокна животного происхождения</a:t>
          </a:r>
        </a:p>
      </dgm:t>
    </dgm:pt>
    <dgm:pt modelId="{DA292315-60CF-4761-B6A7-BCE2EF5A9F18}" type="parTrans" cxnId="{F7B7E6DE-57C9-4265-990B-DBAFBB2E6C34}">
      <dgm:prSet/>
      <dgm:spPr/>
      <dgm:t>
        <a:bodyPr/>
        <a:lstStyle/>
        <a:p>
          <a:endParaRPr lang="ru-RU"/>
        </a:p>
      </dgm:t>
    </dgm:pt>
    <dgm:pt modelId="{C966FA59-454C-4216-8CA9-02185B9A1AC6}" type="sibTrans" cxnId="{F7B7E6DE-57C9-4265-990B-DBAFBB2E6C34}">
      <dgm:prSet/>
      <dgm:spPr/>
      <dgm:t>
        <a:bodyPr/>
        <a:lstStyle/>
        <a:p>
          <a:endParaRPr lang="ru-RU"/>
        </a:p>
      </dgm:t>
    </dgm:pt>
    <dgm:pt modelId="{8FF10718-DE42-456C-82CE-DCC129841469}">
      <dgm:prSet phldrT="[Текст]"/>
      <dgm:spPr/>
      <dgm:t>
        <a:bodyPr/>
        <a:lstStyle/>
        <a:p>
          <a:r>
            <a:rPr lang="ru-RU" b="0" dirty="0"/>
            <a:t>Шерстяные</a:t>
          </a:r>
        </a:p>
      </dgm:t>
    </dgm:pt>
    <dgm:pt modelId="{E3D9EB6E-6FB6-4628-A62C-FFAAFDB228DB}" type="parTrans" cxnId="{240033A3-69C9-478F-9AF4-1A4D7BCC0AA3}">
      <dgm:prSet/>
      <dgm:spPr/>
      <dgm:t>
        <a:bodyPr/>
        <a:lstStyle/>
        <a:p>
          <a:endParaRPr lang="ru-RU"/>
        </a:p>
      </dgm:t>
    </dgm:pt>
    <dgm:pt modelId="{A66BA06A-2612-46D8-80BA-5A8435E02420}" type="sibTrans" cxnId="{240033A3-69C9-478F-9AF4-1A4D7BCC0AA3}">
      <dgm:prSet/>
      <dgm:spPr/>
      <dgm:t>
        <a:bodyPr/>
        <a:lstStyle/>
        <a:p>
          <a:endParaRPr lang="ru-RU"/>
        </a:p>
      </dgm:t>
    </dgm:pt>
    <dgm:pt modelId="{81DC2165-5A77-413E-8083-C4BCF3B2E2F3}">
      <dgm:prSet phldrT="[Текст]" custT="1"/>
      <dgm:spPr/>
      <dgm:t>
        <a:bodyPr/>
        <a:lstStyle/>
        <a:p>
          <a:endParaRPr lang="ru-RU" sz="2400" dirty="0"/>
        </a:p>
        <a:p>
          <a:r>
            <a:rPr lang="ru-RU" sz="5000" b="0" dirty="0"/>
            <a:t>Шёлковые</a:t>
          </a:r>
        </a:p>
        <a:p>
          <a:endParaRPr lang="ru-RU" sz="2400" dirty="0"/>
        </a:p>
      </dgm:t>
    </dgm:pt>
    <dgm:pt modelId="{C55410A2-99B5-42A2-AF88-C1D74B8E007C}" type="parTrans" cxnId="{91A517E7-3937-4254-A540-7FED82DF0276}">
      <dgm:prSet/>
      <dgm:spPr/>
      <dgm:t>
        <a:bodyPr/>
        <a:lstStyle/>
        <a:p>
          <a:endParaRPr lang="ru-RU"/>
        </a:p>
      </dgm:t>
    </dgm:pt>
    <dgm:pt modelId="{94A6E83F-4BA3-4D4C-BED5-32A1522D56D1}" type="sibTrans" cxnId="{91A517E7-3937-4254-A540-7FED82DF0276}">
      <dgm:prSet/>
      <dgm:spPr/>
      <dgm:t>
        <a:bodyPr/>
        <a:lstStyle/>
        <a:p>
          <a:endParaRPr lang="ru-RU"/>
        </a:p>
      </dgm:t>
    </dgm:pt>
    <dgm:pt modelId="{489F4D44-8B26-4D5B-ADBC-C3CA0059913E}" type="pres">
      <dgm:prSet presAssocID="{8F168037-8A9F-438D-BCB1-11FE949C93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C8673D-8E09-46D7-94F4-007E14AF4022}" type="pres">
      <dgm:prSet presAssocID="{8DBF439B-1216-4FA5-AFCE-211B210EA4F7}" presName="hierRoot1" presStyleCnt="0">
        <dgm:presLayoutVars>
          <dgm:hierBranch val="init"/>
        </dgm:presLayoutVars>
      </dgm:prSet>
      <dgm:spPr/>
    </dgm:pt>
    <dgm:pt modelId="{54295B4C-0352-4135-96FB-3D48C5A14B70}" type="pres">
      <dgm:prSet presAssocID="{8DBF439B-1216-4FA5-AFCE-211B210EA4F7}" presName="rootComposite1" presStyleCnt="0"/>
      <dgm:spPr/>
    </dgm:pt>
    <dgm:pt modelId="{9C2416F1-BAE0-4A50-AA36-520836F66DC8}" type="pres">
      <dgm:prSet presAssocID="{8DBF439B-1216-4FA5-AFCE-211B210EA4F7}" presName="rootText1" presStyleLbl="node0" presStyleIdx="0" presStyleCnt="1" custScaleX="174478" custScaleY="75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128EC-C7FC-46AD-8B3F-E8140BF83DE1}" type="pres">
      <dgm:prSet presAssocID="{8DBF439B-1216-4FA5-AFCE-211B210EA4F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1F6EE5-1B44-40AC-B2D5-D41F93022E08}" type="pres">
      <dgm:prSet presAssocID="{8DBF439B-1216-4FA5-AFCE-211B210EA4F7}" presName="hierChild2" presStyleCnt="0"/>
      <dgm:spPr/>
    </dgm:pt>
    <dgm:pt modelId="{4C6B58D8-6FBC-4DBA-A2D0-C169ED5E98CE}" type="pres">
      <dgm:prSet presAssocID="{E3D9EB6E-6FB6-4628-A62C-FFAAFDB228D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58388FE-D773-4684-A2D7-F45BC4E4F633}" type="pres">
      <dgm:prSet presAssocID="{8FF10718-DE42-456C-82CE-DCC129841469}" presName="hierRoot2" presStyleCnt="0">
        <dgm:presLayoutVars>
          <dgm:hierBranch val="init"/>
        </dgm:presLayoutVars>
      </dgm:prSet>
      <dgm:spPr/>
    </dgm:pt>
    <dgm:pt modelId="{62216638-1F83-430B-8991-4620E981B7E0}" type="pres">
      <dgm:prSet presAssocID="{8FF10718-DE42-456C-82CE-DCC129841469}" presName="rootComposite" presStyleCnt="0"/>
      <dgm:spPr/>
    </dgm:pt>
    <dgm:pt modelId="{75D56785-C4FA-4F4A-A92F-48BD1FB9FB90}" type="pres">
      <dgm:prSet presAssocID="{8FF10718-DE42-456C-82CE-DCC129841469}" presName="rootText" presStyleLbl="node2" presStyleIdx="0" presStyleCnt="2" custScaleX="79052" custScaleY="60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24860E-402A-4457-AD30-A88EA90346FD}" type="pres">
      <dgm:prSet presAssocID="{8FF10718-DE42-456C-82CE-DCC12984146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85B643A-FB3C-4240-8436-6153061BB464}" type="pres">
      <dgm:prSet presAssocID="{8FF10718-DE42-456C-82CE-DCC129841469}" presName="hierChild4" presStyleCnt="0"/>
      <dgm:spPr/>
    </dgm:pt>
    <dgm:pt modelId="{8CC873BF-06E0-4032-961C-598CEC2BCC10}" type="pres">
      <dgm:prSet presAssocID="{8FF10718-DE42-456C-82CE-DCC129841469}" presName="hierChild5" presStyleCnt="0"/>
      <dgm:spPr/>
    </dgm:pt>
    <dgm:pt modelId="{EE53EC13-37CA-4DB7-AF99-8E82C1F75CC2}" type="pres">
      <dgm:prSet presAssocID="{C55410A2-99B5-42A2-AF88-C1D74B8E007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BE531B8-FC0C-41D6-9712-912B2F7CF3A9}" type="pres">
      <dgm:prSet presAssocID="{81DC2165-5A77-413E-8083-C4BCF3B2E2F3}" presName="hierRoot2" presStyleCnt="0">
        <dgm:presLayoutVars>
          <dgm:hierBranch val="init"/>
        </dgm:presLayoutVars>
      </dgm:prSet>
      <dgm:spPr/>
    </dgm:pt>
    <dgm:pt modelId="{2F3103B3-E0C0-4E46-B5E1-9D5497824207}" type="pres">
      <dgm:prSet presAssocID="{81DC2165-5A77-413E-8083-C4BCF3B2E2F3}" presName="rootComposite" presStyleCnt="0"/>
      <dgm:spPr/>
    </dgm:pt>
    <dgm:pt modelId="{6D9E4FF6-D36C-4BC6-9964-C18465548548}" type="pres">
      <dgm:prSet presAssocID="{81DC2165-5A77-413E-8083-C4BCF3B2E2F3}" presName="rootText" presStyleLbl="node2" presStyleIdx="1" presStyleCnt="2" custScaleX="86844" custScaleY="53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4EB31C-EB0B-4E0F-9F0B-AEA7A57F5467}" type="pres">
      <dgm:prSet presAssocID="{81DC2165-5A77-413E-8083-C4BCF3B2E2F3}" presName="rootConnector" presStyleLbl="node2" presStyleIdx="1" presStyleCnt="2"/>
      <dgm:spPr/>
      <dgm:t>
        <a:bodyPr/>
        <a:lstStyle/>
        <a:p>
          <a:endParaRPr lang="ru-RU"/>
        </a:p>
      </dgm:t>
    </dgm:pt>
    <dgm:pt modelId="{46A54567-7A92-483D-B825-8E25AAAFCEB3}" type="pres">
      <dgm:prSet presAssocID="{81DC2165-5A77-413E-8083-C4BCF3B2E2F3}" presName="hierChild4" presStyleCnt="0"/>
      <dgm:spPr/>
    </dgm:pt>
    <dgm:pt modelId="{8EAE484E-1FAB-42CF-8300-740A5A473AF8}" type="pres">
      <dgm:prSet presAssocID="{81DC2165-5A77-413E-8083-C4BCF3B2E2F3}" presName="hierChild5" presStyleCnt="0"/>
      <dgm:spPr/>
    </dgm:pt>
    <dgm:pt modelId="{6C1B320C-710D-4192-B2FE-1CEC5EC4E00A}" type="pres">
      <dgm:prSet presAssocID="{8DBF439B-1216-4FA5-AFCE-211B210EA4F7}" presName="hierChild3" presStyleCnt="0"/>
      <dgm:spPr/>
    </dgm:pt>
  </dgm:ptLst>
  <dgm:cxnLst>
    <dgm:cxn modelId="{1D2B9F26-8285-4C6C-98FA-C27D57E647AF}" type="presOf" srcId="{8F168037-8A9F-438D-BCB1-11FE949C9390}" destId="{489F4D44-8B26-4D5B-ADBC-C3CA0059913E}" srcOrd="0" destOrd="0" presId="urn:microsoft.com/office/officeart/2005/8/layout/orgChart1"/>
    <dgm:cxn modelId="{B9D9AD94-C3DB-4E7A-B821-FAC80059592D}" type="presOf" srcId="{81DC2165-5A77-413E-8083-C4BCF3B2E2F3}" destId="{F94EB31C-EB0B-4E0F-9F0B-AEA7A57F5467}" srcOrd="1" destOrd="0" presId="urn:microsoft.com/office/officeart/2005/8/layout/orgChart1"/>
    <dgm:cxn modelId="{415B9EB6-C5E2-40EE-91E0-519CBA4428EB}" type="presOf" srcId="{8FF10718-DE42-456C-82CE-DCC129841469}" destId="{3C24860E-402A-4457-AD30-A88EA90346FD}" srcOrd="1" destOrd="0" presId="urn:microsoft.com/office/officeart/2005/8/layout/orgChart1"/>
    <dgm:cxn modelId="{A7B9560B-413D-4134-9962-B591B896F267}" type="presOf" srcId="{E3D9EB6E-6FB6-4628-A62C-FFAAFDB228DB}" destId="{4C6B58D8-6FBC-4DBA-A2D0-C169ED5E98CE}" srcOrd="0" destOrd="0" presId="urn:microsoft.com/office/officeart/2005/8/layout/orgChart1"/>
    <dgm:cxn modelId="{F7B7E6DE-57C9-4265-990B-DBAFBB2E6C34}" srcId="{8F168037-8A9F-438D-BCB1-11FE949C9390}" destId="{8DBF439B-1216-4FA5-AFCE-211B210EA4F7}" srcOrd="0" destOrd="0" parTransId="{DA292315-60CF-4761-B6A7-BCE2EF5A9F18}" sibTransId="{C966FA59-454C-4216-8CA9-02185B9A1AC6}"/>
    <dgm:cxn modelId="{0045CBF2-09C7-418A-B0E7-C82ADB8B36A6}" type="presOf" srcId="{8FF10718-DE42-456C-82CE-DCC129841469}" destId="{75D56785-C4FA-4F4A-A92F-48BD1FB9FB90}" srcOrd="0" destOrd="0" presId="urn:microsoft.com/office/officeart/2005/8/layout/orgChart1"/>
    <dgm:cxn modelId="{4B8844B1-20F4-4CB0-A9D4-3B6926FA010A}" type="presOf" srcId="{8DBF439B-1216-4FA5-AFCE-211B210EA4F7}" destId="{9C2416F1-BAE0-4A50-AA36-520836F66DC8}" srcOrd="0" destOrd="0" presId="urn:microsoft.com/office/officeart/2005/8/layout/orgChart1"/>
    <dgm:cxn modelId="{91A517E7-3937-4254-A540-7FED82DF0276}" srcId="{8DBF439B-1216-4FA5-AFCE-211B210EA4F7}" destId="{81DC2165-5A77-413E-8083-C4BCF3B2E2F3}" srcOrd="1" destOrd="0" parTransId="{C55410A2-99B5-42A2-AF88-C1D74B8E007C}" sibTransId="{94A6E83F-4BA3-4D4C-BED5-32A1522D56D1}"/>
    <dgm:cxn modelId="{240033A3-69C9-478F-9AF4-1A4D7BCC0AA3}" srcId="{8DBF439B-1216-4FA5-AFCE-211B210EA4F7}" destId="{8FF10718-DE42-456C-82CE-DCC129841469}" srcOrd="0" destOrd="0" parTransId="{E3D9EB6E-6FB6-4628-A62C-FFAAFDB228DB}" sibTransId="{A66BA06A-2612-46D8-80BA-5A8435E02420}"/>
    <dgm:cxn modelId="{5F726699-C04E-426A-9DF9-FFB034667E19}" type="presOf" srcId="{81DC2165-5A77-413E-8083-C4BCF3B2E2F3}" destId="{6D9E4FF6-D36C-4BC6-9964-C18465548548}" srcOrd="0" destOrd="0" presId="urn:microsoft.com/office/officeart/2005/8/layout/orgChart1"/>
    <dgm:cxn modelId="{5B913018-4B03-4236-9037-68FC7452458E}" type="presOf" srcId="{C55410A2-99B5-42A2-AF88-C1D74B8E007C}" destId="{EE53EC13-37CA-4DB7-AF99-8E82C1F75CC2}" srcOrd="0" destOrd="0" presId="urn:microsoft.com/office/officeart/2005/8/layout/orgChart1"/>
    <dgm:cxn modelId="{A5326096-7E6D-424A-978A-F889E9264123}" type="presOf" srcId="{8DBF439B-1216-4FA5-AFCE-211B210EA4F7}" destId="{28D128EC-C7FC-46AD-8B3F-E8140BF83DE1}" srcOrd="1" destOrd="0" presId="urn:microsoft.com/office/officeart/2005/8/layout/orgChart1"/>
    <dgm:cxn modelId="{EE18662A-F6AC-45AE-8AE3-ECC44A4EB476}" type="presParOf" srcId="{489F4D44-8B26-4D5B-ADBC-C3CA0059913E}" destId="{49C8673D-8E09-46D7-94F4-007E14AF4022}" srcOrd="0" destOrd="0" presId="urn:microsoft.com/office/officeart/2005/8/layout/orgChart1"/>
    <dgm:cxn modelId="{4CCA75D1-C800-45E3-8556-51B10BA16EB7}" type="presParOf" srcId="{49C8673D-8E09-46D7-94F4-007E14AF4022}" destId="{54295B4C-0352-4135-96FB-3D48C5A14B70}" srcOrd="0" destOrd="0" presId="urn:microsoft.com/office/officeart/2005/8/layout/orgChart1"/>
    <dgm:cxn modelId="{A66675A5-D06F-40E7-9300-26BEF2464155}" type="presParOf" srcId="{54295B4C-0352-4135-96FB-3D48C5A14B70}" destId="{9C2416F1-BAE0-4A50-AA36-520836F66DC8}" srcOrd="0" destOrd="0" presId="urn:microsoft.com/office/officeart/2005/8/layout/orgChart1"/>
    <dgm:cxn modelId="{C7F9F6B0-5BDE-4B08-A23B-9D37F1AE0A56}" type="presParOf" srcId="{54295B4C-0352-4135-96FB-3D48C5A14B70}" destId="{28D128EC-C7FC-46AD-8B3F-E8140BF83DE1}" srcOrd="1" destOrd="0" presId="urn:microsoft.com/office/officeart/2005/8/layout/orgChart1"/>
    <dgm:cxn modelId="{FBE17DBB-E252-48AC-BD42-24733C055B11}" type="presParOf" srcId="{49C8673D-8E09-46D7-94F4-007E14AF4022}" destId="{921F6EE5-1B44-40AC-B2D5-D41F93022E08}" srcOrd="1" destOrd="0" presId="urn:microsoft.com/office/officeart/2005/8/layout/orgChart1"/>
    <dgm:cxn modelId="{D157E3B2-65C7-4979-A390-BC93427187CB}" type="presParOf" srcId="{921F6EE5-1B44-40AC-B2D5-D41F93022E08}" destId="{4C6B58D8-6FBC-4DBA-A2D0-C169ED5E98CE}" srcOrd="0" destOrd="0" presId="urn:microsoft.com/office/officeart/2005/8/layout/orgChart1"/>
    <dgm:cxn modelId="{DCF9FDB2-ECBA-4936-AF84-F3EAB1ADC4E8}" type="presParOf" srcId="{921F6EE5-1B44-40AC-B2D5-D41F93022E08}" destId="{A58388FE-D773-4684-A2D7-F45BC4E4F633}" srcOrd="1" destOrd="0" presId="urn:microsoft.com/office/officeart/2005/8/layout/orgChart1"/>
    <dgm:cxn modelId="{3BFEA4F8-3704-4624-BEF4-D12F57ABCF7A}" type="presParOf" srcId="{A58388FE-D773-4684-A2D7-F45BC4E4F633}" destId="{62216638-1F83-430B-8991-4620E981B7E0}" srcOrd="0" destOrd="0" presId="urn:microsoft.com/office/officeart/2005/8/layout/orgChart1"/>
    <dgm:cxn modelId="{B923F7B9-9B9C-4429-BADE-B2967BC5A012}" type="presParOf" srcId="{62216638-1F83-430B-8991-4620E981B7E0}" destId="{75D56785-C4FA-4F4A-A92F-48BD1FB9FB90}" srcOrd="0" destOrd="0" presId="urn:microsoft.com/office/officeart/2005/8/layout/orgChart1"/>
    <dgm:cxn modelId="{24D1239E-B039-466D-B3B4-4692A1950E33}" type="presParOf" srcId="{62216638-1F83-430B-8991-4620E981B7E0}" destId="{3C24860E-402A-4457-AD30-A88EA90346FD}" srcOrd="1" destOrd="0" presId="urn:microsoft.com/office/officeart/2005/8/layout/orgChart1"/>
    <dgm:cxn modelId="{62074A4E-9892-4642-8B4B-55284D88558B}" type="presParOf" srcId="{A58388FE-D773-4684-A2D7-F45BC4E4F633}" destId="{085B643A-FB3C-4240-8436-6153061BB464}" srcOrd="1" destOrd="0" presId="urn:microsoft.com/office/officeart/2005/8/layout/orgChart1"/>
    <dgm:cxn modelId="{72857447-78CE-4D9A-A4E4-FB83D4A209FB}" type="presParOf" srcId="{A58388FE-D773-4684-A2D7-F45BC4E4F633}" destId="{8CC873BF-06E0-4032-961C-598CEC2BCC10}" srcOrd="2" destOrd="0" presId="urn:microsoft.com/office/officeart/2005/8/layout/orgChart1"/>
    <dgm:cxn modelId="{C98841AF-48E4-412E-B8DA-E5E98143928D}" type="presParOf" srcId="{921F6EE5-1B44-40AC-B2D5-D41F93022E08}" destId="{EE53EC13-37CA-4DB7-AF99-8E82C1F75CC2}" srcOrd="2" destOrd="0" presId="urn:microsoft.com/office/officeart/2005/8/layout/orgChart1"/>
    <dgm:cxn modelId="{38C6685E-623A-46D3-9E8F-144AF972CC47}" type="presParOf" srcId="{921F6EE5-1B44-40AC-B2D5-D41F93022E08}" destId="{DBE531B8-FC0C-41D6-9712-912B2F7CF3A9}" srcOrd="3" destOrd="0" presId="urn:microsoft.com/office/officeart/2005/8/layout/orgChart1"/>
    <dgm:cxn modelId="{A7CBFF88-7898-4788-A627-537A66E21AC0}" type="presParOf" srcId="{DBE531B8-FC0C-41D6-9712-912B2F7CF3A9}" destId="{2F3103B3-E0C0-4E46-B5E1-9D5497824207}" srcOrd="0" destOrd="0" presId="urn:microsoft.com/office/officeart/2005/8/layout/orgChart1"/>
    <dgm:cxn modelId="{6A9710D2-C7F9-4D3A-B43C-72A9D53C4044}" type="presParOf" srcId="{2F3103B3-E0C0-4E46-B5E1-9D5497824207}" destId="{6D9E4FF6-D36C-4BC6-9964-C18465548548}" srcOrd="0" destOrd="0" presId="urn:microsoft.com/office/officeart/2005/8/layout/orgChart1"/>
    <dgm:cxn modelId="{8DFD3434-C984-4AAC-B37F-6797284F9A3C}" type="presParOf" srcId="{2F3103B3-E0C0-4E46-B5E1-9D5497824207}" destId="{F94EB31C-EB0B-4E0F-9F0B-AEA7A57F5467}" srcOrd="1" destOrd="0" presId="urn:microsoft.com/office/officeart/2005/8/layout/orgChart1"/>
    <dgm:cxn modelId="{A9BA92A0-B797-46E0-BD24-76F693673045}" type="presParOf" srcId="{DBE531B8-FC0C-41D6-9712-912B2F7CF3A9}" destId="{46A54567-7A92-483D-B825-8E25AAAFCEB3}" srcOrd="1" destOrd="0" presId="urn:microsoft.com/office/officeart/2005/8/layout/orgChart1"/>
    <dgm:cxn modelId="{705F802E-958D-4645-98B8-9C1D633B50DF}" type="presParOf" srcId="{DBE531B8-FC0C-41D6-9712-912B2F7CF3A9}" destId="{8EAE484E-1FAB-42CF-8300-740A5A473AF8}" srcOrd="2" destOrd="0" presId="urn:microsoft.com/office/officeart/2005/8/layout/orgChart1"/>
    <dgm:cxn modelId="{8721FD3D-EDAF-4AF3-A6A9-FB28466E479D}" type="presParOf" srcId="{49C8673D-8E09-46D7-94F4-007E14AF4022}" destId="{6C1B320C-710D-4192-B2FE-1CEC5EC4E0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644539-FDBF-4902-B034-DF3567317E77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4493CF2-5B15-443B-AECF-8C2E89F33523}">
      <dgm:prSet phldrT="[Текст]" custT="1"/>
      <dgm:spPr/>
      <dgm:t>
        <a:bodyPr/>
        <a:lstStyle/>
        <a:p>
          <a:r>
            <a:rPr lang="ru-RU" sz="2400" b="1" dirty="0"/>
            <a:t>НАТУРАЛЬНЫЕ ВОЛОКНА ЖИВОТНОГО ПРОИСХОЖДЕНИЯ</a:t>
          </a:r>
        </a:p>
      </dgm:t>
    </dgm:pt>
    <dgm:pt modelId="{DADDA2BA-CF8D-48FA-A454-6EDFEA5FC280}" type="parTrans" cxnId="{5F0A4601-874C-4961-8C31-D70D7629E371}">
      <dgm:prSet/>
      <dgm:spPr/>
      <dgm:t>
        <a:bodyPr/>
        <a:lstStyle/>
        <a:p>
          <a:endParaRPr lang="ru-RU"/>
        </a:p>
      </dgm:t>
    </dgm:pt>
    <dgm:pt modelId="{EEC773CA-4D38-475D-A013-F87768B63A5F}" type="sibTrans" cxnId="{5F0A4601-874C-4961-8C31-D70D7629E371}">
      <dgm:prSet/>
      <dgm:spPr/>
      <dgm:t>
        <a:bodyPr/>
        <a:lstStyle/>
        <a:p>
          <a:endParaRPr lang="ru-RU"/>
        </a:p>
      </dgm:t>
    </dgm:pt>
    <dgm:pt modelId="{E7405554-81ED-42D1-B6D5-213B067FD3F8}">
      <dgm:prSet phldrT="[Текст]" custT="1"/>
      <dgm:spPr/>
      <dgm:t>
        <a:bodyPr/>
        <a:lstStyle/>
        <a:p>
          <a:r>
            <a:rPr lang="ru-RU" sz="2400" dirty="0" smtClean="0"/>
            <a:t>ШЕРСТЬ</a:t>
          </a:r>
          <a:endParaRPr lang="ru-RU" sz="2400" dirty="0"/>
        </a:p>
      </dgm:t>
    </dgm:pt>
    <dgm:pt modelId="{AD743B3F-B6D3-47F0-9E15-3C9C7546FFBB}" type="parTrans" cxnId="{8C61B9B1-1CEF-4CD4-98C3-080A389B4FC6}">
      <dgm:prSet/>
      <dgm:spPr/>
      <dgm:t>
        <a:bodyPr/>
        <a:lstStyle/>
        <a:p>
          <a:endParaRPr lang="ru-RU"/>
        </a:p>
      </dgm:t>
    </dgm:pt>
    <dgm:pt modelId="{87EB5D5D-2EE7-4812-8091-B81A411E7A6A}" type="sibTrans" cxnId="{8C61B9B1-1CEF-4CD4-98C3-080A389B4FC6}">
      <dgm:prSet/>
      <dgm:spPr/>
      <dgm:t>
        <a:bodyPr/>
        <a:lstStyle/>
        <a:p>
          <a:endParaRPr lang="ru-RU"/>
        </a:p>
      </dgm:t>
    </dgm:pt>
    <dgm:pt modelId="{19BDD789-BAA3-4313-9A13-D411B2DF6311}">
      <dgm:prSet phldrT="[Текст]" custT="1"/>
      <dgm:spPr/>
      <dgm:t>
        <a:bodyPr/>
        <a:lstStyle/>
        <a:p>
          <a:r>
            <a:rPr lang="ru-RU" sz="2800" dirty="0" smtClean="0"/>
            <a:t>ШЁЛК</a:t>
          </a:r>
          <a:endParaRPr lang="ru-RU" sz="2800" dirty="0"/>
        </a:p>
      </dgm:t>
    </dgm:pt>
    <dgm:pt modelId="{C7650BDD-5B3C-4744-81BE-A31E4332F0B9}" type="parTrans" cxnId="{80594A70-B234-4DD0-B1B9-B3C3321ED676}">
      <dgm:prSet/>
      <dgm:spPr/>
      <dgm:t>
        <a:bodyPr/>
        <a:lstStyle/>
        <a:p>
          <a:endParaRPr lang="ru-RU"/>
        </a:p>
      </dgm:t>
    </dgm:pt>
    <dgm:pt modelId="{54961E91-1051-4C0B-BB4B-435D0C16809E}" type="sibTrans" cxnId="{80594A70-B234-4DD0-B1B9-B3C3321ED676}">
      <dgm:prSet/>
      <dgm:spPr/>
      <dgm:t>
        <a:bodyPr/>
        <a:lstStyle/>
        <a:p>
          <a:endParaRPr lang="ru-RU"/>
        </a:p>
      </dgm:t>
    </dgm:pt>
    <dgm:pt modelId="{AA304C68-93A5-41E7-BA86-12860C79A8F3}">
      <dgm:prSet custT="1"/>
      <dgm:spPr/>
      <dgm:t>
        <a:bodyPr/>
        <a:lstStyle/>
        <a:p>
          <a:r>
            <a:rPr lang="ru-RU" sz="2400" dirty="0" smtClean="0"/>
            <a:t>Волосяной покров животных</a:t>
          </a:r>
          <a:endParaRPr lang="ru-RU" sz="2400" dirty="0"/>
        </a:p>
      </dgm:t>
    </dgm:pt>
    <dgm:pt modelId="{09385CE0-81BB-4E15-B8C8-C48AD2531686}" type="parTrans" cxnId="{AD085C09-BDA4-4DDF-AB34-304DAE1C2CBF}">
      <dgm:prSet/>
      <dgm:spPr/>
      <dgm:t>
        <a:bodyPr/>
        <a:lstStyle/>
        <a:p>
          <a:endParaRPr lang="ru-RU"/>
        </a:p>
      </dgm:t>
    </dgm:pt>
    <dgm:pt modelId="{37BE7F97-4DA5-4DBD-84CF-BBAD0B5C185B}" type="sibTrans" cxnId="{AD085C09-BDA4-4DDF-AB34-304DAE1C2CBF}">
      <dgm:prSet/>
      <dgm:spPr/>
      <dgm:t>
        <a:bodyPr/>
        <a:lstStyle/>
        <a:p>
          <a:endParaRPr lang="ru-RU"/>
        </a:p>
      </dgm:t>
    </dgm:pt>
    <dgm:pt modelId="{CCDE1982-CE5A-40B9-A35B-17169C5AC35F}">
      <dgm:prSet custT="1"/>
      <dgm:spPr/>
      <dgm:t>
        <a:bodyPr/>
        <a:lstStyle/>
        <a:p>
          <a:r>
            <a:rPr lang="ru-RU" sz="2400" dirty="0" smtClean="0"/>
            <a:t>Коконы тутового шелкопряда</a:t>
          </a:r>
          <a:endParaRPr lang="ru-RU" sz="2400" dirty="0"/>
        </a:p>
      </dgm:t>
    </dgm:pt>
    <dgm:pt modelId="{66FCE18A-0020-40F8-9A91-C3ED188420BB}" type="parTrans" cxnId="{1A58D3F7-DDBC-4B64-BFD0-AE072725F008}">
      <dgm:prSet/>
      <dgm:spPr/>
      <dgm:t>
        <a:bodyPr/>
        <a:lstStyle/>
        <a:p>
          <a:endParaRPr lang="ru-RU"/>
        </a:p>
      </dgm:t>
    </dgm:pt>
    <dgm:pt modelId="{790D6DD9-BAAA-4321-8DED-BF20D057AB5B}" type="sibTrans" cxnId="{1A58D3F7-DDBC-4B64-BFD0-AE072725F008}">
      <dgm:prSet/>
      <dgm:spPr/>
      <dgm:t>
        <a:bodyPr/>
        <a:lstStyle/>
        <a:p>
          <a:endParaRPr lang="ru-RU"/>
        </a:p>
      </dgm:t>
    </dgm:pt>
    <dgm:pt modelId="{ACB7A062-EB3C-4E93-A131-6F1E1BAF3A55}">
      <dgm:prSet custT="1"/>
      <dgm:spPr/>
      <dgm:t>
        <a:bodyPr/>
        <a:lstStyle/>
        <a:p>
          <a:r>
            <a:rPr lang="ru-RU" sz="2400" dirty="0" smtClean="0"/>
            <a:t>Сортировка, трепание, промывание, сушка </a:t>
          </a:r>
          <a:endParaRPr lang="ru-RU" sz="2400" dirty="0"/>
        </a:p>
      </dgm:t>
    </dgm:pt>
    <dgm:pt modelId="{7344F372-01C8-40DC-ABE2-01553CC4EB2A}" type="parTrans" cxnId="{F585ADE9-A487-4E2F-A749-F6C13832E5E8}">
      <dgm:prSet/>
      <dgm:spPr/>
      <dgm:t>
        <a:bodyPr/>
        <a:lstStyle/>
        <a:p>
          <a:endParaRPr lang="ru-RU"/>
        </a:p>
      </dgm:t>
    </dgm:pt>
    <dgm:pt modelId="{2782982E-E390-4D83-998E-4358164931CE}" type="sibTrans" cxnId="{F585ADE9-A487-4E2F-A749-F6C13832E5E8}">
      <dgm:prSet/>
      <dgm:spPr/>
      <dgm:t>
        <a:bodyPr/>
        <a:lstStyle/>
        <a:p>
          <a:endParaRPr lang="ru-RU"/>
        </a:p>
      </dgm:t>
    </dgm:pt>
    <dgm:pt modelId="{30B53FB7-D93F-4393-ABED-3A660B778946}">
      <dgm:prSet custT="1"/>
      <dgm:spPr/>
      <dgm:t>
        <a:bodyPr/>
        <a:lstStyle/>
        <a:p>
          <a:r>
            <a:rPr lang="ru-RU" sz="2400" dirty="0" smtClean="0"/>
            <a:t>Сбор, </a:t>
          </a:r>
          <a:r>
            <a:rPr lang="ru-RU" sz="2400" dirty="0" err="1" smtClean="0"/>
            <a:t>гор.пар</a:t>
          </a:r>
          <a:r>
            <a:rPr lang="ru-RU" sz="2400" dirty="0" smtClean="0"/>
            <a:t>, сушка, шёлк-сырец, смотка в одну нить</a:t>
          </a:r>
          <a:endParaRPr lang="ru-RU" sz="2400" dirty="0"/>
        </a:p>
      </dgm:t>
    </dgm:pt>
    <dgm:pt modelId="{7D8AAD11-3D7B-450B-AF31-5C9E45BBE56E}" type="parTrans" cxnId="{4D4DE2C9-EC67-4ACA-8358-B661620E9CF9}">
      <dgm:prSet/>
      <dgm:spPr/>
      <dgm:t>
        <a:bodyPr/>
        <a:lstStyle/>
        <a:p>
          <a:endParaRPr lang="ru-RU"/>
        </a:p>
      </dgm:t>
    </dgm:pt>
    <dgm:pt modelId="{349B8566-A9B7-4BAF-944C-97983CDA28DA}" type="sibTrans" cxnId="{4D4DE2C9-EC67-4ACA-8358-B661620E9CF9}">
      <dgm:prSet/>
      <dgm:spPr/>
      <dgm:t>
        <a:bodyPr/>
        <a:lstStyle/>
        <a:p>
          <a:endParaRPr lang="ru-RU"/>
        </a:p>
      </dgm:t>
    </dgm:pt>
    <dgm:pt modelId="{9CDDD957-5084-4D4F-B65C-4B89DC14AA7F}">
      <dgm:prSet custT="1"/>
      <dgm:spPr/>
      <dgm:t>
        <a:bodyPr/>
        <a:lstStyle/>
        <a:p>
          <a:r>
            <a:rPr lang="ru-RU" sz="1800" dirty="0" smtClean="0"/>
            <a:t>Гладкокрашеные, </a:t>
          </a:r>
          <a:r>
            <a:rPr lang="ru-RU" sz="1800" dirty="0" err="1" smtClean="0"/>
            <a:t>пестротканные</a:t>
          </a:r>
          <a:r>
            <a:rPr lang="ru-RU" sz="1800" dirty="0" smtClean="0"/>
            <a:t>, напечатанные (драп, сукно, войлок, кашемир, габардин)</a:t>
          </a:r>
          <a:endParaRPr lang="ru-RU" sz="1800" dirty="0"/>
        </a:p>
      </dgm:t>
    </dgm:pt>
    <dgm:pt modelId="{05E01814-D0A9-4367-9E4D-0EF7679A2566}" type="parTrans" cxnId="{4446B44D-1EE4-484E-9273-CDE1ACF97791}">
      <dgm:prSet/>
      <dgm:spPr/>
      <dgm:t>
        <a:bodyPr/>
        <a:lstStyle/>
        <a:p>
          <a:endParaRPr lang="ru-RU"/>
        </a:p>
      </dgm:t>
    </dgm:pt>
    <dgm:pt modelId="{491E7CF5-8BC4-4748-8AF3-4760279BC856}" type="sibTrans" cxnId="{4446B44D-1EE4-484E-9273-CDE1ACF97791}">
      <dgm:prSet/>
      <dgm:spPr/>
      <dgm:t>
        <a:bodyPr/>
        <a:lstStyle/>
        <a:p>
          <a:endParaRPr lang="ru-RU"/>
        </a:p>
      </dgm:t>
    </dgm:pt>
    <dgm:pt modelId="{9F725C6F-C15A-4FD2-B0C7-E9F63DBB3FFB}">
      <dgm:prSet custT="1"/>
      <dgm:spPr/>
      <dgm:t>
        <a:bodyPr/>
        <a:lstStyle/>
        <a:p>
          <a:r>
            <a:rPr lang="ru-RU" sz="2000" dirty="0" smtClean="0"/>
            <a:t>Гладкокрашеные, </a:t>
          </a:r>
          <a:r>
            <a:rPr lang="ru-RU" sz="2000" dirty="0" err="1" smtClean="0"/>
            <a:t>пестротканные</a:t>
          </a:r>
          <a:r>
            <a:rPr lang="ru-RU" sz="2000" dirty="0" smtClean="0"/>
            <a:t>, напечатанные (атлас, бархат, </a:t>
          </a:r>
          <a:r>
            <a:rPr lang="ru-RU" sz="2000" dirty="0" err="1" smtClean="0"/>
            <a:t>крепдышин</a:t>
          </a:r>
          <a:r>
            <a:rPr lang="ru-RU" sz="2000" dirty="0" smtClean="0"/>
            <a:t>, шифон)</a:t>
          </a:r>
          <a:endParaRPr lang="ru-RU" sz="2000" dirty="0"/>
        </a:p>
      </dgm:t>
    </dgm:pt>
    <dgm:pt modelId="{B50E60D9-2E9E-4DC9-A720-2B17863A5469}" type="parTrans" cxnId="{50576888-F7D3-4848-8263-E514A9FD25B3}">
      <dgm:prSet/>
      <dgm:spPr/>
      <dgm:t>
        <a:bodyPr/>
        <a:lstStyle/>
        <a:p>
          <a:endParaRPr lang="ru-RU"/>
        </a:p>
      </dgm:t>
    </dgm:pt>
    <dgm:pt modelId="{A6AD5E22-46BB-482D-9478-95D1E7E2E2E9}" type="sibTrans" cxnId="{50576888-F7D3-4848-8263-E514A9FD25B3}">
      <dgm:prSet/>
      <dgm:spPr/>
      <dgm:t>
        <a:bodyPr/>
        <a:lstStyle/>
        <a:p>
          <a:endParaRPr lang="ru-RU"/>
        </a:p>
      </dgm:t>
    </dgm:pt>
    <dgm:pt modelId="{7105635A-7284-4DDC-AE9A-066514A23986}" type="asst">
      <dgm:prSet/>
      <dgm:spPr/>
      <dgm:t>
        <a:bodyPr/>
        <a:lstStyle/>
        <a:p>
          <a:r>
            <a:rPr lang="ru-RU" dirty="0" smtClean="0"/>
            <a:t>Гигроскопичность, упругость, </a:t>
          </a:r>
          <a:r>
            <a:rPr lang="ru-RU" dirty="0" err="1" smtClean="0"/>
            <a:t>свойлачивание</a:t>
          </a:r>
          <a:r>
            <a:rPr lang="ru-RU" dirty="0" smtClean="0"/>
            <a:t>, стойкость к свету</a:t>
          </a:r>
          <a:endParaRPr lang="ru-RU" dirty="0"/>
        </a:p>
      </dgm:t>
    </dgm:pt>
    <dgm:pt modelId="{BD2627B7-C657-40D0-BE74-B9CAB3B4D5B4}" type="parTrans" cxnId="{E94496E0-EE15-4AFC-B389-8EE928BD8B6F}">
      <dgm:prSet/>
      <dgm:spPr/>
      <dgm:t>
        <a:bodyPr/>
        <a:lstStyle/>
        <a:p>
          <a:endParaRPr lang="ru-RU"/>
        </a:p>
      </dgm:t>
    </dgm:pt>
    <dgm:pt modelId="{A7B8B448-14DF-4D50-A963-AE1714A504CE}" type="sibTrans" cxnId="{E94496E0-EE15-4AFC-B389-8EE928BD8B6F}">
      <dgm:prSet/>
      <dgm:spPr/>
      <dgm:t>
        <a:bodyPr/>
        <a:lstStyle/>
        <a:p>
          <a:endParaRPr lang="ru-RU"/>
        </a:p>
      </dgm:t>
    </dgm:pt>
    <dgm:pt modelId="{22D87258-7218-413C-9C5C-08BADEA5B54C}" type="asst">
      <dgm:prSet/>
      <dgm:spPr/>
      <dgm:t>
        <a:bodyPr/>
        <a:lstStyle/>
        <a:p>
          <a:r>
            <a:rPr lang="ru-RU" dirty="0" err="1" smtClean="0"/>
            <a:t>Пылеёмкость</a:t>
          </a:r>
          <a:endParaRPr lang="ru-RU" dirty="0"/>
        </a:p>
      </dgm:t>
    </dgm:pt>
    <dgm:pt modelId="{0C57941A-DFB8-4F04-BF0F-E09136C8975B}" type="parTrans" cxnId="{5914E006-AD60-4D0E-9C85-CB5651724680}">
      <dgm:prSet/>
      <dgm:spPr/>
      <dgm:t>
        <a:bodyPr/>
        <a:lstStyle/>
        <a:p>
          <a:endParaRPr lang="ru-RU"/>
        </a:p>
      </dgm:t>
    </dgm:pt>
    <dgm:pt modelId="{58728D44-E300-448E-8196-CE2C564855AB}" type="sibTrans" cxnId="{5914E006-AD60-4D0E-9C85-CB5651724680}">
      <dgm:prSet/>
      <dgm:spPr/>
      <dgm:t>
        <a:bodyPr/>
        <a:lstStyle/>
        <a:p>
          <a:endParaRPr lang="ru-RU"/>
        </a:p>
      </dgm:t>
    </dgm:pt>
    <dgm:pt modelId="{8C85A322-60E7-49C4-AAA0-29C8350F51FF}" type="asst">
      <dgm:prSet/>
      <dgm:spPr/>
      <dgm:t>
        <a:bodyPr/>
        <a:lstStyle/>
        <a:p>
          <a:r>
            <a:rPr lang="ru-RU" dirty="0" smtClean="0"/>
            <a:t>Гигроскопичность, терморегуляция, упругость, воздухопроницаемость…</a:t>
          </a:r>
          <a:endParaRPr lang="ru-RU" dirty="0"/>
        </a:p>
      </dgm:t>
    </dgm:pt>
    <dgm:pt modelId="{02A64460-78B9-44C1-B51D-02F0BDF0773B}" type="parTrans" cxnId="{681E1BEF-757B-41DE-A24F-E38697887596}">
      <dgm:prSet/>
      <dgm:spPr/>
      <dgm:t>
        <a:bodyPr/>
        <a:lstStyle/>
        <a:p>
          <a:endParaRPr lang="ru-RU"/>
        </a:p>
      </dgm:t>
    </dgm:pt>
    <dgm:pt modelId="{F912B5D0-0E43-4FFD-9EBE-0EA9C5BCB03F}" type="sibTrans" cxnId="{681E1BEF-757B-41DE-A24F-E38697887596}">
      <dgm:prSet/>
      <dgm:spPr/>
      <dgm:t>
        <a:bodyPr/>
        <a:lstStyle/>
        <a:p>
          <a:endParaRPr lang="ru-RU"/>
        </a:p>
      </dgm:t>
    </dgm:pt>
    <dgm:pt modelId="{483A38F2-9C71-4802-B636-94229AA8CDEC}" type="asst">
      <dgm:prSet/>
      <dgm:spPr/>
      <dgm:t>
        <a:bodyPr/>
        <a:lstStyle/>
        <a:p>
          <a:r>
            <a:rPr lang="ru-RU" dirty="0" smtClean="0"/>
            <a:t>Осыпаемость, скольжение, выгорают</a:t>
          </a:r>
          <a:endParaRPr lang="ru-RU" dirty="0"/>
        </a:p>
      </dgm:t>
    </dgm:pt>
    <dgm:pt modelId="{8059BDAE-FEE9-4B50-A5E7-6A194CA75280}" type="parTrans" cxnId="{87E50876-04F8-4041-9586-E67BA17CBA3D}">
      <dgm:prSet/>
      <dgm:spPr/>
      <dgm:t>
        <a:bodyPr/>
        <a:lstStyle/>
        <a:p>
          <a:endParaRPr lang="ru-RU"/>
        </a:p>
      </dgm:t>
    </dgm:pt>
    <dgm:pt modelId="{FAA44A5D-7DC6-488F-AE66-A82EB48B7266}" type="sibTrans" cxnId="{87E50876-04F8-4041-9586-E67BA17CBA3D}">
      <dgm:prSet/>
      <dgm:spPr/>
      <dgm:t>
        <a:bodyPr/>
        <a:lstStyle/>
        <a:p>
          <a:endParaRPr lang="ru-RU"/>
        </a:p>
      </dgm:t>
    </dgm:pt>
    <dgm:pt modelId="{A2CEFA7C-6772-4903-873C-13F2FD9950A8}">
      <dgm:prSet custT="1"/>
      <dgm:spPr/>
      <dgm:t>
        <a:bodyPr/>
        <a:lstStyle/>
        <a:p>
          <a:r>
            <a:rPr lang="ru-RU" sz="1400"/>
            <a:t>УХОД</a:t>
          </a:r>
        </a:p>
      </dgm:t>
    </dgm:pt>
    <dgm:pt modelId="{44FACF74-A763-47D9-9737-B1A07EA7BF13}" type="parTrans" cxnId="{122B8561-3986-430F-9E7A-CB281AC293BD}">
      <dgm:prSet/>
      <dgm:spPr/>
      <dgm:t>
        <a:bodyPr/>
        <a:lstStyle/>
        <a:p>
          <a:endParaRPr lang="ru-RU"/>
        </a:p>
      </dgm:t>
    </dgm:pt>
    <dgm:pt modelId="{98DF4EEF-E526-405D-9396-54A25FFF861B}" type="sibTrans" cxnId="{122B8561-3986-430F-9E7A-CB281AC293BD}">
      <dgm:prSet/>
      <dgm:spPr/>
      <dgm:t>
        <a:bodyPr/>
        <a:lstStyle/>
        <a:p>
          <a:endParaRPr lang="ru-RU"/>
        </a:p>
      </dgm:t>
    </dgm:pt>
    <dgm:pt modelId="{0C420E2B-9436-4293-BF8E-4995434CD1EA}">
      <dgm:prSet custT="1"/>
      <dgm:spPr/>
      <dgm:t>
        <a:bodyPr/>
        <a:lstStyle/>
        <a:p>
          <a:r>
            <a:rPr lang="ru-RU" sz="1400" dirty="0" smtClean="0"/>
            <a:t>УХОД</a:t>
          </a:r>
          <a:endParaRPr lang="ru-RU" sz="1400" dirty="0"/>
        </a:p>
      </dgm:t>
    </dgm:pt>
    <dgm:pt modelId="{E60A84B1-4EC1-4D01-A757-617A5E747831}" type="sibTrans" cxnId="{BB7BA07B-F22E-4D75-9BF2-2905AE95797D}">
      <dgm:prSet/>
      <dgm:spPr/>
      <dgm:t>
        <a:bodyPr/>
        <a:lstStyle/>
        <a:p>
          <a:endParaRPr lang="ru-RU"/>
        </a:p>
      </dgm:t>
    </dgm:pt>
    <dgm:pt modelId="{F7D3F7AD-1C26-4771-BD38-C8E1854DFA9D}" type="parTrans" cxnId="{BB7BA07B-F22E-4D75-9BF2-2905AE95797D}">
      <dgm:prSet/>
      <dgm:spPr/>
      <dgm:t>
        <a:bodyPr/>
        <a:lstStyle/>
        <a:p>
          <a:endParaRPr lang="ru-RU"/>
        </a:p>
      </dgm:t>
    </dgm:pt>
    <dgm:pt modelId="{C3774FBB-9E6E-452B-B905-F6DCB6D0B0CD}" type="pres">
      <dgm:prSet presAssocID="{50644539-FDBF-4902-B034-DF3567317E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7BDA02-E6D4-46FA-8E15-45F37CD354D0}" type="pres">
      <dgm:prSet presAssocID="{94493CF2-5B15-443B-AECF-8C2E89F33523}" presName="hierRoot1" presStyleCnt="0">
        <dgm:presLayoutVars>
          <dgm:hierBranch val="init"/>
        </dgm:presLayoutVars>
      </dgm:prSet>
      <dgm:spPr/>
    </dgm:pt>
    <dgm:pt modelId="{0960D6CB-472C-4056-BF16-6085B225486D}" type="pres">
      <dgm:prSet presAssocID="{94493CF2-5B15-443B-AECF-8C2E89F33523}" presName="rootComposite1" presStyleCnt="0"/>
      <dgm:spPr/>
    </dgm:pt>
    <dgm:pt modelId="{93B746E6-8C0C-42BE-BFAC-A7DB184A834A}" type="pres">
      <dgm:prSet presAssocID="{94493CF2-5B15-443B-AECF-8C2E89F33523}" presName="rootText1" presStyleLbl="node0" presStyleIdx="0" presStyleCnt="1" custScaleX="802401" custLinFactNeighborX="-10304" custLinFactNeighborY="-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0B0D08-B0B5-4AF6-80AA-DEA8D009E4AC}" type="pres">
      <dgm:prSet presAssocID="{94493CF2-5B15-443B-AECF-8C2E89F3352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FD5EC0-89FC-4DCD-9649-B03C357643F2}" type="pres">
      <dgm:prSet presAssocID="{94493CF2-5B15-443B-AECF-8C2E89F33523}" presName="hierChild2" presStyleCnt="0"/>
      <dgm:spPr/>
    </dgm:pt>
    <dgm:pt modelId="{D604BAB8-7541-4549-981E-432A9E4C1E6A}" type="pres">
      <dgm:prSet presAssocID="{AD743B3F-B6D3-47F0-9E15-3C9C7546FFB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BFE8357-634A-445D-B656-7794DFD8B79A}" type="pres">
      <dgm:prSet presAssocID="{E7405554-81ED-42D1-B6D5-213B067FD3F8}" presName="hierRoot2" presStyleCnt="0">
        <dgm:presLayoutVars>
          <dgm:hierBranch val="init"/>
        </dgm:presLayoutVars>
      </dgm:prSet>
      <dgm:spPr/>
    </dgm:pt>
    <dgm:pt modelId="{4496A87A-5BF1-42B4-8902-AD5D594481A8}" type="pres">
      <dgm:prSet presAssocID="{E7405554-81ED-42D1-B6D5-213B067FD3F8}" presName="rootComposite" presStyleCnt="0"/>
      <dgm:spPr/>
    </dgm:pt>
    <dgm:pt modelId="{D13837FB-2AD5-4AA0-9AC5-3687F07C8BDC}" type="pres">
      <dgm:prSet presAssocID="{E7405554-81ED-42D1-B6D5-213B067FD3F8}" presName="rootText" presStyleLbl="node2" presStyleIdx="0" presStyleCnt="2" custScaleX="389211" custLinFactNeighborX="-15548" custLinFactNeighborY="4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59D21A-CB08-4E6A-9705-556E182B3919}" type="pres">
      <dgm:prSet presAssocID="{E7405554-81ED-42D1-B6D5-213B067FD3F8}" presName="rootConnector" presStyleLbl="node2" presStyleIdx="0" presStyleCnt="2"/>
      <dgm:spPr/>
      <dgm:t>
        <a:bodyPr/>
        <a:lstStyle/>
        <a:p>
          <a:endParaRPr lang="ru-RU"/>
        </a:p>
      </dgm:t>
    </dgm:pt>
    <dgm:pt modelId="{62B817DA-76A8-4532-96AE-80BA17671D92}" type="pres">
      <dgm:prSet presAssocID="{E7405554-81ED-42D1-B6D5-213B067FD3F8}" presName="hierChild4" presStyleCnt="0"/>
      <dgm:spPr/>
    </dgm:pt>
    <dgm:pt modelId="{E56A0299-BF7E-4CC3-8942-4C43DE0BE62C}" type="pres">
      <dgm:prSet presAssocID="{09385CE0-81BB-4E15-B8C8-C48AD2531686}" presName="Name37" presStyleLbl="parChTrans1D3" presStyleIdx="0" presStyleCnt="2"/>
      <dgm:spPr/>
      <dgm:t>
        <a:bodyPr/>
        <a:lstStyle/>
        <a:p>
          <a:endParaRPr lang="ru-RU"/>
        </a:p>
      </dgm:t>
    </dgm:pt>
    <dgm:pt modelId="{4713133D-79C3-4D90-97E3-842F0E9BB0D4}" type="pres">
      <dgm:prSet presAssocID="{AA304C68-93A5-41E7-BA86-12860C79A8F3}" presName="hierRoot2" presStyleCnt="0">
        <dgm:presLayoutVars>
          <dgm:hierBranch val="init"/>
        </dgm:presLayoutVars>
      </dgm:prSet>
      <dgm:spPr/>
    </dgm:pt>
    <dgm:pt modelId="{2F21CD3F-682F-4712-AF3F-B8091DA86D2D}" type="pres">
      <dgm:prSet presAssocID="{AA304C68-93A5-41E7-BA86-12860C79A8F3}" presName="rootComposite" presStyleCnt="0"/>
      <dgm:spPr/>
    </dgm:pt>
    <dgm:pt modelId="{C46C43EC-CA50-4FBB-9DF3-9644F52969BC}" type="pres">
      <dgm:prSet presAssocID="{AA304C68-93A5-41E7-BA86-12860C79A8F3}" presName="rootText" presStyleLbl="node3" presStyleIdx="0" presStyleCnt="2" custScaleX="384563" custLinFactNeighborX="-13384" custLinFactNeighborY="-2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CAC93-B07B-4864-9593-53312D003245}" type="pres">
      <dgm:prSet presAssocID="{AA304C68-93A5-41E7-BA86-12860C79A8F3}" presName="rootConnector" presStyleLbl="node3" presStyleIdx="0" presStyleCnt="2"/>
      <dgm:spPr/>
      <dgm:t>
        <a:bodyPr/>
        <a:lstStyle/>
        <a:p>
          <a:endParaRPr lang="ru-RU"/>
        </a:p>
      </dgm:t>
    </dgm:pt>
    <dgm:pt modelId="{BDC1413B-8C1D-4538-8A5D-FD609180770B}" type="pres">
      <dgm:prSet presAssocID="{AA304C68-93A5-41E7-BA86-12860C79A8F3}" presName="hierChild4" presStyleCnt="0"/>
      <dgm:spPr/>
    </dgm:pt>
    <dgm:pt modelId="{2A33D459-8A55-4033-9804-1D51CBC3E4B6}" type="pres">
      <dgm:prSet presAssocID="{7344F372-01C8-40DC-ABE2-01553CC4EB2A}" presName="Name37" presStyleLbl="parChTrans1D4" presStyleIdx="0" presStyleCnt="10"/>
      <dgm:spPr/>
      <dgm:t>
        <a:bodyPr/>
        <a:lstStyle/>
        <a:p>
          <a:endParaRPr lang="ru-RU"/>
        </a:p>
      </dgm:t>
    </dgm:pt>
    <dgm:pt modelId="{ED44EA08-9F0F-4A03-819D-269B65B6AB22}" type="pres">
      <dgm:prSet presAssocID="{ACB7A062-EB3C-4E93-A131-6F1E1BAF3A55}" presName="hierRoot2" presStyleCnt="0">
        <dgm:presLayoutVars>
          <dgm:hierBranch val="init"/>
        </dgm:presLayoutVars>
      </dgm:prSet>
      <dgm:spPr/>
    </dgm:pt>
    <dgm:pt modelId="{80708CF9-B06A-41C3-AA8A-BD425076C5BF}" type="pres">
      <dgm:prSet presAssocID="{ACB7A062-EB3C-4E93-A131-6F1E1BAF3A55}" presName="rootComposite" presStyleCnt="0"/>
      <dgm:spPr/>
    </dgm:pt>
    <dgm:pt modelId="{7A097C55-C9A2-494F-8185-FBCA2C0F845B}" type="pres">
      <dgm:prSet presAssocID="{ACB7A062-EB3C-4E93-A131-6F1E1BAF3A55}" presName="rootText" presStyleLbl="node4" presStyleIdx="0" presStyleCnt="6" custScaleX="378223" custLinFactNeighborX="-11561" custLinFactNeighborY="2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06320-0116-47DE-89C9-1A150BCC99D9}" type="pres">
      <dgm:prSet presAssocID="{ACB7A062-EB3C-4E93-A131-6F1E1BAF3A55}" presName="rootConnector" presStyleLbl="node4" presStyleIdx="0" presStyleCnt="6"/>
      <dgm:spPr/>
      <dgm:t>
        <a:bodyPr/>
        <a:lstStyle/>
        <a:p>
          <a:endParaRPr lang="ru-RU"/>
        </a:p>
      </dgm:t>
    </dgm:pt>
    <dgm:pt modelId="{73DE933E-7CC3-4357-AF0E-8E01F99231CB}" type="pres">
      <dgm:prSet presAssocID="{ACB7A062-EB3C-4E93-A131-6F1E1BAF3A55}" presName="hierChild4" presStyleCnt="0"/>
      <dgm:spPr/>
    </dgm:pt>
    <dgm:pt modelId="{A8DCA6E9-62D6-4100-A7BD-4B5518014C86}" type="pres">
      <dgm:prSet presAssocID="{B50E60D9-2E9E-4DC9-A720-2B17863A5469}" presName="Name37" presStyleLbl="parChTrans1D4" presStyleIdx="1" presStyleCnt="10"/>
      <dgm:spPr/>
      <dgm:t>
        <a:bodyPr/>
        <a:lstStyle/>
        <a:p>
          <a:endParaRPr lang="ru-RU"/>
        </a:p>
      </dgm:t>
    </dgm:pt>
    <dgm:pt modelId="{260BAC8D-821A-4F8E-973E-14E1F07B98E5}" type="pres">
      <dgm:prSet presAssocID="{9F725C6F-C15A-4FD2-B0C7-E9F63DBB3FFB}" presName="hierRoot2" presStyleCnt="0">
        <dgm:presLayoutVars>
          <dgm:hierBranch val="init"/>
        </dgm:presLayoutVars>
      </dgm:prSet>
      <dgm:spPr/>
    </dgm:pt>
    <dgm:pt modelId="{EB324ED5-3CD8-4BF4-8D3C-87F6FFE97CD2}" type="pres">
      <dgm:prSet presAssocID="{9F725C6F-C15A-4FD2-B0C7-E9F63DBB3FFB}" presName="rootComposite" presStyleCnt="0"/>
      <dgm:spPr/>
    </dgm:pt>
    <dgm:pt modelId="{152C9F90-39E4-4F5D-8FC8-28DF2421ED55}" type="pres">
      <dgm:prSet presAssocID="{9F725C6F-C15A-4FD2-B0C7-E9F63DBB3FFB}" presName="rootText" presStyleLbl="node4" presStyleIdx="1" presStyleCnt="6" custScaleX="382068" custScaleY="129578" custLinFactNeighborX="-13484" custLinFactNeighborY="-6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A50CF-6CAB-4A1E-AB82-A5B57ECECF6A}" type="pres">
      <dgm:prSet presAssocID="{9F725C6F-C15A-4FD2-B0C7-E9F63DBB3FFB}" presName="rootConnector" presStyleLbl="node4" presStyleIdx="1" presStyleCnt="6"/>
      <dgm:spPr/>
      <dgm:t>
        <a:bodyPr/>
        <a:lstStyle/>
        <a:p>
          <a:endParaRPr lang="ru-RU"/>
        </a:p>
      </dgm:t>
    </dgm:pt>
    <dgm:pt modelId="{B528C716-7C36-4D11-9E42-95C49C50AAF2}" type="pres">
      <dgm:prSet presAssocID="{9F725C6F-C15A-4FD2-B0C7-E9F63DBB3FFB}" presName="hierChild4" presStyleCnt="0"/>
      <dgm:spPr/>
    </dgm:pt>
    <dgm:pt modelId="{A048DBDA-5394-4211-B18A-D7DC265C63DC}" type="pres">
      <dgm:prSet presAssocID="{9F725C6F-C15A-4FD2-B0C7-E9F63DBB3FFB}" presName="hierChild5" presStyleCnt="0"/>
      <dgm:spPr/>
    </dgm:pt>
    <dgm:pt modelId="{F745DA68-7E8B-4EFB-BBAC-763920D988B1}" type="pres">
      <dgm:prSet presAssocID="{BD2627B7-C657-40D0-BE74-B9CAB3B4D5B4}" presName="Name111" presStyleLbl="parChTrans1D4" presStyleIdx="2" presStyleCnt="10"/>
      <dgm:spPr/>
      <dgm:t>
        <a:bodyPr/>
        <a:lstStyle/>
        <a:p>
          <a:endParaRPr lang="ru-RU"/>
        </a:p>
      </dgm:t>
    </dgm:pt>
    <dgm:pt modelId="{8E358522-9BC5-48FC-8E95-CCD04C0AAFD6}" type="pres">
      <dgm:prSet presAssocID="{7105635A-7284-4DDC-AE9A-066514A23986}" presName="hierRoot3" presStyleCnt="0">
        <dgm:presLayoutVars>
          <dgm:hierBranch val="init"/>
        </dgm:presLayoutVars>
      </dgm:prSet>
      <dgm:spPr/>
    </dgm:pt>
    <dgm:pt modelId="{BBB913B6-461C-4571-A75B-50CB019DEBCC}" type="pres">
      <dgm:prSet presAssocID="{7105635A-7284-4DDC-AE9A-066514A23986}" presName="rootComposite3" presStyleCnt="0"/>
      <dgm:spPr/>
    </dgm:pt>
    <dgm:pt modelId="{687A3FFB-9CEC-4EF1-B2C4-23113865CFFE}" type="pres">
      <dgm:prSet presAssocID="{7105635A-7284-4DDC-AE9A-066514A23986}" presName="rootText3" presStyleLbl="asst4" presStyleIdx="0" presStyleCnt="4" custScaleX="201757" custLinFactNeighborX="37447" custLinFactNeighborY="-10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11E60-65AD-4269-8BCB-016FAA904202}" type="pres">
      <dgm:prSet presAssocID="{7105635A-7284-4DDC-AE9A-066514A23986}" presName="rootConnector3" presStyleLbl="asst4" presStyleIdx="0" presStyleCnt="4"/>
      <dgm:spPr/>
      <dgm:t>
        <a:bodyPr/>
        <a:lstStyle/>
        <a:p>
          <a:endParaRPr lang="ru-RU"/>
        </a:p>
      </dgm:t>
    </dgm:pt>
    <dgm:pt modelId="{E7E9EB8A-8799-4D11-BA12-AC3A481D3F18}" type="pres">
      <dgm:prSet presAssocID="{7105635A-7284-4DDC-AE9A-066514A23986}" presName="hierChild6" presStyleCnt="0"/>
      <dgm:spPr/>
    </dgm:pt>
    <dgm:pt modelId="{7802CFEF-788C-41A7-A4E3-B522A21A7B65}" type="pres">
      <dgm:prSet presAssocID="{44FACF74-A763-47D9-9737-B1A07EA7BF13}" presName="Name37" presStyleLbl="parChTrans1D4" presStyleIdx="3" presStyleCnt="10"/>
      <dgm:spPr/>
      <dgm:t>
        <a:bodyPr/>
        <a:lstStyle/>
        <a:p>
          <a:endParaRPr lang="ru-RU"/>
        </a:p>
      </dgm:t>
    </dgm:pt>
    <dgm:pt modelId="{A1DDB20F-0827-44DE-980A-FD25731CDE17}" type="pres">
      <dgm:prSet presAssocID="{A2CEFA7C-6772-4903-873C-13F2FD9950A8}" presName="hierRoot2" presStyleCnt="0">
        <dgm:presLayoutVars>
          <dgm:hierBranch val="init"/>
        </dgm:presLayoutVars>
      </dgm:prSet>
      <dgm:spPr/>
    </dgm:pt>
    <dgm:pt modelId="{FF4268A8-AC69-4D3A-8409-285D211E7734}" type="pres">
      <dgm:prSet presAssocID="{A2CEFA7C-6772-4903-873C-13F2FD9950A8}" presName="rootComposite" presStyleCnt="0"/>
      <dgm:spPr/>
    </dgm:pt>
    <dgm:pt modelId="{A932A3C6-DCC7-48FE-8E45-4164BE8AB452}" type="pres">
      <dgm:prSet presAssocID="{A2CEFA7C-6772-4903-873C-13F2FD9950A8}" presName="rootText" presStyleLbl="node4" presStyleIdx="2" presStyleCnt="6" custLinFactNeighborX="60950" custLinFactNeighborY="-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1E2B54-3545-4F0E-8C18-A3F6F6EEFD9C}" type="pres">
      <dgm:prSet presAssocID="{A2CEFA7C-6772-4903-873C-13F2FD9950A8}" presName="rootConnector" presStyleLbl="node4" presStyleIdx="2" presStyleCnt="6"/>
      <dgm:spPr/>
      <dgm:t>
        <a:bodyPr/>
        <a:lstStyle/>
        <a:p>
          <a:endParaRPr lang="ru-RU"/>
        </a:p>
      </dgm:t>
    </dgm:pt>
    <dgm:pt modelId="{41C9EA2B-D56C-4FCB-BD99-4112628B0551}" type="pres">
      <dgm:prSet presAssocID="{A2CEFA7C-6772-4903-873C-13F2FD9950A8}" presName="hierChild4" presStyleCnt="0"/>
      <dgm:spPr/>
    </dgm:pt>
    <dgm:pt modelId="{6A460C30-FF1C-4917-A084-BF11FE22974F}" type="pres">
      <dgm:prSet presAssocID="{A2CEFA7C-6772-4903-873C-13F2FD9950A8}" presName="hierChild5" presStyleCnt="0"/>
      <dgm:spPr/>
    </dgm:pt>
    <dgm:pt modelId="{980FDD58-6388-4DB6-91DC-A19C5CA64417}" type="pres">
      <dgm:prSet presAssocID="{7105635A-7284-4DDC-AE9A-066514A23986}" presName="hierChild7" presStyleCnt="0"/>
      <dgm:spPr/>
    </dgm:pt>
    <dgm:pt modelId="{AD6240B0-1834-44E5-9416-F5C54726B3EA}" type="pres">
      <dgm:prSet presAssocID="{0C57941A-DFB8-4F04-BF0F-E09136C8975B}" presName="Name111" presStyleLbl="parChTrans1D4" presStyleIdx="4" presStyleCnt="10"/>
      <dgm:spPr/>
      <dgm:t>
        <a:bodyPr/>
        <a:lstStyle/>
        <a:p>
          <a:endParaRPr lang="ru-RU"/>
        </a:p>
      </dgm:t>
    </dgm:pt>
    <dgm:pt modelId="{CE6A35D3-CDDA-4C13-A2A4-98F1C97A513C}" type="pres">
      <dgm:prSet presAssocID="{22D87258-7218-413C-9C5C-08BADEA5B54C}" presName="hierRoot3" presStyleCnt="0">
        <dgm:presLayoutVars>
          <dgm:hierBranch val="init"/>
        </dgm:presLayoutVars>
      </dgm:prSet>
      <dgm:spPr/>
    </dgm:pt>
    <dgm:pt modelId="{39EA59D6-4747-48EE-9E1E-024CDEA59DFE}" type="pres">
      <dgm:prSet presAssocID="{22D87258-7218-413C-9C5C-08BADEA5B54C}" presName="rootComposite3" presStyleCnt="0"/>
      <dgm:spPr/>
    </dgm:pt>
    <dgm:pt modelId="{990A2118-D162-4019-B3FF-16709A5BA31D}" type="pres">
      <dgm:prSet presAssocID="{22D87258-7218-413C-9C5C-08BADEA5B54C}" presName="rootText3" presStyleLbl="asst4" presStyleIdx="1" presStyleCnt="4" custScaleX="155202" custLinFactNeighborX="11848" custLinFactNeighborY="-8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850CB-B631-401F-AD7F-53656E6D9CD1}" type="pres">
      <dgm:prSet presAssocID="{22D87258-7218-413C-9C5C-08BADEA5B54C}" presName="rootConnector3" presStyleLbl="asst4" presStyleIdx="1" presStyleCnt="4"/>
      <dgm:spPr/>
      <dgm:t>
        <a:bodyPr/>
        <a:lstStyle/>
        <a:p>
          <a:endParaRPr lang="ru-RU"/>
        </a:p>
      </dgm:t>
    </dgm:pt>
    <dgm:pt modelId="{5A9F7C96-9640-423B-B0E3-C2CDBAACC011}" type="pres">
      <dgm:prSet presAssocID="{22D87258-7218-413C-9C5C-08BADEA5B54C}" presName="hierChild6" presStyleCnt="0"/>
      <dgm:spPr/>
    </dgm:pt>
    <dgm:pt modelId="{2A13813D-736C-4EB2-8F68-A307C430CB5B}" type="pres">
      <dgm:prSet presAssocID="{22D87258-7218-413C-9C5C-08BADEA5B54C}" presName="hierChild7" presStyleCnt="0"/>
      <dgm:spPr/>
    </dgm:pt>
    <dgm:pt modelId="{C7911A6D-B76E-4315-B882-070B136B9448}" type="pres">
      <dgm:prSet presAssocID="{ACB7A062-EB3C-4E93-A131-6F1E1BAF3A55}" presName="hierChild5" presStyleCnt="0"/>
      <dgm:spPr/>
    </dgm:pt>
    <dgm:pt modelId="{E8C10044-AE05-4D8E-BBF4-46C42F846629}" type="pres">
      <dgm:prSet presAssocID="{AA304C68-93A5-41E7-BA86-12860C79A8F3}" presName="hierChild5" presStyleCnt="0"/>
      <dgm:spPr/>
    </dgm:pt>
    <dgm:pt modelId="{171995F9-1A86-427D-97D4-BBF23F2A6230}" type="pres">
      <dgm:prSet presAssocID="{E7405554-81ED-42D1-B6D5-213B067FD3F8}" presName="hierChild5" presStyleCnt="0"/>
      <dgm:spPr/>
    </dgm:pt>
    <dgm:pt modelId="{99A1EEA5-D05C-49E1-B69F-C7B6791AEA76}" type="pres">
      <dgm:prSet presAssocID="{C7650BDD-5B3C-4744-81BE-A31E4332F0B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9E60CB3-A509-4B34-B4CF-8017DF8B7EDC}" type="pres">
      <dgm:prSet presAssocID="{19BDD789-BAA3-4313-9A13-D411B2DF6311}" presName="hierRoot2" presStyleCnt="0">
        <dgm:presLayoutVars>
          <dgm:hierBranch val="init"/>
        </dgm:presLayoutVars>
      </dgm:prSet>
      <dgm:spPr/>
    </dgm:pt>
    <dgm:pt modelId="{9C0E277E-8763-4D49-8BE6-009771FF7856}" type="pres">
      <dgm:prSet presAssocID="{19BDD789-BAA3-4313-9A13-D411B2DF6311}" presName="rootComposite" presStyleCnt="0"/>
      <dgm:spPr/>
    </dgm:pt>
    <dgm:pt modelId="{3B3E5F6F-8AC4-474E-90B3-7AFCC7A0860C}" type="pres">
      <dgm:prSet presAssocID="{19BDD789-BAA3-4313-9A13-D411B2DF6311}" presName="rootText" presStyleLbl="node2" presStyleIdx="1" presStyleCnt="2" custScaleX="370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472A0-EF91-411E-A5D2-4D0EE6B3F0B2}" type="pres">
      <dgm:prSet presAssocID="{19BDD789-BAA3-4313-9A13-D411B2DF6311}" presName="rootConnector" presStyleLbl="node2" presStyleIdx="1" presStyleCnt="2"/>
      <dgm:spPr/>
      <dgm:t>
        <a:bodyPr/>
        <a:lstStyle/>
        <a:p>
          <a:endParaRPr lang="ru-RU"/>
        </a:p>
      </dgm:t>
    </dgm:pt>
    <dgm:pt modelId="{1A57AD97-18CC-4399-BAB0-D6304E28546A}" type="pres">
      <dgm:prSet presAssocID="{19BDD789-BAA3-4313-9A13-D411B2DF6311}" presName="hierChild4" presStyleCnt="0"/>
      <dgm:spPr/>
    </dgm:pt>
    <dgm:pt modelId="{4D5F2C9D-969A-4757-BD70-062FAFBD7ABC}" type="pres">
      <dgm:prSet presAssocID="{66FCE18A-0020-40F8-9A91-C3ED188420BB}" presName="Name37" presStyleLbl="parChTrans1D3" presStyleIdx="1" presStyleCnt="2"/>
      <dgm:spPr/>
      <dgm:t>
        <a:bodyPr/>
        <a:lstStyle/>
        <a:p>
          <a:endParaRPr lang="ru-RU"/>
        </a:p>
      </dgm:t>
    </dgm:pt>
    <dgm:pt modelId="{2358EA8D-B393-4B6F-A89F-039C4C6DFEF0}" type="pres">
      <dgm:prSet presAssocID="{CCDE1982-CE5A-40B9-A35B-17169C5AC35F}" presName="hierRoot2" presStyleCnt="0">
        <dgm:presLayoutVars>
          <dgm:hierBranch val="init"/>
        </dgm:presLayoutVars>
      </dgm:prSet>
      <dgm:spPr/>
    </dgm:pt>
    <dgm:pt modelId="{FC7DD79B-2C3E-4FC7-8B5F-8B8D637639F3}" type="pres">
      <dgm:prSet presAssocID="{CCDE1982-CE5A-40B9-A35B-17169C5AC35F}" presName="rootComposite" presStyleCnt="0"/>
      <dgm:spPr/>
    </dgm:pt>
    <dgm:pt modelId="{05EB3592-1E7D-4056-ACDC-1EFEC5E41024}" type="pres">
      <dgm:prSet presAssocID="{CCDE1982-CE5A-40B9-A35B-17169C5AC35F}" presName="rootText" presStyleLbl="node3" presStyleIdx="1" presStyleCnt="2" custScaleX="359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4BE8DC-4C57-4B44-9EBD-2258F460162F}" type="pres">
      <dgm:prSet presAssocID="{CCDE1982-CE5A-40B9-A35B-17169C5AC35F}" presName="rootConnector" presStyleLbl="node3" presStyleIdx="1" presStyleCnt="2"/>
      <dgm:spPr/>
      <dgm:t>
        <a:bodyPr/>
        <a:lstStyle/>
        <a:p>
          <a:endParaRPr lang="ru-RU"/>
        </a:p>
      </dgm:t>
    </dgm:pt>
    <dgm:pt modelId="{6C6C0F19-508E-4970-BD6E-4742DD56FD4C}" type="pres">
      <dgm:prSet presAssocID="{CCDE1982-CE5A-40B9-A35B-17169C5AC35F}" presName="hierChild4" presStyleCnt="0"/>
      <dgm:spPr/>
    </dgm:pt>
    <dgm:pt modelId="{2390AFF6-25A7-41BD-8010-FF9EAA2D2846}" type="pres">
      <dgm:prSet presAssocID="{7D8AAD11-3D7B-450B-AF31-5C9E45BBE56E}" presName="Name37" presStyleLbl="parChTrans1D4" presStyleIdx="5" presStyleCnt="10"/>
      <dgm:spPr/>
      <dgm:t>
        <a:bodyPr/>
        <a:lstStyle/>
        <a:p>
          <a:endParaRPr lang="ru-RU"/>
        </a:p>
      </dgm:t>
    </dgm:pt>
    <dgm:pt modelId="{DFE21187-5729-4A66-8375-47872975A40E}" type="pres">
      <dgm:prSet presAssocID="{30B53FB7-D93F-4393-ABED-3A660B778946}" presName="hierRoot2" presStyleCnt="0">
        <dgm:presLayoutVars>
          <dgm:hierBranch val="init"/>
        </dgm:presLayoutVars>
      </dgm:prSet>
      <dgm:spPr/>
    </dgm:pt>
    <dgm:pt modelId="{8AB08EE3-2561-40A0-B0CD-4D3D0DD67244}" type="pres">
      <dgm:prSet presAssocID="{30B53FB7-D93F-4393-ABED-3A660B778946}" presName="rootComposite" presStyleCnt="0"/>
      <dgm:spPr/>
    </dgm:pt>
    <dgm:pt modelId="{CC905496-D449-48E9-AB0F-E16E3519BEB1}" type="pres">
      <dgm:prSet presAssocID="{30B53FB7-D93F-4393-ABED-3A660B778946}" presName="rootText" presStyleLbl="node4" presStyleIdx="3" presStyleCnt="6" custScaleX="360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DD71A-3F08-48D7-B5AB-FD2DF7C83C65}" type="pres">
      <dgm:prSet presAssocID="{30B53FB7-D93F-4393-ABED-3A660B778946}" presName="rootConnector" presStyleLbl="node4" presStyleIdx="3" presStyleCnt="6"/>
      <dgm:spPr/>
      <dgm:t>
        <a:bodyPr/>
        <a:lstStyle/>
        <a:p>
          <a:endParaRPr lang="ru-RU"/>
        </a:p>
      </dgm:t>
    </dgm:pt>
    <dgm:pt modelId="{1CA693AC-F650-49D6-BE63-B9CCD82D2EC7}" type="pres">
      <dgm:prSet presAssocID="{30B53FB7-D93F-4393-ABED-3A660B778946}" presName="hierChild4" presStyleCnt="0"/>
      <dgm:spPr/>
    </dgm:pt>
    <dgm:pt modelId="{E9AD9B47-66BD-4C53-B682-17C2415072BA}" type="pres">
      <dgm:prSet presAssocID="{05E01814-D0A9-4367-9E4D-0EF7679A2566}" presName="Name37" presStyleLbl="parChTrans1D4" presStyleIdx="6" presStyleCnt="10"/>
      <dgm:spPr/>
      <dgm:t>
        <a:bodyPr/>
        <a:lstStyle/>
        <a:p>
          <a:endParaRPr lang="ru-RU"/>
        </a:p>
      </dgm:t>
    </dgm:pt>
    <dgm:pt modelId="{6E7097C5-6D68-4896-B79F-D1F3E460C609}" type="pres">
      <dgm:prSet presAssocID="{9CDDD957-5084-4D4F-B65C-4B89DC14AA7F}" presName="hierRoot2" presStyleCnt="0">
        <dgm:presLayoutVars>
          <dgm:hierBranch val="init"/>
        </dgm:presLayoutVars>
      </dgm:prSet>
      <dgm:spPr/>
    </dgm:pt>
    <dgm:pt modelId="{55E4C610-097F-4E6B-81A0-7EF09B0717C8}" type="pres">
      <dgm:prSet presAssocID="{9CDDD957-5084-4D4F-B65C-4B89DC14AA7F}" presName="rootComposite" presStyleCnt="0"/>
      <dgm:spPr/>
    </dgm:pt>
    <dgm:pt modelId="{7EBBCA88-23FA-4176-BFD9-0C8F0B445462}" type="pres">
      <dgm:prSet presAssocID="{9CDDD957-5084-4D4F-B65C-4B89DC14AA7F}" presName="rootText" presStyleLbl="node4" presStyleIdx="4" presStyleCnt="6" custScaleX="354502" custScaleY="121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6F140D-D974-461C-80A0-D775A3A98D7D}" type="pres">
      <dgm:prSet presAssocID="{9CDDD957-5084-4D4F-B65C-4B89DC14AA7F}" presName="rootConnector" presStyleLbl="node4" presStyleIdx="4" presStyleCnt="6"/>
      <dgm:spPr/>
      <dgm:t>
        <a:bodyPr/>
        <a:lstStyle/>
        <a:p>
          <a:endParaRPr lang="ru-RU"/>
        </a:p>
      </dgm:t>
    </dgm:pt>
    <dgm:pt modelId="{F47814EE-3100-40CE-85D0-744CF56ACF27}" type="pres">
      <dgm:prSet presAssocID="{9CDDD957-5084-4D4F-B65C-4B89DC14AA7F}" presName="hierChild4" presStyleCnt="0"/>
      <dgm:spPr/>
    </dgm:pt>
    <dgm:pt modelId="{3676CCD4-2196-4D4B-9918-2DFC17BB060C}" type="pres">
      <dgm:prSet presAssocID="{9CDDD957-5084-4D4F-B65C-4B89DC14AA7F}" presName="hierChild5" presStyleCnt="0"/>
      <dgm:spPr/>
    </dgm:pt>
    <dgm:pt modelId="{362D4BD8-40FF-47D7-B92E-875E7E800E2B}" type="pres">
      <dgm:prSet presAssocID="{02A64460-78B9-44C1-B51D-02F0BDF0773B}" presName="Name111" presStyleLbl="parChTrans1D4" presStyleIdx="7" presStyleCnt="10"/>
      <dgm:spPr/>
      <dgm:t>
        <a:bodyPr/>
        <a:lstStyle/>
        <a:p>
          <a:endParaRPr lang="ru-RU"/>
        </a:p>
      </dgm:t>
    </dgm:pt>
    <dgm:pt modelId="{ACADD75B-BE4E-4F3C-AED6-C3642E44E9AB}" type="pres">
      <dgm:prSet presAssocID="{8C85A322-60E7-49C4-AAA0-29C8350F51FF}" presName="hierRoot3" presStyleCnt="0">
        <dgm:presLayoutVars>
          <dgm:hierBranch val="init"/>
        </dgm:presLayoutVars>
      </dgm:prSet>
      <dgm:spPr/>
    </dgm:pt>
    <dgm:pt modelId="{74B85CDA-922D-43BD-8C68-BCBA4AD1180B}" type="pres">
      <dgm:prSet presAssocID="{8C85A322-60E7-49C4-AAA0-29C8350F51FF}" presName="rootComposite3" presStyleCnt="0"/>
      <dgm:spPr/>
    </dgm:pt>
    <dgm:pt modelId="{0635A23F-8D6A-4F7C-AD5A-38074006B54F}" type="pres">
      <dgm:prSet presAssocID="{8C85A322-60E7-49C4-AAA0-29C8350F51FF}" presName="rootText3" presStyleLbl="asst4" presStyleIdx="2" presStyleCnt="4" custScaleX="209568" custLinFactNeighborX="48243" custLinFactNeighborY="-8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456778-F639-41BB-A0EE-40A02471E840}" type="pres">
      <dgm:prSet presAssocID="{8C85A322-60E7-49C4-AAA0-29C8350F51FF}" presName="rootConnector3" presStyleLbl="asst4" presStyleIdx="2" presStyleCnt="4"/>
      <dgm:spPr/>
      <dgm:t>
        <a:bodyPr/>
        <a:lstStyle/>
        <a:p>
          <a:endParaRPr lang="ru-RU"/>
        </a:p>
      </dgm:t>
    </dgm:pt>
    <dgm:pt modelId="{82E17EA9-FDDD-4D08-9519-8D19BA1DBEF6}" type="pres">
      <dgm:prSet presAssocID="{8C85A322-60E7-49C4-AAA0-29C8350F51FF}" presName="hierChild6" presStyleCnt="0"/>
      <dgm:spPr/>
    </dgm:pt>
    <dgm:pt modelId="{F11415A7-8B9F-4BB4-8BF4-FE7C928B145A}" type="pres">
      <dgm:prSet presAssocID="{8C85A322-60E7-49C4-AAA0-29C8350F51FF}" presName="hierChild7" presStyleCnt="0"/>
      <dgm:spPr/>
    </dgm:pt>
    <dgm:pt modelId="{9152F2F4-8246-4C29-89C9-9A51699D6577}" type="pres">
      <dgm:prSet presAssocID="{8059BDAE-FEE9-4B50-A5E7-6A194CA75280}" presName="Name111" presStyleLbl="parChTrans1D4" presStyleIdx="8" presStyleCnt="10"/>
      <dgm:spPr/>
      <dgm:t>
        <a:bodyPr/>
        <a:lstStyle/>
        <a:p>
          <a:endParaRPr lang="ru-RU"/>
        </a:p>
      </dgm:t>
    </dgm:pt>
    <dgm:pt modelId="{FDE9EE48-B781-496E-BDCB-10B8014EB3E8}" type="pres">
      <dgm:prSet presAssocID="{483A38F2-9C71-4802-B636-94229AA8CDEC}" presName="hierRoot3" presStyleCnt="0">
        <dgm:presLayoutVars>
          <dgm:hierBranch val="init"/>
        </dgm:presLayoutVars>
      </dgm:prSet>
      <dgm:spPr/>
    </dgm:pt>
    <dgm:pt modelId="{6CFC8032-086C-4C90-B08A-EC02D292FA7A}" type="pres">
      <dgm:prSet presAssocID="{483A38F2-9C71-4802-B636-94229AA8CDEC}" presName="rootComposite3" presStyleCnt="0"/>
      <dgm:spPr/>
    </dgm:pt>
    <dgm:pt modelId="{50995CF7-6B45-4836-8985-39C647E8A5B2}" type="pres">
      <dgm:prSet presAssocID="{483A38F2-9C71-4802-B636-94229AA8CDEC}" presName="rootText3" presStyleLbl="asst4" presStyleIdx="3" presStyleCnt="4" custScaleX="124826" custLinFactNeighborX="47289" custLinFactNeighborY="-6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41BF51-E58B-4B9F-92E4-378254881E6F}" type="pres">
      <dgm:prSet presAssocID="{483A38F2-9C71-4802-B636-94229AA8CDEC}" presName="rootConnector3" presStyleLbl="asst4" presStyleIdx="3" presStyleCnt="4"/>
      <dgm:spPr/>
      <dgm:t>
        <a:bodyPr/>
        <a:lstStyle/>
        <a:p>
          <a:endParaRPr lang="ru-RU"/>
        </a:p>
      </dgm:t>
    </dgm:pt>
    <dgm:pt modelId="{B4CFF655-7288-408D-A3FF-8A2AA61F5BE9}" type="pres">
      <dgm:prSet presAssocID="{483A38F2-9C71-4802-B636-94229AA8CDEC}" presName="hierChild6" presStyleCnt="0"/>
      <dgm:spPr/>
    </dgm:pt>
    <dgm:pt modelId="{EE96A822-EA94-4005-84A5-3F261CC30240}" type="pres">
      <dgm:prSet presAssocID="{F7D3F7AD-1C26-4771-BD38-C8E1854DFA9D}" presName="Name37" presStyleLbl="parChTrans1D4" presStyleIdx="9" presStyleCnt="10"/>
      <dgm:spPr/>
      <dgm:t>
        <a:bodyPr/>
        <a:lstStyle/>
        <a:p>
          <a:endParaRPr lang="ru-RU"/>
        </a:p>
      </dgm:t>
    </dgm:pt>
    <dgm:pt modelId="{B761FB2F-E9B8-42DC-B571-842DB8B7B58B}" type="pres">
      <dgm:prSet presAssocID="{0C420E2B-9436-4293-BF8E-4995434CD1EA}" presName="hierRoot2" presStyleCnt="0">
        <dgm:presLayoutVars>
          <dgm:hierBranch val="init"/>
        </dgm:presLayoutVars>
      </dgm:prSet>
      <dgm:spPr/>
    </dgm:pt>
    <dgm:pt modelId="{821134CE-0334-4EE0-ACAD-746BCBE98A72}" type="pres">
      <dgm:prSet presAssocID="{0C420E2B-9436-4293-BF8E-4995434CD1EA}" presName="rootComposite" presStyleCnt="0"/>
      <dgm:spPr/>
    </dgm:pt>
    <dgm:pt modelId="{6C29FFB3-9E26-4C1B-B46A-A60C3611067D}" type="pres">
      <dgm:prSet presAssocID="{0C420E2B-9436-4293-BF8E-4995434CD1EA}" presName="rootText" presStyleLbl="node4" presStyleIdx="5" presStyleCnt="6" custLinFactX="-17546" custLinFactNeighborX="-100000" custLinFactNeighborY="-4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05A09-1CE7-448D-9C13-FE03A54FC6CB}" type="pres">
      <dgm:prSet presAssocID="{0C420E2B-9436-4293-BF8E-4995434CD1EA}" presName="rootConnector" presStyleLbl="node4" presStyleIdx="5" presStyleCnt="6"/>
      <dgm:spPr/>
      <dgm:t>
        <a:bodyPr/>
        <a:lstStyle/>
        <a:p>
          <a:endParaRPr lang="ru-RU"/>
        </a:p>
      </dgm:t>
    </dgm:pt>
    <dgm:pt modelId="{BA8CED51-B1E6-45DD-8E74-DAFB7867D9B5}" type="pres">
      <dgm:prSet presAssocID="{0C420E2B-9436-4293-BF8E-4995434CD1EA}" presName="hierChild4" presStyleCnt="0"/>
      <dgm:spPr/>
    </dgm:pt>
    <dgm:pt modelId="{E2EEC8C4-E681-4F48-90B8-1A74DB03253D}" type="pres">
      <dgm:prSet presAssocID="{0C420E2B-9436-4293-BF8E-4995434CD1EA}" presName="hierChild5" presStyleCnt="0"/>
      <dgm:spPr/>
    </dgm:pt>
    <dgm:pt modelId="{E8711848-2534-4C99-A99A-F0E3960C9362}" type="pres">
      <dgm:prSet presAssocID="{483A38F2-9C71-4802-B636-94229AA8CDEC}" presName="hierChild7" presStyleCnt="0"/>
      <dgm:spPr/>
    </dgm:pt>
    <dgm:pt modelId="{4C751A53-EF74-4BBA-9FA8-0F7FED7AB052}" type="pres">
      <dgm:prSet presAssocID="{30B53FB7-D93F-4393-ABED-3A660B778946}" presName="hierChild5" presStyleCnt="0"/>
      <dgm:spPr/>
    </dgm:pt>
    <dgm:pt modelId="{28D9033F-95BE-4855-8B3F-49B721986C45}" type="pres">
      <dgm:prSet presAssocID="{CCDE1982-CE5A-40B9-A35B-17169C5AC35F}" presName="hierChild5" presStyleCnt="0"/>
      <dgm:spPr/>
    </dgm:pt>
    <dgm:pt modelId="{E2E944BF-AA3C-4667-807D-F10FF07856ED}" type="pres">
      <dgm:prSet presAssocID="{19BDD789-BAA3-4313-9A13-D411B2DF6311}" presName="hierChild5" presStyleCnt="0"/>
      <dgm:spPr/>
    </dgm:pt>
    <dgm:pt modelId="{77E92078-8A83-4B3D-9713-52A265CFCBCF}" type="pres">
      <dgm:prSet presAssocID="{94493CF2-5B15-443B-AECF-8C2E89F33523}" presName="hierChild3" presStyleCnt="0"/>
      <dgm:spPr/>
    </dgm:pt>
  </dgm:ptLst>
  <dgm:cxnLst>
    <dgm:cxn modelId="{5A2D1D37-CFAB-4CE5-BFFB-A51B173982EF}" type="presOf" srcId="{483A38F2-9C71-4802-B636-94229AA8CDEC}" destId="{50995CF7-6B45-4836-8985-39C647E8A5B2}" srcOrd="0" destOrd="0" presId="urn:microsoft.com/office/officeart/2005/8/layout/orgChart1"/>
    <dgm:cxn modelId="{4D8D3328-773A-4259-884E-5A09D61A782F}" type="presOf" srcId="{94493CF2-5B15-443B-AECF-8C2E89F33523}" destId="{93B746E6-8C0C-42BE-BFAC-A7DB184A834A}" srcOrd="0" destOrd="0" presId="urn:microsoft.com/office/officeart/2005/8/layout/orgChart1"/>
    <dgm:cxn modelId="{1A58D3F7-DDBC-4B64-BFD0-AE072725F008}" srcId="{19BDD789-BAA3-4313-9A13-D411B2DF6311}" destId="{CCDE1982-CE5A-40B9-A35B-17169C5AC35F}" srcOrd="0" destOrd="0" parTransId="{66FCE18A-0020-40F8-9A91-C3ED188420BB}" sibTransId="{790D6DD9-BAAA-4321-8DED-BF20D057AB5B}"/>
    <dgm:cxn modelId="{2B8D6957-D874-4FBA-9D7E-886ABECAC416}" type="presOf" srcId="{F7D3F7AD-1C26-4771-BD38-C8E1854DFA9D}" destId="{EE96A822-EA94-4005-84A5-3F261CC30240}" srcOrd="0" destOrd="0" presId="urn:microsoft.com/office/officeart/2005/8/layout/orgChart1"/>
    <dgm:cxn modelId="{872B3BA6-C3AC-41F7-8922-3B455D665A55}" type="presOf" srcId="{ACB7A062-EB3C-4E93-A131-6F1E1BAF3A55}" destId="{7A097C55-C9A2-494F-8185-FBCA2C0F845B}" srcOrd="0" destOrd="0" presId="urn:microsoft.com/office/officeart/2005/8/layout/orgChart1"/>
    <dgm:cxn modelId="{50576888-F7D3-4848-8263-E514A9FD25B3}" srcId="{ACB7A062-EB3C-4E93-A131-6F1E1BAF3A55}" destId="{9F725C6F-C15A-4FD2-B0C7-E9F63DBB3FFB}" srcOrd="0" destOrd="0" parTransId="{B50E60D9-2E9E-4DC9-A720-2B17863A5469}" sibTransId="{A6AD5E22-46BB-482D-9478-95D1E7E2E2E9}"/>
    <dgm:cxn modelId="{329D1E43-E145-4A28-9DCB-800DC55EC4A9}" type="presOf" srcId="{9CDDD957-5084-4D4F-B65C-4B89DC14AA7F}" destId="{7EBBCA88-23FA-4176-BFD9-0C8F0B445462}" srcOrd="0" destOrd="0" presId="urn:microsoft.com/office/officeart/2005/8/layout/orgChart1"/>
    <dgm:cxn modelId="{8AD5E180-30C9-4945-9BA1-5DD4E4927A1A}" type="presOf" srcId="{0C420E2B-9436-4293-BF8E-4995434CD1EA}" destId="{55605A09-1CE7-448D-9C13-FE03A54FC6CB}" srcOrd="1" destOrd="0" presId="urn:microsoft.com/office/officeart/2005/8/layout/orgChart1"/>
    <dgm:cxn modelId="{70576DE3-CDD8-4C61-ADD7-3825E24549FD}" type="presOf" srcId="{ACB7A062-EB3C-4E93-A131-6F1E1BAF3A55}" destId="{A7106320-0116-47DE-89C9-1A150BCC99D9}" srcOrd="1" destOrd="0" presId="urn:microsoft.com/office/officeart/2005/8/layout/orgChart1"/>
    <dgm:cxn modelId="{AD085C09-BDA4-4DDF-AB34-304DAE1C2CBF}" srcId="{E7405554-81ED-42D1-B6D5-213B067FD3F8}" destId="{AA304C68-93A5-41E7-BA86-12860C79A8F3}" srcOrd="0" destOrd="0" parTransId="{09385CE0-81BB-4E15-B8C8-C48AD2531686}" sibTransId="{37BE7F97-4DA5-4DBD-84CF-BBAD0B5C185B}"/>
    <dgm:cxn modelId="{4D4DE2C9-EC67-4ACA-8358-B661620E9CF9}" srcId="{CCDE1982-CE5A-40B9-A35B-17169C5AC35F}" destId="{30B53FB7-D93F-4393-ABED-3A660B778946}" srcOrd="0" destOrd="0" parTransId="{7D8AAD11-3D7B-450B-AF31-5C9E45BBE56E}" sibTransId="{349B8566-A9B7-4BAF-944C-97983CDA28DA}"/>
    <dgm:cxn modelId="{4582CD5E-B805-487B-997F-D367294700FC}" type="presOf" srcId="{7105635A-7284-4DDC-AE9A-066514A23986}" destId="{687A3FFB-9CEC-4EF1-B2C4-23113865CFFE}" srcOrd="0" destOrd="0" presId="urn:microsoft.com/office/officeart/2005/8/layout/orgChart1"/>
    <dgm:cxn modelId="{0030E405-0E3E-4EB0-B020-B0E334CE6288}" type="presOf" srcId="{09385CE0-81BB-4E15-B8C8-C48AD2531686}" destId="{E56A0299-BF7E-4CC3-8942-4C43DE0BE62C}" srcOrd="0" destOrd="0" presId="urn:microsoft.com/office/officeart/2005/8/layout/orgChart1"/>
    <dgm:cxn modelId="{80C6771F-93FB-4388-B1CE-E62262427C78}" type="presOf" srcId="{19BDD789-BAA3-4313-9A13-D411B2DF6311}" destId="{5CD472A0-EF91-411E-A5D2-4D0EE6B3F0B2}" srcOrd="1" destOrd="0" presId="urn:microsoft.com/office/officeart/2005/8/layout/orgChart1"/>
    <dgm:cxn modelId="{4446B44D-1EE4-484E-9273-CDE1ACF97791}" srcId="{30B53FB7-D93F-4393-ABED-3A660B778946}" destId="{9CDDD957-5084-4D4F-B65C-4B89DC14AA7F}" srcOrd="0" destOrd="0" parTransId="{05E01814-D0A9-4367-9E4D-0EF7679A2566}" sibTransId="{491E7CF5-8BC4-4748-8AF3-4760279BC856}"/>
    <dgm:cxn modelId="{70AE1007-447F-45A2-BC16-777A933B18C2}" type="presOf" srcId="{A2CEFA7C-6772-4903-873C-13F2FD9950A8}" destId="{2E1E2B54-3545-4F0E-8C18-A3F6F6EEFD9C}" srcOrd="1" destOrd="0" presId="urn:microsoft.com/office/officeart/2005/8/layout/orgChart1"/>
    <dgm:cxn modelId="{8C61B9B1-1CEF-4CD4-98C3-080A389B4FC6}" srcId="{94493CF2-5B15-443B-AECF-8C2E89F33523}" destId="{E7405554-81ED-42D1-B6D5-213B067FD3F8}" srcOrd="0" destOrd="0" parTransId="{AD743B3F-B6D3-47F0-9E15-3C9C7546FFBB}" sibTransId="{87EB5D5D-2EE7-4812-8091-B81A411E7A6A}"/>
    <dgm:cxn modelId="{BA03B654-A540-4133-B27F-4CF1A1C9AF26}" type="presOf" srcId="{7344F372-01C8-40DC-ABE2-01553CC4EB2A}" destId="{2A33D459-8A55-4033-9804-1D51CBC3E4B6}" srcOrd="0" destOrd="0" presId="urn:microsoft.com/office/officeart/2005/8/layout/orgChart1"/>
    <dgm:cxn modelId="{3EBAB5B5-37F6-4D14-99E3-4866B9C9A636}" type="presOf" srcId="{8059BDAE-FEE9-4B50-A5E7-6A194CA75280}" destId="{9152F2F4-8246-4C29-89C9-9A51699D6577}" srcOrd="0" destOrd="0" presId="urn:microsoft.com/office/officeart/2005/8/layout/orgChart1"/>
    <dgm:cxn modelId="{791C9F93-36A7-4C4E-80B4-E1626D5A78AE}" type="presOf" srcId="{94493CF2-5B15-443B-AECF-8C2E89F33523}" destId="{110B0D08-B0B5-4AF6-80AA-DEA8D009E4AC}" srcOrd="1" destOrd="0" presId="urn:microsoft.com/office/officeart/2005/8/layout/orgChart1"/>
    <dgm:cxn modelId="{CA8B0C03-0816-4BA7-96F3-FC21B6112096}" type="presOf" srcId="{0C420E2B-9436-4293-BF8E-4995434CD1EA}" destId="{6C29FFB3-9E26-4C1B-B46A-A60C3611067D}" srcOrd="0" destOrd="0" presId="urn:microsoft.com/office/officeart/2005/8/layout/orgChart1"/>
    <dgm:cxn modelId="{4C904396-B489-45F0-BE3F-743C67ECCFE4}" type="presOf" srcId="{8C85A322-60E7-49C4-AAA0-29C8350F51FF}" destId="{2D456778-F639-41BB-A0EE-40A02471E840}" srcOrd="1" destOrd="0" presId="urn:microsoft.com/office/officeart/2005/8/layout/orgChart1"/>
    <dgm:cxn modelId="{BB7BA07B-F22E-4D75-9BF2-2905AE95797D}" srcId="{483A38F2-9C71-4802-B636-94229AA8CDEC}" destId="{0C420E2B-9436-4293-BF8E-4995434CD1EA}" srcOrd="0" destOrd="0" parTransId="{F7D3F7AD-1C26-4771-BD38-C8E1854DFA9D}" sibTransId="{E60A84B1-4EC1-4D01-A757-617A5E747831}"/>
    <dgm:cxn modelId="{C2E1E36A-A684-42D9-A716-697DF970129B}" type="presOf" srcId="{A2CEFA7C-6772-4903-873C-13F2FD9950A8}" destId="{A932A3C6-DCC7-48FE-8E45-4164BE8AB452}" srcOrd="0" destOrd="0" presId="urn:microsoft.com/office/officeart/2005/8/layout/orgChart1"/>
    <dgm:cxn modelId="{5914E006-AD60-4D0E-9C85-CB5651724680}" srcId="{9F725C6F-C15A-4FD2-B0C7-E9F63DBB3FFB}" destId="{22D87258-7218-413C-9C5C-08BADEA5B54C}" srcOrd="1" destOrd="0" parTransId="{0C57941A-DFB8-4F04-BF0F-E09136C8975B}" sibTransId="{58728D44-E300-448E-8196-CE2C564855AB}"/>
    <dgm:cxn modelId="{681E1BEF-757B-41DE-A24F-E38697887596}" srcId="{9CDDD957-5084-4D4F-B65C-4B89DC14AA7F}" destId="{8C85A322-60E7-49C4-AAA0-29C8350F51FF}" srcOrd="0" destOrd="0" parTransId="{02A64460-78B9-44C1-B51D-02F0BDF0773B}" sibTransId="{F912B5D0-0E43-4FFD-9EBE-0EA9C5BCB03F}"/>
    <dgm:cxn modelId="{FBB0DCFC-D10D-4CF5-9DCB-A5427C2881DF}" type="presOf" srcId="{02A64460-78B9-44C1-B51D-02F0BDF0773B}" destId="{362D4BD8-40FF-47D7-B92E-875E7E800E2B}" srcOrd="0" destOrd="0" presId="urn:microsoft.com/office/officeart/2005/8/layout/orgChart1"/>
    <dgm:cxn modelId="{8744050D-1A21-4180-86D9-D58A60A107D1}" type="presOf" srcId="{30B53FB7-D93F-4393-ABED-3A660B778946}" destId="{489DD71A-3F08-48D7-B5AB-FD2DF7C83C65}" srcOrd="1" destOrd="0" presId="urn:microsoft.com/office/officeart/2005/8/layout/orgChart1"/>
    <dgm:cxn modelId="{449E54F2-BCC6-4CB7-B9D9-2EC333186A12}" type="presOf" srcId="{C7650BDD-5B3C-4744-81BE-A31E4332F0B9}" destId="{99A1EEA5-D05C-49E1-B69F-C7B6791AEA76}" srcOrd="0" destOrd="0" presId="urn:microsoft.com/office/officeart/2005/8/layout/orgChart1"/>
    <dgm:cxn modelId="{12AEA902-1849-49C7-8C0F-C11EB5087223}" type="presOf" srcId="{66FCE18A-0020-40F8-9A91-C3ED188420BB}" destId="{4D5F2C9D-969A-4757-BD70-062FAFBD7ABC}" srcOrd="0" destOrd="0" presId="urn:microsoft.com/office/officeart/2005/8/layout/orgChart1"/>
    <dgm:cxn modelId="{5B888E65-508E-4B96-B46F-90C5DAF2644A}" type="presOf" srcId="{BD2627B7-C657-40D0-BE74-B9CAB3B4D5B4}" destId="{F745DA68-7E8B-4EFB-BBAC-763920D988B1}" srcOrd="0" destOrd="0" presId="urn:microsoft.com/office/officeart/2005/8/layout/orgChart1"/>
    <dgm:cxn modelId="{D5011426-FDD0-4DBC-B9E6-3F603CE50DBD}" type="presOf" srcId="{9CDDD957-5084-4D4F-B65C-4B89DC14AA7F}" destId="{B06F140D-D974-461C-80A0-D775A3A98D7D}" srcOrd="1" destOrd="0" presId="urn:microsoft.com/office/officeart/2005/8/layout/orgChart1"/>
    <dgm:cxn modelId="{F585ADE9-A487-4E2F-A749-F6C13832E5E8}" srcId="{AA304C68-93A5-41E7-BA86-12860C79A8F3}" destId="{ACB7A062-EB3C-4E93-A131-6F1E1BAF3A55}" srcOrd="0" destOrd="0" parTransId="{7344F372-01C8-40DC-ABE2-01553CC4EB2A}" sibTransId="{2782982E-E390-4D83-998E-4358164931CE}"/>
    <dgm:cxn modelId="{96C04F4C-3CB2-4366-871B-D6F4C565E2BC}" type="presOf" srcId="{50644539-FDBF-4902-B034-DF3567317E77}" destId="{C3774FBB-9E6E-452B-B905-F6DCB6D0B0CD}" srcOrd="0" destOrd="0" presId="urn:microsoft.com/office/officeart/2005/8/layout/orgChart1"/>
    <dgm:cxn modelId="{08FF74C1-5C02-4FDC-8480-768503D4E76B}" type="presOf" srcId="{7D8AAD11-3D7B-450B-AF31-5C9E45BBE56E}" destId="{2390AFF6-25A7-41BD-8010-FF9EAA2D2846}" srcOrd="0" destOrd="0" presId="urn:microsoft.com/office/officeart/2005/8/layout/orgChart1"/>
    <dgm:cxn modelId="{8A624145-3D2E-41BC-B605-05C89D3E3CB0}" type="presOf" srcId="{7105635A-7284-4DDC-AE9A-066514A23986}" destId="{EF211E60-65AD-4269-8BCB-016FAA904202}" srcOrd="1" destOrd="0" presId="urn:microsoft.com/office/officeart/2005/8/layout/orgChart1"/>
    <dgm:cxn modelId="{C256053A-793A-4C1A-9339-509C0DF141B6}" type="presOf" srcId="{CCDE1982-CE5A-40B9-A35B-17169C5AC35F}" destId="{05EB3592-1E7D-4056-ACDC-1EFEC5E41024}" srcOrd="0" destOrd="0" presId="urn:microsoft.com/office/officeart/2005/8/layout/orgChart1"/>
    <dgm:cxn modelId="{6F129140-D122-462D-A286-A660111AA914}" type="presOf" srcId="{AA304C68-93A5-41E7-BA86-12860C79A8F3}" destId="{A0CCAC93-B07B-4864-9593-53312D003245}" srcOrd="1" destOrd="0" presId="urn:microsoft.com/office/officeart/2005/8/layout/orgChart1"/>
    <dgm:cxn modelId="{DBD5909D-719A-4F41-90EF-2090C8853D80}" type="presOf" srcId="{483A38F2-9C71-4802-B636-94229AA8CDEC}" destId="{C541BF51-E58B-4B9F-92E4-378254881E6F}" srcOrd="1" destOrd="0" presId="urn:microsoft.com/office/officeart/2005/8/layout/orgChart1"/>
    <dgm:cxn modelId="{80594A70-B234-4DD0-B1B9-B3C3321ED676}" srcId="{94493CF2-5B15-443B-AECF-8C2E89F33523}" destId="{19BDD789-BAA3-4313-9A13-D411B2DF6311}" srcOrd="1" destOrd="0" parTransId="{C7650BDD-5B3C-4744-81BE-A31E4332F0B9}" sibTransId="{54961E91-1051-4C0B-BB4B-435D0C16809E}"/>
    <dgm:cxn modelId="{87E50876-04F8-4041-9586-E67BA17CBA3D}" srcId="{9CDDD957-5084-4D4F-B65C-4B89DC14AA7F}" destId="{483A38F2-9C71-4802-B636-94229AA8CDEC}" srcOrd="1" destOrd="0" parTransId="{8059BDAE-FEE9-4B50-A5E7-6A194CA75280}" sibTransId="{FAA44A5D-7DC6-488F-AE66-A82EB48B7266}"/>
    <dgm:cxn modelId="{4597A53E-2C5E-43A3-AE16-B65EC40C14FC}" type="presOf" srcId="{9F725C6F-C15A-4FD2-B0C7-E9F63DBB3FFB}" destId="{AA9A50CF-6CAB-4A1E-AB82-A5B57ECECF6A}" srcOrd="1" destOrd="0" presId="urn:microsoft.com/office/officeart/2005/8/layout/orgChart1"/>
    <dgm:cxn modelId="{5F0A4601-874C-4961-8C31-D70D7629E371}" srcId="{50644539-FDBF-4902-B034-DF3567317E77}" destId="{94493CF2-5B15-443B-AECF-8C2E89F33523}" srcOrd="0" destOrd="0" parTransId="{DADDA2BA-CF8D-48FA-A454-6EDFEA5FC280}" sibTransId="{EEC773CA-4D38-475D-A013-F87768B63A5F}"/>
    <dgm:cxn modelId="{6E125B7B-ED4F-415B-A57D-F249DB16D056}" type="presOf" srcId="{0C57941A-DFB8-4F04-BF0F-E09136C8975B}" destId="{AD6240B0-1834-44E5-9416-F5C54726B3EA}" srcOrd="0" destOrd="0" presId="urn:microsoft.com/office/officeart/2005/8/layout/orgChart1"/>
    <dgm:cxn modelId="{9A24021B-F3EB-4DD6-AB59-FD6F1E5330F5}" type="presOf" srcId="{22D87258-7218-413C-9C5C-08BADEA5B54C}" destId="{990A2118-D162-4019-B3FF-16709A5BA31D}" srcOrd="0" destOrd="0" presId="urn:microsoft.com/office/officeart/2005/8/layout/orgChart1"/>
    <dgm:cxn modelId="{C3B1EF3C-7585-4BE3-9E72-B0EE553FC3AF}" type="presOf" srcId="{19BDD789-BAA3-4313-9A13-D411B2DF6311}" destId="{3B3E5F6F-8AC4-474E-90B3-7AFCC7A0860C}" srcOrd="0" destOrd="0" presId="urn:microsoft.com/office/officeart/2005/8/layout/orgChart1"/>
    <dgm:cxn modelId="{D79A977E-386D-423D-88AB-8D1463FB8747}" type="presOf" srcId="{B50E60D9-2E9E-4DC9-A720-2B17863A5469}" destId="{A8DCA6E9-62D6-4100-A7BD-4B5518014C86}" srcOrd="0" destOrd="0" presId="urn:microsoft.com/office/officeart/2005/8/layout/orgChart1"/>
    <dgm:cxn modelId="{58D984F4-DA59-46EE-8E20-14013483CA64}" type="presOf" srcId="{CCDE1982-CE5A-40B9-A35B-17169C5AC35F}" destId="{494BE8DC-4C57-4B44-9EBD-2258F460162F}" srcOrd="1" destOrd="0" presId="urn:microsoft.com/office/officeart/2005/8/layout/orgChart1"/>
    <dgm:cxn modelId="{50410022-EB9B-4799-A7E8-EA8D9AB8A86D}" type="presOf" srcId="{9F725C6F-C15A-4FD2-B0C7-E9F63DBB3FFB}" destId="{152C9F90-39E4-4F5D-8FC8-28DF2421ED55}" srcOrd="0" destOrd="0" presId="urn:microsoft.com/office/officeart/2005/8/layout/orgChart1"/>
    <dgm:cxn modelId="{8FFF041A-CDAA-45A3-AB79-B45ACAFE625D}" type="presOf" srcId="{22D87258-7218-413C-9C5C-08BADEA5B54C}" destId="{758850CB-B631-401F-AD7F-53656E6D9CD1}" srcOrd="1" destOrd="0" presId="urn:microsoft.com/office/officeart/2005/8/layout/orgChart1"/>
    <dgm:cxn modelId="{E94496E0-EE15-4AFC-B389-8EE928BD8B6F}" srcId="{9F725C6F-C15A-4FD2-B0C7-E9F63DBB3FFB}" destId="{7105635A-7284-4DDC-AE9A-066514A23986}" srcOrd="0" destOrd="0" parTransId="{BD2627B7-C657-40D0-BE74-B9CAB3B4D5B4}" sibTransId="{A7B8B448-14DF-4D50-A963-AE1714A504CE}"/>
    <dgm:cxn modelId="{18CBD7E8-48CC-4BDD-A3A8-427DDAE534F9}" type="presOf" srcId="{E7405554-81ED-42D1-B6D5-213B067FD3F8}" destId="{D13837FB-2AD5-4AA0-9AC5-3687F07C8BDC}" srcOrd="0" destOrd="0" presId="urn:microsoft.com/office/officeart/2005/8/layout/orgChart1"/>
    <dgm:cxn modelId="{122B8561-3986-430F-9E7A-CB281AC293BD}" srcId="{7105635A-7284-4DDC-AE9A-066514A23986}" destId="{A2CEFA7C-6772-4903-873C-13F2FD9950A8}" srcOrd="0" destOrd="0" parTransId="{44FACF74-A763-47D9-9737-B1A07EA7BF13}" sibTransId="{98DF4EEF-E526-405D-9396-54A25FFF861B}"/>
    <dgm:cxn modelId="{B3B33664-4905-4D5B-B2BA-21649F5D6743}" type="presOf" srcId="{AD743B3F-B6D3-47F0-9E15-3C9C7546FFBB}" destId="{D604BAB8-7541-4549-981E-432A9E4C1E6A}" srcOrd="0" destOrd="0" presId="urn:microsoft.com/office/officeart/2005/8/layout/orgChart1"/>
    <dgm:cxn modelId="{19F70CFC-22B6-4873-B95E-7F19A6B5E2A9}" type="presOf" srcId="{05E01814-D0A9-4367-9E4D-0EF7679A2566}" destId="{E9AD9B47-66BD-4C53-B682-17C2415072BA}" srcOrd="0" destOrd="0" presId="urn:microsoft.com/office/officeart/2005/8/layout/orgChart1"/>
    <dgm:cxn modelId="{E330F2F8-39BA-4378-BA93-2DD64DBDAFF7}" type="presOf" srcId="{E7405554-81ED-42D1-B6D5-213B067FD3F8}" destId="{7E59D21A-CB08-4E6A-9705-556E182B3919}" srcOrd="1" destOrd="0" presId="urn:microsoft.com/office/officeart/2005/8/layout/orgChart1"/>
    <dgm:cxn modelId="{0FEB8E0D-53F4-477F-9E36-50F041FACEAA}" type="presOf" srcId="{AA304C68-93A5-41E7-BA86-12860C79A8F3}" destId="{C46C43EC-CA50-4FBB-9DF3-9644F52969BC}" srcOrd="0" destOrd="0" presId="urn:microsoft.com/office/officeart/2005/8/layout/orgChart1"/>
    <dgm:cxn modelId="{22FB43FF-94BD-45B1-AB24-1021CD4D1349}" type="presOf" srcId="{30B53FB7-D93F-4393-ABED-3A660B778946}" destId="{CC905496-D449-48E9-AB0F-E16E3519BEB1}" srcOrd="0" destOrd="0" presId="urn:microsoft.com/office/officeart/2005/8/layout/orgChart1"/>
    <dgm:cxn modelId="{D0147542-0459-4C54-BAA8-3F37701E0F59}" type="presOf" srcId="{44FACF74-A763-47D9-9737-B1A07EA7BF13}" destId="{7802CFEF-788C-41A7-A4E3-B522A21A7B65}" srcOrd="0" destOrd="0" presId="urn:microsoft.com/office/officeart/2005/8/layout/orgChart1"/>
    <dgm:cxn modelId="{4DAA2C7D-463F-4F83-B399-DAC244DDD876}" type="presOf" srcId="{8C85A322-60E7-49C4-AAA0-29C8350F51FF}" destId="{0635A23F-8D6A-4F7C-AD5A-38074006B54F}" srcOrd="0" destOrd="0" presId="urn:microsoft.com/office/officeart/2005/8/layout/orgChart1"/>
    <dgm:cxn modelId="{540713DC-5385-4493-A047-D92EF7B18ACE}" type="presParOf" srcId="{C3774FBB-9E6E-452B-B905-F6DCB6D0B0CD}" destId="{F77BDA02-E6D4-46FA-8E15-45F37CD354D0}" srcOrd="0" destOrd="0" presId="urn:microsoft.com/office/officeart/2005/8/layout/orgChart1"/>
    <dgm:cxn modelId="{F002A187-AF27-4A1C-8084-7FCF5473059D}" type="presParOf" srcId="{F77BDA02-E6D4-46FA-8E15-45F37CD354D0}" destId="{0960D6CB-472C-4056-BF16-6085B225486D}" srcOrd="0" destOrd="0" presId="urn:microsoft.com/office/officeart/2005/8/layout/orgChart1"/>
    <dgm:cxn modelId="{A2C58AB7-D7EA-41BE-B039-86CA9C6CBD64}" type="presParOf" srcId="{0960D6CB-472C-4056-BF16-6085B225486D}" destId="{93B746E6-8C0C-42BE-BFAC-A7DB184A834A}" srcOrd="0" destOrd="0" presId="urn:microsoft.com/office/officeart/2005/8/layout/orgChart1"/>
    <dgm:cxn modelId="{3CA979F3-6DA9-4881-AB86-9FA9336350F4}" type="presParOf" srcId="{0960D6CB-472C-4056-BF16-6085B225486D}" destId="{110B0D08-B0B5-4AF6-80AA-DEA8D009E4AC}" srcOrd="1" destOrd="0" presId="urn:microsoft.com/office/officeart/2005/8/layout/orgChart1"/>
    <dgm:cxn modelId="{2E2E4D64-FE88-4614-BED3-8DCDEFE82970}" type="presParOf" srcId="{F77BDA02-E6D4-46FA-8E15-45F37CD354D0}" destId="{FAFD5EC0-89FC-4DCD-9649-B03C357643F2}" srcOrd="1" destOrd="0" presId="urn:microsoft.com/office/officeart/2005/8/layout/orgChart1"/>
    <dgm:cxn modelId="{B96F7992-321D-4BE9-A2DA-2EF21072784B}" type="presParOf" srcId="{FAFD5EC0-89FC-4DCD-9649-B03C357643F2}" destId="{D604BAB8-7541-4549-981E-432A9E4C1E6A}" srcOrd="0" destOrd="0" presId="urn:microsoft.com/office/officeart/2005/8/layout/orgChart1"/>
    <dgm:cxn modelId="{CE2EA4EF-D5F7-44E5-BE4A-21000AEC9B72}" type="presParOf" srcId="{FAFD5EC0-89FC-4DCD-9649-B03C357643F2}" destId="{2BFE8357-634A-445D-B656-7794DFD8B79A}" srcOrd="1" destOrd="0" presId="urn:microsoft.com/office/officeart/2005/8/layout/orgChart1"/>
    <dgm:cxn modelId="{ECF69B98-26AB-4E79-BDEB-608832F0F122}" type="presParOf" srcId="{2BFE8357-634A-445D-B656-7794DFD8B79A}" destId="{4496A87A-5BF1-42B4-8902-AD5D594481A8}" srcOrd="0" destOrd="0" presId="urn:microsoft.com/office/officeart/2005/8/layout/orgChart1"/>
    <dgm:cxn modelId="{05C720B4-15E1-44D2-90C9-EE8882F7EA5A}" type="presParOf" srcId="{4496A87A-5BF1-42B4-8902-AD5D594481A8}" destId="{D13837FB-2AD5-4AA0-9AC5-3687F07C8BDC}" srcOrd="0" destOrd="0" presId="urn:microsoft.com/office/officeart/2005/8/layout/orgChart1"/>
    <dgm:cxn modelId="{AF22C69F-AF92-43BF-AA59-F216877D464F}" type="presParOf" srcId="{4496A87A-5BF1-42B4-8902-AD5D594481A8}" destId="{7E59D21A-CB08-4E6A-9705-556E182B3919}" srcOrd="1" destOrd="0" presId="urn:microsoft.com/office/officeart/2005/8/layout/orgChart1"/>
    <dgm:cxn modelId="{671530F3-0F0D-4DD3-9270-83003D0BA5CB}" type="presParOf" srcId="{2BFE8357-634A-445D-B656-7794DFD8B79A}" destId="{62B817DA-76A8-4532-96AE-80BA17671D92}" srcOrd="1" destOrd="0" presId="urn:microsoft.com/office/officeart/2005/8/layout/orgChart1"/>
    <dgm:cxn modelId="{28D8183B-BDE9-4FF3-8849-57CCAEF21DDA}" type="presParOf" srcId="{62B817DA-76A8-4532-96AE-80BA17671D92}" destId="{E56A0299-BF7E-4CC3-8942-4C43DE0BE62C}" srcOrd="0" destOrd="0" presId="urn:microsoft.com/office/officeart/2005/8/layout/orgChart1"/>
    <dgm:cxn modelId="{8DAEAA0F-1C43-4A82-9F5E-0D4147695E7A}" type="presParOf" srcId="{62B817DA-76A8-4532-96AE-80BA17671D92}" destId="{4713133D-79C3-4D90-97E3-842F0E9BB0D4}" srcOrd="1" destOrd="0" presId="urn:microsoft.com/office/officeart/2005/8/layout/orgChart1"/>
    <dgm:cxn modelId="{B2CE5861-2683-4BB1-9ACF-81BE10184C19}" type="presParOf" srcId="{4713133D-79C3-4D90-97E3-842F0E9BB0D4}" destId="{2F21CD3F-682F-4712-AF3F-B8091DA86D2D}" srcOrd="0" destOrd="0" presId="urn:microsoft.com/office/officeart/2005/8/layout/orgChart1"/>
    <dgm:cxn modelId="{C4BDC8BF-DC61-49C9-B44B-211A5C09C7F6}" type="presParOf" srcId="{2F21CD3F-682F-4712-AF3F-B8091DA86D2D}" destId="{C46C43EC-CA50-4FBB-9DF3-9644F52969BC}" srcOrd="0" destOrd="0" presId="urn:microsoft.com/office/officeart/2005/8/layout/orgChart1"/>
    <dgm:cxn modelId="{E596A829-0940-4030-B6BC-65DBC6E01B5B}" type="presParOf" srcId="{2F21CD3F-682F-4712-AF3F-B8091DA86D2D}" destId="{A0CCAC93-B07B-4864-9593-53312D003245}" srcOrd="1" destOrd="0" presId="urn:microsoft.com/office/officeart/2005/8/layout/orgChart1"/>
    <dgm:cxn modelId="{3780BDE7-9021-428C-9313-AD5F3D8D43E5}" type="presParOf" srcId="{4713133D-79C3-4D90-97E3-842F0E9BB0D4}" destId="{BDC1413B-8C1D-4538-8A5D-FD609180770B}" srcOrd="1" destOrd="0" presId="urn:microsoft.com/office/officeart/2005/8/layout/orgChart1"/>
    <dgm:cxn modelId="{DBBB80A1-D795-41B6-A3E9-73A03E974A7D}" type="presParOf" srcId="{BDC1413B-8C1D-4538-8A5D-FD609180770B}" destId="{2A33D459-8A55-4033-9804-1D51CBC3E4B6}" srcOrd="0" destOrd="0" presId="urn:microsoft.com/office/officeart/2005/8/layout/orgChart1"/>
    <dgm:cxn modelId="{0EEF844A-2804-415D-BDA3-19C43A00C19D}" type="presParOf" srcId="{BDC1413B-8C1D-4538-8A5D-FD609180770B}" destId="{ED44EA08-9F0F-4A03-819D-269B65B6AB22}" srcOrd="1" destOrd="0" presId="urn:microsoft.com/office/officeart/2005/8/layout/orgChart1"/>
    <dgm:cxn modelId="{302B5611-8417-43CA-AF3E-474A3E9E7D9C}" type="presParOf" srcId="{ED44EA08-9F0F-4A03-819D-269B65B6AB22}" destId="{80708CF9-B06A-41C3-AA8A-BD425076C5BF}" srcOrd="0" destOrd="0" presId="urn:microsoft.com/office/officeart/2005/8/layout/orgChart1"/>
    <dgm:cxn modelId="{B62B7E9D-4CCC-4A08-99F0-A0273C1AD900}" type="presParOf" srcId="{80708CF9-B06A-41C3-AA8A-BD425076C5BF}" destId="{7A097C55-C9A2-494F-8185-FBCA2C0F845B}" srcOrd="0" destOrd="0" presId="urn:microsoft.com/office/officeart/2005/8/layout/orgChart1"/>
    <dgm:cxn modelId="{ACDBF875-5D72-475B-83DE-EC5E0868E65B}" type="presParOf" srcId="{80708CF9-B06A-41C3-AA8A-BD425076C5BF}" destId="{A7106320-0116-47DE-89C9-1A150BCC99D9}" srcOrd="1" destOrd="0" presId="urn:microsoft.com/office/officeart/2005/8/layout/orgChart1"/>
    <dgm:cxn modelId="{8431ADF9-62FC-4C05-A7F2-77680FA701AC}" type="presParOf" srcId="{ED44EA08-9F0F-4A03-819D-269B65B6AB22}" destId="{73DE933E-7CC3-4357-AF0E-8E01F99231CB}" srcOrd="1" destOrd="0" presId="urn:microsoft.com/office/officeart/2005/8/layout/orgChart1"/>
    <dgm:cxn modelId="{A1D1EB73-177A-4BDA-ACC6-D1D4C1A947A8}" type="presParOf" srcId="{73DE933E-7CC3-4357-AF0E-8E01F99231CB}" destId="{A8DCA6E9-62D6-4100-A7BD-4B5518014C86}" srcOrd="0" destOrd="0" presId="urn:microsoft.com/office/officeart/2005/8/layout/orgChart1"/>
    <dgm:cxn modelId="{C6CCBDC7-FF14-42C2-9884-081B84E8AB52}" type="presParOf" srcId="{73DE933E-7CC3-4357-AF0E-8E01F99231CB}" destId="{260BAC8D-821A-4F8E-973E-14E1F07B98E5}" srcOrd="1" destOrd="0" presId="urn:microsoft.com/office/officeart/2005/8/layout/orgChart1"/>
    <dgm:cxn modelId="{727D066F-B6CC-4E94-9979-48DC28ABDD2C}" type="presParOf" srcId="{260BAC8D-821A-4F8E-973E-14E1F07B98E5}" destId="{EB324ED5-3CD8-4BF4-8D3C-87F6FFE97CD2}" srcOrd="0" destOrd="0" presId="urn:microsoft.com/office/officeart/2005/8/layout/orgChart1"/>
    <dgm:cxn modelId="{17E73139-7426-4FDE-BB8E-2A06553516B7}" type="presParOf" srcId="{EB324ED5-3CD8-4BF4-8D3C-87F6FFE97CD2}" destId="{152C9F90-39E4-4F5D-8FC8-28DF2421ED55}" srcOrd="0" destOrd="0" presId="urn:microsoft.com/office/officeart/2005/8/layout/orgChart1"/>
    <dgm:cxn modelId="{4CD4195B-8F09-4C70-AF3A-36646CFAEC59}" type="presParOf" srcId="{EB324ED5-3CD8-4BF4-8D3C-87F6FFE97CD2}" destId="{AA9A50CF-6CAB-4A1E-AB82-A5B57ECECF6A}" srcOrd="1" destOrd="0" presId="urn:microsoft.com/office/officeart/2005/8/layout/orgChart1"/>
    <dgm:cxn modelId="{1B8707B1-42D8-47ED-990B-CEBB4520DC3A}" type="presParOf" srcId="{260BAC8D-821A-4F8E-973E-14E1F07B98E5}" destId="{B528C716-7C36-4D11-9E42-95C49C50AAF2}" srcOrd="1" destOrd="0" presId="urn:microsoft.com/office/officeart/2005/8/layout/orgChart1"/>
    <dgm:cxn modelId="{48FAD496-551A-4686-A3CA-648197153DB1}" type="presParOf" srcId="{260BAC8D-821A-4F8E-973E-14E1F07B98E5}" destId="{A048DBDA-5394-4211-B18A-D7DC265C63DC}" srcOrd="2" destOrd="0" presId="urn:microsoft.com/office/officeart/2005/8/layout/orgChart1"/>
    <dgm:cxn modelId="{7D99C713-7889-43E8-82EB-F72E346C8DC6}" type="presParOf" srcId="{A048DBDA-5394-4211-B18A-D7DC265C63DC}" destId="{F745DA68-7E8B-4EFB-BBAC-763920D988B1}" srcOrd="0" destOrd="0" presId="urn:microsoft.com/office/officeart/2005/8/layout/orgChart1"/>
    <dgm:cxn modelId="{F723CCA8-6C8B-40A7-8ACE-FBE05D5DAC51}" type="presParOf" srcId="{A048DBDA-5394-4211-B18A-D7DC265C63DC}" destId="{8E358522-9BC5-48FC-8E95-CCD04C0AAFD6}" srcOrd="1" destOrd="0" presId="urn:microsoft.com/office/officeart/2005/8/layout/orgChart1"/>
    <dgm:cxn modelId="{81FE8A6D-CC33-451B-BB98-E8AC658787DC}" type="presParOf" srcId="{8E358522-9BC5-48FC-8E95-CCD04C0AAFD6}" destId="{BBB913B6-461C-4571-A75B-50CB019DEBCC}" srcOrd="0" destOrd="0" presId="urn:microsoft.com/office/officeart/2005/8/layout/orgChart1"/>
    <dgm:cxn modelId="{A218B5C3-8BED-4EE8-894A-BCA44791C22C}" type="presParOf" srcId="{BBB913B6-461C-4571-A75B-50CB019DEBCC}" destId="{687A3FFB-9CEC-4EF1-B2C4-23113865CFFE}" srcOrd="0" destOrd="0" presId="urn:microsoft.com/office/officeart/2005/8/layout/orgChart1"/>
    <dgm:cxn modelId="{2DD497B7-132A-422D-8866-F5E74079A114}" type="presParOf" srcId="{BBB913B6-461C-4571-A75B-50CB019DEBCC}" destId="{EF211E60-65AD-4269-8BCB-016FAA904202}" srcOrd="1" destOrd="0" presId="urn:microsoft.com/office/officeart/2005/8/layout/orgChart1"/>
    <dgm:cxn modelId="{C94E1604-805B-4354-8749-C7C37B9D6C4A}" type="presParOf" srcId="{8E358522-9BC5-48FC-8E95-CCD04C0AAFD6}" destId="{E7E9EB8A-8799-4D11-BA12-AC3A481D3F18}" srcOrd="1" destOrd="0" presId="urn:microsoft.com/office/officeart/2005/8/layout/orgChart1"/>
    <dgm:cxn modelId="{14D4C0A3-2CFC-48F1-AD15-6F04D107AB6A}" type="presParOf" srcId="{E7E9EB8A-8799-4D11-BA12-AC3A481D3F18}" destId="{7802CFEF-788C-41A7-A4E3-B522A21A7B65}" srcOrd="0" destOrd="0" presId="urn:microsoft.com/office/officeart/2005/8/layout/orgChart1"/>
    <dgm:cxn modelId="{1CB62256-2128-4130-86A7-14CFBD5E1B89}" type="presParOf" srcId="{E7E9EB8A-8799-4D11-BA12-AC3A481D3F18}" destId="{A1DDB20F-0827-44DE-980A-FD25731CDE17}" srcOrd="1" destOrd="0" presId="urn:microsoft.com/office/officeart/2005/8/layout/orgChart1"/>
    <dgm:cxn modelId="{4DDA13CD-80C6-44D4-8D1E-1AD71DDEEDE0}" type="presParOf" srcId="{A1DDB20F-0827-44DE-980A-FD25731CDE17}" destId="{FF4268A8-AC69-4D3A-8409-285D211E7734}" srcOrd="0" destOrd="0" presId="urn:microsoft.com/office/officeart/2005/8/layout/orgChart1"/>
    <dgm:cxn modelId="{5876CABC-9805-4F02-901F-AC4C0C905FD0}" type="presParOf" srcId="{FF4268A8-AC69-4D3A-8409-285D211E7734}" destId="{A932A3C6-DCC7-48FE-8E45-4164BE8AB452}" srcOrd="0" destOrd="0" presId="urn:microsoft.com/office/officeart/2005/8/layout/orgChart1"/>
    <dgm:cxn modelId="{A4BB557C-4EF9-4B64-B3A4-4DA5761E0F20}" type="presParOf" srcId="{FF4268A8-AC69-4D3A-8409-285D211E7734}" destId="{2E1E2B54-3545-4F0E-8C18-A3F6F6EEFD9C}" srcOrd="1" destOrd="0" presId="urn:microsoft.com/office/officeart/2005/8/layout/orgChart1"/>
    <dgm:cxn modelId="{10CFEB93-BF7F-4E04-ADEE-CC74238241A6}" type="presParOf" srcId="{A1DDB20F-0827-44DE-980A-FD25731CDE17}" destId="{41C9EA2B-D56C-4FCB-BD99-4112628B0551}" srcOrd="1" destOrd="0" presId="urn:microsoft.com/office/officeart/2005/8/layout/orgChart1"/>
    <dgm:cxn modelId="{6E61C682-D13D-4CD5-A35E-BE6C4D1C253F}" type="presParOf" srcId="{A1DDB20F-0827-44DE-980A-FD25731CDE17}" destId="{6A460C30-FF1C-4917-A084-BF11FE22974F}" srcOrd="2" destOrd="0" presId="urn:microsoft.com/office/officeart/2005/8/layout/orgChart1"/>
    <dgm:cxn modelId="{9A4A53CC-5EF5-48DC-AFE6-47D480385336}" type="presParOf" srcId="{8E358522-9BC5-48FC-8E95-CCD04C0AAFD6}" destId="{980FDD58-6388-4DB6-91DC-A19C5CA64417}" srcOrd="2" destOrd="0" presId="urn:microsoft.com/office/officeart/2005/8/layout/orgChart1"/>
    <dgm:cxn modelId="{052A02E1-5843-408B-81AC-BA1BD411A04F}" type="presParOf" srcId="{A048DBDA-5394-4211-B18A-D7DC265C63DC}" destId="{AD6240B0-1834-44E5-9416-F5C54726B3EA}" srcOrd="2" destOrd="0" presId="urn:microsoft.com/office/officeart/2005/8/layout/orgChart1"/>
    <dgm:cxn modelId="{2A2F5EAB-0120-4A5A-9CC5-223071319BB9}" type="presParOf" srcId="{A048DBDA-5394-4211-B18A-D7DC265C63DC}" destId="{CE6A35D3-CDDA-4C13-A2A4-98F1C97A513C}" srcOrd="3" destOrd="0" presId="urn:microsoft.com/office/officeart/2005/8/layout/orgChart1"/>
    <dgm:cxn modelId="{180B04A8-97DB-4647-ADBE-B884B7F2DD45}" type="presParOf" srcId="{CE6A35D3-CDDA-4C13-A2A4-98F1C97A513C}" destId="{39EA59D6-4747-48EE-9E1E-024CDEA59DFE}" srcOrd="0" destOrd="0" presId="urn:microsoft.com/office/officeart/2005/8/layout/orgChart1"/>
    <dgm:cxn modelId="{74E2351B-3178-455A-A1A2-3ABF9DBEE10D}" type="presParOf" srcId="{39EA59D6-4747-48EE-9E1E-024CDEA59DFE}" destId="{990A2118-D162-4019-B3FF-16709A5BA31D}" srcOrd="0" destOrd="0" presId="urn:microsoft.com/office/officeart/2005/8/layout/orgChart1"/>
    <dgm:cxn modelId="{531F5100-C227-4CA0-AE28-8F6315250A1B}" type="presParOf" srcId="{39EA59D6-4747-48EE-9E1E-024CDEA59DFE}" destId="{758850CB-B631-401F-AD7F-53656E6D9CD1}" srcOrd="1" destOrd="0" presId="urn:microsoft.com/office/officeart/2005/8/layout/orgChart1"/>
    <dgm:cxn modelId="{9D980D29-F624-4A03-8074-302D5F28735E}" type="presParOf" srcId="{CE6A35D3-CDDA-4C13-A2A4-98F1C97A513C}" destId="{5A9F7C96-9640-423B-B0E3-C2CDBAACC011}" srcOrd="1" destOrd="0" presId="urn:microsoft.com/office/officeart/2005/8/layout/orgChart1"/>
    <dgm:cxn modelId="{E527C0B3-B82F-4847-A019-BB4C4E446F28}" type="presParOf" srcId="{CE6A35D3-CDDA-4C13-A2A4-98F1C97A513C}" destId="{2A13813D-736C-4EB2-8F68-A307C430CB5B}" srcOrd="2" destOrd="0" presId="urn:microsoft.com/office/officeart/2005/8/layout/orgChart1"/>
    <dgm:cxn modelId="{98709829-C9A4-4DDB-8602-009CF04DB9B2}" type="presParOf" srcId="{ED44EA08-9F0F-4A03-819D-269B65B6AB22}" destId="{C7911A6D-B76E-4315-B882-070B136B9448}" srcOrd="2" destOrd="0" presId="urn:microsoft.com/office/officeart/2005/8/layout/orgChart1"/>
    <dgm:cxn modelId="{CAA0F4C3-9969-40E3-9EE4-1663D13D7E3F}" type="presParOf" srcId="{4713133D-79C3-4D90-97E3-842F0E9BB0D4}" destId="{E8C10044-AE05-4D8E-BBF4-46C42F846629}" srcOrd="2" destOrd="0" presId="urn:microsoft.com/office/officeart/2005/8/layout/orgChart1"/>
    <dgm:cxn modelId="{FAA2D726-F0A5-4C69-9F9B-193C5B99B6B3}" type="presParOf" srcId="{2BFE8357-634A-445D-B656-7794DFD8B79A}" destId="{171995F9-1A86-427D-97D4-BBF23F2A6230}" srcOrd="2" destOrd="0" presId="urn:microsoft.com/office/officeart/2005/8/layout/orgChart1"/>
    <dgm:cxn modelId="{64B697C8-227D-47CB-A1BB-D61D99846ED4}" type="presParOf" srcId="{FAFD5EC0-89FC-4DCD-9649-B03C357643F2}" destId="{99A1EEA5-D05C-49E1-B69F-C7B6791AEA76}" srcOrd="2" destOrd="0" presId="urn:microsoft.com/office/officeart/2005/8/layout/orgChart1"/>
    <dgm:cxn modelId="{6595F6E9-7539-4ECD-B079-58E75F9B1441}" type="presParOf" srcId="{FAFD5EC0-89FC-4DCD-9649-B03C357643F2}" destId="{A9E60CB3-A509-4B34-B4CF-8017DF8B7EDC}" srcOrd="3" destOrd="0" presId="urn:microsoft.com/office/officeart/2005/8/layout/orgChart1"/>
    <dgm:cxn modelId="{735327DB-571A-4DB1-8BE6-8B55F14CBEB4}" type="presParOf" srcId="{A9E60CB3-A509-4B34-B4CF-8017DF8B7EDC}" destId="{9C0E277E-8763-4D49-8BE6-009771FF7856}" srcOrd="0" destOrd="0" presId="urn:microsoft.com/office/officeart/2005/8/layout/orgChart1"/>
    <dgm:cxn modelId="{340C9368-6E1E-4EA9-A86E-8EA2FA9E535E}" type="presParOf" srcId="{9C0E277E-8763-4D49-8BE6-009771FF7856}" destId="{3B3E5F6F-8AC4-474E-90B3-7AFCC7A0860C}" srcOrd="0" destOrd="0" presId="urn:microsoft.com/office/officeart/2005/8/layout/orgChart1"/>
    <dgm:cxn modelId="{664545F8-48A8-48BA-BD2F-C5C26E35157A}" type="presParOf" srcId="{9C0E277E-8763-4D49-8BE6-009771FF7856}" destId="{5CD472A0-EF91-411E-A5D2-4D0EE6B3F0B2}" srcOrd="1" destOrd="0" presId="urn:microsoft.com/office/officeart/2005/8/layout/orgChart1"/>
    <dgm:cxn modelId="{AE55A656-BFBE-4D5D-9960-355EDF0A9615}" type="presParOf" srcId="{A9E60CB3-A509-4B34-B4CF-8017DF8B7EDC}" destId="{1A57AD97-18CC-4399-BAB0-D6304E28546A}" srcOrd="1" destOrd="0" presId="urn:microsoft.com/office/officeart/2005/8/layout/orgChart1"/>
    <dgm:cxn modelId="{BB76B48A-FA8D-4B4E-A0EC-ACB53258B8B6}" type="presParOf" srcId="{1A57AD97-18CC-4399-BAB0-D6304E28546A}" destId="{4D5F2C9D-969A-4757-BD70-062FAFBD7ABC}" srcOrd="0" destOrd="0" presId="urn:microsoft.com/office/officeart/2005/8/layout/orgChart1"/>
    <dgm:cxn modelId="{EB39D8F2-111E-40E7-8335-2FB7CA5E72F6}" type="presParOf" srcId="{1A57AD97-18CC-4399-BAB0-D6304E28546A}" destId="{2358EA8D-B393-4B6F-A89F-039C4C6DFEF0}" srcOrd="1" destOrd="0" presId="urn:microsoft.com/office/officeart/2005/8/layout/orgChart1"/>
    <dgm:cxn modelId="{A814DC9E-A677-4E86-97DA-95FF793B8211}" type="presParOf" srcId="{2358EA8D-B393-4B6F-A89F-039C4C6DFEF0}" destId="{FC7DD79B-2C3E-4FC7-8B5F-8B8D637639F3}" srcOrd="0" destOrd="0" presId="urn:microsoft.com/office/officeart/2005/8/layout/orgChart1"/>
    <dgm:cxn modelId="{C413AADD-9AF1-4322-90B5-7A019729ABBF}" type="presParOf" srcId="{FC7DD79B-2C3E-4FC7-8B5F-8B8D637639F3}" destId="{05EB3592-1E7D-4056-ACDC-1EFEC5E41024}" srcOrd="0" destOrd="0" presId="urn:microsoft.com/office/officeart/2005/8/layout/orgChart1"/>
    <dgm:cxn modelId="{8705A210-094B-485A-A077-2C5EDA1F4C45}" type="presParOf" srcId="{FC7DD79B-2C3E-4FC7-8B5F-8B8D637639F3}" destId="{494BE8DC-4C57-4B44-9EBD-2258F460162F}" srcOrd="1" destOrd="0" presId="urn:microsoft.com/office/officeart/2005/8/layout/orgChart1"/>
    <dgm:cxn modelId="{9B46A08B-B2DA-452C-BDBB-BC6600B88B97}" type="presParOf" srcId="{2358EA8D-B393-4B6F-A89F-039C4C6DFEF0}" destId="{6C6C0F19-508E-4970-BD6E-4742DD56FD4C}" srcOrd="1" destOrd="0" presId="urn:microsoft.com/office/officeart/2005/8/layout/orgChart1"/>
    <dgm:cxn modelId="{4488B442-4B34-4E9E-9FB0-20FCAB109D7D}" type="presParOf" srcId="{6C6C0F19-508E-4970-BD6E-4742DD56FD4C}" destId="{2390AFF6-25A7-41BD-8010-FF9EAA2D2846}" srcOrd="0" destOrd="0" presId="urn:microsoft.com/office/officeart/2005/8/layout/orgChart1"/>
    <dgm:cxn modelId="{A982154F-1C23-42DF-8134-BE2E01A64A77}" type="presParOf" srcId="{6C6C0F19-508E-4970-BD6E-4742DD56FD4C}" destId="{DFE21187-5729-4A66-8375-47872975A40E}" srcOrd="1" destOrd="0" presId="urn:microsoft.com/office/officeart/2005/8/layout/orgChart1"/>
    <dgm:cxn modelId="{ED6656E9-1938-4299-A78F-3723489F7B24}" type="presParOf" srcId="{DFE21187-5729-4A66-8375-47872975A40E}" destId="{8AB08EE3-2561-40A0-B0CD-4D3D0DD67244}" srcOrd="0" destOrd="0" presId="urn:microsoft.com/office/officeart/2005/8/layout/orgChart1"/>
    <dgm:cxn modelId="{2856BFA3-1268-4F46-9A9D-A967456F4F80}" type="presParOf" srcId="{8AB08EE3-2561-40A0-B0CD-4D3D0DD67244}" destId="{CC905496-D449-48E9-AB0F-E16E3519BEB1}" srcOrd="0" destOrd="0" presId="urn:microsoft.com/office/officeart/2005/8/layout/orgChart1"/>
    <dgm:cxn modelId="{DEF8DB30-DA30-4B60-A829-044D0181E325}" type="presParOf" srcId="{8AB08EE3-2561-40A0-B0CD-4D3D0DD67244}" destId="{489DD71A-3F08-48D7-B5AB-FD2DF7C83C65}" srcOrd="1" destOrd="0" presId="urn:microsoft.com/office/officeart/2005/8/layout/orgChart1"/>
    <dgm:cxn modelId="{7D1CB51A-D513-463F-B679-780E667246E4}" type="presParOf" srcId="{DFE21187-5729-4A66-8375-47872975A40E}" destId="{1CA693AC-F650-49D6-BE63-B9CCD82D2EC7}" srcOrd="1" destOrd="0" presId="urn:microsoft.com/office/officeart/2005/8/layout/orgChart1"/>
    <dgm:cxn modelId="{A402E707-3315-4492-9068-B35CDB39DD41}" type="presParOf" srcId="{1CA693AC-F650-49D6-BE63-B9CCD82D2EC7}" destId="{E9AD9B47-66BD-4C53-B682-17C2415072BA}" srcOrd="0" destOrd="0" presId="urn:microsoft.com/office/officeart/2005/8/layout/orgChart1"/>
    <dgm:cxn modelId="{C48E7265-0E82-4EA7-97F2-66A9A29B7BE5}" type="presParOf" srcId="{1CA693AC-F650-49D6-BE63-B9CCD82D2EC7}" destId="{6E7097C5-6D68-4896-B79F-D1F3E460C609}" srcOrd="1" destOrd="0" presId="urn:microsoft.com/office/officeart/2005/8/layout/orgChart1"/>
    <dgm:cxn modelId="{E97FC192-1A14-48EA-985D-3590B91FF88C}" type="presParOf" srcId="{6E7097C5-6D68-4896-B79F-D1F3E460C609}" destId="{55E4C610-097F-4E6B-81A0-7EF09B0717C8}" srcOrd="0" destOrd="0" presId="urn:microsoft.com/office/officeart/2005/8/layout/orgChart1"/>
    <dgm:cxn modelId="{3A62DA77-DEDD-4BD2-A8DA-D9AEDEA03619}" type="presParOf" srcId="{55E4C610-097F-4E6B-81A0-7EF09B0717C8}" destId="{7EBBCA88-23FA-4176-BFD9-0C8F0B445462}" srcOrd="0" destOrd="0" presId="urn:microsoft.com/office/officeart/2005/8/layout/orgChart1"/>
    <dgm:cxn modelId="{C44B25A2-92F3-4630-8016-CEB0AA4AE1BE}" type="presParOf" srcId="{55E4C610-097F-4E6B-81A0-7EF09B0717C8}" destId="{B06F140D-D974-461C-80A0-D775A3A98D7D}" srcOrd="1" destOrd="0" presId="urn:microsoft.com/office/officeart/2005/8/layout/orgChart1"/>
    <dgm:cxn modelId="{4C86D982-14DE-4187-AB1D-D83724BC6B36}" type="presParOf" srcId="{6E7097C5-6D68-4896-B79F-D1F3E460C609}" destId="{F47814EE-3100-40CE-85D0-744CF56ACF27}" srcOrd="1" destOrd="0" presId="urn:microsoft.com/office/officeart/2005/8/layout/orgChart1"/>
    <dgm:cxn modelId="{DB733BCD-BFCE-4741-853F-A148CE28AE00}" type="presParOf" srcId="{6E7097C5-6D68-4896-B79F-D1F3E460C609}" destId="{3676CCD4-2196-4D4B-9918-2DFC17BB060C}" srcOrd="2" destOrd="0" presId="urn:microsoft.com/office/officeart/2005/8/layout/orgChart1"/>
    <dgm:cxn modelId="{CA560753-1AB6-484C-A588-E4CB5C0849C4}" type="presParOf" srcId="{3676CCD4-2196-4D4B-9918-2DFC17BB060C}" destId="{362D4BD8-40FF-47D7-B92E-875E7E800E2B}" srcOrd="0" destOrd="0" presId="urn:microsoft.com/office/officeart/2005/8/layout/orgChart1"/>
    <dgm:cxn modelId="{569F6787-EB32-4827-89F0-0618A7585934}" type="presParOf" srcId="{3676CCD4-2196-4D4B-9918-2DFC17BB060C}" destId="{ACADD75B-BE4E-4F3C-AED6-C3642E44E9AB}" srcOrd="1" destOrd="0" presId="urn:microsoft.com/office/officeart/2005/8/layout/orgChart1"/>
    <dgm:cxn modelId="{E52C7FD0-1118-4A55-9531-2617233C4571}" type="presParOf" srcId="{ACADD75B-BE4E-4F3C-AED6-C3642E44E9AB}" destId="{74B85CDA-922D-43BD-8C68-BCBA4AD1180B}" srcOrd="0" destOrd="0" presId="urn:microsoft.com/office/officeart/2005/8/layout/orgChart1"/>
    <dgm:cxn modelId="{CF628007-207C-4444-BAD8-F4300B2BB3DA}" type="presParOf" srcId="{74B85CDA-922D-43BD-8C68-BCBA4AD1180B}" destId="{0635A23F-8D6A-4F7C-AD5A-38074006B54F}" srcOrd="0" destOrd="0" presId="urn:microsoft.com/office/officeart/2005/8/layout/orgChart1"/>
    <dgm:cxn modelId="{41EA8213-2AB3-49CD-B467-412AFCD5AE8A}" type="presParOf" srcId="{74B85CDA-922D-43BD-8C68-BCBA4AD1180B}" destId="{2D456778-F639-41BB-A0EE-40A02471E840}" srcOrd="1" destOrd="0" presId="urn:microsoft.com/office/officeart/2005/8/layout/orgChart1"/>
    <dgm:cxn modelId="{1A252757-9B47-4376-86E9-96955A3E3955}" type="presParOf" srcId="{ACADD75B-BE4E-4F3C-AED6-C3642E44E9AB}" destId="{82E17EA9-FDDD-4D08-9519-8D19BA1DBEF6}" srcOrd="1" destOrd="0" presId="urn:microsoft.com/office/officeart/2005/8/layout/orgChart1"/>
    <dgm:cxn modelId="{45C96655-192F-479C-B78F-525B3B11B6B2}" type="presParOf" srcId="{ACADD75B-BE4E-4F3C-AED6-C3642E44E9AB}" destId="{F11415A7-8B9F-4BB4-8BF4-FE7C928B145A}" srcOrd="2" destOrd="0" presId="urn:microsoft.com/office/officeart/2005/8/layout/orgChart1"/>
    <dgm:cxn modelId="{248E23FB-6366-4FAD-BE6A-65259F97039D}" type="presParOf" srcId="{3676CCD4-2196-4D4B-9918-2DFC17BB060C}" destId="{9152F2F4-8246-4C29-89C9-9A51699D6577}" srcOrd="2" destOrd="0" presId="urn:microsoft.com/office/officeart/2005/8/layout/orgChart1"/>
    <dgm:cxn modelId="{15C9A379-E242-4373-BA2B-32855E0B44BD}" type="presParOf" srcId="{3676CCD4-2196-4D4B-9918-2DFC17BB060C}" destId="{FDE9EE48-B781-496E-BDCB-10B8014EB3E8}" srcOrd="3" destOrd="0" presId="urn:microsoft.com/office/officeart/2005/8/layout/orgChart1"/>
    <dgm:cxn modelId="{4F8DCA8E-7794-4177-8D67-241AD4447F9A}" type="presParOf" srcId="{FDE9EE48-B781-496E-BDCB-10B8014EB3E8}" destId="{6CFC8032-086C-4C90-B08A-EC02D292FA7A}" srcOrd="0" destOrd="0" presId="urn:microsoft.com/office/officeart/2005/8/layout/orgChart1"/>
    <dgm:cxn modelId="{D83D5755-9AD9-4B8E-A18F-8C1191E1A188}" type="presParOf" srcId="{6CFC8032-086C-4C90-B08A-EC02D292FA7A}" destId="{50995CF7-6B45-4836-8985-39C647E8A5B2}" srcOrd="0" destOrd="0" presId="urn:microsoft.com/office/officeart/2005/8/layout/orgChart1"/>
    <dgm:cxn modelId="{5EEAED69-4814-4608-8340-16945AAAC0EC}" type="presParOf" srcId="{6CFC8032-086C-4C90-B08A-EC02D292FA7A}" destId="{C541BF51-E58B-4B9F-92E4-378254881E6F}" srcOrd="1" destOrd="0" presId="urn:microsoft.com/office/officeart/2005/8/layout/orgChart1"/>
    <dgm:cxn modelId="{E701BE49-E7A6-4F39-85C6-DFDD6AC74A32}" type="presParOf" srcId="{FDE9EE48-B781-496E-BDCB-10B8014EB3E8}" destId="{B4CFF655-7288-408D-A3FF-8A2AA61F5BE9}" srcOrd="1" destOrd="0" presId="urn:microsoft.com/office/officeart/2005/8/layout/orgChart1"/>
    <dgm:cxn modelId="{61A8AF74-A0A7-4ED5-9407-110B7F96C18C}" type="presParOf" srcId="{B4CFF655-7288-408D-A3FF-8A2AA61F5BE9}" destId="{EE96A822-EA94-4005-84A5-3F261CC30240}" srcOrd="0" destOrd="0" presId="urn:microsoft.com/office/officeart/2005/8/layout/orgChart1"/>
    <dgm:cxn modelId="{37D8F460-6628-4C83-8135-7455B39B871D}" type="presParOf" srcId="{B4CFF655-7288-408D-A3FF-8A2AA61F5BE9}" destId="{B761FB2F-E9B8-42DC-B571-842DB8B7B58B}" srcOrd="1" destOrd="0" presId="urn:microsoft.com/office/officeart/2005/8/layout/orgChart1"/>
    <dgm:cxn modelId="{643F9C53-64B8-41CE-9EEB-77942BAC9D12}" type="presParOf" srcId="{B761FB2F-E9B8-42DC-B571-842DB8B7B58B}" destId="{821134CE-0334-4EE0-ACAD-746BCBE98A72}" srcOrd="0" destOrd="0" presId="urn:microsoft.com/office/officeart/2005/8/layout/orgChart1"/>
    <dgm:cxn modelId="{7F2D00D1-58F2-4C2F-863F-6802471AD9F1}" type="presParOf" srcId="{821134CE-0334-4EE0-ACAD-746BCBE98A72}" destId="{6C29FFB3-9E26-4C1B-B46A-A60C3611067D}" srcOrd="0" destOrd="0" presId="urn:microsoft.com/office/officeart/2005/8/layout/orgChart1"/>
    <dgm:cxn modelId="{945E126D-5CEC-483E-865E-FAA20231673B}" type="presParOf" srcId="{821134CE-0334-4EE0-ACAD-746BCBE98A72}" destId="{55605A09-1CE7-448D-9C13-FE03A54FC6CB}" srcOrd="1" destOrd="0" presId="urn:microsoft.com/office/officeart/2005/8/layout/orgChart1"/>
    <dgm:cxn modelId="{81D75D85-3ACD-41BC-8BCB-A0535FC49C21}" type="presParOf" srcId="{B761FB2F-E9B8-42DC-B571-842DB8B7B58B}" destId="{BA8CED51-B1E6-45DD-8E74-DAFB7867D9B5}" srcOrd="1" destOrd="0" presId="urn:microsoft.com/office/officeart/2005/8/layout/orgChart1"/>
    <dgm:cxn modelId="{3FDF49E9-6122-4690-9579-B32EF293643C}" type="presParOf" srcId="{B761FB2F-E9B8-42DC-B571-842DB8B7B58B}" destId="{E2EEC8C4-E681-4F48-90B8-1A74DB03253D}" srcOrd="2" destOrd="0" presId="urn:microsoft.com/office/officeart/2005/8/layout/orgChart1"/>
    <dgm:cxn modelId="{6BF4EA9A-817B-4807-8270-2E85CDAD30FE}" type="presParOf" srcId="{FDE9EE48-B781-496E-BDCB-10B8014EB3E8}" destId="{E8711848-2534-4C99-A99A-F0E3960C9362}" srcOrd="2" destOrd="0" presId="urn:microsoft.com/office/officeart/2005/8/layout/orgChart1"/>
    <dgm:cxn modelId="{0D09D285-BF5B-4738-9120-A67E042A572E}" type="presParOf" srcId="{DFE21187-5729-4A66-8375-47872975A40E}" destId="{4C751A53-EF74-4BBA-9FA8-0F7FED7AB052}" srcOrd="2" destOrd="0" presId="urn:microsoft.com/office/officeart/2005/8/layout/orgChart1"/>
    <dgm:cxn modelId="{0AFC4BD8-D879-41A5-B95A-BFBC91E6E14E}" type="presParOf" srcId="{2358EA8D-B393-4B6F-A89F-039C4C6DFEF0}" destId="{28D9033F-95BE-4855-8B3F-49B721986C45}" srcOrd="2" destOrd="0" presId="urn:microsoft.com/office/officeart/2005/8/layout/orgChart1"/>
    <dgm:cxn modelId="{4ED74700-CDEC-4C0E-BCE8-995ABEA739CF}" type="presParOf" srcId="{A9E60CB3-A509-4B34-B4CF-8017DF8B7EDC}" destId="{E2E944BF-AA3C-4667-807D-F10FF07856ED}" srcOrd="2" destOrd="0" presId="urn:microsoft.com/office/officeart/2005/8/layout/orgChart1"/>
    <dgm:cxn modelId="{561306C1-2032-49D8-97A8-0C4B79F2371A}" type="presParOf" srcId="{F77BDA02-E6D4-46FA-8E15-45F37CD354D0}" destId="{77E92078-8A83-4B3D-9713-52A265CFCBCF}" srcOrd="2" destOrd="0" presId="urn:microsoft.com/office/officeart/2005/8/layout/orgChart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1E226-EAC7-495D-AB42-1C2ABAE0F155}">
      <dsp:nvSpPr>
        <dsp:cNvPr id="0" name=""/>
        <dsp:cNvSpPr/>
      </dsp:nvSpPr>
      <dsp:spPr>
        <a:xfrm>
          <a:off x="9278949" y="3768390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839AB-D79E-4028-BEBE-00A2F236EFB9}">
      <dsp:nvSpPr>
        <dsp:cNvPr id="0" name=""/>
        <dsp:cNvSpPr/>
      </dsp:nvSpPr>
      <dsp:spPr>
        <a:xfrm>
          <a:off x="7687474" y="3768390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568C3-FBC2-4634-BC0B-04900E718EA8}">
      <dsp:nvSpPr>
        <dsp:cNvPr id="0" name=""/>
        <dsp:cNvSpPr/>
      </dsp:nvSpPr>
      <dsp:spPr>
        <a:xfrm>
          <a:off x="6129539" y="1900708"/>
          <a:ext cx="3149410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3149410" y="276206"/>
              </a:lnTo>
              <a:lnTo>
                <a:pt x="3149410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EF0D8-D29A-4410-8A9E-C6749B4CFD71}">
      <dsp:nvSpPr>
        <dsp:cNvPr id="0" name=""/>
        <dsp:cNvSpPr/>
      </dsp:nvSpPr>
      <dsp:spPr>
        <a:xfrm>
          <a:off x="2913050" y="3768390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8FCC3-26D6-4B37-8B55-7B35370F68A6}">
      <dsp:nvSpPr>
        <dsp:cNvPr id="0" name=""/>
        <dsp:cNvSpPr/>
      </dsp:nvSpPr>
      <dsp:spPr>
        <a:xfrm>
          <a:off x="1321575" y="3768390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A0EE4-EB5A-4804-A701-7F696875A4E5}">
      <dsp:nvSpPr>
        <dsp:cNvPr id="0" name=""/>
        <dsp:cNvSpPr/>
      </dsp:nvSpPr>
      <dsp:spPr>
        <a:xfrm>
          <a:off x="2913050" y="1900708"/>
          <a:ext cx="3216489" cy="552412"/>
        </a:xfrm>
        <a:custGeom>
          <a:avLst/>
          <a:gdLst/>
          <a:ahLst/>
          <a:cxnLst/>
          <a:rect l="0" t="0" r="0" b="0"/>
          <a:pathLst>
            <a:path>
              <a:moveTo>
                <a:pt x="3216489" y="0"/>
              </a:moveTo>
              <a:lnTo>
                <a:pt x="3216489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BEC0D-ABD9-4C48-9A54-80A36034C1F9}">
      <dsp:nvSpPr>
        <dsp:cNvPr id="0" name=""/>
        <dsp:cNvSpPr/>
      </dsp:nvSpPr>
      <dsp:spPr>
        <a:xfrm>
          <a:off x="4073301" y="585440"/>
          <a:ext cx="4112476" cy="13152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sz="44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волокна</a:t>
          </a:r>
        </a:p>
      </dsp:txBody>
      <dsp:txXfrm>
        <a:off x="4073301" y="585440"/>
        <a:ext cx="4112476" cy="1315268"/>
      </dsp:txXfrm>
    </dsp:sp>
    <dsp:sp modelId="{6BFDE317-60B6-4EF4-84F5-315D8E728ED6}">
      <dsp:nvSpPr>
        <dsp:cNvPr id="0" name=""/>
        <dsp:cNvSpPr/>
      </dsp:nvSpPr>
      <dsp:spPr>
        <a:xfrm>
          <a:off x="1000215" y="2453121"/>
          <a:ext cx="3825669" cy="13152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натуральные</a:t>
          </a:r>
        </a:p>
      </dsp:txBody>
      <dsp:txXfrm>
        <a:off x="1000215" y="2453121"/>
        <a:ext cx="3825669" cy="1315268"/>
      </dsp:txXfrm>
    </dsp:sp>
    <dsp:sp modelId="{CBD9F37A-C18B-4FE5-9B13-37D5C7CC6961}">
      <dsp:nvSpPr>
        <dsp:cNvPr id="0" name=""/>
        <dsp:cNvSpPr/>
      </dsp:nvSpPr>
      <dsp:spPr>
        <a:xfrm>
          <a:off x="6306" y="4320803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растительные</a:t>
          </a:r>
        </a:p>
      </dsp:txBody>
      <dsp:txXfrm>
        <a:off x="6306" y="4320803"/>
        <a:ext cx="2630537" cy="1315268"/>
      </dsp:txXfrm>
    </dsp:sp>
    <dsp:sp modelId="{B4D861CA-CC16-48A8-91E5-CA1F3A9F6D6E}">
      <dsp:nvSpPr>
        <dsp:cNvPr id="0" name=""/>
        <dsp:cNvSpPr/>
      </dsp:nvSpPr>
      <dsp:spPr>
        <a:xfrm>
          <a:off x="3189256" y="4320803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животные</a:t>
          </a:r>
        </a:p>
      </dsp:txBody>
      <dsp:txXfrm>
        <a:off x="3189256" y="4320803"/>
        <a:ext cx="2630537" cy="1315268"/>
      </dsp:txXfrm>
    </dsp:sp>
    <dsp:sp modelId="{2D5C662A-E73A-44EC-8EB2-8BC488CEB31D}">
      <dsp:nvSpPr>
        <dsp:cNvPr id="0" name=""/>
        <dsp:cNvSpPr/>
      </dsp:nvSpPr>
      <dsp:spPr>
        <a:xfrm>
          <a:off x="7299036" y="2453121"/>
          <a:ext cx="3959826" cy="13152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химические</a:t>
          </a:r>
        </a:p>
      </dsp:txBody>
      <dsp:txXfrm>
        <a:off x="7299036" y="2453121"/>
        <a:ext cx="3959826" cy="1315268"/>
      </dsp:txXfrm>
    </dsp:sp>
    <dsp:sp modelId="{47837DC7-7CC6-4E9B-86E3-2E0D28159FF0}">
      <dsp:nvSpPr>
        <dsp:cNvPr id="0" name=""/>
        <dsp:cNvSpPr/>
      </dsp:nvSpPr>
      <dsp:spPr>
        <a:xfrm>
          <a:off x="6372206" y="4320803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искусственные</a:t>
          </a:r>
        </a:p>
      </dsp:txBody>
      <dsp:txXfrm>
        <a:off x="6372206" y="4320803"/>
        <a:ext cx="2630537" cy="1315268"/>
      </dsp:txXfrm>
    </dsp:sp>
    <dsp:sp modelId="{22EB5613-CDD8-43E0-9182-750FB66C7BAC}">
      <dsp:nvSpPr>
        <dsp:cNvPr id="0" name=""/>
        <dsp:cNvSpPr/>
      </dsp:nvSpPr>
      <dsp:spPr>
        <a:xfrm>
          <a:off x="9555156" y="4320803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синтетические</a:t>
          </a:r>
        </a:p>
      </dsp:txBody>
      <dsp:txXfrm>
        <a:off x="9555156" y="4320803"/>
        <a:ext cx="2630537" cy="1315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6A822-EA94-4005-84A5-3F261CC30240}">
      <dsp:nvSpPr>
        <dsp:cNvPr id="0" name=""/>
        <dsp:cNvSpPr/>
      </dsp:nvSpPr>
      <dsp:spPr>
        <a:xfrm>
          <a:off x="6593320" y="5759390"/>
          <a:ext cx="91440" cy="611525"/>
        </a:xfrm>
        <a:custGeom>
          <a:avLst/>
          <a:gdLst/>
          <a:ahLst/>
          <a:cxnLst/>
          <a:rect l="0" t="0" r="0" b="0"/>
          <a:pathLst>
            <a:path>
              <a:moveTo>
                <a:pt x="81247" y="0"/>
              </a:moveTo>
              <a:lnTo>
                <a:pt x="81247" y="611525"/>
              </a:lnTo>
              <a:lnTo>
                <a:pt x="45720" y="6115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2F2F4-8246-4C29-89C9-9A51699D6577}">
      <dsp:nvSpPr>
        <dsp:cNvPr id="0" name=""/>
        <dsp:cNvSpPr/>
      </dsp:nvSpPr>
      <dsp:spPr>
        <a:xfrm>
          <a:off x="5830325" y="4768625"/>
          <a:ext cx="146521" cy="641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904"/>
              </a:lnTo>
              <a:lnTo>
                <a:pt x="146521" y="6419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D4BD8-40FF-47D7-B92E-875E7E800E2B}">
      <dsp:nvSpPr>
        <dsp:cNvPr id="0" name=""/>
        <dsp:cNvSpPr/>
      </dsp:nvSpPr>
      <dsp:spPr>
        <a:xfrm>
          <a:off x="5683803" y="4768625"/>
          <a:ext cx="146521" cy="641904"/>
        </a:xfrm>
        <a:custGeom>
          <a:avLst/>
          <a:gdLst/>
          <a:ahLst/>
          <a:cxnLst/>
          <a:rect l="0" t="0" r="0" b="0"/>
          <a:pathLst>
            <a:path>
              <a:moveTo>
                <a:pt x="146521" y="0"/>
              </a:moveTo>
              <a:lnTo>
                <a:pt x="146521" y="641904"/>
              </a:lnTo>
              <a:lnTo>
                <a:pt x="0" y="6419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D9B47-66BD-4C53-B682-17C2415072BA}">
      <dsp:nvSpPr>
        <dsp:cNvPr id="0" name=""/>
        <dsp:cNvSpPr/>
      </dsp:nvSpPr>
      <dsp:spPr>
        <a:xfrm>
          <a:off x="5784605" y="3777860"/>
          <a:ext cx="91440" cy="293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0AFF6-25A7-41BD-8010-FF9EAA2D2846}">
      <dsp:nvSpPr>
        <dsp:cNvPr id="0" name=""/>
        <dsp:cNvSpPr/>
      </dsp:nvSpPr>
      <dsp:spPr>
        <a:xfrm>
          <a:off x="5784605" y="2787095"/>
          <a:ext cx="91440" cy="293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F2C9D-969A-4757-BD70-062FAFBD7ABC}">
      <dsp:nvSpPr>
        <dsp:cNvPr id="0" name=""/>
        <dsp:cNvSpPr/>
      </dsp:nvSpPr>
      <dsp:spPr>
        <a:xfrm>
          <a:off x="5784605" y="1796330"/>
          <a:ext cx="91440" cy="293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1EEA5-D05C-49E1-B69F-C7B6791AEA76}">
      <dsp:nvSpPr>
        <dsp:cNvPr id="0" name=""/>
        <dsp:cNvSpPr/>
      </dsp:nvSpPr>
      <dsp:spPr>
        <a:xfrm>
          <a:off x="4138677" y="805565"/>
          <a:ext cx="1691647" cy="293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21"/>
              </a:lnTo>
              <a:lnTo>
                <a:pt x="1691647" y="146521"/>
              </a:lnTo>
              <a:lnTo>
                <a:pt x="1691647" y="2930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240B0-1834-44E5-9416-F5C54726B3EA}">
      <dsp:nvSpPr>
        <dsp:cNvPr id="0" name=""/>
        <dsp:cNvSpPr/>
      </dsp:nvSpPr>
      <dsp:spPr>
        <a:xfrm>
          <a:off x="2453351" y="4768625"/>
          <a:ext cx="146521" cy="641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904"/>
              </a:lnTo>
              <a:lnTo>
                <a:pt x="146521" y="6419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2CFEF-788C-41A7-A4E3-B522A21A7B65}">
      <dsp:nvSpPr>
        <dsp:cNvPr id="0" name=""/>
        <dsp:cNvSpPr/>
      </dsp:nvSpPr>
      <dsp:spPr>
        <a:xfrm>
          <a:off x="1582957" y="5804952"/>
          <a:ext cx="178951" cy="581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153"/>
              </a:lnTo>
              <a:lnTo>
                <a:pt x="178951" y="5811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5DA68-7E8B-4EFB-BBAC-763920D988B1}">
      <dsp:nvSpPr>
        <dsp:cNvPr id="0" name=""/>
        <dsp:cNvSpPr/>
      </dsp:nvSpPr>
      <dsp:spPr>
        <a:xfrm>
          <a:off x="2280679" y="4768625"/>
          <a:ext cx="172672" cy="687465"/>
        </a:xfrm>
        <a:custGeom>
          <a:avLst/>
          <a:gdLst/>
          <a:ahLst/>
          <a:cxnLst/>
          <a:rect l="0" t="0" r="0" b="0"/>
          <a:pathLst>
            <a:path>
              <a:moveTo>
                <a:pt x="172672" y="0"/>
              </a:moveTo>
              <a:lnTo>
                <a:pt x="172672" y="687465"/>
              </a:lnTo>
              <a:lnTo>
                <a:pt x="0" y="6874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CA6E9-62D6-4100-A7BD-4B5518014C86}">
      <dsp:nvSpPr>
        <dsp:cNvPr id="0" name=""/>
        <dsp:cNvSpPr/>
      </dsp:nvSpPr>
      <dsp:spPr>
        <a:xfrm>
          <a:off x="2407631" y="3777860"/>
          <a:ext cx="91440" cy="293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3D459-8A55-4033-9804-1D51CBC3E4B6}">
      <dsp:nvSpPr>
        <dsp:cNvPr id="0" name=""/>
        <dsp:cNvSpPr/>
      </dsp:nvSpPr>
      <dsp:spPr>
        <a:xfrm>
          <a:off x="2407631" y="2787095"/>
          <a:ext cx="91440" cy="293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A0299-BF7E-4CC3-8942-4C43DE0BE62C}">
      <dsp:nvSpPr>
        <dsp:cNvPr id="0" name=""/>
        <dsp:cNvSpPr/>
      </dsp:nvSpPr>
      <dsp:spPr>
        <a:xfrm>
          <a:off x="2407631" y="1796330"/>
          <a:ext cx="91440" cy="293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4BAB8-7541-4549-981E-432A9E4C1E6A}">
      <dsp:nvSpPr>
        <dsp:cNvPr id="0" name=""/>
        <dsp:cNvSpPr/>
      </dsp:nvSpPr>
      <dsp:spPr>
        <a:xfrm>
          <a:off x="2453351" y="805565"/>
          <a:ext cx="1685326" cy="293043"/>
        </a:xfrm>
        <a:custGeom>
          <a:avLst/>
          <a:gdLst/>
          <a:ahLst/>
          <a:cxnLst/>
          <a:rect l="0" t="0" r="0" b="0"/>
          <a:pathLst>
            <a:path>
              <a:moveTo>
                <a:pt x="1685326" y="0"/>
              </a:moveTo>
              <a:lnTo>
                <a:pt x="1685326" y="146521"/>
              </a:lnTo>
              <a:lnTo>
                <a:pt x="0" y="146521"/>
              </a:lnTo>
              <a:lnTo>
                <a:pt x="0" y="2930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746E6-8C0C-42BE-BFAC-A7DB184A834A}">
      <dsp:nvSpPr>
        <dsp:cNvPr id="0" name=""/>
        <dsp:cNvSpPr/>
      </dsp:nvSpPr>
      <dsp:spPr>
        <a:xfrm>
          <a:off x="1199838" y="107844"/>
          <a:ext cx="5877678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j-lt"/>
            </a:rPr>
            <a:t>НАТУРАЛЬНЫЕ ВОЛОКНА ЖИВОТНОГО ПРОИСХОЖДЕНИЯ</a:t>
          </a:r>
        </a:p>
      </dsp:txBody>
      <dsp:txXfrm>
        <a:off x="1199838" y="107844"/>
        <a:ext cx="5877678" cy="697721"/>
      </dsp:txXfrm>
    </dsp:sp>
    <dsp:sp modelId="{D13837FB-2AD5-4AA0-9AC5-3687F07C8BDC}">
      <dsp:nvSpPr>
        <dsp:cNvPr id="0" name=""/>
        <dsp:cNvSpPr/>
      </dsp:nvSpPr>
      <dsp:spPr>
        <a:xfrm>
          <a:off x="941646" y="1098609"/>
          <a:ext cx="3023410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.....ВОЛОКНО</a:t>
          </a:r>
        </a:p>
      </dsp:txBody>
      <dsp:txXfrm>
        <a:off x="941646" y="1098609"/>
        <a:ext cx="3023410" cy="697721"/>
      </dsp:txXfrm>
    </dsp:sp>
    <dsp:sp modelId="{C46C43EC-CA50-4FBB-9DF3-9644F52969BC}">
      <dsp:nvSpPr>
        <dsp:cNvPr id="0" name=""/>
        <dsp:cNvSpPr/>
      </dsp:nvSpPr>
      <dsp:spPr>
        <a:xfrm>
          <a:off x="941646" y="2089374"/>
          <a:ext cx="3023410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ПОЛУЧАЮТ ИЗ...</a:t>
          </a:r>
        </a:p>
      </dsp:txBody>
      <dsp:txXfrm>
        <a:off x="941646" y="2089374"/>
        <a:ext cx="3023410" cy="697721"/>
      </dsp:txXfrm>
    </dsp:sp>
    <dsp:sp modelId="{7A097C55-C9A2-494F-8185-FBCA2C0F845B}">
      <dsp:nvSpPr>
        <dsp:cNvPr id="0" name=""/>
        <dsp:cNvSpPr/>
      </dsp:nvSpPr>
      <dsp:spPr>
        <a:xfrm>
          <a:off x="956836" y="3080139"/>
          <a:ext cx="2993031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ПЕРВИЧНАЯ ОБРАБОТКА</a:t>
          </a:r>
        </a:p>
      </dsp:txBody>
      <dsp:txXfrm>
        <a:off x="956836" y="3080139"/>
        <a:ext cx="2993031" cy="697721"/>
      </dsp:txXfrm>
    </dsp:sp>
    <dsp:sp modelId="{152C9F90-39E4-4F5D-8FC8-28DF2421ED55}">
      <dsp:nvSpPr>
        <dsp:cNvPr id="0" name=""/>
        <dsp:cNvSpPr/>
      </dsp:nvSpPr>
      <dsp:spPr>
        <a:xfrm>
          <a:off x="911267" y="4070904"/>
          <a:ext cx="3084167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ВИДЫ И НАЗВАНИЯ ТКАНЕЙ</a:t>
          </a:r>
        </a:p>
      </dsp:txBody>
      <dsp:txXfrm>
        <a:off x="911267" y="4070904"/>
        <a:ext cx="3084167" cy="697721"/>
      </dsp:txXfrm>
    </dsp:sp>
    <dsp:sp modelId="{687A3FFB-9CEC-4EF1-B2C4-23113865CFFE}">
      <dsp:nvSpPr>
        <dsp:cNvPr id="0" name=""/>
        <dsp:cNvSpPr/>
      </dsp:nvSpPr>
      <dsp:spPr>
        <a:xfrm>
          <a:off x="885235" y="5107230"/>
          <a:ext cx="1395443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/>
            <a:t>+ </a:t>
          </a:r>
        </a:p>
      </dsp:txBody>
      <dsp:txXfrm>
        <a:off x="885235" y="5107230"/>
        <a:ext cx="1395443" cy="697721"/>
      </dsp:txXfrm>
    </dsp:sp>
    <dsp:sp modelId="{A932A3C6-DCC7-48FE-8E45-4164BE8AB452}">
      <dsp:nvSpPr>
        <dsp:cNvPr id="0" name=""/>
        <dsp:cNvSpPr/>
      </dsp:nvSpPr>
      <dsp:spPr>
        <a:xfrm>
          <a:off x="1761909" y="6037244"/>
          <a:ext cx="1395443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УХОД</a:t>
          </a:r>
        </a:p>
      </dsp:txBody>
      <dsp:txXfrm>
        <a:off x="1761909" y="6037244"/>
        <a:ext cx="1395443" cy="697721"/>
      </dsp:txXfrm>
    </dsp:sp>
    <dsp:sp modelId="{990A2118-D162-4019-B3FF-16709A5BA31D}">
      <dsp:nvSpPr>
        <dsp:cNvPr id="0" name=""/>
        <dsp:cNvSpPr/>
      </dsp:nvSpPr>
      <dsp:spPr>
        <a:xfrm>
          <a:off x="2599873" y="5061669"/>
          <a:ext cx="1395443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/>
            <a:t>-</a:t>
          </a:r>
        </a:p>
      </dsp:txBody>
      <dsp:txXfrm>
        <a:off x="2599873" y="5061669"/>
        <a:ext cx="1395443" cy="697721"/>
      </dsp:txXfrm>
    </dsp:sp>
    <dsp:sp modelId="{3B3E5F6F-8AC4-474E-90B3-7AFCC7A0860C}">
      <dsp:nvSpPr>
        <dsp:cNvPr id="0" name=""/>
        <dsp:cNvSpPr/>
      </dsp:nvSpPr>
      <dsp:spPr>
        <a:xfrm>
          <a:off x="4324941" y="1098609"/>
          <a:ext cx="3010767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......ВОЛОКНО</a:t>
          </a:r>
        </a:p>
      </dsp:txBody>
      <dsp:txXfrm>
        <a:off x="4324941" y="1098609"/>
        <a:ext cx="3010767" cy="697721"/>
      </dsp:txXfrm>
    </dsp:sp>
    <dsp:sp modelId="{05EB3592-1E7D-4056-ACDC-1EFEC5E41024}">
      <dsp:nvSpPr>
        <dsp:cNvPr id="0" name=""/>
        <dsp:cNvSpPr/>
      </dsp:nvSpPr>
      <dsp:spPr>
        <a:xfrm>
          <a:off x="4309759" y="2089374"/>
          <a:ext cx="3041132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ПОЛУЧАЮТ ИЗ ...</a:t>
          </a:r>
        </a:p>
      </dsp:txBody>
      <dsp:txXfrm>
        <a:off x="4309759" y="2089374"/>
        <a:ext cx="3041132" cy="697721"/>
      </dsp:txXfrm>
    </dsp:sp>
    <dsp:sp modelId="{CC905496-D449-48E9-AB0F-E16E3519BEB1}">
      <dsp:nvSpPr>
        <dsp:cNvPr id="0" name=""/>
        <dsp:cNvSpPr/>
      </dsp:nvSpPr>
      <dsp:spPr>
        <a:xfrm>
          <a:off x="4309759" y="3080139"/>
          <a:ext cx="3041132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ПЕРВИЧНАЯ ОБРАБОТКА</a:t>
          </a:r>
        </a:p>
      </dsp:txBody>
      <dsp:txXfrm>
        <a:off x="4309759" y="3080139"/>
        <a:ext cx="3041132" cy="697721"/>
      </dsp:txXfrm>
    </dsp:sp>
    <dsp:sp modelId="{7EBBCA88-23FA-4176-BFD9-0C8F0B445462}">
      <dsp:nvSpPr>
        <dsp:cNvPr id="0" name=""/>
        <dsp:cNvSpPr/>
      </dsp:nvSpPr>
      <dsp:spPr>
        <a:xfrm>
          <a:off x="4294569" y="4070904"/>
          <a:ext cx="3071510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ВИДЫ И НАЗВАНИЯ ТКАНЕЙ</a:t>
          </a:r>
        </a:p>
      </dsp:txBody>
      <dsp:txXfrm>
        <a:off x="4294569" y="4070904"/>
        <a:ext cx="3071510" cy="697721"/>
      </dsp:txXfrm>
    </dsp:sp>
    <dsp:sp modelId="{0635A23F-8D6A-4F7C-AD5A-38074006B54F}">
      <dsp:nvSpPr>
        <dsp:cNvPr id="0" name=""/>
        <dsp:cNvSpPr/>
      </dsp:nvSpPr>
      <dsp:spPr>
        <a:xfrm>
          <a:off x="4288360" y="5061669"/>
          <a:ext cx="1395443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/>
            <a:t>+</a:t>
          </a:r>
        </a:p>
      </dsp:txBody>
      <dsp:txXfrm>
        <a:off x="4288360" y="5061669"/>
        <a:ext cx="1395443" cy="697721"/>
      </dsp:txXfrm>
    </dsp:sp>
    <dsp:sp modelId="{50995CF7-6B45-4836-8985-39C647E8A5B2}">
      <dsp:nvSpPr>
        <dsp:cNvPr id="0" name=""/>
        <dsp:cNvSpPr/>
      </dsp:nvSpPr>
      <dsp:spPr>
        <a:xfrm>
          <a:off x="5976846" y="5061669"/>
          <a:ext cx="1395443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/>
            <a:t>-</a:t>
          </a:r>
        </a:p>
      </dsp:txBody>
      <dsp:txXfrm>
        <a:off x="5976846" y="5061669"/>
        <a:ext cx="1395443" cy="697721"/>
      </dsp:txXfrm>
    </dsp:sp>
    <dsp:sp modelId="{6C29FFB3-9E26-4C1B-B46A-A60C3611067D}">
      <dsp:nvSpPr>
        <dsp:cNvPr id="0" name=""/>
        <dsp:cNvSpPr/>
      </dsp:nvSpPr>
      <dsp:spPr>
        <a:xfrm>
          <a:off x="5243597" y="6022055"/>
          <a:ext cx="1395443" cy="697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УХОД</a:t>
          </a:r>
        </a:p>
      </dsp:txBody>
      <dsp:txXfrm>
        <a:off x="5243597" y="6022055"/>
        <a:ext cx="1395443" cy="697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3EC13-37CA-4DB7-AF99-8E82C1F75CC2}">
      <dsp:nvSpPr>
        <dsp:cNvPr id="0" name=""/>
        <dsp:cNvSpPr/>
      </dsp:nvSpPr>
      <dsp:spPr>
        <a:xfrm>
          <a:off x="5029199" y="1893641"/>
          <a:ext cx="2506079" cy="1052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003"/>
              </a:lnTo>
              <a:lnTo>
                <a:pt x="2506079" y="526003"/>
              </a:lnTo>
              <a:lnTo>
                <a:pt x="2506079" y="10520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B58D8-6FBC-4DBA-A2D0-C169ED5E98CE}">
      <dsp:nvSpPr>
        <dsp:cNvPr id="0" name=""/>
        <dsp:cNvSpPr/>
      </dsp:nvSpPr>
      <dsp:spPr>
        <a:xfrm>
          <a:off x="2327947" y="1893641"/>
          <a:ext cx="2701252" cy="1052006"/>
        </a:xfrm>
        <a:custGeom>
          <a:avLst/>
          <a:gdLst/>
          <a:ahLst/>
          <a:cxnLst/>
          <a:rect l="0" t="0" r="0" b="0"/>
          <a:pathLst>
            <a:path>
              <a:moveTo>
                <a:pt x="2701252" y="0"/>
              </a:moveTo>
              <a:lnTo>
                <a:pt x="2701252" y="526003"/>
              </a:lnTo>
              <a:lnTo>
                <a:pt x="0" y="526003"/>
              </a:lnTo>
              <a:lnTo>
                <a:pt x="0" y="10520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416F1-BAE0-4A50-AA36-520836F66DC8}">
      <dsp:nvSpPr>
        <dsp:cNvPr id="0" name=""/>
        <dsp:cNvSpPr/>
      </dsp:nvSpPr>
      <dsp:spPr>
        <a:xfrm>
          <a:off x="658914" y="104"/>
          <a:ext cx="8740570" cy="18935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>
              <a:latin typeface="+mj-lt"/>
            </a:rPr>
            <a:t>Натуральные волокна животного происхождения</a:t>
          </a:r>
        </a:p>
      </dsp:txBody>
      <dsp:txXfrm>
        <a:off x="658914" y="104"/>
        <a:ext cx="8740570" cy="1893536"/>
      </dsp:txXfrm>
    </dsp:sp>
    <dsp:sp modelId="{75D56785-C4FA-4F4A-A92F-48BD1FB9FB90}">
      <dsp:nvSpPr>
        <dsp:cNvPr id="0" name=""/>
        <dsp:cNvSpPr/>
      </dsp:nvSpPr>
      <dsp:spPr>
        <a:xfrm>
          <a:off x="347871" y="2945647"/>
          <a:ext cx="3960153" cy="15262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0" kern="1200" dirty="0"/>
            <a:t>Шерстяные</a:t>
          </a:r>
        </a:p>
      </dsp:txBody>
      <dsp:txXfrm>
        <a:off x="347871" y="2945647"/>
        <a:ext cx="3960153" cy="1526235"/>
      </dsp:txXfrm>
    </dsp:sp>
    <dsp:sp modelId="{6D9E4FF6-D36C-4BC6-9964-C18465548548}">
      <dsp:nvSpPr>
        <dsp:cNvPr id="0" name=""/>
        <dsp:cNvSpPr/>
      </dsp:nvSpPr>
      <dsp:spPr>
        <a:xfrm>
          <a:off x="5360030" y="2945647"/>
          <a:ext cx="4350497" cy="13462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0" kern="1200" dirty="0"/>
            <a:t>Шёлковые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360030" y="2945647"/>
        <a:ext cx="4350497" cy="1346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6A822-EA94-4005-84A5-3F261CC30240}">
      <dsp:nvSpPr>
        <dsp:cNvPr id="0" name=""/>
        <dsp:cNvSpPr/>
      </dsp:nvSpPr>
      <dsp:spPr>
        <a:xfrm>
          <a:off x="10311481" y="5762218"/>
          <a:ext cx="644229" cy="656697"/>
        </a:xfrm>
        <a:custGeom>
          <a:avLst/>
          <a:gdLst/>
          <a:ahLst/>
          <a:cxnLst/>
          <a:rect l="0" t="0" r="0" b="0"/>
          <a:pathLst>
            <a:path>
              <a:moveTo>
                <a:pt x="644229" y="0"/>
              </a:moveTo>
              <a:lnTo>
                <a:pt x="644229" y="656697"/>
              </a:lnTo>
              <a:lnTo>
                <a:pt x="0" y="6566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2F2F4-8246-4C29-89C9-9A51699D6577}">
      <dsp:nvSpPr>
        <dsp:cNvPr id="0" name=""/>
        <dsp:cNvSpPr/>
      </dsp:nvSpPr>
      <dsp:spPr>
        <a:xfrm>
          <a:off x="9276340" y="4814695"/>
          <a:ext cx="807384" cy="59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241"/>
              </a:lnTo>
              <a:lnTo>
                <a:pt x="807384" y="598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D4BD8-40FF-47D7-B92E-875E7E800E2B}">
      <dsp:nvSpPr>
        <dsp:cNvPr id="0" name=""/>
        <dsp:cNvSpPr/>
      </dsp:nvSpPr>
      <dsp:spPr>
        <a:xfrm>
          <a:off x="9276340" y="4814695"/>
          <a:ext cx="527316" cy="583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7316" y="5837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D9B47-66BD-4C53-B682-17C2415072BA}">
      <dsp:nvSpPr>
        <dsp:cNvPr id="0" name=""/>
        <dsp:cNvSpPr/>
      </dsp:nvSpPr>
      <dsp:spPr>
        <a:xfrm>
          <a:off x="9230620" y="3674970"/>
          <a:ext cx="91440" cy="293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0AFF6-25A7-41BD-8010-FF9EAA2D2846}">
      <dsp:nvSpPr>
        <dsp:cNvPr id="0" name=""/>
        <dsp:cNvSpPr/>
      </dsp:nvSpPr>
      <dsp:spPr>
        <a:xfrm>
          <a:off x="9230620" y="2683012"/>
          <a:ext cx="91440" cy="293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F2C9D-969A-4757-BD70-062FAFBD7ABC}">
      <dsp:nvSpPr>
        <dsp:cNvPr id="0" name=""/>
        <dsp:cNvSpPr/>
      </dsp:nvSpPr>
      <dsp:spPr>
        <a:xfrm>
          <a:off x="9230620" y="1691054"/>
          <a:ext cx="91440" cy="293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1EEA5-D05C-49E1-B69F-C7B6791AEA76}">
      <dsp:nvSpPr>
        <dsp:cNvPr id="0" name=""/>
        <dsp:cNvSpPr/>
      </dsp:nvSpPr>
      <dsp:spPr>
        <a:xfrm>
          <a:off x="6225552" y="698562"/>
          <a:ext cx="3050787" cy="29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2"/>
              </a:lnTo>
              <a:lnTo>
                <a:pt x="3050787" y="147232"/>
              </a:lnTo>
              <a:lnTo>
                <a:pt x="3050787" y="293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240B0-1834-44E5-9416-F5C54726B3EA}">
      <dsp:nvSpPr>
        <dsp:cNvPr id="0" name=""/>
        <dsp:cNvSpPr/>
      </dsp:nvSpPr>
      <dsp:spPr>
        <a:xfrm>
          <a:off x="3404870" y="4829260"/>
          <a:ext cx="500617" cy="62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355"/>
              </a:lnTo>
              <a:lnTo>
                <a:pt x="500617" y="62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2CFEF-788C-41A7-A4E3-B522A21A7B65}">
      <dsp:nvSpPr>
        <dsp:cNvPr id="0" name=""/>
        <dsp:cNvSpPr/>
      </dsp:nvSpPr>
      <dsp:spPr>
        <a:xfrm>
          <a:off x="2149798" y="5793751"/>
          <a:ext cx="751185" cy="699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225"/>
              </a:lnTo>
              <a:lnTo>
                <a:pt x="751185" y="6992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5DA68-7E8B-4EFB-BBAC-763920D988B1}">
      <dsp:nvSpPr>
        <dsp:cNvPr id="0" name=""/>
        <dsp:cNvSpPr/>
      </dsp:nvSpPr>
      <dsp:spPr>
        <a:xfrm>
          <a:off x="3404870" y="4829260"/>
          <a:ext cx="154325" cy="61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325" y="615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CA6E9-62D6-4100-A7BD-4B5518014C86}">
      <dsp:nvSpPr>
        <dsp:cNvPr id="0" name=""/>
        <dsp:cNvSpPr/>
      </dsp:nvSpPr>
      <dsp:spPr>
        <a:xfrm>
          <a:off x="3359150" y="3689731"/>
          <a:ext cx="91440" cy="234346"/>
        </a:xfrm>
        <a:custGeom>
          <a:avLst/>
          <a:gdLst/>
          <a:ahLst/>
          <a:cxnLst/>
          <a:rect l="0" t="0" r="0" b="0"/>
          <a:pathLst>
            <a:path>
              <a:moveTo>
                <a:pt x="72586" y="0"/>
              </a:moveTo>
              <a:lnTo>
                <a:pt x="72586" y="87648"/>
              </a:lnTo>
              <a:lnTo>
                <a:pt x="45720" y="87648"/>
              </a:lnTo>
              <a:lnTo>
                <a:pt x="45720" y="2343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3D459-8A55-4033-9804-1D51CBC3E4B6}">
      <dsp:nvSpPr>
        <dsp:cNvPr id="0" name=""/>
        <dsp:cNvSpPr/>
      </dsp:nvSpPr>
      <dsp:spPr>
        <a:xfrm>
          <a:off x="3360547" y="2668251"/>
          <a:ext cx="91440" cy="322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219"/>
              </a:lnTo>
              <a:lnTo>
                <a:pt x="71189" y="176219"/>
              </a:lnTo>
              <a:lnTo>
                <a:pt x="71189" y="3229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A0299-BF7E-4CC3-8942-4C43DE0BE62C}">
      <dsp:nvSpPr>
        <dsp:cNvPr id="0" name=""/>
        <dsp:cNvSpPr/>
      </dsp:nvSpPr>
      <dsp:spPr>
        <a:xfrm>
          <a:off x="3330313" y="1720582"/>
          <a:ext cx="91440" cy="249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409"/>
              </a:lnTo>
              <a:lnTo>
                <a:pt x="75953" y="102409"/>
              </a:lnTo>
              <a:lnTo>
                <a:pt x="75953" y="2491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4BAB8-7541-4549-981E-432A9E4C1E6A}">
      <dsp:nvSpPr>
        <dsp:cNvPr id="0" name=""/>
        <dsp:cNvSpPr/>
      </dsp:nvSpPr>
      <dsp:spPr>
        <a:xfrm>
          <a:off x="3376033" y="698562"/>
          <a:ext cx="2849518" cy="323458"/>
        </a:xfrm>
        <a:custGeom>
          <a:avLst/>
          <a:gdLst/>
          <a:ahLst/>
          <a:cxnLst/>
          <a:rect l="0" t="0" r="0" b="0"/>
          <a:pathLst>
            <a:path>
              <a:moveTo>
                <a:pt x="2849518" y="0"/>
              </a:moveTo>
              <a:lnTo>
                <a:pt x="2849518" y="176760"/>
              </a:lnTo>
              <a:lnTo>
                <a:pt x="0" y="176760"/>
              </a:lnTo>
              <a:lnTo>
                <a:pt x="0" y="323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746E6-8C0C-42BE-BFAC-A7DB184A834A}">
      <dsp:nvSpPr>
        <dsp:cNvPr id="0" name=""/>
        <dsp:cNvSpPr/>
      </dsp:nvSpPr>
      <dsp:spPr>
        <a:xfrm>
          <a:off x="620283" y="0"/>
          <a:ext cx="11210537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НАТУРАЛЬНЫЕ ВОЛОКНА ЖИВОТНОГО ПРОИСХОЖДЕНИЯ</a:t>
          </a:r>
        </a:p>
      </dsp:txBody>
      <dsp:txXfrm>
        <a:off x="620283" y="0"/>
        <a:ext cx="11210537" cy="698562"/>
      </dsp:txXfrm>
    </dsp:sp>
    <dsp:sp modelId="{D13837FB-2AD5-4AA0-9AC5-3687F07C8BDC}">
      <dsp:nvSpPr>
        <dsp:cNvPr id="0" name=""/>
        <dsp:cNvSpPr/>
      </dsp:nvSpPr>
      <dsp:spPr>
        <a:xfrm>
          <a:off x="657153" y="1022020"/>
          <a:ext cx="5437760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ШЕРСТЬ</a:t>
          </a:r>
          <a:endParaRPr lang="ru-RU" sz="2400" kern="1200" dirty="0"/>
        </a:p>
      </dsp:txBody>
      <dsp:txXfrm>
        <a:off x="657153" y="1022020"/>
        <a:ext cx="5437760" cy="698562"/>
      </dsp:txXfrm>
    </dsp:sp>
    <dsp:sp modelId="{C46C43EC-CA50-4FBB-9DF3-9644F52969BC}">
      <dsp:nvSpPr>
        <dsp:cNvPr id="0" name=""/>
        <dsp:cNvSpPr/>
      </dsp:nvSpPr>
      <dsp:spPr>
        <a:xfrm>
          <a:off x="719856" y="1969689"/>
          <a:ext cx="5372822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Волосяной покров животных</a:t>
          </a:r>
          <a:endParaRPr lang="ru-RU" sz="2400" kern="1200" dirty="0"/>
        </a:p>
      </dsp:txBody>
      <dsp:txXfrm>
        <a:off x="719856" y="1969689"/>
        <a:ext cx="5372822" cy="698562"/>
      </dsp:txXfrm>
    </dsp:sp>
    <dsp:sp modelId="{7A097C55-C9A2-494F-8185-FBCA2C0F845B}">
      <dsp:nvSpPr>
        <dsp:cNvPr id="0" name=""/>
        <dsp:cNvSpPr/>
      </dsp:nvSpPr>
      <dsp:spPr>
        <a:xfrm>
          <a:off x="789615" y="2991169"/>
          <a:ext cx="5284244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Сортировка, трепание, промывание, сушка </a:t>
          </a:r>
          <a:endParaRPr lang="ru-RU" sz="2400" kern="1200" dirty="0"/>
        </a:p>
      </dsp:txBody>
      <dsp:txXfrm>
        <a:off x="789615" y="2991169"/>
        <a:ext cx="5284244" cy="698562"/>
      </dsp:txXfrm>
    </dsp:sp>
    <dsp:sp modelId="{152C9F90-39E4-4F5D-8FC8-28DF2421ED55}">
      <dsp:nvSpPr>
        <dsp:cNvPr id="0" name=""/>
        <dsp:cNvSpPr/>
      </dsp:nvSpPr>
      <dsp:spPr>
        <a:xfrm>
          <a:off x="735888" y="3924077"/>
          <a:ext cx="5337963" cy="905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Гладкокрашеные, </a:t>
          </a:r>
          <a:r>
            <a:rPr lang="ru-RU" sz="2000" kern="1200" dirty="0" err="1" smtClean="0"/>
            <a:t>пестротканные</a:t>
          </a:r>
          <a:r>
            <a:rPr lang="ru-RU" sz="2000" kern="1200" dirty="0" smtClean="0"/>
            <a:t>, напечатанные (атлас, бархат, </a:t>
          </a:r>
          <a:r>
            <a:rPr lang="ru-RU" sz="2000" kern="1200" dirty="0" err="1" smtClean="0"/>
            <a:t>крепдышин</a:t>
          </a:r>
          <a:r>
            <a:rPr lang="ru-RU" sz="2000" kern="1200" dirty="0" smtClean="0"/>
            <a:t>, шифон)</a:t>
          </a:r>
          <a:endParaRPr lang="ru-RU" sz="2000" kern="1200" dirty="0"/>
        </a:p>
      </dsp:txBody>
      <dsp:txXfrm>
        <a:off x="735888" y="3924077"/>
        <a:ext cx="5337963" cy="905182"/>
      </dsp:txXfrm>
    </dsp:sp>
    <dsp:sp modelId="{687A3FFB-9CEC-4EF1-B2C4-23113865CFFE}">
      <dsp:nvSpPr>
        <dsp:cNvPr id="0" name=""/>
        <dsp:cNvSpPr/>
      </dsp:nvSpPr>
      <dsp:spPr>
        <a:xfrm>
          <a:off x="740400" y="5095189"/>
          <a:ext cx="2818795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Гигроскопичность, упругость, </a:t>
          </a:r>
          <a:r>
            <a:rPr lang="ru-RU" sz="1700" kern="1200" dirty="0" err="1" smtClean="0"/>
            <a:t>свойлачивание</a:t>
          </a:r>
          <a:r>
            <a:rPr lang="ru-RU" sz="1700" kern="1200" dirty="0" smtClean="0"/>
            <a:t>, стойкость к свету</a:t>
          </a:r>
          <a:endParaRPr lang="ru-RU" sz="1700" kern="1200" dirty="0"/>
        </a:p>
      </dsp:txBody>
      <dsp:txXfrm>
        <a:off x="740400" y="5095189"/>
        <a:ext cx="2818795" cy="698562"/>
      </dsp:txXfrm>
    </dsp:sp>
    <dsp:sp modelId="{A932A3C6-DCC7-48FE-8E45-4164BE8AB452}">
      <dsp:nvSpPr>
        <dsp:cNvPr id="0" name=""/>
        <dsp:cNvSpPr/>
      </dsp:nvSpPr>
      <dsp:spPr>
        <a:xfrm>
          <a:off x="2900983" y="6143695"/>
          <a:ext cx="1397124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УХОД</a:t>
          </a:r>
        </a:p>
      </dsp:txBody>
      <dsp:txXfrm>
        <a:off x="2900983" y="6143695"/>
        <a:ext cx="1397124" cy="698562"/>
      </dsp:txXfrm>
    </dsp:sp>
    <dsp:sp modelId="{990A2118-D162-4019-B3FF-16709A5BA31D}">
      <dsp:nvSpPr>
        <dsp:cNvPr id="0" name=""/>
        <dsp:cNvSpPr/>
      </dsp:nvSpPr>
      <dsp:spPr>
        <a:xfrm>
          <a:off x="3905488" y="5109335"/>
          <a:ext cx="2168364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Пылеёмкость</a:t>
          </a:r>
          <a:endParaRPr lang="ru-RU" sz="1700" kern="1200" dirty="0"/>
        </a:p>
      </dsp:txBody>
      <dsp:txXfrm>
        <a:off x="3905488" y="5109335"/>
        <a:ext cx="2168364" cy="698562"/>
      </dsp:txXfrm>
    </dsp:sp>
    <dsp:sp modelId="{3B3E5F6F-8AC4-474E-90B3-7AFCC7A0860C}">
      <dsp:nvSpPr>
        <dsp:cNvPr id="0" name=""/>
        <dsp:cNvSpPr/>
      </dsp:nvSpPr>
      <dsp:spPr>
        <a:xfrm>
          <a:off x="6688035" y="992492"/>
          <a:ext cx="5176609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ШЁЛК</a:t>
          </a:r>
          <a:endParaRPr lang="ru-RU" sz="2800" kern="1200" dirty="0"/>
        </a:p>
      </dsp:txBody>
      <dsp:txXfrm>
        <a:off x="6688035" y="992492"/>
        <a:ext cx="5176609" cy="698562"/>
      </dsp:txXfrm>
    </dsp:sp>
    <dsp:sp modelId="{05EB3592-1E7D-4056-ACDC-1EFEC5E41024}">
      <dsp:nvSpPr>
        <dsp:cNvPr id="0" name=""/>
        <dsp:cNvSpPr/>
      </dsp:nvSpPr>
      <dsp:spPr>
        <a:xfrm>
          <a:off x="6761852" y="1984450"/>
          <a:ext cx="5028975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Коконы тутового шелкопряда</a:t>
          </a:r>
          <a:endParaRPr lang="ru-RU" sz="2400" kern="1200" dirty="0"/>
        </a:p>
      </dsp:txBody>
      <dsp:txXfrm>
        <a:off x="6761852" y="1984450"/>
        <a:ext cx="5028975" cy="698562"/>
      </dsp:txXfrm>
    </dsp:sp>
    <dsp:sp modelId="{CC905496-D449-48E9-AB0F-E16E3519BEB1}">
      <dsp:nvSpPr>
        <dsp:cNvPr id="0" name=""/>
        <dsp:cNvSpPr/>
      </dsp:nvSpPr>
      <dsp:spPr>
        <a:xfrm>
          <a:off x="6755634" y="2976408"/>
          <a:ext cx="5041410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Сбор, </a:t>
          </a:r>
          <a:r>
            <a:rPr lang="ru-RU" sz="2400" kern="1200" dirty="0" err="1" smtClean="0"/>
            <a:t>гор.пар</a:t>
          </a:r>
          <a:r>
            <a:rPr lang="ru-RU" sz="2400" kern="1200" dirty="0" smtClean="0"/>
            <a:t>, сушка, шёлк-сырец, смотка в одну нить</a:t>
          </a:r>
          <a:endParaRPr lang="ru-RU" sz="2400" kern="1200" dirty="0"/>
        </a:p>
      </dsp:txBody>
      <dsp:txXfrm>
        <a:off x="6755634" y="2976408"/>
        <a:ext cx="5041410" cy="698562"/>
      </dsp:txXfrm>
    </dsp:sp>
    <dsp:sp modelId="{7EBBCA88-23FA-4176-BFD9-0C8F0B445462}">
      <dsp:nvSpPr>
        <dsp:cNvPr id="0" name=""/>
        <dsp:cNvSpPr/>
      </dsp:nvSpPr>
      <dsp:spPr>
        <a:xfrm>
          <a:off x="6799923" y="3968366"/>
          <a:ext cx="4952832" cy="846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Гладкокрашеные, </a:t>
          </a:r>
          <a:r>
            <a:rPr lang="ru-RU" sz="1800" kern="1200" dirty="0" err="1" smtClean="0"/>
            <a:t>пестротканные</a:t>
          </a:r>
          <a:r>
            <a:rPr lang="ru-RU" sz="1800" kern="1200" dirty="0" smtClean="0"/>
            <a:t>, напечатанные (драп, сукно, войлок, кашемир, габардин)</a:t>
          </a:r>
          <a:endParaRPr lang="ru-RU" sz="1800" kern="1200" dirty="0"/>
        </a:p>
      </dsp:txBody>
      <dsp:txXfrm>
        <a:off x="6799923" y="3968366"/>
        <a:ext cx="4952832" cy="846328"/>
      </dsp:txXfrm>
    </dsp:sp>
    <dsp:sp modelId="{0635A23F-8D6A-4F7C-AD5A-38074006B54F}">
      <dsp:nvSpPr>
        <dsp:cNvPr id="0" name=""/>
        <dsp:cNvSpPr/>
      </dsp:nvSpPr>
      <dsp:spPr>
        <a:xfrm>
          <a:off x="6875731" y="5049181"/>
          <a:ext cx="2927924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Гигроскопичность, терморегуляция, упругость, воздухопроницаемость…</a:t>
          </a:r>
          <a:endParaRPr lang="ru-RU" sz="1700" kern="1200" dirty="0"/>
        </a:p>
      </dsp:txBody>
      <dsp:txXfrm>
        <a:off x="6875731" y="5049181"/>
        <a:ext cx="2927924" cy="698562"/>
      </dsp:txXfrm>
    </dsp:sp>
    <dsp:sp modelId="{50995CF7-6B45-4836-8985-39C647E8A5B2}">
      <dsp:nvSpPr>
        <dsp:cNvPr id="0" name=""/>
        <dsp:cNvSpPr/>
      </dsp:nvSpPr>
      <dsp:spPr>
        <a:xfrm>
          <a:off x="10083724" y="5063656"/>
          <a:ext cx="1743974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Осыпаемость, скольжение, выгорают</a:t>
          </a:r>
          <a:endParaRPr lang="ru-RU" sz="1700" kern="1200" dirty="0"/>
        </a:p>
      </dsp:txBody>
      <dsp:txXfrm>
        <a:off x="10083724" y="5063656"/>
        <a:ext cx="1743974" cy="698562"/>
      </dsp:txXfrm>
    </dsp:sp>
    <dsp:sp modelId="{6C29FFB3-9E26-4C1B-B46A-A60C3611067D}">
      <dsp:nvSpPr>
        <dsp:cNvPr id="0" name=""/>
        <dsp:cNvSpPr/>
      </dsp:nvSpPr>
      <dsp:spPr>
        <a:xfrm>
          <a:off x="8914357" y="6069634"/>
          <a:ext cx="1397124" cy="698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УХОД</a:t>
          </a:r>
          <a:endParaRPr lang="ru-RU" sz="1400" kern="1200" dirty="0"/>
        </a:p>
      </dsp:txBody>
      <dsp:txXfrm>
        <a:off x="8914357" y="6069634"/>
        <a:ext cx="1397124" cy="6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FB558F65-42E8-4FC1-B68C-658A89295F94}" type="datetime1">
              <a:rPr lang="ru-RU"/>
              <a:pPr lvl="0">
                <a:defRPr/>
              </a:pPr>
              <a:t>24-12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2D1F31A-1204-42B2-83A6-BFE16AC5E7F4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bmp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bmp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8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1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5383685-C9B9-4ED6-83F8-505030CD26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1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1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2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9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8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5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347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2714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B103F5F-DF3B-4936-B741-392F035C2C86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BD756B1C-7440-4AEB-9D29-3C7338C5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18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Relationship Id="rId5" Type="http://schemas.openxmlformats.org/officeDocument/2006/relationships/image" Target="../media/image13.jpeg"  /><Relationship Id="rId6" Type="http://schemas.openxmlformats.org/officeDocument/2006/relationships/image" Target="../media/image14.jpeg"  /><Relationship Id="rId7" Type="http://schemas.openxmlformats.org/officeDocument/2006/relationships/image" Target="../media/image15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Relationship Id="rId4" Type="http://schemas.openxmlformats.org/officeDocument/2006/relationships/image" Target="../media/image18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Relationship Id="rId5" Type="http://schemas.openxmlformats.org/officeDocument/2006/relationships/image" Target="../media/image2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Relationship Id="rId4" Type="http://schemas.openxmlformats.org/officeDocument/2006/relationships/image" Target="../media/image25.jpeg"  /><Relationship Id="rId5" Type="http://schemas.openxmlformats.org/officeDocument/2006/relationships/image" Target="../media/image2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diagramData" Target="../diagrams/data4.xml"  /><Relationship Id="rId3" Type="http://schemas.openxmlformats.org/officeDocument/2006/relationships/diagramLayout" Target="../diagrams/layout4.xml"  /><Relationship Id="rId4" Type="http://schemas.openxmlformats.org/officeDocument/2006/relationships/diagramQuickStyle" Target="../diagrams/quickStyle4.xml"  /><Relationship Id="rId5" Type="http://schemas.openxmlformats.org/officeDocument/2006/relationships/diagramColors" Target="../diagrams/colors4.xml"  /><Relationship Id="rId6" Type="http://schemas.microsoft.com/office/2007/relationships/diagramDrawing" Target="../diagrams/drawing4.xml"  /><Relationship Id="rId7" Type="http://schemas.openxmlformats.org/officeDocument/2006/relationships/image" Target="../media/image28.png"  /><Relationship Id="rId8" Type="http://schemas.openxmlformats.org/officeDocument/2006/relationships/image" Target="../media/image29.png"  /><Relationship Id="rId9" Type="http://schemas.openxmlformats.org/officeDocument/2006/relationships/image" Target="../media/image30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resh.edu.ru/subject/lesson/666/training/#14900" TargetMode="External" /><Relationship Id="rId3" Type="http://schemas.openxmlformats.org/officeDocument/2006/relationships/image" Target="../media/image31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3.png"  /><Relationship Id="rId3" Type="http://schemas.openxmlformats.org/officeDocument/2006/relationships/image" Target="../media/image34.jpeg"  /><Relationship Id="rId4" Type="http://schemas.openxmlformats.org/officeDocument/2006/relationships/image" Target="../media/image3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diagramData" Target="../diagrams/data1.xml"  /><Relationship Id="rId3" Type="http://schemas.openxmlformats.org/officeDocument/2006/relationships/diagramLayout" Target="../diagrams/layout1.xml"  /><Relationship Id="rId4" Type="http://schemas.openxmlformats.org/officeDocument/2006/relationships/diagramQuickStyle" Target="../diagrams/quickStyle1.xml"  /><Relationship Id="rId5" Type="http://schemas.openxmlformats.org/officeDocument/2006/relationships/diagramColors" Target="../diagrams/colors1.xml"  /><Relationship Id="rId6" Type="http://schemas.microsoft.com/office/2007/relationships/diagramDrawing" Target="../diagrams/drawing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diagramData" Target="../diagrams/data2.xml"  /><Relationship Id="rId3" Type="http://schemas.openxmlformats.org/officeDocument/2006/relationships/diagramLayout" Target="../diagrams/layout2.xml"  /><Relationship Id="rId4" Type="http://schemas.openxmlformats.org/officeDocument/2006/relationships/diagramQuickStyle" Target="../diagrams/quickStyle2.xml"  /><Relationship Id="rId5" Type="http://schemas.openxmlformats.org/officeDocument/2006/relationships/diagramColors" Target="../diagrams/colors2.xml"  /><Relationship Id="rId6" Type="http://schemas.microsoft.com/office/2007/relationships/diagramDrawing" Target="../diagrams/drawing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diagramData" Target="../diagrams/data3.xml"  /><Relationship Id="rId3" Type="http://schemas.openxmlformats.org/officeDocument/2006/relationships/diagramLayout" Target="../diagrams/layout3.xml"  /><Relationship Id="rId4" Type="http://schemas.openxmlformats.org/officeDocument/2006/relationships/diagramQuickStyle" Target="../diagrams/quickStyle3.xml"  /><Relationship Id="rId5" Type="http://schemas.openxmlformats.org/officeDocument/2006/relationships/diagramColors" Target="../diagrams/colors3.xml"  /><Relationship Id="rId6" Type="http://schemas.microsoft.com/office/2007/relationships/diagramDrawing" Target="../diagrams/drawing3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955" y="402956"/>
            <a:ext cx="11344759" cy="599784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latin typeface="Arial"/>
                <a:cs typeface="Arial"/>
              </a:rPr>
              <a:t>Разработчик: </a:t>
            </a:r>
            <a:r>
              <a:rPr lang="ru-RU" altLang="en-US" sz="2800" b="1">
                <a:latin typeface="Arial"/>
                <a:cs typeface="Arial"/>
              </a:rPr>
              <a:t>Лери Ольга Николаевна</a:t>
            </a:r>
            <a:r>
              <a:rPr lang="ru-RU" sz="2800" b="1">
                <a:latin typeface="Arial"/>
                <a:cs typeface="Arial"/>
              </a:rPr>
              <a:t>, </a:t>
            </a:r>
            <a:endParaRPr lang="ru-RU" sz="28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800" b="1">
                <a:latin typeface="Arial"/>
                <a:cs typeface="Arial"/>
              </a:rPr>
              <a:t>учитель технологии МАОУ СОШ № 17 </a:t>
            </a:r>
            <a:endParaRPr lang="ru-RU" sz="28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800" b="1">
                <a:latin typeface="Arial"/>
                <a:cs typeface="Arial"/>
              </a:rPr>
              <a:t>г. Тобольска Тюменской области</a:t>
            </a:r>
            <a:endParaRPr lang="ru-RU" sz="2800" b="1">
              <a:latin typeface="Arial"/>
              <a:cs typeface="Arial"/>
            </a:endParaRPr>
          </a:p>
          <a:p>
            <a:pPr algn="ctr">
              <a:defRPr/>
            </a:pPr>
            <a:endParaRPr lang="ru-RU" sz="28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>
                <a:latin typeface="Arial"/>
                <a:cs typeface="Arial"/>
              </a:rPr>
              <a:t>Презентация к уроку  по учебному предмету «Технология» в 7 классе</a:t>
            </a:r>
            <a:endParaRPr lang="ru-RU" sz="2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>
                <a:latin typeface="Arial"/>
                <a:cs typeface="Arial"/>
              </a:rPr>
              <a:t> на тему «Текстильные материалы из волокон животного происхождения. </a:t>
            </a:r>
            <a:endParaRPr lang="ru-RU" sz="24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>
                <a:latin typeface="Arial"/>
                <a:cs typeface="Arial"/>
              </a:rPr>
              <a:t>Определение сырьевого состава тканей и изучение их свойств»</a:t>
            </a:r>
            <a:endParaRPr lang="ru-RU" sz="2400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368301"/>
            <a:ext cx="1148200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+mj-lt"/>
              </a:rPr>
              <a:t>Названия шерстяных тканей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84" y="1835624"/>
            <a:ext cx="3927563" cy="1912979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000"/>
          <a:stretch/>
        </p:blipFill>
        <p:spPr bwMode="auto">
          <a:xfrm>
            <a:off x="4292448" y="1828540"/>
            <a:ext cx="3904631" cy="1909461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5"/>
          <a:stretch/>
        </p:blipFill>
        <p:spPr bwMode="auto">
          <a:xfrm>
            <a:off x="8197080" y="1840723"/>
            <a:ext cx="3593036" cy="1902781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5301" y="1384219"/>
            <a:ext cx="39275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ysClr val="windowText" lastClr="000000"/>
                </a:solidFill>
                <a:latin typeface="+mj-lt"/>
              </a:rPr>
              <a:t>драп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84377" y="1384219"/>
            <a:ext cx="39275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сукно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11939" y="1350367"/>
            <a:ext cx="360475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войлок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49" y="4118288"/>
            <a:ext cx="3905427" cy="2403166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 b="4470"/>
          <a:stretch/>
        </p:blipFill>
        <p:spPr bwMode="auto">
          <a:xfrm>
            <a:off x="4333977" y="4150045"/>
            <a:ext cx="3877967" cy="2403166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"/>
          <a:stretch/>
        </p:blipFill>
        <p:spPr bwMode="auto">
          <a:xfrm>
            <a:off x="8211944" y="4139441"/>
            <a:ext cx="3528355" cy="2413769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01883" y="3698640"/>
            <a:ext cx="390542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ysClr val="windowText" lastClr="000000"/>
                </a:solidFill>
                <a:latin typeface="+mj-lt"/>
              </a:rPr>
              <a:t>трикотаж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07311" y="3698640"/>
            <a:ext cx="390463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габардин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11943" y="3698640"/>
            <a:ext cx="355150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кашемир</a:t>
            </a:r>
          </a:p>
        </p:txBody>
      </p:sp>
    </p:spTree>
    <p:extLst>
      <p:ext uri="{BB962C8B-B14F-4D97-AF65-F5344CB8AC3E}">
        <p14:creationId xmlns:p14="http://schemas.microsoft.com/office/powerpoint/2010/main" val="22370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1" y="368300"/>
            <a:ext cx="11482009" cy="3323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+mj-lt"/>
            </a:endParaRPr>
          </a:p>
          <a:p>
            <a:pPr algn="ctr"/>
            <a:r>
              <a:rPr lang="ru-RU" sz="6600" b="1" dirty="0">
                <a:latin typeface="+mj-lt"/>
              </a:rPr>
              <a:t>Ткани из шёлка</a:t>
            </a:r>
          </a:p>
          <a:p>
            <a:pPr algn="ctr"/>
            <a:endParaRPr lang="ru-RU" sz="6000" dirty="0">
              <a:latin typeface="+mj-lt"/>
            </a:endParaRPr>
          </a:p>
          <a:p>
            <a:pPr algn="ctr"/>
            <a:endParaRPr lang="ru-RU" sz="60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695" y="5783760"/>
            <a:ext cx="39087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гладкокрашеные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48443" y="5198985"/>
            <a:ext cx="3695115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пестротканые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43558" y="5783759"/>
            <a:ext cx="3919451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напечатанные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696" y="2462982"/>
            <a:ext cx="3914099" cy="3320778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909" y="2462983"/>
            <a:ext cx="3914099" cy="3320776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8443" y="1899138"/>
            <a:ext cx="3700465" cy="3299846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1196417"/>
            <a:ext cx="5700770" cy="3055051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 bwMode="auto">
          <a:xfrm>
            <a:off x="5978768" y="1196416"/>
            <a:ext cx="5884241" cy="3055052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" b="19320"/>
          <a:stretch/>
        </p:blipFill>
        <p:spPr bwMode="auto">
          <a:xfrm>
            <a:off x="381001" y="3959116"/>
            <a:ext cx="5597766" cy="2517785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0999" y="1649983"/>
            <a:ext cx="319219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атлас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31164" y="1649983"/>
            <a:ext cx="3331845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бархат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0999" y="5872327"/>
            <a:ext cx="332300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крепдешин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6"/>
          <a:stretch/>
        </p:blipFill>
        <p:spPr bwMode="auto">
          <a:xfrm>
            <a:off x="5978767" y="3939318"/>
            <a:ext cx="5884240" cy="2517785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535680" y="5872328"/>
            <a:ext cx="3327327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шифон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1" y="368301"/>
            <a:ext cx="11482009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+mj-lt"/>
              </a:rPr>
              <a:t>Названия шёлковых тканей</a:t>
            </a:r>
          </a:p>
          <a:p>
            <a:pPr algn="ctr"/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8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76599" y="479322"/>
            <a:ext cx="8295968" cy="2477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Свойства тканей зависят от свойств волокон, из которых они изготовлены, вида переплетения и особенностей отделки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6599" y="501445"/>
            <a:ext cx="8295968" cy="24556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От чего зависят свойства </a:t>
            </a:r>
            <a:r>
              <a:rPr lang="ru-RU" sz="5400" dirty="0" smtClean="0"/>
              <a:t>ткани?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13006" cy="10028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ysClr val="windowText" lastClr="000000"/>
                </a:solidFill>
              </a:rPr>
              <a:t>ВСПОМНИ!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4206" y="3104534"/>
            <a:ext cx="3318388" cy="3753466"/>
          </a:xfrm>
          <a:prstGeom prst="rect">
            <a:avLst/>
          </a:prstGeom>
          <a:solidFill>
            <a:srgbClr val="FFF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kern="0" dirty="0">
                <a:solidFill>
                  <a:sysClr val="windowText" lastClr="000000"/>
                </a:solidFill>
              </a:rPr>
              <a:t>Эргономические</a:t>
            </a:r>
            <a:r>
              <a:rPr lang="ru-RU" sz="1400" kern="0" dirty="0">
                <a:solidFill>
                  <a:sysClr val="windowText" lastClr="000000"/>
                </a:solidFill>
              </a:rPr>
              <a:t>  </a:t>
            </a:r>
          </a:p>
          <a:p>
            <a:pPr lvl="0"/>
            <a:r>
              <a:rPr lang="ru-RU" kern="0" dirty="0">
                <a:solidFill>
                  <a:sysClr val="windowText" lastClr="000000"/>
                </a:solidFill>
              </a:rPr>
              <a:t>характеризуют, насколько материал безвреден для человека.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104534"/>
            <a:ext cx="2684206" cy="37534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kern="0" dirty="0">
                <a:solidFill>
                  <a:sysClr val="windowText" lastClr="000000"/>
                </a:solidFill>
              </a:rPr>
              <a:t>Физические</a:t>
            </a:r>
            <a:r>
              <a:rPr lang="ru-RU" sz="3200" kern="0" dirty="0">
                <a:solidFill>
                  <a:sysClr val="windowText" lastClr="000000"/>
                </a:solidFill>
              </a:rPr>
              <a:t> </a:t>
            </a:r>
          </a:p>
          <a:p>
            <a:pPr lvl="0"/>
            <a:r>
              <a:rPr lang="ru-RU" kern="0" dirty="0" smtClean="0">
                <a:solidFill>
                  <a:sysClr val="windowText" lastClr="000000"/>
                </a:solidFill>
              </a:rPr>
              <a:t>характеризуют </a:t>
            </a:r>
            <a:r>
              <a:rPr lang="ru-RU" kern="0" dirty="0">
                <a:solidFill>
                  <a:sysClr val="windowText" lastClr="000000"/>
                </a:solidFill>
              </a:rPr>
              <a:t>способность текстильных материалов долго не изнашиваться, сохранять свой вид.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2595" y="3104534"/>
            <a:ext cx="2934928" cy="37534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kern="0" dirty="0">
                <a:solidFill>
                  <a:sysClr val="windowText" lastClr="000000"/>
                </a:solidFill>
              </a:rPr>
              <a:t>Эстетические </a:t>
            </a:r>
          </a:p>
          <a:p>
            <a:pPr lvl="0"/>
            <a:r>
              <a:rPr lang="ru-RU" sz="1600" kern="0" dirty="0" smtClean="0">
                <a:solidFill>
                  <a:sysClr val="windowText" lastClr="000000"/>
                </a:solidFill>
              </a:rPr>
              <a:t>такие </a:t>
            </a:r>
            <a:r>
              <a:rPr lang="ru-RU" sz="1600" kern="0" dirty="0">
                <a:solidFill>
                  <a:sysClr val="windowText" lastClr="000000"/>
                </a:solidFill>
              </a:rPr>
              <a:t>свойства, которые характеризуют красоту тканей и изделий из них, характеризуют приятный внешний вид.</a:t>
            </a:r>
          </a:p>
          <a:p>
            <a:pPr algn="ctr"/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37523" y="3104534"/>
            <a:ext cx="3254478" cy="3753466"/>
          </a:xfrm>
          <a:prstGeom prst="rect">
            <a:avLst/>
          </a:prstGeom>
          <a:solidFill>
            <a:srgbClr val="FFF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700" b="1" kern="0" dirty="0">
                <a:solidFill>
                  <a:sysClr val="windowText" lastClr="000000"/>
                </a:solidFill>
              </a:rPr>
              <a:t>Технологические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</a:p>
          <a:p>
            <a:pPr lvl="0"/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</a:rPr>
              <a:t>характеризуют, насколько удобно с этим материалом работать, кроить его и шить.</a:t>
            </a:r>
            <a:endParaRPr lang="ru-RU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04534"/>
            <a:ext cx="2684206" cy="3753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Прочность</a:t>
            </a:r>
            <a:r>
              <a:rPr lang="ru-RU" dirty="0"/>
              <a:t> </a:t>
            </a:r>
          </a:p>
          <a:p>
            <a:pPr algn="ctr"/>
            <a:r>
              <a:rPr lang="ru-RU" sz="2000" dirty="0"/>
              <a:t>Износостойкость </a:t>
            </a:r>
          </a:p>
          <a:p>
            <a:pPr algn="ctr"/>
            <a:r>
              <a:rPr lang="ru-RU" sz="2000" dirty="0"/>
              <a:t>Стойкость к усадке</a:t>
            </a:r>
          </a:p>
          <a:p>
            <a:pPr algn="ctr"/>
            <a:r>
              <a:rPr lang="ru-RU" sz="2800" dirty="0" smtClean="0"/>
              <a:t>Упругость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84206" y="3104534"/>
            <a:ext cx="3318387" cy="3753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Гигроскопичность </a:t>
            </a:r>
            <a:r>
              <a:rPr lang="ru-RU" sz="2000" dirty="0">
                <a:solidFill>
                  <a:schemeClr val="bg1"/>
                </a:solidFill>
              </a:rPr>
              <a:t>         Воздухопроницаемость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Водоупорность </a:t>
            </a:r>
          </a:p>
          <a:p>
            <a:pPr algn="ctr"/>
            <a:r>
              <a:rPr lang="ru-RU" sz="2800" dirty="0" err="1">
                <a:solidFill>
                  <a:schemeClr val="bg1"/>
                </a:solidFill>
              </a:rPr>
              <a:t>Теплозащитность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37522" y="3104534"/>
            <a:ext cx="3254478" cy="3753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ysClr val="windowText" lastClr="000000"/>
                </a:solidFill>
              </a:rPr>
              <a:t>Осыпаемость</a:t>
            </a:r>
          </a:p>
          <a:p>
            <a:pPr algn="ctr"/>
            <a:r>
              <a:rPr lang="ru-RU" sz="2800" dirty="0">
                <a:solidFill>
                  <a:sysClr val="windowText" lastClr="000000"/>
                </a:solidFill>
              </a:rPr>
              <a:t>Скольжение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2595" y="3104534"/>
            <a:ext cx="3156155" cy="3753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Художественно-цветовое оформление</a:t>
            </a:r>
          </a:p>
          <a:p>
            <a:pPr algn="ctr"/>
            <a:r>
              <a:rPr lang="ru-RU" sz="2800" dirty="0"/>
              <a:t>Фактура </a:t>
            </a:r>
          </a:p>
          <a:p>
            <a:pPr algn="ctr"/>
            <a:r>
              <a:rPr lang="ru-RU" sz="2800" dirty="0" err="1"/>
              <a:t>Драпируемость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150077"/>
            <a:ext cx="12192000" cy="7226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Какие группы свойств?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684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8242" y="1961907"/>
            <a:ext cx="11215019" cy="37906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ysClr val="windowText" lastClr="000000"/>
                </a:solidFill>
              </a:rPr>
              <a:t>Пользуясь учебником изучите свойства шерстяных тканей.</a:t>
            </a:r>
            <a:endParaRPr lang="ru-RU" sz="480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0" b="17142"/>
          <a:stretch/>
        </p:blipFill>
        <p:spPr bwMode="auto">
          <a:xfrm>
            <a:off x="8196325" y="2090059"/>
            <a:ext cx="3687181" cy="2039829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5903" y="551354"/>
            <a:ext cx="1161760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</a:rPr>
              <a:t>Свойства шерстяных тканей</a:t>
            </a:r>
          </a:p>
          <a:p>
            <a:pPr algn="ctr"/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9"/>
          <a:stretch/>
        </p:blipFill>
        <p:spPr bwMode="auto">
          <a:xfrm>
            <a:off x="308494" y="2182520"/>
            <a:ext cx="3863354" cy="1947368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1" b="9509"/>
          <a:stretch/>
        </p:blipFill>
        <p:spPr bwMode="auto">
          <a:xfrm>
            <a:off x="4205851" y="2170711"/>
            <a:ext cx="3972994" cy="1959178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94" y="4680405"/>
            <a:ext cx="11554516" cy="1790888"/>
          </a:xfrm>
          <a:prstGeom prst="rect">
            <a:avLst/>
          </a:prstGeom>
          <a:ln w="12700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5903" y="1669520"/>
            <a:ext cx="39399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+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Гигроскопичность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22374" y="1667179"/>
            <a:ext cx="393994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+Упругость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8494" y="4143537"/>
            <a:ext cx="1155451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+Стойкость к воздействию солнечных лучей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62322" y="1669520"/>
            <a:ext cx="37211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ysClr val="windowText" lastClr="000000"/>
                </a:solidFill>
                <a:latin typeface="+mj-lt"/>
              </a:rPr>
              <a:t>+</a:t>
            </a:r>
            <a:r>
              <a:rPr lang="ru-RU" sz="3200" dirty="0" err="1">
                <a:solidFill>
                  <a:sysClr val="windowText" lastClr="000000"/>
                </a:solidFill>
                <a:latin typeface="+mj-lt"/>
              </a:rPr>
              <a:t>Свойлачивание</a:t>
            </a:r>
            <a:endParaRPr lang="ru-RU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894" y="1785166"/>
            <a:ext cx="11105716" cy="357020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600" dirty="0"/>
              <a:t> - </a:t>
            </a:r>
            <a:r>
              <a:rPr lang="ru-RU" sz="9600" dirty="0" err="1"/>
              <a:t>Пылеёмкость</a:t>
            </a:r>
            <a:endParaRPr lang="ru-RU" sz="96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91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3537" y="-1978383"/>
            <a:ext cx="6866023" cy="10790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1" y="2148927"/>
            <a:ext cx="7582424" cy="2949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ysClr val="windowText" lastClr="000000"/>
                </a:solidFill>
              </a:rPr>
              <a:t>Пользуясь учебником изучите свойства шёлковых тканей.</a:t>
            </a:r>
            <a:endParaRPr lang="ru-RU" sz="440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1" y="368301"/>
            <a:ext cx="1133263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+mj-lt"/>
              </a:rPr>
              <a:t>Свойства шёлковых тканей</a:t>
            </a:r>
          </a:p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1001" y="1500053"/>
            <a:ext cx="7582424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+Гигроскопичность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1001" y="2207939"/>
            <a:ext cx="758242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+Воздухопроницаемость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1001" y="3623711"/>
            <a:ext cx="758242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+Упругость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1001" y="2915825"/>
            <a:ext cx="758242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+Терморегуляция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1001" y="4331597"/>
            <a:ext cx="7582424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+</a:t>
            </a:r>
            <a:r>
              <a:rPr lang="ru-RU" sz="4000" dirty="0" err="1">
                <a:latin typeface="+mj-lt"/>
              </a:rPr>
              <a:t>Гипоаллергенность</a:t>
            </a:r>
            <a:endParaRPr lang="ru-RU" sz="4000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1001" y="5039483"/>
            <a:ext cx="756875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+</a:t>
            </a:r>
            <a:r>
              <a:rPr lang="ru-RU" sz="4000" dirty="0" err="1">
                <a:latin typeface="+mj-lt"/>
              </a:rPr>
              <a:t>Драпируемость</a:t>
            </a:r>
            <a:endParaRPr lang="ru-RU" sz="4000" dirty="0"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4673" y="5732205"/>
            <a:ext cx="755508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+Износостойкость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01146" y="2002709"/>
            <a:ext cx="6212485" cy="40349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«-»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Осыпаемость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Скольжение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Выгорают </a:t>
            </a:r>
            <a:r>
              <a:rPr lang="ru-RU" sz="2800" i="1" dirty="0"/>
              <a:t>(неустойчивы к воздействию солнечного света)</a:t>
            </a:r>
          </a:p>
        </p:txBody>
      </p:sp>
    </p:spTree>
    <p:extLst>
      <p:ext uri="{BB962C8B-B14F-4D97-AF65-F5344CB8AC3E}">
        <p14:creationId xmlns:p14="http://schemas.microsoft.com/office/powerpoint/2010/main" val="16467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86458"/>
              </p:ext>
            </p:extLst>
          </p:nvPr>
        </p:nvGraphicFramePr>
        <p:xfrm>
          <a:off x="714376" y="1571625"/>
          <a:ext cx="10715625" cy="43493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43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0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9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30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Стирка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Чистка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ВТО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Шёлк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40º- 45º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 рекомендуется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140º-160º с изнаночной стороны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Шерсть</a:t>
                      </a:r>
                      <a:r>
                        <a:rPr lang="ru-RU" sz="2000" dirty="0"/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40º- 45º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 применением ацетона, нашатырного спирта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150º-200º через влажную ткань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74" y="557192"/>
            <a:ext cx="1088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Уход за шёлковыми и шерстяными тканями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4992" y="2920180"/>
            <a:ext cx="9055509" cy="3008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Как ухаживать за шёлковыми и шерстяными тканями?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686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6513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93" y="5943600"/>
            <a:ext cx="4940710" cy="8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1" y="6058172"/>
            <a:ext cx="5309419" cy="79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927" y="811161"/>
            <a:ext cx="5560143" cy="9881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5" y="5018343"/>
            <a:ext cx="557140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65" y="5018343"/>
            <a:ext cx="545531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5" y="5943600"/>
            <a:ext cx="5565775" cy="9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7" y="5943600"/>
            <a:ext cx="5455318" cy="9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5" y="1902542"/>
            <a:ext cx="5565775" cy="8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66" y="1902542"/>
            <a:ext cx="5477438" cy="8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811161"/>
            <a:ext cx="5455316" cy="97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6" y="2941279"/>
            <a:ext cx="545531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7" y="2941279"/>
            <a:ext cx="5565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7" y="3819833"/>
            <a:ext cx="5455317" cy="105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5" y="3819832"/>
            <a:ext cx="5565775" cy="105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29" y="347627"/>
            <a:ext cx="10058400" cy="13716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Проверь себя!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458" y="2806710"/>
            <a:ext cx="11415251" cy="144082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sz="3600" dirty="0">
                <a:hlinkClick r:id="rId2"/>
              </a:rPr>
              <a:t>https://resh.edu.ru/subject/lesson/666/training/#</a:t>
            </a:r>
            <a:r>
              <a:rPr lang="en-US" sz="3600" dirty="0" smtClean="0">
                <a:hlinkClick r:id="rId2"/>
              </a:rPr>
              <a:t>14900</a:t>
            </a:r>
            <a:endParaRPr lang="ru-RU" sz="3600" dirty="0" smtClean="0"/>
          </a:p>
          <a:p>
            <a:endParaRPr lang="ru-RU" sz="3200" b="1" dirty="0" smtClean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9" b="16121"/>
          <a:stretch/>
        </p:blipFill>
        <p:spPr bwMode="auto">
          <a:xfrm>
            <a:off x="6091084" y="-1"/>
            <a:ext cx="6100916" cy="256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01"/>
          <a:stretch/>
        </p:blipFill>
        <p:spPr bwMode="auto">
          <a:xfrm>
            <a:off x="265470" y="3126658"/>
            <a:ext cx="11710219" cy="35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E943C42-E878-46EB-8A33-C4999A422E70}"/>
              </a:ext>
            </a:extLst>
          </p:cNvPr>
          <p:cNvSpPr/>
          <p:nvPr/>
        </p:nvSpPr>
        <p:spPr>
          <a:xfrm>
            <a:off x="265471" y="206478"/>
            <a:ext cx="11710219" cy="1946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Лабораторная работа №3</a:t>
            </a:r>
          </a:p>
          <a:p>
            <a:pPr algn="ctr"/>
            <a:r>
              <a:rPr lang="ru-RU" sz="4400" i="1" dirty="0" smtClean="0">
                <a:solidFill>
                  <a:schemeClr val="bg1"/>
                </a:solidFill>
              </a:rPr>
              <a:t>(учебник стр. 61)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5468" y="2168013"/>
            <a:ext cx="11710219" cy="15043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«Определение сырьевого состава тканей и изучение их свойств»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11FCD5E-03B7-4E99-8CB3-6766364F7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8" r="6898"/>
          <a:stretch/>
        </p:blipFill>
        <p:spPr>
          <a:xfrm>
            <a:off x="0" y="1309480"/>
            <a:ext cx="12192000" cy="55485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011BDB8-A953-43D2-AEE8-9AB25AE9C3F8}"/>
              </a:ext>
            </a:extLst>
          </p:cNvPr>
          <p:cNvSpPr/>
          <p:nvPr/>
        </p:nvSpPr>
        <p:spPr>
          <a:xfrm>
            <a:off x="5520649" y="1540599"/>
            <a:ext cx="13676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842AD1-1C1D-4EF5-9F70-90EE7E60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083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600" dirty="0">
                <a:solidFill>
                  <a:sysClr val="windowText" lastClr="000000"/>
                </a:solidFill>
              </a:rPr>
              <a:t> </a:t>
            </a:r>
            <a:r>
              <a:rPr lang="ru-RU" sz="6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ЧЁРНЫЙ ЯЩИК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92CA91A-71C8-4DE2-A37D-D10EA6AB8546}"/>
              </a:ext>
            </a:extLst>
          </p:cNvPr>
          <p:cNvSpPr/>
          <p:nvPr/>
        </p:nvSpPr>
        <p:spPr>
          <a:xfrm>
            <a:off x="0" y="1309480"/>
            <a:ext cx="12192000" cy="180847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1. Это протяженное, гибкое и прочное тело с малыми поперечными размерами, пригодное для изготовления пряжи и текстильных изделий.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15FA700-739C-4EE3-9CBF-363EBD2E86F9}"/>
              </a:ext>
            </a:extLst>
          </p:cNvPr>
          <p:cNvSpPr/>
          <p:nvPr/>
        </p:nvSpPr>
        <p:spPr>
          <a:xfrm>
            <a:off x="0" y="3117954"/>
            <a:ext cx="12192000" cy="22046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Бывают: семенные, лубяные, листовые, плодовые, вискозные, ацетатные, </a:t>
            </a:r>
            <a:r>
              <a:rPr lang="ru-RU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триацитатные</a:t>
            </a:r>
            <a:r>
              <a:rPr lang="ru-RU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</a:t>
            </a:r>
            <a:r>
              <a:rPr lang="ru-RU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3DD244-81E0-493F-A21F-64C71F9CCE32}"/>
              </a:ext>
            </a:extLst>
          </p:cNvPr>
          <p:cNvSpPr/>
          <p:nvPr/>
        </p:nvSpPr>
        <p:spPr>
          <a:xfrm>
            <a:off x="0" y="5293687"/>
            <a:ext cx="12192000" cy="15643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 уже изучали хлопковые и льняные, синтетические и искусственные…</a:t>
            </a:r>
          </a:p>
          <a:p>
            <a:pPr lvl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97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32B276-B793-4080-AC19-1BD338F7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0848"/>
            <a:ext cx="10058400" cy="13716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ECF127-4F3B-40A2-8C18-27E3F462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449"/>
            <a:ext cx="10515600" cy="4664398"/>
          </a:xfrm>
          <a:noFill/>
        </p:spPr>
        <p:txBody>
          <a:bodyPr/>
          <a:lstStyle/>
          <a:p>
            <a:endParaRPr lang="ru-RU" sz="500" dirty="0"/>
          </a:p>
          <a:p>
            <a:r>
              <a:rPr lang="ru-RU" sz="4000" dirty="0"/>
              <a:t>Сантиметровая лента</a:t>
            </a:r>
          </a:p>
          <a:p>
            <a:r>
              <a:rPr lang="ru-RU" sz="4000" dirty="0"/>
              <a:t>Шнурок или поясок </a:t>
            </a:r>
            <a:r>
              <a:rPr lang="ru-RU" sz="2400" i="1" dirty="0"/>
              <a:t>(для обозначения талии)</a:t>
            </a:r>
          </a:p>
          <a:p>
            <a:r>
              <a:rPr lang="ru-RU" sz="4000" dirty="0"/>
              <a:t>Чертёжные инструменты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A7BE6A-9F8F-46F8-90F6-23F6F416E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9" b="9931"/>
          <a:stretch/>
        </p:blipFill>
        <p:spPr>
          <a:xfrm>
            <a:off x="347360" y="4237310"/>
            <a:ext cx="3939828" cy="2317900"/>
          </a:xfrm>
          <a:prstGeom prst="rect">
            <a:avLst/>
          </a:prstGeom>
        </p:spPr>
      </p:pic>
      <p:pic>
        <p:nvPicPr>
          <p:cNvPr id="1026" name="Picture 2" descr="http://www.rudenko-anna.ru/wp-content/uploads/2016/07/snyatie-merok-osnova-yubki-ob.jpg">
            <a:extLst>
              <a:ext uri="{FF2B5EF4-FFF2-40B4-BE49-F238E27FC236}">
                <a16:creationId xmlns="" xmlns:a16="http://schemas.microsoft.com/office/drawing/2014/main" id="{5ADF441E-1713-48C5-8165-ABD828E2F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8"/>
          <a:stretch/>
        </p:blipFill>
        <p:spPr bwMode="auto">
          <a:xfrm>
            <a:off x="4667249" y="4237310"/>
            <a:ext cx="3237565" cy="24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839C11-24F3-4512-BB66-4EBC3A6AC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961" y="4237310"/>
            <a:ext cx="3605680" cy="2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778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текстильных волокон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9603915"/>
              </p:ext>
            </p:extLst>
          </p:nvPr>
        </p:nvGraphicFramePr>
        <p:xfrm>
          <a:off x="0" y="769223"/>
          <a:ext cx="12192000" cy="622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26658" y="4911213"/>
            <a:ext cx="2743200" cy="1489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2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2257425"/>
            <a:ext cx="9286875" cy="2996138"/>
          </a:xfrm>
        </p:spPr>
        <p:txBody>
          <a:bodyPr/>
          <a:lstStyle/>
          <a:p>
            <a:r>
              <a:rPr lang="ru-RU" sz="4400" dirty="0">
                <a:effectLst/>
              </a:rPr>
              <a:t>Текстильные материалы из волокон животного происхождения. Определение сырьевого состава тканей и изучение их </a:t>
            </a:r>
            <a:r>
              <a:rPr lang="ru-RU" sz="4400" dirty="0" smtClean="0">
                <a:effectLst/>
              </a:rPr>
              <a:t>свойств.</a:t>
            </a:r>
            <a:endParaRPr lang="ru-RU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91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15935"/>
              </p:ext>
            </p:extLst>
          </p:nvPr>
        </p:nvGraphicFramePr>
        <p:xfrm>
          <a:off x="3908323" y="1"/>
          <a:ext cx="828367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2578" y="1477748"/>
            <a:ext cx="355738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noFill/>
                  <a:prstDash val="solid"/>
                </a:ln>
                <a:effectLst/>
                <a:latin typeface="+mj-lt"/>
              </a:rPr>
              <a:t>Задание №1:</a:t>
            </a:r>
          </a:p>
          <a:p>
            <a:r>
              <a:rPr lang="ru-RU" sz="4000" b="1" dirty="0">
                <a:ln w="10541" cmpd="sng">
                  <a:noFill/>
                  <a:prstDash val="solid"/>
                </a:ln>
                <a:latin typeface="+mj-lt"/>
              </a:rPr>
              <a:t>в</a:t>
            </a:r>
            <a:r>
              <a:rPr lang="ru-RU" sz="4000" b="1" dirty="0" smtClean="0">
                <a:ln w="10541" cmpd="sng">
                  <a:noFill/>
                  <a:prstDash val="solid"/>
                </a:ln>
                <a:latin typeface="+mj-lt"/>
              </a:rPr>
              <a:t> ходе </a:t>
            </a:r>
          </a:p>
          <a:p>
            <a:r>
              <a:rPr lang="ru-RU" sz="4000" b="1" dirty="0" smtClean="0">
                <a:ln w="10541" cmpd="sng">
                  <a:noFill/>
                  <a:prstDash val="solid"/>
                </a:ln>
                <a:latin typeface="+mj-lt"/>
              </a:rPr>
              <a:t>урока</a:t>
            </a:r>
          </a:p>
          <a:p>
            <a:r>
              <a:rPr lang="ru-RU" sz="4000" b="1" dirty="0" smtClean="0">
                <a:ln w="10541" cmpd="sng">
                  <a:noFill/>
                  <a:prstDash val="solid"/>
                </a:ln>
                <a:latin typeface="+mj-lt"/>
              </a:rPr>
              <a:t>з</a:t>
            </a:r>
            <a:r>
              <a:rPr lang="ru-RU" sz="4000" b="1" cap="none" spc="0" dirty="0" smtClean="0">
                <a:ln w="10541" cmpd="sng">
                  <a:noFill/>
                  <a:prstDash val="solid"/>
                </a:ln>
                <a:effectLst/>
                <a:latin typeface="+mj-lt"/>
              </a:rPr>
              <a:t>аполнить</a:t>
            </a:r>
          </a:p>
          <a:p>
            <a:r>
              <a:rPr lang="ru-RU" sz="4000" b="1" cap="none" spc="0" dirty="0" smtClean="0">
                <a:ln w="10541" cmpd="sng">
                  <a:noFill/>
                  <a:prstDash val="solid"/>
                </a:ln>
                <a:effectLst/>
                <a:latin typeface="+mj-lt"/>
              </a:rPr>
              <a:t>кластер</a:t>
            </a:r>
            <a:endParaRPr lang="ru-RU" sz="4000" b="1" cap="none" spc="0" dirty="0">
              <a:ln w="10541" cmpd="sng">
                <a:noFill/>
                <a:prstDash val="solid"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4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37370"/>
              </p:ext>
            </p:extLst>
          </p:nvPr>
        </p:nvGraphicFramePr>
        <p:xfrm>
          <a:off x="1143001" y="1314450"/>
          <a:ext cx="10058400" cy="447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48E4095-098D-4B8B-BC7B-70717191430C}"/>
              </a:ext>
            </a:extLst>
          </p:cNvPr>
          <p:cNvSpPr/>
          <p:nvPr/>
        </p:nvSpPr>
        <p:spPr>
          <a:xfrm>
            <a:off x="1364588" y="4197247"/>
            <a:ext cx="4212236" cy="15891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DA1486D-BDFD-454E-A7C9-857894A6CAF5}"/>
              </a:ext>
            </a:extLst>
          </p:cNvPr>
          <p:cNvSpPr/>
          <p:nvPr/>
        </p:nvSpPr>
        <p:spPr>
          <a:xfrm>
            <a:off x="6463259" y="4197246"/>
            <a:ext cx="4585740" cy="15891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66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1" y="1401099"/>
            <a:ext cx="11710219" cy="50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80" y="309718"/>
            <a:ext cx="10058400" cy="1371600"/>
          </a:xfrm>
        </p:spPr>
        <p:txBody>
          <a:bodyPr>
            <a:noAutofit/>
          </a:bodyPr>
          <a:lstStyle/>
          <a:p>
            <a:r>
              <a:rPr lang="ru-RU" b="1" dirty="0" smtClean="0"/>
              <a:t>Первичная обработка шерсти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3460" y="1858183"/>
            <a:ext cx="4675242" cy="41664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00" dirty="0" smtClean="0"/>
              <a:t>?</a:t>
            </a:r>
            <a:endParaRPr lang="ru-RU" sz="3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972" y="1401099"/>
            <a:ext cx="11710218" cy="1297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1. Сортируют по качеству.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972" y="2698955"/>
            <a:ext cx="11710219" cy="1401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2. Треплют (разрыхляют и удаляют загрязнения).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724" y="4100052"/>
            <a:ext cx="11710219" cy="1179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/>
              <a:t>3</a:t>
            </a:r>
            <a:r>
              <a:rPr lang="ru-RU" sz="3600" dirty="0" smtClean="0"/>
              <a:t>. Промывают (в горячей воде с мылом, содой) .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973" y="5279923"/>
            <a:ext cx="11710219" cy="13421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4. Сушат.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89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8"/>
          <a:stretch/>
        </p:blipFill>
        <p:spPr bwMode="auto">
          <a:xfrm rot="5400000">
            <a:off x="7121014" y="1624784"/>
            <a:ext cx="5063612" cy="46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4" y="1401100"/>
            <a:ext cx="7093975" cy="506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80" y="309718"/>
            <a:ext cx="10058400" cy="1371600"/>
          </a:xfrm>
        </p:spPr>
        <p:txBody>
          <a:bodyPr>
            <a:noAutofit/>
          </a:bodyPr>
          <a:lstStyle/>
          <a:p>
            <a:r>
              <a:rPr lang="ru-RU" b="1" dirty="0" smtClean="0"/>
              <a:t>Первичная обработка шёлка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97711" y="1858185"/>
            <a:ext cx="4675242" cy="41664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00" dirty="0" smtClean="0"/>
              <a:t>?</a:t>
            </a:r>
            <a:endParaRPr lang="ru-RU" sz="3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724" y="1401099"/>
            <a:ext cx="11710218" cy="10913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1. Собирают коконы (на 8-9 день после завивки).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722" y="2492479"/>
            <a:ext cx="11710219" cy="9291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2. Коконы обрабатывают горячи паром.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723" y="3421627"/>
            <a:ext cx="11710219" cy="9291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/>
              <a:t>3</a:t>
            </a:r>
            <a:r>
              <a:rPr lang="ru-RU" sz="3600" dirty="0" smtClean="0"/>
              <a:t>. Коконы сушат горячим воздухом.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723" y="4350775"/>
            <a:ext cx="11710219" cy="9291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4. Получают шёлк-сырец.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723" y="5279923"/>
            <a:ext cx="11710219" cy="11847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/>
              <a:t>5</a:t>
            </a:r>
            <a:r>
              <a:rPr lang="ru-RU" sz="3600" dirty="0" smtClean="0"/>
              <a:t>. Одновременно сматывают в одну нить волокна с </a:t>
            </a:r>
          </a:p>
          <a:p>
            <a:r>
              <a:rPr lang="ru-RU" sz="3600" dirty="0" smtClean="0"/>
              <a:t>3- 10 коконов.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95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1331332"/>
            <a:ext cx="3825240" cy="4385702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0089" y="1331332"/>
            <a:ext cx="3696268" cy="4385703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6241" y="1331332"/>
            <a:ext cx="3943848" cy="4385702"/>
          </a:xfrm>
          <a:prstGeom prst="rect">
            <a:avLst/>
          </a:prstGeom>
          <a:ln w="127000" cap="flat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1" y="368300"/>
            <a:ext cx="11482009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+mj-lt"/>
              </a:rPr>
              <a:t>Ткани из шерсти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5725908"/>
            <a:ext cx="3825239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гладкокрашеные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06241" y="5725908"/>
            <a:ext cx="3943848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пестротканые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50089" y="5725908"/>
            <a:ext cx="3696268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напечатанные</a:t>
            </a:r>
          </a:p>
        </p:txBody>
      </p:sp>
    </p:spTree>
    <p:extLst>
      <p:ext uri="{BB962C8B-B14F-4D97-AF65-F5344CB8AC3E}">
        <p14:creationId xmlns:p14="http://schemas.microsoft.com/office/powerpoint/2010/main" val="1312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Savon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 2">
      <a:majorFont>
        <a:latin typeface="Arial"/>
        <a:ea typeface=""/>
        <a:cs typeface=""/>
        <a:font script="Jpan" typeface="MS PGothic"/>
        <a:font script="Hang" typeface="굴림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굴림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0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646</ep:Words>
  <ep:PresentationFormat>Произвольный</ep:PresentationFormat>
  <ep:Paragraphs>183</ep:Paragraphs>
  <ep:Slides>20</ep:Slides>
  <ep:Notes>0</ep:Notes>
  <ep:TotalTime>0</ep:TotalTime>
  <ep:HiddenSlides>0</ep:HiddenSlides>
  <ep:MMClips>1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20</vt:i4>
      </vt:variant>
    </vt:vector>
  </ep:HeadingPairs>
  <ep:TitlesOfParts>
    <vt:vector size="21" baseType="lpstr">
      <vt:lpstr>Savon</vt:lpstr>
      <vt:lpstr>Слайд 1</vt:lpstr>
      <vt:lpstr xml:space="preserve"> ЧЁРНЫЙ ЯЩИК</vt:lpstr>
      <vt:lpstr>Классификация текстильных волокон</vt:lpstr>
      <vt:lpstr>Текстильные материалы из волокон животного происхождения. Определение сырьевого состава тканей и изучение их свойств.</vt:lpstr>
      <vt:lpstr>Презентация PowerPoint</vt:lpstr>
      <vt:lpstr>Презентация PowerPoint</vt:lpstr>
      <vt:lpstr>Презентация PowerPoint</vt:lpstr>
      <vt:lpstr>Волосяной покров животных</vt:lpstr>
      <vt:lpstr xml:space="preserve">Шёлковые волокна тонкие нити, получаемые при размотке коконов гусеницы тутового шелкопряда.     </vt:lpstr>
      <vt:lpstr>Первичная обработка шерсти</vt:lpstr>
      <vt:lpstr>Первичная обработка шёлка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2013-11-06T12:15:49.000</dcterms:created>
  <dc:creator>Людмила</dc:creator>
  <cp:lastModifiedBy>Ольга</cp:lastModifiedBy>
  <dcterms:modified xsi:type="dcterms:W3CDTF">2020-12-24T16:17:58.108</dcterms:modified>
  <cp:revision>81</cp:revision>
  <dc:title>Натуральные волокна животного происхождения. Саржевое и атласное переплетения.</dc:title>
  <cp:version>0906.0100.01</cp:version>
</cp:coreProperties>
</file>