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66" r:id="rId4"/>
    <p:sldId id="267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73" r:id="rId20"/>
    <p:sldId id="269" r:id="rId21"/>
    <p:sldId id="27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265" autoAdjust="0"/>
    <p:restoredTop sz="94660"/>
  </p:normalViewPr>
  <p:slideViewPr>
    <p:cSldViewPr>
      <p:cViewPr varScale="1">
        <p:scale>
          <a:sx n="68" d="100"/>
          <a:sy n="68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85960-79E5-43B2-A0D3-E4524DCDB1B8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84EBC-B449-484D-B750-5C218779D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85960-79E5-43B2-A0D3-E4524DCDB1B8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84EBC-B449-484D-B750-5C218779D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85960-79E5-43B2-A0D3-E4524DCDB1B8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84EBC-B449-484D-B750-5C218779D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85960-79E5-43B2-A0D3-E4524DCDB1B8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84EBC-B449-484D-B750-5C218779D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85960-79E5-43B2-A0D3-E4524DCDB1B8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84EBC-B449-484D-B750-5C218779D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85960-79E5-43B2-A0D3-E4524DCDB1B8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84EBC-B449-484D-B750-5C218779D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85960-79E5-43B2-A0D3-E4524DCDB1B8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84EBC-B449-484D-B750-5C218779D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85960-79E5-43B2-A0D3-E4524DCDB1B8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84EBC-B449-484D-B750-5C218779D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85960-79E5-43B2-A0D3-E4524DCDB1B8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84EBC-B449-484D-B750-5C218779D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85960-79E5-43B2-A0D3-E4524DCDB1B8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84EBC-B449-484D-B750-5C218779D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85960-79E5-43B2-A0D3-E4524DCDB1B8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84EBC-B449-484D-B750-5C218779D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85960-79E5-43B2-A0D3-E4524DCDB1B8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84EBC-B449-484D-B750-5C218779D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&#1055;&#1050;\Downloads\Record%20(online-voice-recorder.com)(5).mp3" TargetMode="Externa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&#1055;&#1050;\Downloads\Record%20(online-voice-recorder.com)(6).mp3" TargetMode="Externa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&#1055;&#1050;\Downloads\Record%20(online-voice-recorder.com)(7).mp3" TargetMode="Externa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&#1055;&#1050;\Downloads\Record%20(online-voice-recorder.com)(8).mp3" TargetMode="Externa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&#1055;&#1050;\Downloads\Record%20(online-voice-recorder.com)(9).mp3" TargetMode="Externa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&#1055;&#1050;\Downloads\Record%20(online-voice-recorder.com)(10).mp3" TargetMode="Externa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&#1055;&#1050;\Downloads\Record%20(online-voice-recorder.com)(11).mp3" TargetMode="Externa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&#1055;&#1050;\Downloads\Record%20(online-voice-recorder.com)(12).mp3" TargetMode="Externa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&#1055;&#1050;\Downloads\Record%20(online-voice-recorder.com)(13).mp3" TargetMode="Externa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&#1055;&#1050;\Downloads\Record%20(online-voice-recorder.com)(15).mp3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islcollective.com/video-lessons/what-she-he-wearing-today" TargetMode="External"/><Relationship Id="rId2" Type="http://schemas.openxmlformats.org/officeDocument/2006/relationships/hyperlink" Target="https://en.islcollective.com/video-lessons/clothes-despicable-me-2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&#1055;&#1050;\Downloads\Record%20(online-voice-recorder.com).mp3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&#1055;&#1050;\Downloads\Record%20(online-voice-recorder.com)(1).mp3" TargetMode="Externa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&#1055;&#1050;\Downloads\Record%20(online-voice-recorder.com)(2).mp3" TargetMode="Externa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&#1055;&#1050;\Downloads\Record%20(online-voice-recorder.com)(3).mp3" TargetMode="Externa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&#1055;&#1050;\Downloads\Record%20(online-voice-recorder.com)(4).mp3" TargetMode="Externa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7772400" cy="19288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22</a:t>
            </a:r>
            <a:r>
              <a:rPr lang="en-US" baseline="30000" dirty="0" smtClean="0"/>
              <a:t>nd</a:t>
            </a:r>
            <a:r>
              <a:rPr lang="en-US" dirty="0" smtClean="0"/>
              <a:t>  of April.</a:t>
            </a:r>
            <a:br>
              <a:rPr lang="en-US" dirty="0" smtClean="0"/>
            </a:br>
            <a:r>
              <a:rPr lang="en-US" dirty="0" smtClean="0"/>
              <a:t>Class work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2285992"/>
            <a:ext cx="8429684" cy="928694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tx1"/>
                </a:solidFill>
              </a:rPr>
              <a:t>theme: </a:t>
            </a:r>
            <a:r>
              <a:rPr lang="en-US" sz="4800" b="1" dirty="0" smtClean="0">
                <a:solidFill>
                  <a:srgbClr val="C00000"/>
                </a:solidFill>
              </a:rPr>
              <a:t> Clothes</a:t>
            </a:r>
          </a:p>
        </p:txBody>
      </p:sp>
      <p:pic>
        <p:nvPicPr>
          <p:cNvPr id="8194" name="Picture 2" descr="https://thumbs.dreamstime.com/b/%D0%BE-%D0%B5%D0%B6-%D1%8B-%D0%BD%D0%B0-%D1%88%D0%BA%D0%B0%D1%84%D0%B5-721262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3071810"/>
            <a:ext cx="4429156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shorts </a:t>
            </a:r>
            <a:endParaRPr lang="ru-RU" dirty="0"/>
          </a:p>
        </p:txBody>
      </p:sp>
      <p:pic>
        <p:nvPicPr>
          <p:cNvPr id="31746" name="Picture 2" descr="https://printonic.ru/uploads/images/2016/04/15/img_5710ac6a4d4c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1458000"/>
            <a:ext cx="4270309" cy="5400000"/>
          </a:xfrm>
          <a:prstGeom prst="rect">
            <a:avLst/>
          </a:prstGeom>
          <a:noFill/>
        </p:spPr>
      </p:pic>
      <p:pic>
        <p:nvPicPr>
          <p:cNvPr id="4" name="Record (online-voice-recorder.com)(5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500694" y="428604"/>
            <a:ext cx="866780" cy="866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vest</a:t>
            </a:r>
            <a:endParaRPr lang="ru-RU" dirty="0"/>
          </a:p>
        </p:txBody>
      </p:sp>
      <p:pic>
        <p:nvPicPr>
          <p:cNvPr id="30722" name="Picture 2" descr="https://cdn4.vectorstock.com/i/1000x1000/76/08/waistcoat-icon-cartoon-style-vector-18737608.jpg"/>
          <p:cNvPicPr>
            <a:picLocks noChangeAspect="1" noChangeArrowheads="1"/>
          </p:cNvPicPr>
          <p:nvPr/>
        </p:nvPicPr>
        <p:blipFill>
          <a:blip r:embed="rId3"/>
          <a:srcRect b="8256"/>
          <a:stretch>
            <a:fillRect/>
          </a:stretch>
        </p:blipFill>
        <p:spPr bwMode="auto">
          <a:xfrm>
            <a:off x="2428860" y="1214422"/>
            <a:ext cx="3814968" cy="5400000"/>
          </a:xfrm>
          <a:prstGeom prst="rect">
            <a:avLst/>
          </a:prstGeom>
          <a:noFill/>
        </p:spPr>
      </p:pic>
      <p:pic>
        <p:nvPicPr>
          <p:cNvPr id="4" name="Record (online-voice-recorder.com)(6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429256" y="357166"/>
            <a:ext cx="1000132" cy="1000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857232"/>
          </a:xfrm>
        </p:spPr>
        <p:txBody>
          <a:bodyPr/>
          <a:lstStyle/>
          <a:p>
            <a:r>
              <a:rPr lang="en-US" dirty="0" smtClean="0"/>
              <a:t>jeans</a:t>
            </a:r>
            <a:endParaRPr lang="ru-RU" dirty="0"/>
          </a:p>
        </p:txBody>
      </p:sp>
      <p:pic>
        <p:nvPicPr>
          <p:cNvPr id="29698" name="Picture 2" descr="https://ds04.infourok.ru/uploads/ex/1262/001868d9-36d27bac/hello_html_77c402e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1028699"/>
            <a:ext cx="3638550" cy="5829301"/>
          </a:xfrm>
          <a:prstGeom prst="rect">
            <a:avLst/>
          </a:prstGeom>
          <a:noFill/>
        </p:spPr>
      </p:pic>
      <p:pic>
        <p:nvPicPr>
          <p:cNvPr id="4" name="Record (online-voice-recorder.com)(7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143504" y="0"/>
            <a:ext cx="928694" cy="928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lvl="0" indent="-742950">
              <a:defRPr/>
            </a:pPr>
            <a:r>
              <a:rPr lang="en-US" dirty="0" smtClean="0"/>
              <a:t>a jacket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8674" name="Picture 2" descr="https://printonic.ru/uploads/images/2016/04/15/img_5710ab3826396.jpg"/>
          <p:cNvPicPr>
            <a:picLocks noChangeAspect="1" noChangeArrowheads="1"/>
          </p:cNvPicPr>
          <p:nvPr/>
        </p:nvPicPr>
        <p:blipFill>
          <a:blip r:embed="rId3"/>
          <a:srcRect t="19844" b="22609"/>
          <a:stretch>
            <a:fillRect/>
          </a:stretch>
        </p:blipFill>
        <p:spPr bwMode="auto">
          <a:xfrm>
            <a:off x="1000100" y="1458000"/>
            <a:ext cx="6625127" cy="5400000"/>
          </a:xfrm>
          <a:prstGeom prst="rect">
            <a:avLst/>
          </a:prstGeom>
          <a:noFill/>
        </p:spPr>
      </p:pic>
      <p:pic>
        <p:nvPicPr>
          <p:cNvPr id="4" name="Record (online-voice-recorder.com)(8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643570" y="500042"/>
            <a:ext cx="857256" cy="857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coat</a:t>
            </a:r>
            <a:endParaRPr lang="ru-RU" dirty="0"/>
          </a:p>
        </p:txBody>
      </p:sp>
      <p:pic>
        <p:nvPicPr>
          <p:cNvPr id="27650" name="Picture 2" descr="https://ds05.infourok.ru/uploads/ex/01b0/0008eed7-9016ba9b/hello_html_3989bac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1214422"/>
            <a:ext cx="2971800" cy="5467351"/>
          </a:xfrm>
          <a:prstGeom prst="rect">
            <a:avLst/>
          </a:prstGeom>
          <a:noFill/>
        </p:spPr>
      </p:pic>
      <p:pic>
        <p:nvPicPr>
          <p:cNvPr id="4" name="Record (online-voice-recorder.com)(9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572132" y="642918"/>
            <a:ext cx="642942" cy="642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en-US" dirty="0" smtClean="0"/>
              <a:t>a scarf</a:t>
            </a:r>
            <a:endParaRPr lang="ru-RU" dirty="0"/>
          </a:p>
        </p:txBody>
      </p:sp>
      <p:pic>
        <p:nvPicPr>
          <p:cNvPr id="26626" name="Picture 2" descr="https://s3-eu-west-1.amazonaws.com/uploads.playbaamboozle.com/uploads/images/32116/1580913323_7435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1142984"/>
            <a:ext cx="4643470" cy="5381613"/>
          </a:xfrm>
          <a:prstGeom prst="rect">
            <a:avLst/>
          </a:prstGeom>
          <a:noFill/>
        </p:spPr>
      </p:pic>
      <p:pic>
        <p:nvPicPr>
          <p:cNvPr id="4" name="Record (online-voice-recorder.com)(10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643570" y="642918"/>
            <a:ext cx="642942" cy="642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socks</a:t>
            </a:r>
            <a:endParaRPr lang="ru-RU" dirty="0"/>
          </a:p>
        </p:txBody>
      </p:sp>
      <p:pic>
        <p:nvPicPr>
          <p:cNvPr id="25602" name="Picture 2" descr="https://www.pngkey.com/png/detail/236-2361834_small-sock-clipar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142984"/>
            <a:ext cx="7810500" cy="4967282"/>
          </a:xfrm>
          <a:prstGeom prst="rect">
            <a:avLst/>
          </a:prstGeom>
          <a:noFill/>
        </p:spPr>
      </p:pic>
      <p:pic>
        <p:nvPicPr>
          <p:cNvPr id="4" name="Record (online-voice-recorder.com)(1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429256" y="571480"/>
            <a:ext cx="714380" cy="714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boots</a:t>
            </a:r>
            <a:endParaRPr lang="ru-RU" dirty="0"/>
          </a:p>
        </p:txBody>
      </p:sp>
      <p:pic>
        <p:nvPicPr>
          <p:cNvPr id="24578" name="Picture 2" descr="https://cdn1.vectorstock.com/i/1000x1000/41/00/rubber-garden-boots-vector-15624100.jpg"/>
          <p:cNvPicPr>
            <a:picLocks noChangeAspect="1" noChangeArrowheads="1"/>
          </p:cNvPicPr>
          <p:nvPr/>
        </p:nvPicPr>
        <p:blipFill>
          <a:blip r:embed="rId3"/>
          <a:srcRect b="8256"/>
          <a:stretch>
            <a:fillRect/>
          </a:stretch>
        </p:blipFill>
        <p:spPr bwMode="auto">
          <a:xfrm>
            <a:off x="1857356" y="1428736"/>
            <a:ext cx="4071966" cy="4929222"/>
          </a:xfrm>
          <a:prstGeom prst="rect">
            <a:avLst/>
          </a:prstGeom>
          <a:noFill/>
        </p:spPr>
      </p:pic>
      <p:pic>
        <p:nvPicPr>
          <p:cNvPr id="4" name="Record (online-voice-recorder.com)(12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572132" y="500042"/>
            <a:ext cx="785818" cy="785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shoes</a:t>
            </a:r>
            <a:endParaRPr lang="ru-RU" dirty="0"/>
          </a:p>
        </p:txBody>
      </p:sp>
      <p:pic>
        <p:nvPicPr>
          <p:cNvPr id="23554" name="Picture 2" descr="https://us.123rf.com/450wm/boyusya/boyusya1701/boyusya170100089/69367102-vector-illustration-of-cute-cartoon-high-heel-shoes-for-children-and-scrap-book.jpg?ver=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357298"/>
            <a:ext cx="4929192" cy="4643470"/>
          </a:xfrm>
          <a:prstGeom prst="rect">
            <a:avLst/>
          </a:prstGeom>
          <a:noFill/>
        </p:spPr>
      </p:pic>
      <p:pic>
        <p:nvPicPr>
          <p:cNvPr id="4" name="Record (online-voice-recorder.com)(13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500694" y="428604"/>
            <a:ext cx="1000132" cy="1000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5940444"/>
          </a:xfrm>
        </p:spPr>
        <p:txBody>
          <a:bodyPr>
            <a:normAutofit/>
          </a:bodyPr>
          <a:lstStyle/>
          <a:p>
            <a:r>
              <a:rPr lang="en-US" dirty="0" smtClean="0"/>
              <a:t>I’m wearing …</a:t>
            </a:r>
            <a:r>
              <a:rPr lang="ru-RU" dirty="0" smtClean="0"/>
              <a:t> На мне надето …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She’s wearing …</a:t>
            </a:r>
            <a:r>
              <a:rPr lang="ru-RU" dirty="0" smtClean="0"/>
              <a:t> На ней надето …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He’s wearing …</a:t>
            </a:r>
            <a:r>
              <a:rPr lang="ru-RU" dirty="0" smtClean="0"/>
              <a:t> На нем надето … </a:t>
            </a:r>
            <a:endParaRPr lang="ru-RU" dirty="0"/>
          </a:p>
        </p:txBody>
      </p:sp>
      <p:pic>
        <p:nvPicPr>
          <p:cNvPr id="3" name="Record (online-voice-recorder.com)(15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286248" y="804842"/>
            <a:ext cx="1000132" cy="1000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92"/>
          </a:xfrm>
        </p:spPr>
        <p:txBody>
          <a:bodyPr>
            <a:normAutofit/>
          </a:bodyPr>
          <a:lstStyle/>
          <a:p>
            <a:r>
              <a:rPr lang="en-US" dirty="0" smtClean="0"/>
              <a:t>On / Off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en-US" dirty="0" smtClean="0"/>
              <a:t>Put on your …</a:t>
            </a:r>
            <a:r>
              <a:rPr lang="ru-RU" dirty="0" smtClean="0"/>
              <a:t> - Надень …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Take off your …</a:t>
            </a:r>
            <a:r>
              <a:rPr lang="ru-RU" dirty="0" smtClean="0"/>
              <a:t> - Сними … 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5"/>
            <a:ext cx="9142413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9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Выбери предмет одежды на экране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>
                <a:hlinkClick r:id="rId2"/>
              </a:rPr>
              <a:t>https://en.islcollective.com/video-lessons/clothes-despicable-me-2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>
                <a:hlinkClick r:id="rId3"/>
              </a:rPr>
              <a:t>https://en.islcollective.com/video-lessons/what-she-he-wearing-today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https://supersimple.com/song/put-on-your-shoes/</a:t>
            </a:r>
            <a:endParaRPr lang="ru-RU" dirty="0"/>
          </a:p>
        </p:txBody>
      </p:sp>
      <p:sp>
        <p:nvSpPr>
          <p:cNvPr id="1026" name="AutoShape 2" descr="https://novorab.ru/sites/default/files/fields/node.news.field_image/2019-09/69d4080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s://novorab.ru/wp-content/uploads/2019/09/69d4080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00174"/>
            <a:ext cx="8929718" cy="50863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you wearing?</a:t>
            </a:r>
            <a:endParaRPr lang="ru-RU" dirty="0"/>
          </a:p>
        </p:txBody>
      </p:sp>
      <p:pic>
        <p:nvPicPr>
          <p:cNvPr id="22530" name="Picture 2" descr="https://ot39.ru/images/Vopros-otv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285860"/>
            <a:ext cx="6355861" cy="54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hat</a:t>
            </a:r>
            <a:endParaRPr lang="ru-RU" dirty="0"/>
          </a:p>
        </p:txBody>
      </p:sp>
      <p:pic>
        <p:nvPicPr>
          <p:cNvPr id="1028" name="Picture 4" descr="https://cs9.pikabu.ru/post_img/2017/02/25/11/og_og_148805209129327656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2000240"/>
            <a:ext cx="7358114" cy="3500462"/>
          </a:xfrm>
          <a:prstGeom prst="rect">
            <a:avLst/>
          </a:prstGeom>
          <a:noFill/>
        </p:spPr>
      </p:pic>
      <p:pic>
        <p:nvPicPr>
          <p:cNvPr id="6" name="Record (online-voice-recorder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429256" y="428604"/>
            <a:ext cx="785818" cy="785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cap</a:t>
            </a:r>
            <a:endParaRPr lang="ru-RU" dirty="0"/>
          </a:p>
        </p:txBody>
      </p:sp>
      <p:pic>
        <p:nvPicPr>
          <p:cNvPr id="22530" name="Picture 2" descr="https://www.seekpng.com/png/detail/663-6630578_baseball-cap-hat-cartoo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295400"/>
            <a:ext cx="7810500" cy="5562600"/>
          </a:xfrm>
          <a:prstGeom prst="rect">
            <a:avLst/>
          </a:prstGeom>
          <a:noFill/>
        </p:spPr>
      </p:pic>
      <p:pic>
        <p:nvPicPr>
          <p:cNvPr id="4" name="Record (online-voice-recorder.com)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429256" y="571480"/>
            <a:ext cx="642942" cy="642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pPr marL="742950" indent="-742950"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a dress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pic>
        <p:nvPicPr>
          <p:cNvPr id="34818" name="Picture 2" descr="https://imageog.flaticon.com/icons/png/512/188/188284.png?size=1200x630f&amp;pad=10,10,10,10&amp;ext=png&amp;bg=FFFFFFFF"/>
          <p:cNvPicPr>
            <a:picLocks noChangeAspect="1" noChangeArrowheads="1"/>
          </p:cNvPicPr>
          <p:nvPr/>
        </p:nvPicPr>
        <p:blipFill>
          <a:blip r:embed="rId3"/>
          <a:srcRect l="25514" r="27611"/>
          <a:stretch>
            <a:fillRect/>
          </a:stretch>
        </p:blipFill>
        <p:spPr bwMode="auto">
          <a:xfrm>
            <a:off x="2000232" y="642918"/>
            <a:ext cx="5357850" cy="6000750"/>
          </a:xfrm>
          <a:prstGeom prst="rect">
            <a:avLst/>
          </a:prstGeom>
          <a:noFill/>
        </p:spPr>
      </p:pic>
      <p:pic>
        <p:nvPicPr>
          <p:cNvPr id="4" name="Record (online-voice-recorder.com)(2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929322" y="0"/>
            <a:ext cx="642942" cy="642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jumper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3794" name="Picture 2" descr="https://i.pinimg.com/736x/83/44/b2/8344b2e7672cf7390e5c947093364523--cartoon-picture-clipar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500174"/>
            <a:ext cx="5715000" cy="4629151"/>
          </a:xfrm>
          <a:prstGeom prst="rect">
            <a:avLst/>
          </a:prstGeom>
          <a:noFill/>
        </p:spPr>
      </p:pic>
      <p:pic>
        <p:nvPicPr>
          <p:cNvPr id="4" name="Record (online-voice-recorder.com)(3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000760" y="500042"/>
            <a:ext cx="519114" cy="5191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T-shirt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2770" name="Picture 2" descr="http://clipart-library.com/img1/16209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1214422"/>
            <a:ext cx="5049141" cy="5400000"/>
          </a:xfrm>
          <a:prstGeom prst="rect">
            <a:avLst/>
          </a:prstGeom>
          <a:noFill/>
        </p:spPr>
      </p:pic>
      <p:pic>
        <p:nvPicPr>
          <p:cNvPr id="4" name="Record (online-voice-recorder.com)(4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715008" y="357166"/>
            <a:ext cx="785818" cy="785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48</Words>
  <Application>Microsoft Office PowerPoint</Application>
  <PresentationFormat>Экран (4:3)</PresentationFormat>
  <Paragraphs>21</Paragraphs>
  <Slides>21</Slides>
  <Notes>0</Notes>
  <HiddenSlides>0</HiddenSlides>
  <MMClips>15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 The 22nd  of April. Class work </vt:lpstr>
      <vt:lpstr>On / Off  Put on your … - Надень … Take off your … - Сними …  </vt:lpstr>
      <vt:lpstr>https://supersimple.com/song/put-on-your-shoes/</vt:lpstr>
      <vt:lpstr>What are you wearing?</vt:lpstr>
      <vt:lpstr>a hat</vt:lpstr>
      <vt:lpstr>a cap</vt:lpstr>
      <vt:lpstr> a dress  </vt:lpstr>
      <vt:lpstr>a jumper </vt:lpstr>
      <vt:lpstr>a T-shirt </vt:lpstr>
      <vt:lpstr>shorts </vt:lpstr>
      <vt:lpstr>a vest</vt:lpstr>
      <vt:lpstr>jeans</vt:lpstr>
      <vt:lpstr>a jacket </vt:lpstr>
      <vt:lpstr>a coat</vt:lpstr>
      <vt:lpstr>a scarf</vt:lpstr>
      <vt:lpstr>socks</vt:lpstr>
      <vt:lpstr>boots</vt:lpstr>
      <vt:lpstr>shoes</vt:lpstr>
      <vt:lpstr>I’m wearing … На мне надето … She’s wearing … На ней надето … He’s wearing … На нем надето … </vt:lpstr>
      <vt:lpstr>Слайд 20</vt:lpstr>
      <vt:lpstr>Выбери предмет одежды на экране   https://en.islcollective.com/video-lessons/clothes-despicable-me-2  https://en.islcollective.com/video-lessons/what-she-he-wearing-today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10th of April. Class work </dc:title>
  <dc:creator>ПК</dc:creator>
  <cp:lastModifiedBy>ПК</cp:lastModifiedBy>
  <cp:revision>63</cp:revision>
  <dcterms:created xsi:type="dcterms:W3CDTF">2020-04-09T22:41:15Z</dcterms:created>
  <dcterms:modified xsi:type="dcterms:W3CDTF">2020-06-06T18:48:42Z</dcterms:modified>
</cp:coreProperties>
</file>