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48" d="100"/>
          <a:sy n="48" d="100"/>
        </p:scale>
        <p:origin x="71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59" y="301042"/>
            <a:ext cx="11587942" cy="2739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What do you know about Christmas? 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315" y="943429"/>
            <a:ext cx="10450912" cy="1833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22" y="2353056"/>
            <a:ext cx="5385816" cy="4276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921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Where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does Santa Claus put Christmas presents?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6304" y="1983381"/>
            <a:ext cx="66385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under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the Christmas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tree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-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long socks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called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Christmas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stockings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colourful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boxes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08" y="2120225"/>
            <a:ext cx="5012436" cy="37581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93" y="579183"/>
            <a:ext cx="11328102" cy="1814884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What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is the traditional Christmas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food?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6129" y="2078870"/>
            <a:ext cx="744183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roast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chicken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some vegetables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- 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roast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turkey and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Christmas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pudding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2078870"/>
            <a:ext cx="4599432" cy="37184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8148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How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 British people decorate their houses at Christmas?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48145" y="2394064"/>
            <a:ext cx="70699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with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tinsel and candles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with angels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and stars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with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such plants as holly,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mistletoe and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2" y="2412567"/>
            <a:ext cx="5006014" cy="3592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15142"/>
            <a:ext cx="10351752" cy="1862051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How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does Santa Claus travel?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2014" y="2891454"/>
            <a:ext cx="69020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lang="en-US" sz="2800" b="1" dirty="0" smtClean="0">
                <a:solidFill>
                  <a:srgbClr val="00B05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by horses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sleigh pulled by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reindeer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on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foot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52" y="2477193"/>
            <a:ext cx="4992624" cy="3328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740670" cy="196451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What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 British people put on the top of the fur tree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2386" y="2958640"/>
            <a:ext cx="62104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an </a:t>
            </a:r>
            <a:r>
              <a:rPr lang="en-US" sz="28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angel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star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figure of Santa Claus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24" y="2538766"/>
            <a:ext cx="5506720" cy="3097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What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 British people traditionally do at the start of Christmas meal??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9256" y="2492443"/>
            <a:ext cx="711652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give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presents to each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other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-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set off crackers</a:t>
            </a:r>
            <a:r>
              <a:rPr lang="en-US" sz="2800" b="1" i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sing carols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2654808"/>
            <a:ext cx="4864608" cy="3243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How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does Santa Claus spend most of the year??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9504" y="2177934"/>
            <a:ext cx="78197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his workshop making toys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- </a:t>
            </a:r>
            <a:r>
              <a:rPr lang="en-US" sz="28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28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his </a:t>
            </a:r>
            <a:r>
              <a:rPr lang="en-US" sz="28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Ice Palace </a:t>
            </a:r>
            <a:r>
              <a:rPr lang="en-US" sz="28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reading </a:t>
            </a:r>
            <a:r>
              <a:rPr lang="en-US" sz="28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children’s</a:t>
            </a:r>
            <a:endParaRPr lang="ru-RU" sz="2800" b="1" dirty="0" smtClean="0">
              <a:solidFill>
                <a:srgbClr val="0070C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letters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his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sleigh visiting a lot of shops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32" y="2392162"/>
            <a:ext cx="4160520" cy="2894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517724"/>
            <a:ext cx="8990237" cy="6340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744" y="14360"/>
            <a:ext cx="113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Bookman Old Style" panose="02050604050505020204" pitchFamily="18" charset="0"/>
              </a:rPr>
              <a:t>Find </a:t>
            </a:r>
            <a:r>
              <a:rPr lang="en-US" sz="3200" b="1" dirty="0" smtClean="0">
                <a:latin typeface="Bookman Old Style" panose="02050604050505020204" pitchFamily="18" charset="0"/>
              </a:rPr>
              <a:t>10 </a:t>
            </a:r>
            <a:r>
              <a:rPr lang="en-US" sz="3200" b="1" dirty="0">
                <a:latin typeface="Bookman Old Style" panose="02050604050505020204" pitchFamily="18" charset="0"/>
              </a:rPr>
              <a:t>Christmas words and </a:t>
            </a:r>
            <a:r>
              <a:rPr lang="en-US" sz="3200" b="1" dirty="0" smtClean="0">
                <a:latin typeface="Bookman Old Style" panose="02050604050505020204" pitchFamily="18" charset="0"/>
              </a:rPr>
              <a:t>write them down</a:t>
            </a:r>
            <a:r>
              <a:rPr lang="ru-RU" sz="3200" b="1" dirty="0" smtClean="0">
                <a:latin typeface="Bookman Old Style" panose="02050604050505020204" pitchFamily="18" charset="0"/>
              </a:rPr>
              <a:t> 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5" y="521208"/>
            <a:ext cx="11296415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" y="774172"/>
            <a:ext cx="11667172" cy="56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5" y="943429"/>
            <a:ext cx="10450912" cy="1833022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When is Christmas celebrated in Europe?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856" y="2776451"/>
            <a:ext cx="70957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on </a:t>
            </a:r>
            <a:r>
              <a:rPr lang="en-US" sz="3600" b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the 7th of January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on the 25th of December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on the 31st of December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2" y="2203704"/>
            <a:ext cx="4568952" cy="3703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6" y="868681"/>
            <a:ext cx="11651341" cy="5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2" y="338329"/>
            <a:ext cx="11909082" cy="6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" y="896112"/>
            <a:ext cx="12188316" cy="52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4" y="862372"/>
            <a:ext cx="11535214" cy="48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2" y="557784"/>
            <a:ext cx="11568795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9" y="576072"/>
            <a:ext cx="11478857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9" y="262892"/>
            <a:ext cx="11544448" cy="63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3" y="458588"/>
            <a:ext cx="11018378" cy="59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152940"/>
            <a:ext cx="10363826" cy="54466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On the 25</a:t>
            </a:r>
            <a:r>
              <a:rPr lang="en-US" baseline="30000" dirty="0" smtClean="0"/>
              <a:t>th</a:t>
            </a:r>
            <a:r>
              <a:rPr lang="en-US" dirty="0" smtClean="0"/>
              <a:t> of December                                  12. on a sleigh pulled by reindeer</a:t>
            </a:r>
          </a:p>
          <a:p>
            <a:pPr marL="0" indent="0">
              <a:buNone/>
            </a:pPr>
            <a:r>
              <a:rPr lang="en-US" dirty="0" smtClean="0"/>
              <a:t>2. Jesus Christ                                                       13. an angel</a:t>
            </a:r>
          </a:p>
          <a:p>
            <a:pPr marL="0" indent="0">
              <a:buNone/>
            </a:pPr>
            <a:r>
              <a:rPr lang="en-US" dirty="0" smtClean="0"/>
              <a:t>3. About 150 years ago                                      14. set off crackers</a:t>
            </a:r>
          </a:p>
          <a:p>
            <a:pPr marL="0" indent="0">
              <a:buNone/>
            </a:pPr>
            <a:r>
              <a:rPr lang="en-US" dirty="0" smtClean="0"/>
              <a:t>4. Germany                                                           15. in his workshop making toys</a:t>
            </a:r>
          </a:p>
          <a:p>
            <a:pPr marL="0" indent="0">
              <a:buNone/>
            </a:pPr>
            <a:r>
              <a:rPr lang="en-US" dirty="0" smtClean="0"/>
              <a:t>5. In Trafalgar Square</a:t>
            </a:r>
          </a:p>
          <a:p>
            <a:pPr marL="0" indent="0">
              <a:buNone/>
            </a:pPr>
            <a:r>
              <a:rPr lang="en-US" dirty="0" smtClean="0"/>
              <a:t>6. Santa Claus</a:t>
            </a:r>
          </a:p>
          <a:p>
            <a:pPr marL="0" indent="0">
              <a:buNone/>
            </a:pPr>
            <a:r>
              <a:rPr lang="en-US" dirty="0" smtClean="0"/>
              <a:t>7. Fat and merry</a:t>
            </a:r>
          </a:p>
          <a:p>
            <a:pPr marL="0" indent="0">
              <a:buNone/>
            </a:pPr>
            <a:r>
              <a:rPr lang="en-US" dirty="0" smtClean="0"/>
              <a:t>8. Climb down the chimney</a:t>
            </a:r>
          </a:p>
          <a:p>
            <a:pPr marL="0" indent="0">
              <a:buNone/>
            </a:pPr>
            <a:r>
              <a:rPr lang="en-US" dirty="0" smtClean="0"/>
              <a:t>9. In long socks called “Christmas stockings”</a:t>
            </a:r>
          </a:p>
          <a:p>
            <a:pPr marL="0" indent="0">
              <a:buNone/>
            </a:pPr>
            <a:r>
              <a:rPr lang="en-US" dirty="0" smtClean="0"/>
              <a:t>10. A roast turkey and Christmas pudding</a:t>
            </a:r>
          </a:p>
          <a:p>
            <a:pPr marL="0" indent="0">
              <a:buNone/>
            </a:pPr>
            <a:r>
              <a:rPr lang="en-US" dirty="0" smtClean="0"/>
              <a:t>11. With such plants as holly, mistletoe and ivy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3775" y="265044"/>
            <a:ext cx="10364451" cy="8878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the keys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93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2696"/>
            <a:ext cx="10363826" cy="506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Chimney                             1. Merry Christmas </a:t>
            </a:r>
          </a:p>
          <a:p>
            <a:pPr marL="0" indent="0">
              <a:buNone/>
            </a:pPr>
            <a:r>
              <a:rPr lang="en-US" dirty="0" smtClean="0"/>
              <a:t>2. Reindeer                             2. Happy New year</a:t>
            </a:r>
          </a:p>
          <a:p>
            <a:pPr marL="0" indent="0">
              <a:buNone/>
            </a:pPr>
            <a:r>
              <a:rPr lang="en-US" dirty="0" smtClean="0"/>
              <a:t>3. Stocking                          3. Santa Claus</a:t>
            </a:r>
          </a:p>
          <a:p>
            <a:pPr marL="0" indent="0">
              <a:buNone/>
            </a:pPr>
            <a:r>
              <a:rPr lang="en-US" dirty="0" smtClean="0"/>
              <a:t>4. Bell                                    4. present</a:t>
            </a:r>
          </a:p>
          <a:p>
            <a:pPr marL="0" indent="0">
              <a:buNone/>
            </a:pPr>
            <a:r>
              <a:rPr lang="en-US" dirty="0" smtClean="0"/>
              <a:t>5. Present                              5. decorate</a:t>
            </a:r>
          </a:p>
          <a:p>
            <a:pPr marL="0" indent="0">
              <a:buNone/>
            </a:pPr>
            <a:r>
              <a:rPr lang="en-US" dirty="0" smtClean="0"/>
              <a:t>6. Decoration                      6. cracker</a:t>
            </a:r>
          </a:p>
          <a:p>
            <a:pPr marL="0" indent="0">
              <a:buNone/>
            </a:pPr>
            <a:r>
              <a:rPr lang="en-US" dirty="0" smtClean="0"/>
              <a:t>7. Christmas                         7. winter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smtClean="0"/>
              <a:t>Sleigh                                8</a:t>
            </a:r>
            <a:r>
              <a:rPr lang="en-US" dirty="0" smtClean="0"/>
              <a:t>. party</a:t>
            </a:r>
          </a:p>
          <a:p>
            <a:pPr marL="0" indent="0">
              <a:buNone/>
            </a:pPr>
            <a:r>
              <a:rPr lang="en-US" dirty="0" smtClean="0"/>
              <a:t>9. Star                                   9. candle</a:t>
            </a:r>
          </a:p>
          <a:p>
            <a:pPr marL="0" indent="0">
              <a:buNone/>
            </a:pPr>
            <a:r>
              <a:rPr lang="en-US" dirty="0" smtClean="0"/>
              <a:t>10. Tree                                 11. wonder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3775" y="212035"/>
            <a:ext cx="10364451" cy="98066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the keys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9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Whose birthday is celebrated on Christmas?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81890" y="2523909"/>
            <a:ext cx="73318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Queen Victoria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rgbClr val="00B05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Jesus Christ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Santa Claus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8" y="2214694"/>
            <a:ext cx="5704332" cy="3802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9" y="618517"/>
            <a:ext cx="10474036" cy="26733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When was Santa Claus created?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35676" y="2776867"/>
            <a:ext cx="678983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about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150 years ago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- about  2000 years ago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about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300 years ago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8" y="2470637"/>
            <a:ext cx="4693227" cy="3519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What country gave us the tradition to decorate the Christmas tree?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96291" y="2485712"/>
            <a:ext cx="31588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Norway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Italy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Germany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4" y="2084832"/>
            <a:ext cx="6133202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85867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Where does the most famous Christmas tree stand in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London?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6007" y="2676010"/>
            <a:ext cx="60216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front of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Buckingham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Palace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Trafalgar Square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in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Piccadilly Circus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4578" name="Picture 2" descr="C:\Users\Admin\Desktop\гно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22051" y="-3532910"/>
            <a:ext cx="4550400" cy="2844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68" y="2477193"/>
            <a:ext cx="5608947" cy="3327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8" y="545932"/>
            <a:ext cx="10274531" cy="22471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What do people call Father Frost in the west?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14647" y="2460567"/>
            <a:ext cx="62677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Santa Claus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Frost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Red Nose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Grandfather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Frost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2369091"/>
            <a:ext cx="4041648" cy="37223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47" y="315884"/>
            <a:ext cx="10674168" cy="19618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What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does Santa Claus look like?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49379" y="2078181"/>
            <a:ext cx="6899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64524" y="2311626"/>
            <a:ext cx="53076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dressed in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white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merry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thin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and unhappy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2004369"/>
            <a:ext cx="4187952" cy="39413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831273"/>
            <a:ext cx="10174778" cy="1729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How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does Santa Claus enter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the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houses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give children Christmas presents??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6132" y="2527067"/>
            <a:ext cx="68156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through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the window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knock </a:t>
            </a:r>
            <a:r>
              <a:rPr lang="en-US" sz="2800" b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at the door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climb </a:t>
            </a:r>
            <a:r>
              <a:rPr lang="en-US" sz="2800" b="1" dirty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down the chimney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51" y="2345213"/>
            <a:ext cx="4324281" cy="3505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1094</TotalTime>
  <Words>567</Words>
  <Application>Microsoft Office PowerPoint</Application>
  <PresentationFormat>Широкоэкранный</PresentationFormat>
  <Paragraphs>128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Bookman Old Style</vt:lpstr>
      <vt:lpstr>Calibri</vt:lpstr>
      <vt:lpstr>Times New Roman</vt:lpstr>
      <vt:lpstr>Tw Cen MT</vt:lpstr>
      <vt:lpstr>Капля</vt:lpstr>
      <vt:lpstr>What do you know about Christmas?  </vt:lpstr>
      <vt:lpstr>When is Christmas celebrated in Europe? </vt:lpstr>
      <vt:lpstr>Whose birthday is celebrated on Christmas?</vt:lpstr>
      <vt:lpstr>When was Santa Claus created? </vt:lpstr>
      <vt:lpstr>What country gave us the tradition to decorate the Christmas tree? </vt:lpstr>
      <vt:lpstr>Where does the most famous Christmas tree stand in London?</vt:lpstr>
      <vt:lpstr>What do people call Father Frost in the west? </vt:lpstr>
      <vt:lpstr>  What does Santa Claus look like?  </vt:lpstr>
      <vt:lpstr>How does Santa Claus enter the houses to give children Christmas presents?? </vt:lpstr>
      <vt:lpstr>Where does Santa Claus put Christmas presents?  </vt:lpstr>
      <vt:lpstr>What is the traditional Christmas food? </vt:lpstr>
      <vt:lpstr>How do British people decorate their houses at Christmas? </vt:lpstr>
      <vt:lpstr>How does Santa Claus travel? </vt:lpstr>
      <vt:lpstr>What do British people put on the top of the fur tree? </vt:lpstr>
      <vt:lpstr>What do British people traditionally do at the start of Christmas meal?? </vt:lpstr>
      <vt:lpstr>How does Santa Claus spend most of the year??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keys </vt:lpstr>
      <vt:lpstr>the keys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Шплатова Мария Евгеньевна</cp:lastModifiedBy>
  <cp:revision>144</cp:revision>
  <cp:lastPrinted>2019-12-20T05:43:39Z</cp:lastPrinted>
  <dcterms:created xsi:type="dcterms:W3CDTF">2013-07-31T16:34:15Z</dcterms:created>
  <dcterms:modified xsi:type="dcterms:W3CDTF">2020-05-09T10:13:50Z</dcterms:modified>
</cp:coreProperties>
</file>