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4" r:id="rId2"/>
    <p:sldId id="315" r:id="rId3"/>
    <p:sldId id="317" r:id="rId4"/>
    <p:sldId id="322" r:id="rId5"/>
    <p:sldId id="321" r:id="rId6"/>
    <p:sldId id="318" r:id="rId7"/>
    <p:sldId id="319" r:id="rId8"/>
    <p:sldId id="27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9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8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9204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2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1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8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81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6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5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8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2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3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06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3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6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B8F6218-C0C1-4995-88CF-E7497BE1AEC8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90E44-A1EA-4F97-9AE6-E08E55E74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2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0728"/>
            <a:ext cx="5904656" cy="59046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8064896" cy="86409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Typical Weather in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britain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1" y="5842337"/>
            <a:ext cx="5904657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Земченкова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ВКК СК им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Слипченко, Волгоград, 2021г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7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It’s a nice day today, isn’t it?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772816"/>
            <a:ext cx="7772870" cy="342410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Warm up</a:t>
            </a:r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2300" cap="none" dirty="0" smtClean="0"/>
              <a:t>What’s the weather like today?</a:t>
            </a:r>
          </a:p>
          <a:p>
            <a:pPr marL="82296" indent="0">
              <a:buNone/>
            </a:pPr>
            <a:r>
              <a:rPr lang="en-US" sz="2300" cap="none" dirty="0" smtClean="0"/>
              <a:t>        Is it a typical weather for this season?</a:t>
            </a:r>
          </a:p>
          <a:p>
            <a:pPr marL="82296" indent="0">
              <a:buNone/>
            </a:pPr>
            <a:r>
              <a:rPr lang="en-US" sz="2300" cap="none" dirty="0" smtClean="0"/>
              <a:t>        Do you  like the weather today?</a:t>
            </a:r>
          </a:p>
          <a:p>
            <a:pPr marL="82296" indent="0">
              <a:buNone/>
            </a:pPr>
            <a:endParaRPr lang="ru-RU" dirty="0" smtClean="0"/>
          </a:p>
          <a:p>
            <a:pPr marL="425196" indent="-342900"/>
            <a:r>
              <a:rPr lang="en-US" b="1" dirty="0" smtClean="0">
                <a:solidFill>
                  <a:srgbClr val="002060"/>
                </a:solidFill>
              </a:rPr>
              <a:t>homework</a:t>
            </a:r>
            <a:endParaRPr lang="en-US" b="1" dirty="0">
              <a:solidFill>
                <a:srgbClr val="002060"/>
              </a:solidFill>
            </a:endParaRPr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sz="2600" u="sng" cap="none" dirty="0" smtClean="0"/>
              <a:t>Ex. 2 p. 47</a:t>
            </a:r>
          </a:p>
          <a:p>
            <a:pPr marL="82296" indent="0">
              <a:buNone/>
            </a:pPr>
            <a:r>
              <a:rPr lang="en-US" sz="2600" u="sng" cap="none" dirty="0" smtClean="0"/>
              <a:t>Ex.16 p. 8</a:t>
            </a:r>
            <a:endParaRPr lang="ru-RU" sz="2600" u="sng" cap="non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97283"/>
            <a:ext cx="5004048" cy="335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9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pergroup.ru/images/thumbnails/686/480/detailed/262/ae22e4733cef2ce1c39e82906ddbd62c_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621">
            <a:off x="6465526" y="4003370"/>
            <a:ext cx="2834837" cy="203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594" y="1672815"/>
            <a:ext cx="3249480" cy="2166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94173"/>
            <a:ext cx="7773338" cy="1162619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Reading skills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060849"/>
            <a:ext cx="7772870" cy="144016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cap="none" dirty="0" smtClean="0"/>
              <a:t>What do you know about British weather? </a:t>
            </a:r>
          </a:p>
          <a:p>
            <a:pPr marL="82296" indent="0">
              <a:buNone/>
            </a:pPr>
            <a:r>
              <a:rPr lang="en-US" sz="2400" cap="none" dirty="0" smtClean="0"/>
              <a:t>Let’s </a:t>
            </a:r>
            <a:r>
              <a:rPr lang="en-US" sz="2400" b="1" i="1" cap="none" dirty="0" smtClean="0"/>
              <a:t>read</a:t>
            </a:r>
            <a:r>
              <a:rPr lang="en-US" sz="2400" cap="none" dirty="0" smtClean="0"/>
              <a:t> more about it! </a:t>
            </a:r>
            <a:endParaRPr lang="ru-RU" sz="2400" cap="none" dirty="0" smtClean="0"/>
          </a:p>
          <a:p>
            <a:pPr marL="82296" indent="0">
              <a:buNone/>
            </a:pPr>
            <a:endParaRPr lang="en-US" sz="2400" cap="none" dirty="0" smtClean="0"/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2777" y="3501008"/>
            <a:ext cx="96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Reading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556792"/>
            <a:ext cx="1299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Pre-reading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581128"/>
            <a:ext cx="6264696" cy="182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/>
              <a:t>Student’s book </a:t>
            </a:r>
            <a:r>
              <a:rPr lang="en-US" sz="2400" u="sng" dirty="0"/>
              <a:t>p.9 ex. </a:t>
            </a:r>
            <a:r>
              <a:rPr lang="en-US" sz="2400" u="sng" dirty="0" smtClean="0"/>
              <a:t>17. Read the text</a:t>
            </a:r>
            <a:endParaRPr lang="en-US" sz="2400" u="sng" dirty="0"/>
          </a:p>
          <a:p>
            <a:pPr marL="82296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/>
              <a:t> What new words  and phrases can you see in the text?</a:t>
            </a:r>
          </a:p>
          <a:p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7192"/>
            <a:ext cx="1080120" cy="9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3338" cy="159617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Give English equivalents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6736" y="1556792"/>
            <a:ext cx="3528392" cy="460851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pass without snow</a:t>
            </a:r>
            <a:r>
              <a:rPr lang="ru-RU" sz="2800" cap="none" dirty="0" smtClean="0"/>
              <a:t>              </a:t>
            </a:r>
            <a:endParaRPr lang="en-US" sz="2800" cap="non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cap="none" dirty="0" smtClean="0"/>
              <a:t>quite comfortable</a:t>
            </a:r>
            <a:r>
              <a:rPr lang="ru-RU" sz="2800" cap="none" dirty="0" smtClean="0"/>
              <a:t>             </a:t>
            </a:r>
            <a:endParaRPr lang="en-US" sz="28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cap="none" dirty="0" smtClean="0"/>
              <a:t>rains very heavily                                 </a:t>
            </a:r>
          </a:p>
          <a:p>
            <a:r>
              <a:rPr lang="en-US" sz="2800" cap="none" dirty="0" smtClean="0"/>
              <a:t>change very quickly</a:t>
            </a:r>
            <a:r>
              <a:rPr lang="ru-RU" sz="2800" cap="none" dirty="0" smtClean="0"/>
              <a:t>        </a:t>
            </a:r>
            <a:endParaRPr lang="en-US" sz="28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cap="none" dirty="0" smtClean="0"/>
              <a:t>a good way  </a:t>
            </a:r>
            <a:r>
              <a:rPr lang="ru-RU" sz="2800" cap="none" dirty="0" smtClean="0"/>
              <a:t>              </a:t>
            </a:r>
            <a:endParaRPr lang="en-US" sz="28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cap="none" dirty="0" smtClean="0"/>
              <a:t>changeable weather</a:t>
            </a:r>
            <a:r>
              <a:rPr lang="ru-RU" sz="2800" cap="none" dirty="0" smtClean="0"/>
              <a:t>                </a:t>
            </a:r>
            <a:endParaRPr lang="en-US" sz="2800" cap="none" dirty="0" smtClean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1628800"/>
            <a:ext cx="4968552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проходить без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снега</a:t>
            </a: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         вполне комфортная</a:t>
            </a: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идет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сильный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дождь</a:t>
            </a:r>
          </a:p>
          <a:p>
            <a:endParaRPr lang="en-US" sz="12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       меняться быстро</a:t>
            </a:r>
          </a:p>
          <a:p>
            <a:endParaRPr lang="ru-RU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хороший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способ</a:t>
            </a: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изменчивая погода          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94173"/>
            <a:ext cx="7773338" cy="1162619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Reading skills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412776"/>
            <a:ext cx="7772870" cy="4158251"/>
          </a:xfrm>
        </p:spPr>
        <p:txBody>
          <a:bodyPr/>
          <a:lstStyle/>
          <a:p>
            <a:pPr marL="425196" indent="-342900"/>
            <a:r>
              <a:rPr lang="en-US" sz="2800" cap="none" dirty="0" smtClean="0"/>
              <a:t>Student’s book </a:t>
            </a:r>
            <a:r>
              <a:rPr lang="en-US" sz="2800" u="sng" cap="none" dirty="0" smtClean="0"/>
              <a:t>p.9 ex. 18. </a:t>
            </a:r>
          </a:p>
          <a:p>
            <a:pPr marL="82296" indent="0">
              <a:buNone/>
            </a:pPr>
            <a:r>
              <a:rPr lang="en-US" sz="2800" cap="none" dirty="0"/>
              <a:t> </a:t>
            </a:r>
            <a:r>
              <a:rPr lang="en-US" sz="2800" cap="none" dirty="0" smtClean="0"/>
              <a:t>        </a:t>
            </a:r>
            <a:r>
              <a:rPr lang="en-US" sz="2800" u="sng" cap="none" dirty="0" smtClean="0"/>
              <a:t>Mark the sentences </a:t>
            </a:r>
            <a:r>
              <a:rPr lang="en-US" sz="2800" b="1" cap="none" dirty="0" smtClean="0"/>
              <a:t>True, False, Not Stated</a:t>
            </a:r>
            <a:r>
              <a:rPr lang="en-US" sz="2800" cap="none" dirty="0" smtClean="0"/>
              <a:t>.</a:t>
            </a:r>
          </a:p>
          <a:p>
            <a:pPr marL="425196" indent="-342900"/>
            <a:r>
              <a:rPr lang="en-US" sz="2800" cap="none" dirty="0" smtClean="0"/>
              <a:t>How many paragraphs are there in the text?</a:t>
            </a:r>
          </a:p>
          <a:p>
            <a:pPr marL="425196" indent="-342900"/>
            <a:r>
              <a:rPr lang="en-US" sz="2800" cap="none" dirty="0" smtClean="0"/>
              <a:t>Give each paragraph a title and make  a plan for retelling the text</a:t>
            </a:r>
          </a:p>
          <a:p>
            <a:pPr marL="425196" indent="-342900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102369"/>
            <a:ext cx="352379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7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48377"/>
            <a:ext cx="7773338" cy="1596177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Scales of temperature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1133" y="908720"/>
            <a:ext cx="7602048" cy="5664696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Celsius or Fahrenheit?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cap="none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u="sng" cap="none" dirty="0" smtClean="0"/>
              <a:t>Student’s book ex. 19 p.9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Listen and repeat</a:t>
            </a:r>
            <a:endParaRPr lang="en-US" sz="1600" b="1" dirty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800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*Temperature</a:t>
            </a:r>
          </a:p>
          <a:p>
            <a:pPr marL="82296" indent="0">
              <a:buNone/>
            </a:pPr>
            <a:r>
              <a:rPr lang="en-US" sz="2800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*Scale</a:t>
            </a:r>
          </a:p>
          <a:p>
            <a:pPr marL="82296" indent="0">
              <a:buNone/>
            </a:pPr>
            <a:r>
              <a:rPr lang="en-US" sz="2800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*Degrees</a:t>
            </a:r>
          </a:p>
          <a:p>
            <a:pPr marL="82296" indent="0">
              <a:buNone/>
            </a:pPr>
            <a:r>
              <a:rPr lang="en-US" sz="2800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*Minus</a:t>
            </a:r>
          </a:p>
          <a:p>
            <a:pPr marL="82296" indent="0">
              <a:buNone/>
            </a:pPr>
            <a:r>
              <a:rPr lang="en-US" sz="2800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*Plus</a:t>
            </a:r>
          </a:p>
          <a:p>
            <a:pPr marL="425196" indent="-342900"/>
            <a:r>
              <a:rPr lang="en-US" b="1" u="sng" cap="none" dirty="0" smtClean="0"/>
              <a:t>Can you see the difference?</a:t>
            </a:r>
            <a:endParaRPr lang="ru-RU" b="1" u="sng" cap="none" dirty="0" smtClean="0"/>
          </a:p>
          <a:p>
            <a:pPr marL="82296" indent="0">
              <a:buNone/>
            </a:pP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12" y="1556792"/>
            <a:ext cx="4102491" cy="588664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240306" y="5589240"/>
            <a:ext cx="403702" cy="551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8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13" y="320655"/>
            <a:ext cx="7773338" cy="159617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</a:rPr>
              <a:t>British people have special thermometer</a:t>
            </a:r>
            <a:endParaRPr lang="ru-RU" cap="non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3312368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21" y="1424697"/>
            <a:ext cx="4379279" cy="57161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413" y="5661248"/>
            <a:ext cx="42739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  <a:latin typeface="Blackadder ITC" panose="04020505051007020D02" pitchFamily="82" charset="0"/>
              </a:rPr>
              <a:t>It’s interesting…</a:t>
            </a:r>
            <a:endParaRPr lang="en-US" sz="5400" dirty="0">
              <a:solidFill>
                <a:srgbClr val="7030A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76672"/>
            <a:ext cx="7786112" cy="64807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3891A7"/>
              </a:buClr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3891A7"/>
              </a:buClr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3891A7"/>
              </a:buClr>
              <a:buNone/>
            </a:pPr>
            <a:r>
              <a:rPr lang="en-US" sz="1700" b="1" dirty="0" err="1" smtClean="0">
                <a:solidFill>
                  <a:srgbClr val="002060"/>
                </a:solidFill>
              </a:rPr>
              <a:t>reflexion</a:t>
            </a:r>
            <a:r>
              <a:rPr lang="en-US" sz="1700" b="1" dirty="0" smtClean="0">
                <a:solidFill>
                  <a:srgbClr val="002060"/>
                </a:solidFill>
              </a:rPr>
              <a:t>:</a:t>
            </a:r>
            <a:endParaRPr lang="en-US" sz="1700" b="1" dirty="0">
              <a:solidFill>
                <a:srgbClr val="002060"/>
              </a:solidFill>
            </a:endParaRP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en-US" sz="24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speak about British weather now?</a:t>
            </a:r>
          </a:p>
          <a:p>
            <a:pPr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en-US" sz="24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new have you learnt</a:t>
            </a:r>
            <a:r>
              <a:rPr lang="ru-RU" sz="24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today? </a:t>
            </a:r>
          </a:p>
          <a:p>
            <a:pPr marL="82296" indent="0">
              <a:lnSpc>
                <a:spcPct val="110000"/>
              </a:lnSpc>
              <a:buNone/>
            </a:pPr>
            <a:r>
              <a:rPr lang="en-US" sz="1700" b="1" dirty="0" err="1" smtClean="0">
                <a:solidFill>
                  <a:srgbClr val="002060"/>
                </a:solidFill>
              </a:rPr>
              <a:t>Hometask</a:t>
            </a:r>
            <a:r>
              <a:rPr lang="ru-RU" sz="1700" b="1" dirty="0">
                <a:solidFill>
                  <a:srgbClr val="002060"/>
                </a:solidFill>
              </a:rPr>
              <a:t>:</a:t>
            </a:r>
            <a:endParaRPr lang="en-US" sz="1700" b="1" dirty="0">
              <a:solidFill>
                <a:srgbClr val="002060"/>
              </a:solidFill>
            </a:endParaRPr>
          </a:p>
          <a:p>
            <a:pPr marL="82296" indent="0">
              <a:buClr>
                <a:srgbClr val="3891A7"/>
              </a:buClr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ex.</a:t>
            </a:r>
            <a:r>
              <a:rPr lang="ru-RU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(письменно)</a:t>
            </a:r>
            <a:r>
              <a:rPr lang="en-US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cap="none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Clr>
                <a:srgbClr val="3891A7"/>
              </a:buClr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 ex.17 </a:t>
            </a:r>
            <a:r>
              <a:rPr lang="ru-RU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сообщение по плану</a:t>
            </a:r>
            <a:r>
              <a:rPr lang="ru-RU" sz="20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0"/>
            <a:ext cx="5256584" cy="35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1030</TotalTime>
  <Words>274</Words>
  <Application>Microsoft Office PowerPoint</Application>
  <PresentationFormat>Экран (4:3)</PresentationFormat>
  <Paragraphs>71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Bernard MT Condensed</vt:lpstr>
      <vt:lpstr>Blackadder ITC</vt:lpstr>
      <vt:lpstr>Times New Roman</vt:lpstr>
      <vt:lpstr>Tw Cen MT</vt:lpstr>
      <vt:lpstr>Wingdings</vt:lpstr>
      <vt:lpstr>Капля</vt:lpstr>
      <vt:lpstr>Typical Weather in britain</vt:lpstr>
      <vt:lpstr>It’s a nice day today, isn’t it?</vt:lpstr>
      <vt:lpstr>Reading skills </vt:lpstr>
      <vt:lpstr>Give English equivalents</vt:lpstr>
      <vt:lpstr>Reading skills </vt:lpstr>
      <vt:lpstr>Scales of temperature</vt:lpstr>
      <vt:lpstr>British people have special thermometer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Typical Weather in britain</dc:title>
  <cp:lastModifiedBy>1</cp:lastModifiedBy>
  <cp:revision>1</cp:revision>
  <dcterms:created xsi:type="dcterms:W3CDTF">2015-08-15T06:47:15Z</dcterms:created>
  <dcterms:modified xsi:type="dcterms:W3CDTF">2021-10-08T05:37:27Z</dcterms:modified>
</cp:coreProperties>
</file>