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332" r:id="rId3"/>
    <p:sldId id="333" r:id="rId4"/>
    <p:sldId id="334" r:id="rId5"/>
    <p:sldId id="335" r:id="rId6"/>
    <p:sldId id="316" r:id="rId7"/>
    <p:sldId id="317" r:id="rId8"/>
    <p:sldId id="262" r:id="rId9"/>
    <p:sldId id="263" r:id="rId10"/>
    <p:sldId id="318" r:id="rId11"/>
    <p:sldId id="315" r:id="rId12"/>
    <p:sldId id="336" r:id="rId13"/>
    <p:sldId id="337" r:id="rId14"/>
    <p:sldId id="340" r:id="rId15"/>
    <p:sldId id="338" r:id="rId16"/>
    <p:sldId id="339" r:id="rId17"/>
    <p:sldId id="278" r:id="rId18"/>
    <p:sldId id="279" r:id="rId19"/>
    <p:sldId id="281" r:id="rId20"/>
    <p:sldId id="285" r:id="rId21"/>
    <p:sldId id="286" r:id="rId22"/>
    <p:sldId id="288" r:id="rId23"/>
    <p:sldId id="289" r:id="rId24"/>
    <p:sldId id="319" r:id="rId25"/>
    <p:sldId id="290" r:id="rId26"/>
    <p:sldId id="321" r:id="rId27"/>
    <p:sldId id="323" r:id="rId28"/>
    <p:sldId id="322" r:id="rId29"/>
    <p:sldId id="320" r:id="rId30"/>
    <p:sldId id="324" r:id="rId31"/>
    <p:sldId id="327" r:id="rId32"/>
    <p:sldId id="326" r:id="rId33"/>
    <p:sldId id="325" r:id="rId34"/>
    <p:sldId id="328" r:id="rId35"/>
    <p:sldId id="329" r:id="rId36"/>
    <p:sldId id="330" r:id="rId37"/>
    <p:sldId id="331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9" r:id="rId46"/>
    <p:sldId id="312" r:id="rId47"/>
  </p:sldIdLst>
  <p:sldSz cx="12192000" cy="6858000"/>
  <p:notesSz cx="6858000" cy="9144000"/>
  <p:embeddedFontLst>
    <p:embeddedFont>
      <p:font typeface="Bebas Neue Bold" panose="020B0606020202050201" charset="-52"/>
      <p:bold r:id="rId48"/>
    </p:embeddedFont>
    <p:embeddedFont>
      <p:font typeface="Bebas Neue Regular" panose="00000500000000000000" charset="-52"/>
      <p:regular r:id="rId49"/>
    </p:embeddedFont>
    <p:embeddedFont>
      <p:font typeface="Bookman Old Style" panose="02050604050505020204" pitchFamily="18" charset="0"/>
      <p:regular r:id="rId50"/>
      <p:bold r:id="rId51"/>
      <p:italic r:id="rId52"/>
      <p:boldItalic r:id="rId53"/>
    </p:embeddedFont>
    <p:embeddedFont>
      <p:font typeface="Cambria Math" panose="02040503050406030204" pitchFamily="18" charset="0"/>
      <p:regular r:id="rId54"/>
    </p:embeddedFont>
    <p:embeddedFont>
      <p:font typeface="PT Sans Narrow" panose="020B0604020202020204" charset="0"/>
      <p:regular r:id="rId5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780"/>
    <a:srgbClr val="68257D"/>
    <a:srgbClr val="00579C"/>
    <a:srgbClr val="0084E3"/>
    <a:srgbClr val="E453EF"/>
    <a:srgbClr val="F68F1E"/>
    <a:srgbClr val="BAF381"/>
    <a:srgbClr val="C577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6370" autoAdjust="0"/>
  </p:normalViewPr>
  <p:slideViewPr>
    <p:cSldViewPr snapToGrid="0">
      <p:cViewPr varScale="1">
        <p:scale>
          <a:sx n="105" d="100"/>
          <a:sy n="105" d="100"/>
        </p:scale>
        <p:origin x="138" y="252"/>
      </p:cViewPr>
      <p:guideLst/>
    </p:cSldViewPr>
  </p:slideViewPr>
  <p:outlineViewPr>
    <p:cViewPr>
      <p:scale>
        <a:sx n="33" d="100"/>
        <a:sy n="33" d="100"/>
      </p:scale>
      <p:origin x="0" y="-2538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5">
                <a:shade val="6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E8C0-4D78-AEAF-A583A15DE955}"/>
              </c:ext>
            </c:extLst>
          </c:dPt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C0-4D78-AEAF-A583A15DE95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8C0-4D78-AEAF-A583A15DE95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5">
                <a:tint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8C0-4D78-AEAF-A583A15DE9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0506208"/>
        <c:axId val="580501616"/>
      </c:barChart>
      <c:catAx>
        <c:axId val="580506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80501616"/>
        <c:crosses val="autoZero"/>
        <c:auto val="1"/>
        <c:lblAlgn val="ctr"/>
        <c:lblOffset val="100"/>
        <c:noMultiLvlLbl val="0"/>
      </c:catAx>
      <c:valAx>
        <c:axId val="580501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80506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508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5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D28B-461F-9D2B-F4218454BD21}"/>
              </c:ext>
            </c:extLst>
          </c:dPt>
          <c:dPt>
            <c:idx val="1"/>
            <c:bubble3D val="0"/>
            <c:spPr>
              <a:solidFill>
                <a:schemeClr val="accent5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28B-461F-9D2B-F4218454BD21}"/>
              </c:ext>
            </c:extLst>
          </c:dPt>
          <c:dPt>
            <c:idx val="2"/>
            <c:bubble3D val="0"/>
            <c:spPr>
              <a:solidFill>
                <a:schemeClr val="accent5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28B-461F-9D2B-F4218454BD21}"/>
              </c:ext>
            </c:extLst>
          </c:dPt>
          <c:dPt>
            <c:idx val="3"/>
            <c:bubble3D val="0"/>
            <c:spPr>
              <a:solidFill>
                <a:schemeClr val="accent5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28B-461F-9D2B-F4218454BD21}"/>
              </c:ext>
            </c:extLst>
          </c:dPt>
          <c:dLbls>
            <c:spPr>
              <a:solidFill>
                <a:prstClr val="white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8B-461F-9D2B-F4218454BD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6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6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6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6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Верхняя группа">
            <a:extLst>
              <a:ext uri="{FF2B5EF4-FFF2-40B4-BE49-F238E27FC236}">
                <a16:creationId xmlns:a16="http://schemas.microsoft.com/office/drawing/2014/main" id="{5F47CEAD-5E44-4F68-98F0-697C43602E36}"/>
              </a:ext>
            </a:extLst>
          </p:cNvPr>
          <p:cNvGrpSpPr/>
          <p:nvPr userDrawn="1"/>
        </p:nvGrpSpPr>
        <p:grpSpPr>
          <a:xfrm>
            <a:off x="8286750" y="0"/>
            <a:ext cx="3905250" cy="6858000"/>
            <a:chOff x="8286750" y="0"/>
            <a:chExt cx="3905250" cy="6858000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1974E710-FB8C-41AD-8DD5-89272F6C6E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286750" y="0"/>
              <a:ext cx="3905250" cy="6858000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36B14121-4F38-425A-A9D5-6C489BDA82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08582" y="0"/>
              <a:ext cx="2614083" cy="1715911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B2FDC5A0-E864-457F-A391-E397E83214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962982" y="1"/>
              <a:ext cx="2229017" cy="3905956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8707323-CBB0-41E6-AA6A-AF78CFEC88E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06785" y="5476568"/>
            <a:ext cx="8343476" cy="115621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762D020-7D87-4ED6-9F0D-E331CF0CD51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" y="654756"/>
            <a:ext cx="1900539" cy="558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E1C06A-DC31-40BF-8B03-938BD32FA41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472266" y="0"/>
            <a:ext cx="1354667" cy="15550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066378-F4E4-4128-B244-A2ABBC8F7E4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221344" y="3804356"/>
            <a:ext cx="2611218" cy="3053643"/>
          </a:xfrm>
          <a:prstGeom prst="rect">
            <a:avLst/>
          </a:prstGeom>
        </p:spPr>
      </p:pic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C0BF3C94-DFB8-4347-BE21-FF9F80436C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0560" y="-16624"/>
            <a:ext cx="4773031" cy="6882935"/>
          </a:xfrm>
          <a:custGeom>
            <a:avLst/>
            <a:gdLst>
              <a:gd name="connsiteX0" fmla="*/ 0 w 2617788"/>
              <a:gd name="connsiteY0" fmla="*/ 3429000 h 6858000"/>
              <a:gd name="connsiteX1" fmla="*/ 754211 w 2617788"/>
              <a:gd name="connsiteY1" fmla="*/ 2 h 6858000"/>
              <a:gd name="connsiteX2" fmla="*/ 1863577 w 2617788"/>
              <a:gd name="connsiteY2" fmla="*/ 2 h 6858000"/>
              <a:gd name="connsiteX3" fmla="*/ 2617788 w 2617788"/>
              <a:gd name="connsiteY3" fmla="*/ 3429000 h 6858000"/>
              <a:gd name="connsiteX4" fmla="*/ 1863577 w 2617788"/>
              <a:gd name="connsiteY4" fmla="*/ 6857998 h 6858000"/>
              <a:gd name="connsiteX5" fmla="*/ 754211 w 2617788"/>
              <a:gd name="connsiteY5" fmla="*/ 6857998 h 6858000"/>
              <a:gd name="connsiteX6" fmla="*/ 0 w 2617788"/>
              <a:gd name="connsiteY6" fmla="*/ 3429000 h 6858000"/>
              <a:gd name="connsiteX0" fmla="*/ 0 w 2617788"/>
              <a:gd name="connsiteY0" fmla="*/ 3428998 h 6857996"/>
              <a:gd name="connsiteX1" fmla="*/ 6065 w 2617788"/>
              <a:gd name="connsiteY1" fmla="*/ 0 h 6857996"/>
              <a:gd name="connsiteX2" fmla="*/ 1863577 w 2617788"/>
              <a:gd name="connsiteY2" fmla="*/ 0 h 6857996"/>
              <a:gd name="connsiteX3" fmla="*/ 2617788 w 2617788"/>
              <a:gd name="connsiteY3" fmla="*/ 3428998 h 6857996"/>
              <a:gd name="connsiteX4" fmla="*/ 1863577 w 2617788"/>
              <a:gd name="connsiteY4" fmla="*/ 6857996 h 6857996"/>
              <a:gd name="connsiteX5" fmla="*/ 754211 w 2617788"/>
              <a:gd name="connsiteY5" fmla="*/ 6857996 h 6857996"/>
              <a:gd name="connsiteX6" fmla="*/ 0 w 2617788"/>
              <a:gd name="connsiteY6" fmla="*/ 3428998 h 6857996"/>
              <a:gd name="connsiteX0" fmla="*/ 10560 w 2628348"/>
              <a:gd name="connsiteY0" fmla="*/ 3428998 h 6857996"/>
              <a:gd name="connsiteX1" fmla="*/ 16625 w 2628348"/>
              <a:gd name="connsiteY1" fmla="*/ 0 h 6857996"/>
              <a:gd name="connsiteX2" fmla="*/ 1874137 w 2628348"/>
              <a:gd name="connsiteY2" fmla="*/ 0 h 6857996"/>
              <a:gd name="connsiteX3" fmla="*/ 2628348 w 2628348"/>
              <a:gd name="connsiteY3" fmla="*/ 3428998 h 6857996"/>
              <a:gd name="connsiteX4" fmla="*/ 1874137 w 2628348"/>
              <a:gd name="connsiteY4" fmla="*/ 6857996 h 6857996"/>
              <a:gd name="connsiteX5" fmla="*/ 0 w 2628348"/>
              <a:gd name="connsiteY5" fmla="*/ 6857996 h 6857996"/>
              <a:gd name="connsiteX6" fmla="*/ 10560 w 2628348"/>
              <a:gd name="connsiteY6" fmla="*/ 3428998 h 6857996"/>
              <a:gd name="connsiteX0" fmla="*/ 1897549 w 2628348"/>
              <a:gd name="connsiteY0" fmla="*/ 3437311 h 6857996"/>
              <a:gd name="connsiteX1" fmla="*/ 16625 w 2628348"/>
              <a:gd name="connsiteY1" fmla="*/ 0 h 6857996"/>
              <a:gd name="connsiteX2" fmla="*/ 1874137 w 2628348"/>
              <a:gd name="connsiteY2" fmla="*/ 0 h 6857996"/>
              <a:gd name="connsiteX3" fmla="*/ 2628348 w 2628348"/>
              <a:gd name="connsiteY3" fmla="*/ 3428998 h 6857996"/>
              <a:gd name="connsiteX4" fmla="*/ 1874137 w 2628348"/>
              <a:gd name="connsiteY4" fmla="*/ 6857996 h 6857996"/>
              <a:gd name="connsiteX5" fmla="*/ 0 w 2628348"/>
              <a:gd name="connsiteY5" fmla="*/ 6857996 h 6857996"/>
              <a:gd name="connsiteX6" fmla="*/ 1897549 w 2628348"/>
              <a:gd name="connsiteY6" fmla="*/ 3437311 h 6857996"/>
              <a:gd name="connsiteX0" fmla="*/ 1897549 w 2628348"/>
              <a:gd name="connsiteY0" fmla="*/ 3437311 h 6857996"/>
              <a:gd name="connsiteX1" fmla="*/ 16625 w 2628348"/>
              <a:gd name="connsiteY1" fmla="*/ 0 h 6857996"/>
              <a:gd name="connsiteX2" fmla="*/ 1874137 w 2628348"/>
              <a:gd name="connsiteY2" fmla="*/ 0 h 6857996"/>
              <a:gd name="connsiteX3" fmla="*/ 2628348 w 2628348"/>
              <a:gd name="connsiteY3" fmla="*/ 3428998 h 6857996"/>
              <a:gd name="connsiteX4" fmla="*/ 1874137 w 2628348"/>
              <a:gd name="connsiteY4" fmla="*/ 6857996 h 6857996"/>
              <a:gd name="connsiteX5" fmla="*/ 0 w 2628348"/>
              <a:gd name="connsiteY5" fmla="*/ 6857996 h 6857996"/>
              <a:gd name="connsiteX6" fmla="*/ 1897549 w 2628348"/>
              <a:gd name="connsiteY6" fmla="*/ 3437311 h 6857996"/>
              <a:gd name="connsiteX0" fmla="*/ 2066183 w 2796982"/>
              <a:gd name="connsiteY0" fmla="*/ 3437311 h 6857996"/>
              <a:gd name="connsiteX1" fmla="*/ 278947 w 2796982"/>
              <a:gd name="connsiteY1" fmla="*/ 598514 h 6857996"/>
              <a:gd name="connsiteX2" fmla="*/ 185259 w 2796982"/>
              <a:gd name="connsiteY2" fmla="*/ 0 h 6857996"/>
              <a:gd name="connsiteX3" fmla="*/ 2042771 w 2796982"/>
              <a:gd name="connsiteY3" fmla="*/ 0 h 6857996"/>
              <a:gd name="connsiteX4" fmla="*/ 2796982 w 2796982"/>
              <a:gd name="connsiteY4" fmla="*/ 3428998 h 6857996"/>
              <a:gd name="connsiteX5" fmla="*/ 2042771 w 2796982"/>
              <a:gd name="connsiteY5" fmla="*/ 6857996 h 6857996"/>
              <a:gd name="connsiteX6" fmla="*/ 168634 w 2796982"/>
              <a:gd name="connsiteY6" fmla="*/ 6857996 h 6857996"/>
              <a:gd name="connsiteX7" fmla="*/ 2066183 w 2796982"/>
              <a:gd name="connsiteY7" fmla="*/ 3437311 h 6857996"/>
              <a:gd name="connsiteX0" fmla="*/ 2066183 w 2796982"/>
              <a:gd name="connsiteY0" fmla="*/ 3437311 h 6857996"/>
              <a:gd name="connsiteX1" fmla="*/ 278947 w 2796982"/>
              <a:gd name="connsiteY1" fmla="*/ 598514 h 6857996"/>
              <a:gd name="connsiteX2" fmla="*/ 185259 w 2796982"/>
              <a:gd name="connsiteY2" fmla="*/ 0 h 6857996"/>
              <a:gd name="connsiteX3" fmla="*/ 2042771 w 2796982"/>
              <a:gd name="connsiteY3" fmla="*/ 0 h 6857996"/>
              <a:gd name="connsiteX4" fmla="*/ 2796982 w 2796982"/>
              <a:gd name="connsiteY4" fmla="*/ 3428998 h 6857996"/>
              <a:gd name="connsiteX5" fmla="*/ 2042771 w 2796982"/>
              <a:gd name="connsiteY5" fmla="*/ 6857996 h 6857996"/>
              <a:gd name="connsiteX6" fmla="*/ 168634 w 2796982"/>
              <a:gd name="connsiteY6" fmla="*/ 6857996 h 6857996"/>
              <a:gd name="connsiteX7" fmla="*/ 2066183 w 2796982"/>
              <a:gd name="connsiteY7" fmla="*/ 3437311 h 6857996"/>
              <a:gd name="connsiteX0" fmla="*/ 1997803 w 2728602"/>
              <a:gd name="connsiteY0" fmla="*/ 3437311 h 6857996"/>
              <a:gd name="connsiteX1" fmla="*/ 210567 w 2728602"/>
              <a:gd name="connsiteY1" fmla="*/ 598514 h 6857996"/>
              <a:gd name="connsiteX2" fmla="*/ 116879 w 2728602"/>
              <a:gd name="connsiteY2" fmla="*/ 0 h 6857996"/>
              <a:gd name="connsiteX3" fmla="*/ 1974391 w 2728602"/>
              <a:gd name="connsiteY3" fmla="*/ 0 h 6857996"/>
              <a:gd name="connsiteX4" fmla="*/ 2728602 w 2728602"/>
              <a:gd name="connsiteY4" fmla="*/ 3428998 h 6857996"/>
              <a:gd name="connsiteX5" fmla="*/ 1974391 w 2728602"/>
              <a:gd name="connsiteY5" fmla="*/ 6857996 h 6857996"/>
              <a:gd name="connsiteX6" fmla="*/ 100254 w 2728602"/>
              <a:gd name="connsiteY6" fmla="*/ 6857996 h 6857996"/>
              <a:gd name="connsiteX7" fmla="*/ 1997803 w 2728602"/>
              <a:gd name="connsiteY7" fmla="*/ 3437311 h 6857996"/>
              <a:gd name="connsiteX0" fmla="*/ 1997803 w 2728602"/>
              <a:gd name="connsiteY0" fmla="*/ 3437311 h 6857996"/>
              <a:gd name="connsiteX1" fmla="*/ 210567 w 2728602"/>
              <a:gd name="connsiteY1" fmla="*/ 598514 h 6857996"/>
              <a:gd name="connsiteX2" fmla="*/ 116879 w 2728602"/>
              <a:gd name="connsiteY2" fmla="*/ 0 h 6857996"/>
              <a:gd name="connsiteX3" fmla="*/ 1974391 w 2728602"/>
              <a:gd name="connsiteY3" fmla="*/ 0 h 6857996"/>
              <a:gd name="connsiteX4" fmla="*/ 2728602 w 2728602"/>
              <a:gd name="connsiteY4" fmla="*/ 3428998 h 6857996"/>
              <a:gd name="connsiteX5" fmla="*/ 1974391 w 2728602"/>
              <a:gd name="connsiteY5" fmla="*/ 6857996 h 6857996"/>
              <a:gd name="connsiteX6" fmla="*/ 100254 w 2728602"/>
              <a:gd name="connsiteY6" fmla="*/ 6857996 h 6857996"/>
              <a:gd name="connsiteX7" fmla="*/ 1997803 w 2728602"/>
              <a:gd name="connsiteY7" fmla="*/ 3437311 h 6857996"/>
              <a:gd name="connsiteX0" fmla="*/ 1997803 w 2728602"/>
              <a:gd name="connsiteY0" fmla="*/ 3437311 h 6857996"/>
              <a:gd name="connsiteX1" fmla="*/ 210567 w 2728602"/>
              <a:gd name="connsiteY1" fmla="*/ 598514 h 6857996"/>
              <a:gd name="connsiteX2" fmla="*/ 116879 w 2728602"/>
              <a:gd name="connsiteY2" fmla="*/ 0 h 6857996"/>
              <a:gd name="connsiteX3" fmla="*/ 1974391 w 2728602"/>
              <a:gd name="connsiteY3" fmla="*/ 0 h 6857996"/>
              <a:gd name="connsiteX4" fmla="*/ 2728602 w 2728602"/>
              <a:gd name="connsiteY4" fmla="*/ 3428998 h 6857996"/>
              <a:gd name="connsiteX5" fmla="*/ 1974391 w 2728602"/>
              <a:gd name="connsiteY5" fmla="*/ 6857996 h 6857996"/>
              <a:gd name="connsiteX6" fmla="*/ 100254 w 2728602"/>
              <a:gd name="connsiteY6" fmla="*/ 6857996 h 6857996"/>
              <a:gd name="connsiteX7" fmla="*/ 1997803 w 2728602"/>
              <a:gd name="connsiteY7" fmla="*/ 3437311 h 6857996"/>
              <a:gd name="connsiteX0" fmla="*/ 1897549 w 2628348"/>
              <a:gd name="connsiteY0" fmla="*/ 3437311 h 6857996"/>
              <a:gd name="connsiteX1" fmla="*/ 110313 w 2628348"/>
              <a:gd name="connsiteY1" fmla="*/ 598514 h 6857996"/>
              <a:gd name="connsiteX2" fmla="*/ 16625 w 2628348"/>
              <a:gd name="connsiteY2" fmla="*/ 0 h 6857996"/>
              <a:gd name="connsiteX3" fmla="*/ 1874137 w 2628348"/>
              <a:gd name="connsiteY3" fmla="*/ 0 h 6857996"/>
              <a:gd name="connsiteX4" fmla="*/ 2628348 w 2628348"/>
              <a:gd name="connsiteY4" fmla="*/ 3428998 h 6857996"/>
              <a:gd name="connsiteX5" fmla="*/ 1874137 w 2628348"/>
              <a:gd name="connsiteY5" fmla="*/ 6857996 h 6857996"/>
              <a:gd name="connsiteX6" fmla="*/ 0 w 2628348"/>
              <a:gd name="connsiteY6" fmla="*/ 6857996 h 6857996"/>
              <a:gd name="connsiteX7" fmla="*/ 1897549 w 2628348"/>
              <a:gd name="connsiteY7" fmla="*/ 3437311 h 6857996"/>
              <a:gd name="connsiteX0" fmla="*/ 1899652 w 2630451"/>
              <a:gd name="connsiteY0" fmla="*/ 3437311 h 6857996"/>
              <a:gd name="connsiteX1" fmla="*/ 20976 w 2630451"/>
              <a:gd name="connsiteY1" fmla="*/ 656703 h 6857996"/>
              <a:gd name="connsiteX2" fmla="*/ 18728 w 2630451"/>
              <a:gd name="connsiteY2" fmla="*/ 0 h 6857996"/>
              <a:gd name="connsiteX3" fmla="*/ 1876240 w 2630451"/>
              <a:gd name="connsiteY3" fmla="*/ 0 h 6857996"/>
              <a:gd name="connsiteX4" fmla="*/ 2630451 w 2630451"/>
              <a:gd name="connsiteY4" fmla="*/ 3428998 h 6857996"/>
              <a:gd name="connsiteX5" fmla="*/ 1876240 w 2630451"/>
              <a:gd name="connsiteY5" fmla="*/ 6857996 h 6857996"/>
              <a:gd name="connsiteX6" fmla="*/ 2103 w 2630451"/>
              <a:gd name="connsiteY6" fmla="*/ 6857996 h 6857996"/>
              <a:gd name="connsiteX7" fmla="*/ 1899652 w 2630451"/>
              <a:gd name="connsiteY7" fmla="*/ 3437311 h 6857996"/>
              <a:gd name="connsiteX0" fmla="*/ 1897549 w 2628348"/>
              <a:gd name="connsiteY0" fmla="*/ 3437311 h 6857996"/>
              <a:gd name="connsiteX1" fmla="*/ 18873 w 2628348"/>
              <a:gd name="connsiteY1" fmla="*/ 656703 h 6857996"/>
              <a:gd name="connsiteX2" fmla="*/ 16625 w 2628348"/>
              <a:gd name="connsiteY2" fmla="*/ 0 h 6857996"/>
              <a:gd name="connsiteX3" fmla="*/ 1874137 w 2628348"/>
              <a:gd name="connsiteY3" fmla="*/ 0 h 6857996"/>
              <a:gd name="connsiteX4" fmla="*/ 2628348 w 2628348"/>
              <a:gd name="connsiteY4" fmla="*/ 3428998 h 6857996"/>
              <a:gd name="connsiteX5" fmla="*/ 1874137 w 2628348"/>
              <a:gd name="connsiteY5" fmla="*/ 6857996 h 6857996"/>
              <a:gd name="connsiteX6" fmla="*/ 0 w 2628348"/>
              <a:gd name="connsiteY6" fmla="*/ 6857996 h 6857996"/>
              <a:gd name="connsiteX7" fmla="*/ 1897549 w 2628348"/>
              <a:gd name="connsiteY7" fmla="*/ 3437311 h 6857996"/>
              <a:gd name="connsiteX0" fmla="*/ 1897549 w 2628348"/>
              <a:gd name="connsiteY0" fmla="*/ 3437311 h 6857996"/>
              <a:gd name="connsiteX1" fmla="*/ 18873 w 2628348"/>
              <a:gd name="connsiteY1" fmla="*/ 656703 h 6857996"/>
              <a:gd name="connsiteX2" fmla="*/ 16625 w 2628348"/>
              <a:gd name="connsiteY2" fmla="*/ 0 h 6857996"/>
              <a:gd name="connsiteX3" fmla="*/ 1874137 w 2628348"/>
              <a:gd name="connsiteY3" fmla="*/ 0 h 6857996"/>
              <a:gd name="connsiteX4" fmla="*/ 2628348 w 2628348"/>
              <a:gd name="connsiteY4" fmla="*/ 3428998 h 6857996"/>
              <a:gd name="connsiteX5" fmla="*/ 1874137 w 2628348"/>
              <a:gd name="connsiteY5" fmla="*/ 6857996 h 6857996"/>
              <a:gd name="connsiteX6" fmla="*/ 0 w 2628348"/>
              <a:gd name="connsiteY6" fmla="*/ 6857996 h 6857996"/>
              <a:gd name="connsiteX7" fmla="*/ 1897549 w 2628348"/>
              <a:gd name="connsiteY7" fmla="*/ 3437311 h 6857996"/>
              <a:gd name="connsiteX0" fmla="*/ 1839360 w 2628348"/>
              <a:gd name="connsiteY0" fmla="*/ 3437311 h 6857996"/>
              <a:gd name="connsiteX1" fmla="*/ 18873 w 2628348"/>
              <a:gd name="connsiteY1" fmla="*/ 656703 h 6857996"/>
              <a:gd name="connsiteX2" fmla="*/ 16625 w 2628348"/>
              <a:gd name="connsiteY2" fmla="*/ 0 h 6857996"/>
              <a:gd name="connsiteX3" fmla="*/ 1874137 w 2628348"/>
              <a:gd name="connsiteY3" fmla="*/ 0 h 6857996"/>
              <a:gd name="connsiteX4" fmla="*/ 2628348 w 2628348"/>
              <a:gd name="connsiteY4" fmla="*/ 3428998 h 6857996"/>
              <a:gd name="connsiteX5" fmla="*/ 1874137 w 2628348"/>
              <a:gd name="connsiteY5" fmla="*/ 6857996 h 6857996"/>
              <a:gd name="connsiteX6" fmla="*/ 0 w 2628348"/>
              <a:gd name="connsiteY6" fmla="*/ 6857996 h 6857996"/>
              <a:gd name="connsiteX7" fmla="*/ 1839360 w 2628348"/>
              <a:gd name="connsiteY7" fmla="*/ 3437311 h 6857996"/>
              <a:gd name="connsiteX0" fmla="*/ 1839360 w 2628348"/>
              <a:gd name="connsiteY0" fmla="*/ 3437311 h 6857996"/>
              <a:gd name="connsiteX1" fmla="*/ 18873 w 2628348"/>
              <a:gd name="connsiteY1" fmla="*/ 656703 h 6857996"/>
              <a:gd name="connsiteX2" fmla="*/ 16625 w 2628348"/>
              <a:gd name="connsiteY2" fmla="*/ 0 h 6857996"/>
              <a:gd name="connsiteX3" fmla="*/ 1874137 w 2628348"/>
              <a:gd name="connsiteY3" fmla="*/ 0 h 6857996"/>
              <a:gd name="connsiteX4" fmla="*/ 2628348 w 2628348"/>
              <a:gd name="connsiteY4" fmla="*/ 3428998 h 6857996"/>
              <a:gd name="connsiteX5" fmla="*/ 1874137 w 2628348"/>
              <a:gd name="connsiteY5" fmla="*/ 6857996 h 6857996"/>
              <a:gd name="connsiteX6" fmla="*/ 0 w 2628348"/>
              <a:gd name="connsiteY6" fmla="*/ 6857996 h 6857996"/>
              <a:gd name="connsiteX7" fmla="*/ 251629 w 2628348"/>
              <a:gd name="connsiteY7" fmla="*/ 6375860 h 6857996"/>
              <a:gd name="connsiteX8" fmla="*/ 1839360 w 2628348"/>
              <a:gd name="connsiteY8" fmla="*/ 3437311 h 6857996"/>
              <a:gd name="connsiteX0" fmla="*/ 1839360 w 2628348"/>
              <a:gd name="connsiteY0" fmla="*/ 3437311 h 6857996"/>
              <a:gd name="connsiteX1" fmla="*/ 18873 w 2628348"/>
              <a:gd name="connsiteY1" fmla="*/ 656703 h 6857996"/>
              <a:gd name="connsiteX2" fmla="*/ 16625 w 2628348"/>
              <a:gd name="connsiteY2" fmla="*/ 0 h 6857996"/>
              <a:gd name="connsiteX3" fmla="*/ 1874137 w 2628348"/>
              <a:gd name="connsiteY3" fmla="*/ 0 h 6857996"/>
              <a:gd name="connsiteX4" fmla="*/ 2628348 w 2628348"/>
              <a:gd name="connsiteY4" fmla="*/ 3428998 h 6857996"/>
              <a:gd name="connsiteX5" fmla="*/ 1874137 w 2628348"/>
              <a:gd name="connsiteY5" fmla="*/ 6857996 h 6857996"/>
              <a:gd name="connsiteX6" fmla="*/ 0 w 2628348"/>
              <a:gd name="connsiteY6" fmla="*/ 6857996 h 6857996"/>
              <a:gd name="connsiteX7" fmla="*/ 10560 w 2628348"/>
              <a:gd name="connsiteY7" fmla="*/ 6159729 h 6857996"/>
              <a:gd name="connsiteX8" fmla="*/ 1839360 w 2628348"/>
              <a:gd name="connsiteY8" fmla="*/ 3437311 h 6857996"/>
              <a:gd name="connsiteX0" fmla="*/ 1839360 w 4265955"/>
              <a:gd name="connsiteY0" fmla="*/ 3437311 h 6857996"/>
              <a:gd name="connsiteX1" fmla="*/ 18873 w 4265955"/>
              <a:gd name="connsiteY1" fmla="*/ 656703 h 6857996"/>
              <a:gd name="connsiteX2" fmla="*/ 16625 w 4265955"/>
              <a:gd name="connsiteY2" fmla="*/ 0 h 6857996"/>
              <a:gd name="connsiteX3" fmla="*/ 1874137 w 4265955"/>
              <a:gd name="connsiteY3" fmla="*/ 0 h 6857996"/>
              <a:gd name="connsiteX4" fmla="*/ 4265955 w 4265955"/>
              <a:gd name="connsiteY4" fmla="*/ 3404060 h 6857996"/>
              <a:gd name="connsiteX5" fmla="*/ 1874137 w 4265955"/>
              <a:gd name="connsiteY5" fmla="*/ 6857996 h 6857996"/>
              <a:gd name="connsiteX6" fmla="*/ 0 w 4265955"/>
              <a:gd name="connsiteY6" fmla="*/ 6857996 h 6857996"/>
              <a:gd name="connsiteX7" fmla="*/ 10560 w 4265955"/>
              <a:gd name="connsiteY7" fmla="*/ 6159729 h 6857996"/>
              <a:gd name="connsiteX8" fmla="*/ 1839360 w 4265955"/>
              <a:gd name="connsiteY8" fmla="*/ 3437311 h 6857996"/>
              <a:gd name="connsiteX0" fmla="*/ 1839360 w 4265955"/>
              <a:gd name="connsiteY0" fmla="*/ 3437311 h 6857996"/>
              <a:gd name="connsiteX1" fmla="*/ 18873 w 4265955"/>
              <a:gd name="connsiteY1" fmla="*/ 656703 h 6857996"/>
              <a:gd name="connsiteX2" fmla="*/ 16625 w 4265955"/>
              <a:gd name="connsiteY2" fmla="*/ 0 h 6857996"/>
              <a:gd name="connsiteX3" fmla="*/ 1874137 w 4265955"/>
              <a:gd name="connsiteY3" fmla="*/ 0 h 6857996"/>
              <a:gd name="connsiteX4" fmla="*/ 4265955 w 4265955"/>
              <a:gd name="connsiteY4" fmla="*/ 3404060 h 6857996"/>
              <a:gd name="connsiteX5" fmla="*/ 2580718 w 4265955"/>
              <a:gd name="connsiteY5" fmla="*/ 6857996 h 6857996"/>
              <a:gd name="connsiteX6" fmla="*/ 0 w 4265955"/>
              <a:gd name="connsiteY6" fmla="*/ 6857996 h 6857996"/>
              <a:gd name="connsiteX7" fmla="*/ 10560 w 4265955"/>
              <a:gd name="connsiteY7" fmla="*/ 6159729 h 6857996"/>
              <a:gd name="connsiteX8" fmla="*/ 1839360 w 4265955"/>
              <a:gd name="connsiteY8" fmla="*/ 3437311 h 6857996"/>
              <a:gd name="connsiteX0" fmla="*/ 1839360 w 4806282"/>
              <a:gd name="connsiteY0" fmla="*/ 3437311 h 6857996"/>
              <a:gd name="connsiteX1" fmla="*/ 18873 w 4806282"/>
              <a:gd name="connsiteY1" fmla="*/ 656703 h 6857996"/>
              <a:gd name="connsiteX2" fmla="*/ 16625 w 4806282"/>
              <a:gd name="connsiteY2" fmla="*/ 0 h 6857996"/>
              <a:gd name="connsiteX3" fmla="*/ 1874137 w 4806282"/>
              <a:gd name="connsiteY3" fmla="*/ 0 h 6857996"/>
              <a:gd name="connsiteX4" fmla="*/ 4806282 w 4806282"/>
              <a:gd name="connsiteY4" fmla="*/ 3404060 h 6857996"/>
              <a:gd name="connsiteX5" fmla="*/ 2580718 w 4806282"/>
              <a:gd name="connsiteY5" fmla="*/ 6857996 h 6857996"/>
              <a:gd name="connsiteX6" fmla="*/ 0 w 4806282"/>
              <a:gd name="connsiteY6" fmla="*/ 6857996 h 6857996"/>
              <a:gd name="connsiteX7" fmla="*/ 10560 w 4806282"/>
              <a:gd name="connsiteY7" fmla="*/ 6159729 h 6857996"/>
              <a:gd name="connsiteX8" fmla="*/ 1839360 w 4806282"/>
              <a:gd name="connsiteY8" fmla="*/ 3437311 h 6857996"/>
              <a:gd name="connsiteX0" fmla="*/ 1839360 w 4806282"/>
              <a:gd name="connsiteY0" fmla="*/ 3453937 h 6874622"/>
              <a:gd name="connsiteX1" fmla="*/ 18873 w 4806282"/>
              <a:gd name="connsiteY1" fmla="*/ 673329 h 6874622"/>
              <a:gd name="connsiteX2" fmla="*/ 16625 w 4806282"/>
              <a:gd name="connsiteY2" fmla="*/ 16626 h 6874622"/>
              <a:gd name="connsiteX3" fmla="*/ 2480967 w 4806282"/>
              <a:gd name="connsiteY3" fmla="*/ 0 h 6874622"/>
              <a:gd name="connsiteX4" fmla="*/ 4806282 w 4806282"/>
              <a:gd name="connsiteY4" fmla="*/ 3420686 h 6874622"/>
              <a:gd name="connsiteX5" fmla="*/ 2580718 w 4806282"/>
              <a:gd name="connsiteY5" fmla="*/ 6874622 h 6874622"/>
              <a:gd name="connsiteX6" fmla="*/ 0 w 4806282"/>
              <a:gd name="connsiteY6" fmla="*/ 6874622 h 6874622"/>
              <a:gd name="connsiteX7" fmla="*/ 10560 w 4806282"/>
              <a:gd name="connsiteY7" fmla="*/ 6176355 h 6874622"/>
              <a:gd name="connsiteX8" fmla="*/ 1839360 w 4806282"/>
              <a:gd name="connsiteY8" fmla="*/ 3453937 h 6874622"/>
              <a:gd name="connsiteX0" fmla="*/ 1839360 w 4773031"/>
              <a:gd name="connsiteY0" fmla="*/ 3453937 h 6874622"/>
              <a:gd name="connsiteX1" fmla="*/ 18873 w 4773031"/>
              <a:gd name="connsiteY1" fmla="*/ 673329 h 6874622"/>
              <a:gd name="connsiteX2" fmla="*/ 16625 w 4773031"/>
              <a:gd name="connsiteY2" fmla="*/ 16626 h 6874622"/>
              <a:gd name="connsiteX3" fmla="*/ 2480967 w 4773031"/>
              <a:gd name="connsiteY3" fmla="*/ 0 h 6874622"/>
              <a:gd name="connsiteX4" fmla="*/ 4773031 w 4773031"/>
              <a:gd name="connsiteY4" fmla="*/ 3428999 h 6874622"/>
              <a:gd name="connsiteX5" fmla="*/ 2580718 w 4773031"/>
              <a:gd name="connsiteY5" fmla="*/ 6874622 h 6874622"/>
              <a:gd name="connsiteX6" fmla="*/ 0 w 4773031"/>
              <a:gd name="connsiteY6" fmla="*/ 6874622 h 6874622"/>
              <a:gd name="connsiteX7" fmla="*/ 10560 w 4773031"/>
              <a:gd name="connsiteY7" fmla="*/ 6176355 h 6874622"/>
              <a:gd name="connsiteX8" fmla="*/ 1839360 w 4773031"/>
              <a:gd name="connsiteY8" fmla="*/ 3453937 h 6874622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2497591 w 4773031"/>
              <a:gd name="connsiteY5" fmla="*/ 6882935 h 6882935"/>
              <a:gd name="connsiteX6" fmla="*/ 0 w 4773031"/>
              <a:gd name="connsiteY6" fmla="*/ 6874622 h 6882935"/>
              <a:gd name="connsiteX7" fmla="*/ 10560 w 4773031"/>
              <a:gd name="connsiteY7" fmla="*/ 6176355 h 6882935"/>
              <a:gd name="connsiteX8" fmla="*/ 1839360 w 4773031"/>
              <a:gd name="connsiteY8" fmla="*/ 3453937 h 6882935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2547468 w 4773031"/>
              <a:gd name="connsiteY5" fmla="*/ 6882935 h 6882935"/>
              <a:gd name="connsiteX6" fmla="*/ 0 w 4773031"/>
              <a:gd name="connsiteY6" fmla="*/ 6874622 h 6882935"/>
              <a:gd name="connsiteX7" fmla="*/ 10560 w 4773031"/>
              <a:gd name="connsiteY7" fmla="*/ 6176355 h 6882935"/>
              <a:gd name="connsiteX8" fmla="*/ 1839360 w 4773031"/>
              <a:gd name="connsiteY8" fmla="*/ 3453937 h 6882935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4503902 w 4773031"/>
              <a:gd name="connsiteY5" fmla="*/ 3841372 h 6882935"/>
              <a:gd name="connsiteX6" fmla="*/ 2547468 w 4773031"/>
              <a:gd name="connsiteY6" fmla="*/ 6882935 h 6882935"/>
              <a:gd name="connsiteX7" fmla="*/ 0 w 4773031"/>
              <a:gd name="connsiteY7" fmla="*/ 6874622 h 6882935"/>
              <a:gd name="connsiteX8" fmla="*/ 10560 w 4773031"/>
              <a:gd name="connsiteY8" fmla="*/ 6176355 h 6882935"/>
              <a:gd name="connsiteX9" fmla="*/ 1839360 w 4773031"/>
              <a:gd name="connsiteY9" fmla="*/ 3453937 h 6882935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4503902 w 4773031"/>
              <a:gd name="connsiteY5" fmla="*/ 3841372 h 6882935"/>
              <a:gd name="connsiteX6" fmla="*/ 4307257 w 4773031"/>
              <a:gd name="connsiteY6" fmla="*/ 4126508 h 6882935"/>
              <a:gd name="connsiteX7" fmla="*/ 2547468 w 4773031"/>
              <a:gd name="connsiteY7" fmla="*/ 6882935 h 6882935"/>
              <a:gd name="connsiteX8" fmla="*/ 0 w 4773031"/>
              <a:gd name="connsiteY8" fmla="*/ 6874622 h 6882935"/>
              <a:gd name="connsiteX9" fmla="*/ 10560 w 4773031"/>
              <a:gd name="connsiteY9" fmla="*/ 6176355 h 6882935"/>
              <a:gd name="connsiteX10" fmla="*/ 1839360 w 4773031"/>
              <a:gd name="connsiteY10" fmla="*/ 3453937 h 6882935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4503902 w 4773031"/>
              <a:gd name="connsiteY5" fmla="*/ 3841372 h 6882935"/>
              <a:gd name="connsiteX6" fmla="*/ 4238431 w 4773031"/>
              <a:gd name="connsiteY6" fmla="*/ 3821708 h 6882935"/>
              <a:gd name="connsiteX7" fmla="*/ 2547468 w 4773031"/>
              <a:gd name="connsiteY7" fmla="*/ 6882935 h 6882935"/>
              <a:gd name="connsiteX8" fmla="*/ 0 w 4773031"/>
              <a:gd name="connsiteY8" fmla="*/ 6874622 h 6882935"/>
              <a:gd name="connsiteX9" fmla="*/ 10560 w 4773031"/>
              <a:gd name="connsiteY9" fmla="*/ 6176355 h 6882935"/>
              <a:gd name="connsiteX10" fmla="*/ 1839360 w 4773031"/>
              <a:gd name="connsiteY10" fmla="*/ 3453937 h 6882935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4503902 w 4773031"/>
              <a:gd name="connsiteY5" fmla="*/ 3841372 h 6882935"/>
              <a:gd name="connsiteX6" fmla="*/ 4238431 w 4773031"/>
              <a:gd name="connsiteY6" fmla="*/ 3821708 h 6882935"/>
              <a:gd name="connsiteX7" fmla="*/ 2252500 w 4773031"/>
              <a:gd name="connsiteY7" fmla="*/ 6882935 h 6882935"/>
              <a:gd name="connsiteX8" fmla="*/ 0 w 4773031"/>
              <a:gd name="connsiteY8" fmla="*/ 6874622 h 6882935"/>
              <a:gd name="connsiteX9" fmla="*/ 10560 w 4773031"/>
              <a:gd name="connsiteY9" fmla="*/ 6176355 h 6882935"/>
              <a:gd name="connsiteX10" fmla="*/ 1839360 w 4773031"/>
              <a:gd name="connsiteY10" fmla="*/ 3453937 h 6882935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4503902 w 4773031"/>
              <a:gd name="connsiteY5" fmla="*/ 3841372 h 6882935"/>
              <a:gd name="connsiteX6" fmla="*/ 4238431 w 4773031"/>
              <a:gd name="connsiteY6" fmla="*/ 3821708 h 6882935"/>
              <a:gd name="connsiteX7" fmla="*/ 2223003 w 4773031"/>
              <a:gd name="connsiteY7" fmla="*/ 6882935 h 6882935"/>
              <a:gd name="connsiteX8" fmla="*/ 0 w 4773031"/>
              <a:gd name="connsiteY8" fmla="*/ 6874622 h 6882935"/>
              <a:gd name="connsiteX9" fmla="*/ 10560 w 4773031"/>
              <a:gd name="connsiteY9" fmla="*/ 6176355 h 6882935"/>
              <a:gd name="connsiteX10" fmla="*/ 1839360 w 4773031"/>
              <a:gd name="connsiteY10" fmla="*/ 3453937 h 6882935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4503902 w 4773031"/>
              <a:gd name="connsiteY5" fmla="*/ 3841372 h 6882935"/>
              <a:gd name="connsiteX6" fmla="*/ 4238431 w 4773031"/>
              <a:gd name="connsiteY6" fmla="*/ 3821708 h 6882935"/>
              <a:gd name="connsiteX7" fmla="*/ 2242668 w 4773031"/>
              <a:gd name="connsiteY7" fmla="*/ 6882935 h 6882935"/>
              <a:gd name="connsiteX8" fmla="*/ 0 w 4773031"/>
              <a:gd name="connsiteY8" fmla="*/ 6874622 h 6882935"/>
              <a:gd name="connsiteX9" fmla="*/ 10560 w 4773031"/>
              <a:gd name="connsiteY9" fmla="*/ 6176355 h 6882935"/>
              <a:gd name="connsiteX10" fmla="*/ 1839360 w 4773031"/>
              <a:gd name="connsiteY10" fmla="*/ 3453937 h 6882935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4503902 w 4773031"/>
              <a:gd name="connsiteY5" fmla="*/ 3841372 h 6882935"/>
              <a:gd name="connsiteX6" fmla="*/ 4166994 w 4773031"/>
              <a:gd name="connsiteY6" fmla="*/ 3826471 h 6882935"/>
              <a:gd name="connsiteX7" fmla="*/ 2242668 w 4773031"/>
              <a:gd name="connsiteY7" fmla="*/ 6882935 h 6882935"/>
              <a:gd name="connsiteX8" fmla="*/ 0 w 4773031"/>
              <a:gd name="connsiteY8" fmla="*/ 6874622 h 6882935"/>
              <a:gd name="connsiteX9" fmla="*/ 10560 w 4773031"/>
              <a:gd name="connsiteY9" fmla="*/ 6176355 h 6882935"/>
              <a:gd name="connsiteX10" fmla="*/ 1839360 w 4773031"/>
              <a:gd name="connsiteY10" fmla="*/ 3453937 h 6882935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4503902 w 4773031"/>
              <a:gd name="connsiteY5" fmla="*/ 3841372 h 6882935"/>
              <a:gd name="connsiteX6" fmla="*/ 4238432 w 4773031"/>
              <a:gd name="connsiteY6" fmla="*/ 3826471 h 6882935"/>
              <a:gd name="connsiteX7" fmla="*/ 2242668 w 4773031"/>
              <a:gd name="connsiteY7" fmla="*/ 6882935 h 6882935"/>
              <a:gd name="connsiteX8" fmla="*/ 0 w 4773031"/>
              <a:gd name="connsiteY8" fmla="*/ 6874622 h 6882935"/>
              <a:gd name="connsiteX9" fmla="*/ 10560 w 4773031"/>
              <a:gd name="connsiteY9" fmla="*/ 6176355 h 6882935"/>
              <a:gd name="connsiteX10" fmla="*/ 1839360 w 4773031"/>
              <a:gd name="connsiteY10" fmla="*/ 3453937 h 6882935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4503902 w 4773031"/>
              <a:gd name="connsiteY5" fmla="*/ 3831847 h 6882935"/>
              <a:gd name="connsiteX6" fmla="*/ 4238432 w 4773031"/>
              <a:gd name="connsiteY6" fmla="*/ 3826471 h 6882935"/>
              <a:gd name="connsiteX7" fmla="*/ 2242668 w 4773031"/>
              <a:gd name="connsiteY7" fmla="*/ 6882935 h 6882935"/>
              <a:gd name="connsiteX8" fmla="*/ 0 w 4773031"/>
              <a:gd name="connsiteY8" fmla="*/ 6874622 h 6882935"/>
              <a:gd name="connsiteX9" fmla="*/ 10560 w 4773031"/>
              <a:gd name="connsiteY9" fmla="*/ 6176355 h 6882935"/>
              <a:gd name="connsiteX10" fmla="*/ 1839360 w 4773031"/>
              <a:gd name="connsiteY10" fmla="*/ 3453937 h 68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73031" h="6882935">
                <a:moveTo>
                  <a:pt x="1839360" y="3453937"/>
                </a:moveTo>
                <a:cubicBezTo>
                  <a:pt x="1059725" y="2360814"/>
                  <a:pt x="912491" y="2092727"/>
                  <a:pt x="18873" y="673329"/>
                </a:cubicBezTo>
                <a:cubicBezTo>
                  <a:pt x="12957" y="341513"/>
                  <a:pt x="5287" y="706582"/>
                  <a:pt x="16625" y="16626"/>
                </a:cubicBezTo>
                <a:lnTo>
                  <a:pt x="2480967" y="0"/>
                </a:lnTo>
                <a:lnTo>
                  <a:pt x="4773031" y="3428999"/>
                </a:lnTo>
                <a:lnTo>
                  <a:pt x="4503902" y="3831847"/>
                </a:lnTo>
                <a:lnTo>
                  <a:pt x="4238432" y="3826471"/>
                </a:lnTo>
                <a:lnTo>
                  <a:pt x="2242668" y="6882935"/>
                </a:lnTo>
                <a:lnTo>
                  <a:pt x="0" y="6874622"/>
                </a:lnTo>
                <a:lnTo>
                  <a:pt x="10560" y="6176355"/>
                </a:lnTo>
                <a:lnTo>
                  <a:pt x="1839360" y="345393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E1D1347F-5C40-48A0-96D8-B299D9B01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3277" y="1956619"/>
            <a:ext cx="5938684" cy="224175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8" name="Объект 17">
            <a:extLst>
              <a:ext uri="{FF2B5EF4-FFF2-40B4-BE49-F238E27FC236}">
                <a16:creationId xmlns:a16="http://schemas.microsoft.com/office/drawing/2014/main" id="{5E3F55C5-CEEE-498F-BE2F-EEEB70DBD77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083277" y="4321319"/>
            <a:ext cx="5938684" cy="1052513"/>
          </a:xfrm>
        </p:spPr>
        <p:txBody>
          <a:bodyPr/>
          <a:lstStyle>
            <a:lvl1pPr marL="0" indent="0" algn="r"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39812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_пол_экрана_и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28E2ED76-3CDB-4F51-9624-DD239B5B4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-776747" y="5905500"/>
            <a:ext cx="10953136" cy="952500"/>
          </a:xfrm>
          <a:prstGeom prst="parallelogram">
            <a:avLst>
              <a:gd name="adj" fmla="val 64155"/>
            </a:avLst>
          </a:prstGeom>
          <a:solidFill>
            <a:srgbClr val="00579C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Bebas Neue Bold" panose="020B0606020202050201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7C987F-C70F-4E15-A2FC-E53766B128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55520" y="3163221"/>
            <a:ext cx="12928250" cy="265779"/>
          </a:xfrm>
          <a:prstGeom prst="rect">
            <a:avLst/>
          </a:prstGeom>
        </p:spPr>
      </p:pic>
      <p:sp>
        <p:nvSpPr>
          <p:cNvPr id="6" name="Рисунок 5">
            <a:extLst>
              <a:ext uri="{FF2B5EF4-FFF2-40B4-BE49-F238E27FC236}">
                <a16:creationId xmlns:a16="http://schemas.microsoft.com/office/drawing/2014/main" id="{6DCD54E4-7AC0-46E5-8446-DD47A54F95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152775"/>
          </a:xfrm>
          <a:solidFill>
            <a:schemeClr val="bg1">
              <a:lumMod val="75000"/>
            </a:schemeClr>
          </a:solid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22B4B70-A33D-4229-B2A3-A0C9341770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175" y="3590925"/>
            <a:ext cx="11610975" cy="20383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/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2612061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_столбчата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F3B3668-5D82-40F5-86F0-46E7CFFE472D}"/>
              </a:ext>
            </a:extLst>
          </p:cNvPr>
          <p:cNvSpPr/>
          <p:nvPr userDrawn="1"/>
        </p:nvSpPr>
        <p:spPr>
          <a:xfrm>
            <a:off x="-91440" y="0"/>
            <a:ext cx="332509" cy="6858000"/>
          </a:xfrm>
          <a:prstGeom prst="rect">
            <a:avLst/>
          </a:prstGeom>
          <a:solidFill>
            <a:srgbClr val="00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екст 9">
            <a:extLst>
              <a:ext uri="{FF2B5EF4-FFF2-40B4-BE49-F238E27FC236}">
                <a16:creationId xmlns:a16="http://schemas.microsoft.com/office/drawing/2014/main" id="{DF5CF898-301A-4811-BB24-5BFDB9F9AF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1247775"/>
            <a:ext cx="5854700" cy="539432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 слайда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D7E82501-A67D-44EF-8E79-A868020CA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15900"/>
            <a:ext cx="6096000" cy="811096"/>
          </a:xfrm>
          <a:solidFill>
            <a:srgbClr val="00579C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Bebas Neue Bold" panose="020B0606020202050201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9AA470B4-3507-4A40-967C-B83C8C52172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68661332"/>
              </p:ext>
            </p:extLst>
          </p:nvPr>
        </p:nvGraphicFramePr>
        <p:xfrm>
          <a:off x="552333" y="215900"/>
          <a:ext cx="5291513" cy="642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617430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иаграмма_кругова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F3B3668-5D82-40F5-86F0-46E7CFFE472D}"/>
              </a:ext>
            </a:extLst>
          </p:cNvPr>
          <p:cNvSpPr/>
          <p:nvPr userDrawn="1"/>
        </p:nvSpPr>
        <p:spPr>
          <a:xfrm>
            <a:off x="-91440" y="0"/>
            <a:ext cx="332509" cy="6858000"/>
          </a:xfrm>
          <a:prstGeom prst="rect">
            <a:avLst/>
          </a:prstGeom>
          <a:solidFill>
            <a:srgbClr val="00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екст 9">
            <a:extLst>
              <a:ext uri="{FF2B5EF4-FFF2-40B4-BE49-F238E27FC236}">
                <a16:creationId xmlns:a16="http://schemas.microsoft.com/office/drawing/2014/main" id="{DF5CF898-301A-4811-BB24-5BFDB9F9AF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1247775"/>
            <a:ext cx="5854700" cy="539432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 слайда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D7E82501-A67D-44EF-8E79-A868020CA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15900"/>
            <a:ext cx="6096000" cy="811096"/>
          </a:xfrm>
          <a:solidFill>
            <a:srgbClr val="00579C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Bebas Neue Bold" panose="020B0606020202050201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0ECF0ECD-66CF-4DCD-84CC-C1794EBD74F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877172242"/>
              </p:ext>
            </p:extLst>
          </p:nvPr>
        </p:nvGraphicFramePr>
        <p:xfrm>
          <a:off x="495300" y="215900"/>
          <a:ext cx="5324475" cy="642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34653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внизу_и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B4EDE83-AE2B-4FFE-8174-DDD8CFB52479}"/>
              </a:ext>
            </a:extLst>
          </p:cNvPr>
          <p:cNvGrpSpPr/>
          <p:nvPr userDrawn="1"/>
        </p:nvGrpSpPr>
        <p:grpSpPr>
          <a:xfrm>
            <a:off x="1444978" y="0"/>
            <a:ext cx="10747022" cy="6858000"/>
            <a:chOff x="1444978" y="0"/>
            <a:chExt cx="10747022" cy="6858000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3424B348-EBB4-4ABD-B2DA-B53997223C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286750" y="0"/>
              <a:ext cx="3905250" cy="685800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522E9C6D-6D89-421C-8A3D-DD917DAF42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44978" y="0"/>
              <a:ext cx="10747022" cy="447371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80F77A0-8E7F-4F6C-878B-B6BAAB9FAE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08582" y="0"/>
              <a:ext cx="2614083" cy="1715911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E14E2A2-97B4-4683-BBA8-70F97A422B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962982" y="1"/>
              <a:ext cx="2229017" cy="3905956"/>
            </a:xfrm>
            <a:prstGeom prst="rect">
              <a:avLst/>
            </a:prstGeom>
          </p:spPr>
        </p:pic>
      </p:grp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9CFF6F1-3993-48EF-A148-98518C554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-776747" y="5709257"/>
            <a:ext cx="10953136" cy="1148743"/>
          </a:xfrm>
          <a:prstGeom prst="parallelogram">
            <a:avLst>
              <a:gd name="adj" fmla="val 64155"/>
            </a:avLst>
          </a:prstGeom>
          <a:solidFill>
            <a:srgbClr val="00579C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Bebas Neue Bold" panose="020B0606020202050201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82BAA77D-3036-4C0A-B2D5-FFE9C11D4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258" y="698090"/>
            <a:ext cx="10007924" cy="4741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>
                <a:latin typeface="PT Sans Narrow" panose="020B0506020203020204" pitchFamily="34" charset="0"/>
              </a:defRPr>
            </a:lvl1pPr>
            <a:lvl2pPr marL="914400" indent="-457200">
              <a:buFont typeface="Arial" panose="020B0604020202020204" pitchFamily="34" charset="0"/>
              <a:buChar char="•"/>
              <a:defRPr sz="2800">
                <a:latin typeface="PT Sans Narrow" panose="020B0506020203020204" pitchFamily="34" charset="0"/>
              </a:defRPr>
            </a:lvl2pPr>
            <a:lvl3pPr marL="1371600" indent="-457200">
              <a:buFont typeface="Arial" panose="020B0604020202020204" pitchFamily="34" charset="0"/>
              <a:buChar char="•"/>
              <a:defRPr sz="2800">
                <a:latin typeface="PT Sans Narrow" panose="020B0506020203020204" pitchFamily="34" charset="0"/>
              </a:defRPr>
            </a:lvl3pPr>
            <a:lvl4pPr marL="1828800" indent="-457200">
              <a:buFont typeface="Arial" panose="020B0604020202020204" pitchFamily="34" charset="0"/>
              <a:buChar char="•"/>
              <a:defRPr sz="2800">
                <a:latin typeface="PT Sans Narrow" panose="020B0506020203020204" pitchFamily="34" charset="0"/>
              </a:defRPr>
            </a:lvl4pPr>
            <a:lvl5pPr marL="2286000" indent="-457200">
              <a:buFont typeface="Arial" panose="020B0604020202020204" pitchFamily="34" charset="0"/>
              <a:buChar char="•"/>
              <a:defRPr sz="2800">
                <a:latin typeface="PT Sans Narrow" panose="020B0506020203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90359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вверху_и_текст_минималь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D08C6A-B5FE-4333-A1C7-AFF3F97766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4021"/>
          <a:stretch/>
        </p:blipFill>
        <p:spPr>
          <a:xfrm rot="10800000">
            <a:off x="-3" y="149469"/>
            <a:ext cx="2186113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79BF07-DFE4-4606-9C50-064BBC8B17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" r="-11649"/>
          <a:stretch/>
        </p:blipFill>
        <p:spPr>
          <a:xfrm rot="10800000">
            <a:off x="-1121264" y="6560098"/>
            <a:ext cx="10747022" cy="4473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330025B-A59E-4214-BCFD-38FF2E4DF1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6415"/>
          <a:stretch/>
        </p:blipFill>
        <p:spPr>
          <a:xfrm rot="10800000">
            <a:off x="-5" y="5291557"/>
            <a:ext cx="1662158" cy="17159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2CBF31-DAC6-4D61-BD06-E2426915A7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r="49908"/>
          <a:stretch/>
        </p:blipFill>
        <p:spPr>
          <a:xfrm rot="10800000">
            <a:off x="-1" y="3101512"/>
            <a:ext cx="1116546" cy="3905956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BCC202C9-D7E6-43E8-A3F1-F8F94C5FEC7A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073032" y="1435510"/>
            <a:ext cx="10280768" cy="4741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62EDB28-32B5-496E-8382-65D7688A524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700981" y="-1"/>
            <a:ext cx="10953136" cy="534839"/>
          </a:xfrm>
          <a:prstGeom prst="parallelogram">
            <a:avLst>
              <a:gd name="adj" fmla="val 35910"/>
            </a:avLst>
          </a:prstGeom>
          <a:solidFill>
            <a:srgbClr val="00579C"/>
          </a:solidFill>
        </p:spPr>
        <p:txBody>
          <a:bodyPr>
            <a:normAutofit/>
          </a:bodyPr>
          <a:lstStyle>
            <a:lvl1pPr algn="ctr">
              <a:defRPr sz="2000">
                <a:solidFill>
                  <a:schemeClr val="bg1"/>
                </a:solidFill>
                <a:latin typeface="Bebas Neue Bold" panose="020B0606020202050201" pitchFamily="34" charset="-52"/>
              </a:defRPr>
            </a:lvl1pPr>
          </a:lstStyle>
          <a:p>
            <a:r>
              <a:rPr lang="ru-RU" dirty="0"/>
              <a:t>ТЕМА</a:t>
            </a:r>
          </a:p>
        </p:txBody>
      </p:sp>
    </p:spTree>
    <p:extLst>
      <p:ext uri="{BB962C8B-B14F-4D97-AF65-F5344CB8AC3E}">
        <p14:creationId xmlns:p14="http://schemas.microsoft.com/office/powerpoint/2010/main" val="933080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Нижняя группа">
            <a:extLst>
              <a:ext uri="{FF2B5EF4-FFF2-40B4-BE49-F238E27FC236}">
                <a16:creationId xmlns:a16="http://schemas.microsoft.com/office/drawing/2014/main" id="{F416A7E8-68E5-4555-B5D5-40884F06A2AB}"/>
              </a:ext>
            </a:extLst>
          </p:cNvPr>
          <p:cNvGrpSpPr/>
          <p:nvPr userDrawn="1"/>
        </p:nvGrpSpPr>
        <p:grpSpPr>
          <a:xfrm rot="10800000">
            <a:off x="0" y="11288"/>
            <a:ext cx="10747022" cy="6858000"/>
            <a:chOff x="1597378" y="152400"/>
            <a:chExt cx="10747022" cy="6858000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481B88D0-0DE7-4C22-8335-5DE63CB0F8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439150" y="152400"/>
              <a:ext cx="3905250" cy="6858000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2F24883C-143C-4F90-A2DA-CC380DC8A2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97378" y="152400"/>
              <a:ext cx="10747022" cy="447371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5143D9D6-72D4-484B-BC9F-098A00C913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560982" y="152400"/>
              <a:ext cx="2614083" cy="1715911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58BEAD9A-0EB9-4A53-A3CE-02CD5E31AB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115382" y="152401"/>
              <a:ext cx="2229017" cy="3905956"/>
            </a:xfrm>
            <a:prstGeom prst="rect">
              <a:avLst/>
            </a:prstGeom>
          </p:spPr>
        </p:pic>
      </p:grpSp>
      <p:grpSp>
        <p:nvGrpSpPr>
          <p:cNvPr id="20" name="Верхняя группа">
            <a:extLst>
              <a:ext uri="{FF2B5EF4-FFF2-40B4-BE49-F238E27FC236}">
                <a16:creationId xmlns:a16="http://schemas.microsoft.com/office/drawing/2014/main" id="{6ECD0C3C-A260-4B6A-97A2-60D62BE83EC6}"/>
              </a:ext>
            </a:extLst>
          </p:cNvPr>
          <p:cNvGrpSpPr/>
          <p:nvPr userDrawn="1"/>
        </p:nvGrpSpPr>
        <p:grpSpPr>
          <a:xfrm>
            <a:off x="1444978" y="0"/>
            <a:ext cx="10747022" cy="6858000"/>
            <a:chOff x="1444978" y="0"/>
            <a:chExt cx="10747022" cy="685800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0983A63-29F6-479A-836C-432AFEB63C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286750" y="0"/>
              <a:ext cx="3905250" cy="685800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DA23C8A-ABCF-4543-BDBE-65953DB8BB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44978" y="0"/>
              <a:ext cx="10747022" cy="447371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F6D9812-3151-443D-8083-402BAD2E4E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08582" y="0"/>
              <a:ext cx="2614083" cy="171591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0DA21DC9-35BE-4D34-B870-BDD78CA2E8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962982" y="1"/>
              <a:ext cx="2229017" cy="3905956"/>
            </a:xfrm>
            <a:prstGeom prst="rect">
              <a:avLst/>
            </a:prstGeom>
          </p:spPr>
        </p:pic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A03B08-1676-46FD-BC4D-84800A07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2426" y="1130531"/>
            <a:ext cx="7315200" cy="811096"/>
          </a:xfrm>
          <a:solidFill>
            <a:srgbClr val="00579C"/>
          </a:solidFill>
        </p:spPr>
        <p:txBody>
          <a:bodyPr anchor="ctr" anchorCtr="1">
            <a:normAutofit/>
          </a:bodyPr>
          <a:lstStyle>
            <a:lvl1pPr algn="ctr">
              <a:defRPr>
                <a:solidFill>
                  <a:schemeClr val="bg1"/>
                </a:solidFill>
                <a:latin typeface="Bebas Neue Bold" panose="020B0606020202050201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66B752-E4BB-45B9-8142-1CC8C4CD6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3782" y="2399071"/>
            <a:ext cx="10190018" cy="3618271"/>
          </a:xfrm>
        </p:spPr>
        <p:txBody>
          <a:bodyPr/>
          <a:lstStyle>
            <a:lvl1pPr>
              <a:defRPr>
                <a:latin typeface="PT Sans Narrow" panose="020B0506020203020204" pitchFamily="34" charset="0"/>
              </a:defRPr>
            </a:lvl1pPr>
            <a:lvl2pPr>
              <a:defRPr>
                <a:latin typeface="PT Sans Narrow" panose="020B0506020203020204" pitchFamily="34" charset="0"/>
              </a:defRPr>
            </a:lvl2pPr>
            <a:lvl3pPr>
              <a:defRPr>
                <a:latin typeface="PT Sans Narrow" panose="020B0506020203020204" pitchFamily="34" charset="0"/>
              </a:defRPr>
            </a:lvl3pPr>
            <a:lvl4pPr>
              <a:defRPr>
                <a:latin typeface="PT Sans Narrow" panose="020B0506020203020204" pitchFamily="34" charset="0"/>
              </a:defRPr>
            </a:lvl4pPr>
            <a:lvl5pPr>
              <a:defRPr>
                <a:latin typeface="PT Sans Narrow" panose="020B0506020203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78852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ой_рисунок_на_весь экра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Нижняя группа">
            <a:extLst>
              <a:ext uri="{FF2B5EF4-FFF2-40B4-BE49-F238E27FC236}">
                <a16:creationId xmlns:a16="http://schemas.microsoft.com/office/drawing/2014/main" id="{607CCDA4-DC42-4D74-A8F8-9E25A29B8E29}"/>
              </a:ext>
            </a:extLst>
          </p:cNvPr>
          <p:cNvGrpSpPr/>
          <p:nvPr userDrawn="1"/>
        </p:nvGrpSpPr>
        <p:grpSpPr>
          <a:xfrm rot="10800000">
            <a:off x="0" y="11288"/>
            <a:ext cx="10747022" cy="6858000"/>
            <a:chOff x="1597378" y="152400"/>
            <a:chExt cx="10747022" cy="6858000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126A402B-C5DC-4BF6-BC42-B575B8836A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439150" y="152400"/>
              <a:ext cx="3905250" cy="6858000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DBC800F4-9E6F-4539-87EC-62A134256A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97378" y="152400"/>
              <a:ext cx="10747022" cy="447371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12E7150B-7367-4E08-A7E7-AF462B4635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560982" y="152400"/>
              <a:ext cx="2614083" cy="1715911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A63DAEE-7CB0-4CBB-B150-81C842EE1F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115382" y="152401"/>
              <a:ext cx="2229017" cy="3905956"/>
            </a:xfrm>
            <a:prstGeom prst="rect">
              <a:avLst/>
            </a:prstGeom>
          </p:spPr>
        </p:pic>
      </p:grpSp>
      <p:grpSp>
        <p:nvGrpSpPr>
          <p:cNvPr id="13" name="Верхняя группа">
            <a:extLst>
              <a:ext uri="{FF2B5EF4-FFF2-40B4-BE49-F238E27FC236}">
                <a16:creationId xmlns:a16="http://schemas.microsoft.com/office/drawing/2014/main" id="{75E702AB-6DBD-4D2F-A87E-DAA7BDB29138}"/>
              </a:ext>
            </a:extLst>
          </p:cNvPr>
          <p:cNvGrpSpPr/>
          <p:nvPr userDrawn="1"/>
        </p:nvGrpSpPr>
        <p:grpSpPr>
          <a:xfrm>
            <a:off x="1444978" y="0"/>
            <a:ext cx="10747022" cy="6858000"/>
            <a:chOff x="1444978" y="0"/>
            <a:chExt cx="10747022" cy="685800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9143D734-243F-49A7-BE77-5EB500700E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286750" y="0"/>
              <a:ext cx="3905250" cy="6858000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32AA2E30-1CEF-40C9-B1F2-EC1A8904B2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44978" y="0"/>
              <a:ext cx="10747022" cy="447371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95485D0-A068-41AC-9815-AA11103598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08582" y="0"/>
              <a:ext cx="2614083" cy="1715911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5D2E3BB7-BA3A-422E-8B3F-FD2BAB61D5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962982" y="1"/>
              <a:ext cx="2229017" cy="3905956"/>
            </a:xfrm>
            <a:prstGeom prst="rect">
              <a:avLst/>
            </a:prstGeom>
          </p:spPr>
        </p:pic>
      </p:grp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4C8552CB-2B48-4DBA-A2F7-8C96B3537B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7343" y="-2106"/>
            <a:ext cx="12238391" cy="6862210"/>
          </a:xfrm>
          <a:custGeom>
            <a:avLst/>
            <a:gdLst>
              <a:gd name="connsiteX0" fmla="*/ 0 w 7867650"/>
              <a:gd name="connsiteY0" fmla="*/ 1321318 h 3609975"/>
              <a:gd name="connsiteX1" fmla="*/ 1054119 w 7867650"/>
              <a:gd name="connsiteY1" fmla="*/ 483670 h 3609975"/>
              <a:gd name="connsiteX2" fmla="*/ 2879706 w 7867650"/>
              <a:gd name="connsiteY2" fmla="*/ 0 h 3609975"/>
              <a:gd name="connsiteX3" fmla="*/ 4987944 w 7867650"/>
              <a:gd name="connsiteY3" fmla="*/ 0 h 3609975"/>
              <a:gd name="connsiteX4" fmla="*/ 6813531 w 7867650"/>
              <a:gd name="connsiteY4" fmla="*/ 483670 h 3609975"/>
              <a:gd name="connsiteX5" fmla="*/ 7867650 w 7867650"/>
              <a:gd name="connsiteY5" fmla="*/ 1321318 h 3609975"/>
              <a:gd name="connsiteX6" fmla="*/ 7867650 w 7867650"/>
              <a:gd name="connsiteY6" fmla="*/ 2288657 h 3609975"/>
              <a:gd name="connsiteX7" fmla="*/ 6813531 w 7867650"/>
              <a:gd name="connsiteY7" fmla="*/ 3126305 h 3609975"/>
              <a:gd name="connsiteX8" fmla="*/ 4987944 w 7867650"/>
              <a:gd name="connsiteY8" fmla="*/ 3609975 h 3609975"/>
              <a:gd name="connsiteX9" fmla="*/ 2879706 w 7867650"/>
              <a:gd name="connsiteY9" fmla="*/ 3609975 h 3609975"/>
              <a:gd name="connsiteX10" fmla="*/ 1054119 w 7867650"/>
              <a:gd name="connsiteY10" fmla="*/ 3126305 h 3609975"/>
              <a:gd name="connsiteX11" fmla="*/ 0 w 7867650"/>
              <a:gd name="connsiteY11" fmla="*/ 2288657 h 3609975"/>
              <a:gd name="connsiteX12" fmla="*/ 0 w 7867650"/>
              <a:gd name="connsiteY12" fmla="*/ 1321318 h 3609975"/>
              <a:gd name="connsiteX0" fmla="*/ 1355706 w 9223356"/>
              <a:gd name="connsiteY0" fmla="*/ 2371173 h 4659830"/>
              <a:gd name="connsiteX1" fmla="*/ 0 w 9223356"/>
              <a:gd name="connsiteY1" fmla="*/ 0 h 4659830"/>
              <a:gd name="connsiteX2" fmla="*/ 4235412 w 9223356"/>
              <a:gd name="connsiteY2" fmla="*/ 1049855 h 4659830"/>
              <a:gd name="connsiteX3" fmla="*/ 6343650 w 9223356"/>
              <a:gd name="connsiteY3" fmla="*/ 1049855 h 4659830"/>
              <a:gd name="connsiteX4" fmla="*/ 8169237 w 9223356"/>
              <a:gd name="connsiteY4" fmla="*/ 1533525 h 4659830"/>
              <a:gd name="connsiteX5" fmla="*/ 9223356 w 9223356"/>
              <a:gd name="connsiteY5" fmla="*/ 2371173 h 4659830"/>
              <a:gd name="connsiteX6" fmla="*/ 9223356 w 9223356"/>
              <a:gd name="connsiteY6" fmla="*/ 3338512 h 4659830"/>
              <a:gd name="connsiteX7" fmla="*/ 8169237 w 9223356"/>
              <a:gd name="connsiteY7" fmla="*/ 4176160 h 4659830"/>
              <a:gd name="connsiteX8" fmla="*/ 6343650 w 9223356"/>
              <a:gd name="connsiteY8" fmla="*/ 4659830 h 4659830"/>
              <a:gd name="connsiteX9" fmla="*/ 4235412 w 9223356"/>
              <a:gd name="connsiteY9" fmla="*/ 4659830 h 4659830"/>
              <a:gd name="connsiteX10" fmla="*/ 2409825 w 9223356"/>
              <a:gd name="connsiteY10" fmla="*/ 4176160 h 4659830"/>
              <a:gd name="connsiteX11" fmla="*/ 1355706 w 9223356"/>
              <a:gd name="connsiteY11" fmla="*/ 3338512 h 4659830"/>
              <a:gd name="connsiteX12" fmla="*/ 1355706 w 9223356"/>
              <a:gd name="connsiteY12" fmla="*/ 2371173 h 4659830"/>
              <a:gd name="connsiteX0" fmla="*/ 0 w 9229725"/>
              <a:gd name="connsiteY0" fmla="*/ 3285573 h 4659830"/>
              <a:gd name="connsiteX1" fmla="*/ 6369 w 9229725"/>
              <a:gd name="connsiteY1" fmla="*/ 0 h 4659830"/>
              <a:gd name="connsiteX2" fmla="*/ 4241781 w 9229725"/>
              <a:gd name="connsiteY2" fmla="*/ 1049855 h 4659830"/>
              <a:gd name="connsiteX3" fmla="*/ 6350019 w 9229725"/>
              <a:gd name="connsiteY3" fmla="*/ 1049855 h 4659830"/>
              <a:gd name="connsiteX4" fmla="*/ 8175606 w 9229725"/>
              <a:gd name="connsiteY4" fmla="*/ 1533525 h 4659830"/>
              <a:gd name="connsiteX5" fmla="*/ 9229725 w 9229725"/>
              <a:gd name="connsiteY5" fmla="*/ 2371173 h 4659830"/>
              <a:gd name="connsiteX6" fmla="*/ 9229725 w 9229725"/>
              <a:gd name="connsiteY6" fmla="*/ 3338512 h 4659830"/>
              <a:gd name="connsiteX7" fmla="*/ 8175606 w 9229725"/>
              <a:gd name="connsiteY7" fmla="*/ 4176160 h 4659830"/>
              <a:gd name="connsiteX8" fmla="*/ 6350019 w 9229725"/>
              <a:gd name="connsiteY8" fmla="*/ 4659830 h 4659830"/>
              <a:gd name="connsiteX9" fmla="*/ 4241781 w 9229725"/>
              <a:gd name="connsiteY9" fmla="*/ 4659830 h 4659830"/>
              <a:gd name="connsiteX10" fmla="*/ 2416194 w 9229725"/>
              <a:gd name="connsiteY10" fmla="*/ 4176160 h 4659830"/>
              <a:gd name="connsiteX11" fmla="*/ 1362075 w 9229725"/>
              <a:gd name="connsiteY11" fmla="*/ 3338512 h 4659830"/>
              <a:gd name="connsiteX12" fmla="*/ 0 w 9229725"/>
              <a:gd name="connsiteY12" fmla="*/ 3285573 h 4659830"/>
              <a:gd name="connsiteX0" fmla="*/ 0 w 9229725"/>
              <a:gd name="connsiteY0" fmla="*/ 3285573 h 5233987"/>
              <a:gd name="connsiteX1" fmla="*/ 6369 w 9229725"/>
              <a:gd name="connsiteY1" fmla="*/ 0 h 5233987"/>
              <a:gd name="connsiteX2" fmla="*/ 4241781 w 9229725"/>
              <a:gd name="connsiteY2" fmla="*/ 1049855 h 5233987"/>
              <a:gd name="connsiteX3" fmla="*/ 6350019 w 9229725"/>
              <a:gd name="connsiteY3" fmla="*/ 1049855 h 5233987"/>
              <a:gd name="connsiteX4" fmla="*/ 8175606 w 9229725"/>
              <a:gd name="connsiteY4" fmla="*/ 1533525 h 5233987"/>
              <a:gd name="connsiteX5" fmla="*/ 9229725 w 9229725"/>
              <a:gd name="connsiteY5" fmla="*/ 2371173 h 5233987"/>
              <a:gd name="connsiteX6" fmla="*/ 9229725 w 9229725"/>
              <a:gd name="connsiteY6" fmla="*/ 3338512 h 5233987"/>
              <a:gd name="connsiteX7" fmla="*/ 8175606 w 9229725"/>
              <a:gd name="connsiteY7" fmla="*/ 4176160 h 5233987"/>
              <a:gd name="connsiteX8" fmla="*/ 6350019 w 9229725"/>
              <a:gd name="connsiteY8" fmla="*/ 4659830 h 5233987"/>
              <a:gd name="connsiteX9" fmla="*/ 4241781 w 9229725"/>
              <a:gd name="connsiteY9" fmla="*/ 4659830 h 5233987"/>
              <a:gd name="connsiteX10" fmla="*/ 2416194 w 9229725"/>
              <a:gd name="connsiteY10" fmla="*/ 4176160 h 5233987"/>
              <a:gd name="connsiteX11" fmla="*/ 1133475 w 9229725"/>
              <a:gd name="connsiteY11" fmla="*/ 5233987 h 5233987"/>
              <a:gd name="connsiteX12" fmla="*/ 0 w 9229725"/>
              <a:gd name="connsiteY12" fmla="*/ 3285573 h 5233987"/>
              <a:gd name="connsiteX0" fmla="*/ 0 w 9229725"/>
              <a:gd name="connsiteY0" fmla="*/ 3285573 h 5233987"/>
              <a:gd name="connsiteX1" fmla="*/ 6369 w 9229725"/>
              <a:gd name="connsiteY1" fmla="*/ 0 h 5233987"/>
              <a:gd name="connsiteX2" fmla="*/ 4241781 w 9229725"/>
              <a:gd name="connsiteY2" fmla="*/ 1049855 h 5233987"/>
              <a:gd name="connsiteX3" fmla="*/ 6350019 w 9229725"/>
              <a:gd name="connsiteY3" fmla="*/ 1049855 h 5233987"/>
              <a:gd name="connsiteX4" fmla="*/ 8175606 w 9229725"/>
              <a:gd name="connsiteY4" fmla="*/ 1533525 h 5233987"/>
              <a:gd name="connsiteX5" fmla="*/ 9229725 w 9229725"/>
              <a:gd name="connsiteY5" fmla="*/ 2371173 h 5233987"/>
              <a:gd name="connsiteX6" fmla="*/ 9229725 w 9229725"/>
              <a:gd name="connsiteY6" fmla="*/ 3338512 h 5233987"/>
              <a:gd name="connsiteX7" fmla="*/ 8175606 w 9229725"/>
              <a:gd name="connsiteY7" fmla="*/ 4176160 h 5233987"/>
              <a:gd name="connsiteX8" fmla="*/ 6350019 w 9229725"/>
              <a:gd name="connsiteY8" fmla="*/ 4659830 h 5233987"/>
              <a:gd name="connsiteX9" fmla="*/ 4241781 w 9229725"/>
              <a:gd name="connsiteY9" fmla="*/ 4659830 h 5233987"/>
              <a:gd name="connsiteX10" fmla="*/ 2416194 w 9229725"/>
              <a:gd name="connsiteY10" fmla="*/ 4176160 h 5233987"/>
              <a:gd name="connsiteX11" fmla="*/ 1133475 w 9229725"/>
              <a:gd name="connsiteY11" fmla="*/ 5233987 h 5233987"/>
              <a:gd name="connsiteX12" fmla="*/ 0 w 9229725"/>
              <a:gd name="connsiteY12" fmla="*/ 3285573 h 5233987"/>
              <a:gd name="connsiteX0" fmla="*/ 0 w 9229725"/>
              <a:gd name="connsiteY0" fmla="*/ 3285573 h 6457689"/>
              <a:gd name="connsiteX1" fmla="*/ 6369 w 9229725"/>
              <a:gd name="connsiteY1" fmla="*/ 0 h 6457689"/>
              <a:gd name="connsiteX2" fmla="*/ 4241781 w 9229725"/>
              <a:gd name="connsiteY2" fmla="*/ 1049855 h 6457689"/>
              <a:gd name="connsiteX3" fmla="*/ 6350019 w 9229725"/>
              <a:gd name="connsiteY3" fmla="*/ 1049855 h 6457689"/>
              <a:gd name="connsiteX4" fmla="*/ 8175606 w 9229725"/>
              <a:gd name="connsiteY4" fmla="*/ 1533525 h 6457689"/>
              <a:gd name="connsiteX5" fmla="*/ 9229725 w 9229725"/>
              <a:gd name="connsiteY5" fmla="*/ 2371173 h 6457689"/>
              <a:gd name="connsiteX6" fmla="*/ 9229725 w 9229725"/>
              <a:gd name="connsiteY6" fmla="*/ 3338512 h 6457689"/>
              <a:gd name="connsiteX7" fmla="*/ 8175606 w 9229725"/>
              <a:gd name="connsiteY7" fmla="*/ 4176160 h 6457689"/>
              <a:gd name="connsiteX8" fmla="*/ 6350019 w 9229725"/>
              <a:gd name="connsiteY8" fmla="*/ 4659830 h 6457689"/>
              <a:gd name="connsiteX9" fmla="*/ 4241781 w 9229725"/>
              <a:gd name="connsiteY9" fmla="*/ 4659830 h 6457689"/>
              <a:gd name="connsiteX10" fmla="*/ 2435244 w 9229725"/>
              <a:gd name="connsiteY10" fmla="*/ 6405010 h 6457689"/>
              <a:gd name="connsiteX11" fmla="*/ 1133475 w 9229725"/>
              <a:gd name="connsiteY11" fmla="*/ 5233987 h 6457689"/>
              <a:gd name="connsiteX12" fmla="*/ 0 w 9229725"/>
              <a:gd name="connsiteY12" fmla="*/ 3285573 h 6457689"/>
              <a:gd name="connsiteX0" fmla="*/ 0 w 9229725"/>
              <a:gd name="connsiteY0" fmla="*/ 3285573 h 6405010"/>
              <a:gd name="connsiteX1" fmla="*/ 6369 w 9229725"/>
              <a:gd name="connsiteY1" fmla="*/ 0 h 6405010"/>
              <a:gd name="connsiteX2" fmla="*/ 4241781 w 9229725"/>
              <a:gd name="connsiteY2" fmla="*/ 1049855 h 6405010"/>
              <a:gd name="connsiteX3" fmla="*/ 6350019 w 9229725"/>
              <a:gd name="connsiteY3" fmla="*/ 1049855 h 6405010"/>
              <a:gd name="connsiteX4" fmla="*/ 8175606 w 9229725"/>
              <a:gd name="connsiteY4" fmla="*/ 1533525 h 6405010"/>
              <a:gd name="connsiteX5" fmla="*/ 9229725 w 9229725"/>
              <a:gd name="connsiteY5" fmla="*/ 2371173 h 6405010"/>
              <a:gd name="connsiteX6" fmla="*/ 9229725 w 9229725"/>
              <a:gd name="connsiteY6" fmla="*/ 3338512 h 6405010"/>
              <a:gd name="connsiteX7" fmla="*/ 8175606 w 9229725"/>
              <a:gd name="connsiteY7" fmla="*/ 4176160 h 6405010"/>
              <a:gd name="connsiteX8" fmla="*/ 6350019 w 9229725"/>
              <a:gd name="connsiteY8" fmla="*/ 4659830 h 6405010"/>
              <a:gd name="connsiteX9" fmla="*/ 4241781 w 9229725"/>
              <a:gd name="connsiteY9" fmla="*/ 4659830 h 6405010"/>
              <a:gd name="connsiteX10" fmla="*/ 2435244 w 9229725"/>
              <a:gd name="connsiteY10" fmla="*/ 6405010 h 6405010"/>
              <a:gd name="connsiteX11" fmla="*/ 1133475 w 9229725"/>
              <a:gd name="connsiteY11" fmla="*/ 5233987 h 6405010"/>
              <a:gd name="connsiteX12" fmla="*/ 0 w 9229725"/>
              <a:gd name="connsiteY12" fmla="*/ 3285573 h 6405010"/>
              <a:gd name="connsiteX0" fmla="*/ 0 w 9229725"/>
              <a:gd name="connsiteY0" fmla="*/ 3285573 h 5233987"/>
              <a:gd name="connsiteX1" fmla="*/ 6369 w 9229725"/>
              <a:gd name="connsiteY1" fmla="*/ 0 h 5233987"/>
              <a:gd name="connsiteX2" fmla="*/ 4241781 w 9229725"/>
              <a:gd name="connsiteY2" fmla="*/ 1049855 h 5233987"/>
              <a:gd name="connsiteX3" fmla="*/ 6350019 w 9229725"/>
              <a:gd name="connsiteY3" fmla="*/ 1049855 h 5233987"/>
              <a:gd name="connsiteX4" fmla="*/ 8175606 w 9229725"/>
              <a:gd name="connsiteY4" fmla="*/ 1533525 h 5233987"/>
              <a:gd name="connsiteX5" fmla="*/ 9229725 w 9229725"/>
              <a:gd name="connsiteY5" fmla="*/ 2371173 h 5233987"/>
              <a:gd name="connsiteX6" fmla="*/ 9229725 w 9229725"/>
              <a:gd name="connsiteY6" fmla="*/ 3338512 h 5233987"/>
              <a:gd name="connsiteX7" fmla="*/ 8175606 w 9229725"/>
              <a:gd name="connsiteY7" fmla="*/ 4176160 h 5233987"/>
              <a:gd name="connsiteX8" fmla="*/ 6350019 w 9229725"/>
              <a:gd name="connsiteY8" fmla="*/ 4659830 h 5233987"/>
              <a:gd name="connsiteX9" fmla="*/ 4241781 w 9229725"/>
              <a:gd name="connsiteY9" fmla="*/ 4659830 h 5233987"/>
              <a:gd name="connsiteX10" fmla="*/ 1730394 w 9229725"/>
              <a:gd name="connsiteY10" fmla="*/ 5223910 h 5233987"/>
              <a:gd name="connsiteX11" fmla="*/ 1133475 w 9229725"/>
              <a:gd name="connsiteY11" fmla="*/ 5233987 h 5233987"/>
              <a:gd name="connsiteX12" fmla="*/ 0 w 9229725"/>
              <a:gd name="connsiteY12" fmla="*/ 3285573 h 5233987"/>
              <a:gd name="connsiteX0" fmla="*/ 0 w 9229725"/>
              <a:gd name="connsiteY0" fmla="*/ 3285573 h 5233987"/>
              <a:gd name="connsiteX1" fmla="*/ 6369 w 9229725"/>
              <a:gd name="connsiteY1" fmla="*/ 0 h 5233987"/>
              <a:gd name="connsiteX2" fmla="*/ 4241781 w 9229725"/>
              <a:gd name="connsiteY2" fmla="*/ 1049855 h 5233987"/>
              <a:gd name="connsiteX3" fmla="*/ 6350019 w 9229725"/>
              <a:gd name="connsiteY3" fmla="*/ 1049855 h 5233987"/>
              <a:gd name="connsiteX4" fmla="*/ 8175606 w 9229725"/>
              <a:gd name="connsiteY4" fmla="*/ 1533525 h 5233987"/>
              <a:gd name="connsiteX5" fmla="*/ 9229725 w 9229725"/>
              <a:gd name="connsiteY5" fmla="*/ 2371173 h 5233987"/>
              <a:gd name="connsiteX6" fmla="*/ 9229725 w 9229725"/>
              <a:gd name="connsiteY6" fmla="*/ 3338512 h 5233987"/>
              <a:gd name="connsiteX7" fmla="*/ 8175606 w 9229725"/>
              <a:gd name="connsiteY7" fmla="*/ 4176160 h 5233987"/>
              <a:gd name="connsiteX8" fmla="*/ 6350019 w 9229725"/>
              <a:gd name="connsiteY8" fmla="*/ 4659830 h 5233987"/>
              <a:gd name="connsiteX9" fmla="*/ 4241781 w 9229725"/>
              <a:gd name="connsiteY9" fmla="*/ 4659830 h 5233987"/>
              <a:gd name="connsiteX10" fmla="*/ 1730394 w 9229725"/>
              <a:gd name="connsiteY10" fmla="*/ 5223910 h 5233987"/>
              <a:gd name="connsiteX11" fmla="*/ 1133475 w 9229725"/>
              <a:gd name="connsiteY11" fmla="*/ 5233987 h 5233987"/>
              <a:gd name="connsiteX12" fmla="*/ 0 w 9229725"/>
              <a:gd name="connsiteY12" fmla="*/ 3285573 h 5233987"/>
              <a:gd name="connsiteX0" fmla="*/ 0 w 9229725"/>
              <a:gd name="connsiteY0" fmla="*/ 3285573 h 5671891"/>
              <a:gd name="connsiteX1" fmla="*/ 6369 w 9229725"/>
              <a:gd name="connsiteY1" fmla="*/ 0 h 5671891"/>
              <a:gd name="connsiteX2" fmla="*/ 4241781 w 9229725"/>
              <a:gd name="connsiteY2" fmla="*/ 1049855 h 5671891"/>
              <a:gd name="connsiteX3" fmla="*/ 6350019 w 9229725"/>
              <a:gd name="connsiteY3" fmla="*/ 1049855 h 5671891"/>
              <a:gd name="connsiteX4" fmla="*/ 8175606 w 9229725"/>
              <a:gd name="connsiteY4" fmla="*/ 1533525 h 5671891"/>
              <a:gd name="connsiteX5" fmla="*/ 9229725 w 9229725"/>
              <a:gd name="connsiteY5" fmla="*/ 2371173 h 5671891"/>
              <a:gd name="connsiteX6" fmla="*/ 9229725 w 9229725"/>
              <a:gd name="connsiteY6" fmla="*/ 3338512 h 5671891"/>
              <a:gd name="connsiteX7" fmla="*/ 8175606 w 9229725"/>
              <a:gd name="connsiteY7" fmla="*/ 4176160 h 5671891"/>
              <a:gd name="connsiteX8" fmla="*/ 6350019 w 9229725"/>
              <a:gd name="connsiteY8" fmla="*/ 4659830 h 5671891"/>
              <a:gd name="connsiteX9" fmla="*/ 4241781 w 9229725"/>
              <a:gd name="connsiteY9" fmla="*/ 4659830 h 5671891"/>
              <a:gd name="connsiteX10" fmla="*/ 1730394 w 9229725"/>
              <a:gd name="connsiteY10" fmla="*/ 5223910 h 5671891"/>
              <a:gd name="connsiteX11" fmla="*/ 1133475 w 9229725"/>
              <a:gd name="connsiteY11" fmla="*/ 5233987 h 5671891"/>
              <a:gd name="connsiteX12" fmla="*/ 0 w 9229725"/>
              <a:gd name="connsiteY12" fmla="*/ 3285573 h 5671891"/>
              <a:gd name="connsiteX0" fmla="*/ 0 w 9229725"/>
              <a:gd name="connsiteY0" fmla="*/ 3285573 h 6476891"/>
              <a:gd name="connsiteX1" fmla="*/ 6369 w 9229725"/>
              <a:gd name="connsiteY1" fmla="*/ 0 h 6476891"/>
              <a:gd name="connsiteX2" fmla="*/ 4241781 w 9229725"/>
              <a:gd name="connsiteY2" fmla="*/ 1049855 h 6476891"/>
              <a:gd name="connsiteX3" fmla="*/ 6350019 w 9229725"/>
              <a:gd name="connsiteY3" fmla="*/ 1049855 h 6476891"/>
              <a:gd name="connsiteX4" fmla="*/ 8175606 w 9229725"/>
              <a:gd name="connsiteY4" fmla="*/ 1533525 h 6476891"/>
              <a:gd name="connsiteX5" fmla="*/ 9229725 w 9229725"/>
              <a:gd name="connsiteY5" fmla="*/ 2371173 h 6476891"/>
              <a:gd name="connsiteX6" fmla="*/ 9229725 w 9229725"/>
              <a:gd name="connsiteY6" fmla="*/ 3338512 h 6476891"/>
              <a:gd name="connsiteX7" fmla="*/ 8175606 w 9229725"/>
              <a:gd name="connsiteY7" fmla="*/ 4176160 h 6476891"/>
              <a:gd name="connsiteX8" fmla="*/ 6350019 w 9229725"/>
              <a:gd name="connsiteY8" fmla="*/ 4659830 h 6476891"/>
              <a:gd name="connsiteX9" fmla="*/ 2412981 w 9229725"/>
              <a:gd name="connsiteY9" fmla="*/ 6412430 h 6476891"/>
              <a:gd name="connsiteX10" fmla="*/ 1730394 w 9229725"/>
              <a:gd name="connsiteY10" fmla="*/ 5223910 h 6476891"/>
              <a:gd name="connsiteX11" fmla="*/ 1133475 w 9229725"/>
              <a:gd name="connsiteY11" fmla="*/ 5233987 h 6476891"/>
              <a:gd name="connsiteX12" fmla="*/ 0 w 9229725"/>
              <a:gd name="connsiteY12" fmla="*/ 3285573 h 6476891"/>
              <a:gd name="connsiteX0" fmla="*/ 0 w 9229725"/>
              <a:gd name="connsiteY0" fmla="*/ 3285573 h 6412430"/>
              <a:gd name="connsiteX1" fmla="*/ 6369 w 9229725"/>
              <a:gd name="connsiteY1" fmla="*/ 0 h 6412430"/>
              <a:gd name="connsiteX2" fmla="*/ 4241781 w 9229725"/>
              <a:gd name="connsiteY2" fmla="*/ 1049855 h 6412430"/>
              <a:gd name="connsiteX3" fmla="*/ 6350019 w 9229725"/>
              <a:gd name="connsiteY3" fmla="*/ 1049855 h 6412430"/>
              <a:gd name="connsiteX4" fmla="*/ 8175606 w 9229725"/>
              <a:gd name="connsiteY4" fmla="*/ 1533525 h 6412430"/>
              <a:gd name="connsiteX5" fmla="*/ 9229725 w 9229725"/>
              <a:gd name="connsiteY5" fmla="*/ 2371173 h 6412430"/>
              <a:gd name="connsiteX6" fmla="*/ 9229725 w 9229725"/>
              <a:gd name="connsiteY6" fmla="*/ 3338512 h 6412430"/>
              <a:gd name="connsiteX7" fmla="*/ 8175606 w 9229725"/>
              <a:gd name="connsiteY7" fmla="*/ 4176160 h 6412430"/>
              <a:gd name="connsiteX8" fmla="*/ 6350019 w 9229725"/>
              <a:gd name="connsiteY8" fmla="*/ 4659830 h 6412430"/>
              <a:gd name="connsiteX9" fmla="*/ 2412981 w 9229725"/>
              <a:gd name="connsiteY9" fmla="*/ 6412430 h 6412430"/>
              <a:gd name="connsiteX10" fmla="*/ 1730394 w 9229725"/>
              <a:gd name="connsiteY10" fmla="*/ 5223910 h 6412430"/>
              <a:gd name="connsiteX11" fmla="*/ 1133475 w 9229725"/>
              <a:gd name="connsiteY11" fmla="*/ 5233987 h 6412430"/>
              <a:gd name="connsiteX12" fmla="*/ 0 w 9229725"/>
              <a:gd name="connsiteY12" fmla="*/ 3285573 h 6412430"/>
              <a:gd name="connsiteX0" fmla="*/ 0 w 10036194"/>
              <a:gd name="connsiteY0" fmla="*/ 3285573 h 6412430"/>
              <a:gd name="connsiteX1" fmla="*/ 6369 w 10036194"/>
              <a:gd name="connsiteY1" fmla="*/ 0 h 6412430"/>
              <a:gd name="connsiteX2" fmla="*/ 4241781 w 10036194"/>
              <a:gd name="connsiteY2" fmla="*/ 1049855 h 6412430"/>
              <a:gd name="connsiteX3" fmla="*/ 6350019 w 10036194"/>
              <a:gd name="connsiteY3" fmla="*/ 1049855 h 6412430"/>
              <a:gd name="connsiteX4" fmla="*/ 8175606 w 10036194"/>
              <a:gd name="connsiteY4" fmla="*/ 1533525 h 6412430"/>
              <a:gd name="connsiteX5" fmla="*/ 9229725 w 10036194"/>
              <a:gd name="connsiteY5" fmla="*/ 2371173 h 6412430"/>
              <a:gd name="connsiteX6" fmla="*/ 9229725 w 10036194"/>
              <a:gd name="connsiteY6" fmla="*/ 3338512 h 6412430"/>
              <a:gd name="connsiteX7" fmla="*/ 8175606 w 10036194"/>
              <a:gd name="connsiteY7" fmla="*/ 4176160 h 6412430"/>
              <a:gd name="connsiteX8" fmla="*/ 10036194 w 10036194"/>
              <a:gd name="connsiteY8" fmla="*/ 6402905 h 6412430"/>
              <a:gd name="connsiteX9" fmla="*/ 2412981 w 10036194"/>
              <a:gd name="connsiteY9" fmla="*/ 6412430 h 6412430"/>
              <a:gd name="connsiteX10" fmla="*/ 1730394 w 10036194"/>
              <a:gd name="connsiteY10" fmla="*/ 5223910 h 6412430"/>
              <a:gd name="connsiteX11" fmla="*/ 1133475 w 10036194"/>
              <a:gd name="connsiteY11" fmla="*/ 5233987 h 6412430"/>
              <a:gd name="connsiteX12" fmla="*/ 0 w 10036194"/>
              <a:gd name="connsiteY12" fmla="*/ 3285573 h 6412430"/>
              <a:gd name="connsiteX0" fmla="*/ 0 w 10271106"/>
              <a:gd name="connsiteY0" fmla="*/ 3285573 h 6843160"/>
              <a:gd name="connsiteX1" fmla="*/ 6369 w 10271106"/>
              <a:gd name="connsiteY1" fmla="*/ 0 h 6843160"/>
              <a:gd name="connsiteX2" fmla="*/ 4241781 w 10271106"/>
              <a:gd name="connsiteY2" fmla="*/ 1049855 h 6843160"/>
              <a:gd name="connsiteX3" fmla="*/ 6350019 w 10271106"/>
              <a:gd name="connsiteY3" fmla="*/ 1049855 h 6843160"/>
              <a:gd name="connsiteX4" fmla="*/ 8175606 w 10271106"/>
              <a:gd name="connsiteY4" fmla="*/ 1533525 h 6843160"/>
              <a:gd name="connsiteX5" fmla="*/ 9229725 w 10271106"/>
              <a:gd name="connsiteY5" fmla="*/ 2371173 h 6843160"/>
              <a:gd name="connsiteX6" fmla="*/ 9229725 w 10271106"/>
              <a:gd name="connsiteY6" fmla="*/ 3338512 h 6843160"/>
              <a:gd name="connsiteX7" fmla="*/ 10271106 w 10271106"/>
              <a:gd name="connsiteY7" fmla="*/ 6843160 h 6843160"/>
              <a:gd name="connsiteX8" fmla="*/ 10036194 w 10271106"/>
              <a:gd name="connsiteY8" fmla="*/ 6402905 h 6843160"/>
              <a:gd name="connsiteX9" fmla="*/ 2412981 w 10271106"/>
              <a:gd name="connsiteY9" fmla="*/ 6412430 h 6843160"/>
              <a:gd name="connsiteX10" fmla="*/ 1730394 w 10271106"/>
              <a:gd name="connsiteY10" fmla="*/ 5223910 h 6843160"/>
              <a:gd name="connsiteX11" fmla="*/ 1133475 w 10271106"/>
              <a:gd name="connsiteY11" fmla="*/ 5233987 h 6843160"/>
              <a:gd name="connsiteX12" fmla="*/ 0 w 10271106"/>
              <a:gd name="connsiteY12" fmla="*/ 3285573 h 6843160"/>
              <a:gd name="connsiteX0" fmla="*/ 0 w 12211050"/>
              <a:gd name="connsiteY0" fmla="*/ 3285573 h 6843160"/>
              <a:gd name="connsiteX1" fmla="*/ 6369 w 12211050"/>
              <a:gd name="connsiteY1" fmla="*/ 0 h 6843160"/>
              <a:gd name="connsiteX2" fmla="*/ 4241781 w 12211050"/>
              <a:gd name="connsiteY2" fmla="*/ 1049855 h 6843160"/>
              <a:gd name="connsiteX3" fmla="*/ 6350019 w 12211050"/>
              <a:gd name="connsiteY3" fmla="*/ 1049855 h 6843160"/>
              <a:gd name="connsiteX4" fmla="*/ 8175606 w 12211050"/>
              <a:gd name="connsiteY4" fmla="*/ 1533525 h 6843160"/>
              <a:gd name="connsiteX5" fmla="*/ 9229725 w 12211050"/>
              <a:gd name="connsiteY5" fmla="*/ 2371173 h 6843160"/>
              <a:gd name="connsiteX6" fmla="*/ 12211050 w 12211050"/>
              <a:gd name="connsiteY6" fmla="*/ 6834187 h 6843160"/>
              <a:gd name="connsiteX7" fmla="*/ 10271106 w 12211050"/>
              <a:gd name="connsiteY7" fmla="*/ 6843160 h 6843160"/>
              <a:gd name="connsiteX8" fmla="*/ 10036194 w 12211050"/>
              <a:gd name="connsiteY8" fmla="*/ 6402905 h 6843160"/>
              <a:gd name="connsiteX9" fmla="*/ 2412981 w 12211050"/>
              <a:gd name="connsiteY9" fmla="*/ 6412430 h 6843160"/>
              <a:gd name="connsiteX10" fmla="*/ 1730394 w 12211050"/>
              <a:gd name="connsiteY10" fmla="*/ 5223910 h 6843160"/>
              <a:gd name="connsiteX11" fmla="*/ 1133475 w 12211050"/>
              <a:gd name="connsiteY11" fmla="*/ 5233987 h 6843160"/>
              <a:gd name="connsiteX12" fmla="*/ 0 w 12211050"/>
              <a:gd name="connsiteY12" fmla="*/ 3285573 h 6843160"/>
              <a:gd name="connsiteX0" fmla="*/ 0 w 12211050"/>
              <a:gd name="connsiteY0" fmla="*/ 3285573 h 6843160"/>
              <a:gd name="connsiteX1" fmla="*/ 6369 w 12211050"/>
              <a:gd name="connsiteY1" fmla="*/ 0 h 6843160"/>
              <a:gd name="connsiteX2" fmla="*/ 4241781 w 12211050"/>
              <a:gd name="connsiteY2" fmla="*/ 1049855 h 6843160"/>
              <a:gd name="connsiteX3" fmla="*/ 6350019 w 12211050"/>
              <a:gd name="connsiteY3" fmla="*/ 1049855 h 6843160"/>
              <a:gd name="connsiteX4" fmla="*/ 8175606 w 12211050"/>
              <a:gd name="connsiteY4" fmla="*/ 1533525 h 6843160"/>
              <a:gd name="connsiteX5" fmla="*/ 12192000 w 12211050"/>
              <a:gd name="connsiteY5" fmla="*/ 3561798 h 6843160"/>
              <a:gd name="connsiteX6" fmla="*/ 12211050 w 12211050"/>
              <a:gd name="connsiteY6" fmla="*/ 6834187 h 6843160"/>
              <a:gd name="connsiteX7" fmla="*/ 10271106 w 12211050"/>
              <a:gd name="connsiteY7" fmla="*/ 6843160 h 6843160"/>
              <a:gd name="connsiteX8" fmla="*/ 10036194 w 12211050"/>
              <a:gd name="connsiteY8" fmla="*/ 6402905 h 6843160"/>
              <a:gd name="connsiteX9" fmla="*/ 2412981 w 12211050"/>
              <a:gd name="connsiteY9" fmla="*/ 6412430 h 6843160"/>
              <a:gd name="connsiteX10" fmla="*/ 1730394 w 12211050"/>
              <a:gd name="connsiteY10" fmla="*/ 5223910 h 6843160"/>
              <a:gd name="connsiteX11" fmla="*/ 1133475 w 12211050"/>
              <a:gd name="connsiteY11" fmla="*/ 5233987 h 6843160"/>
              <a:gd name="connsiteX12" fmla="*/ 0 w 12211050"/>
              <a:gd name="connsiteY12" fmla="*/ 3285573 h 6843160"/>
              <a:gd name="connsiteX0" fmla="*/ 0 w 12211050"/>
              <a:gd name="connsiteY0" fmla="*/ 3285573 h 6843160"/>
              <a:gd name="connsiteX1" fmla="*/ 6369 w 12211050"/>
              <a:gd name="connsiteY1" fmla="*/ 0 h 6843160"/>
              <a:gd name="connsiteX2" fmla="*/ 4241781 w 12211050"/>
              <a:gd name="connsiteY2" fmla="*/ 1049855 h 6843160"/>
              <a:gd name="connsiteX3" fmla="*/ 6350019 w 12211050"/>
              <a:gd name="connsiteY3" fmla="*/ 1049855 h 6843160"/>
              <a:gd name="connsiteX4" fmla="*/ 11080731 w 12211050"/>
              <a:gd name="connsiteY4" fmla="*/ 1628775 h 6843160"/>
              <a:gd name="connsiteX5" fmla="*/ 12192000 w 12211050"/>
              <a:gd name="connsiteY5" fmla="*/ 3561798 h 6843160"/>
              <a:gd name="connsiteX6" fmla="*/ 12211050 w 12211050"/>
              <a:gd name="connsiteY6" fmla="*/ 6834187 h 6843160"/>
              <a:gd name="connsiteX7" fmla="*/ 10271106 w 12211050"/>
              <a:gd name="connsiteY7" fmla="*/ 6843160 h 6843160"/>
              <a:gd name="connsiteX8" fmla="*/ 10036194 w 12211050"/>
              <a:gd name="connsiteY8" fmla="*/ 6402905 h 6843160"/>
              <a:gd name="connsiteX9" fmla="*/ 2412981 w 12211050"/>
              <a:gd name="connsiteY9" fmla="*/ 6412430 h 6843160"/>
              <a:gd name="connsiteX10" fmla="*/ 1730394 w 12211050"/>
              <a:gd name="connsiteY10" fmla="*/ 5223910 h 6843160"/>
              <a:gd name="connsiteX11" fmla="*/ 1133475 w 12211050"/>
              <a:gd name="connsiteY11" fmla="*/ 5233987 h 6843160"/>
              <a:gd name="connsiteX12" fmla="*/ 0 w 12211050"/>
              <a:gd name="connsiteY12" fmla="*/ 3285573 h 6843160"/>
              <a:gd name="connsiteX0" fmla="*/ 0 w 12211050"/>
              <a:gd name="connsiteY0" fmla="*/ 3285573 h 6843160"/>
              <a:gd name="connsiteX1" fmla="*/ 6369 w 12211050"/>
              <a:gd name="connsiteY1" fmla="*/ 0 h 6843160"/>
              <a:gd name="connsiteX2" fmla="*/ 4241781 w 12211050"/>
              <a:gd name="connsiteY2" fmla="*/ 1049855 h 6843160"/>
              <a:gd name="connsiteX3" fmla="*/ 10474344 w 12211050"/>
              <a:gd name="connsiteY3" fmla="*/ 1621355 h 6843160"/>
              <a:gd name="connsiteX4" fmla="*/ 11080731 w 12211050"/>
              <a:gd name="connsiteY4" fmla="*/ 1628775 h 6843160"/>
              <a:gd name="connsiteX5" fmla="*/ 12192000 w 12211050"/>
              <a:gd name="connsiteY5" fmla="*/ 3561798 h 6843160"/>
              <a:gd name="connsiteX6" fmla="*/ 12211050 w 12211050"/>
              <a:gd name="connsiteY6" fmla="*/ 6834187 h 6843160"/>
              <a:gd name="connsiteX7" fmla="*/ 10271106 w 12211050"/>
              <a:gd name="connsiteY7" fmla="*/ 6843160 h 6843160"/>
              <a:gd name="connsiteX8" fmla="*/ 10036194 w 12211050"/>
              <a:gd name="connsiteY8" fmla="*/ 6402905 h 6843160"/>
              <a:gd name="connsiteX9" fmla="*/ 2412981 w 12211050"/>
              <a:gd name="connsiteY9" fmla="*/ 6412430 h 6843160"/>
              <a:gd name="connsiteX10" fmla="*/ 1730394 w 12211050"/>
              <a:gd name="connsiteY10" fmla="*/ 5223910 h 6843160"/>
              <a:gd name="connsiteX11" fmla="*/ 1133475 w 12211050"/>
              <a:gd name="connsiteY11" fmla="*/ 5233987 h 6843160"/>
              <a:gd name="connsiteX12" fmla="*/ 0 w 12211050"/>
              <a:gd name="connsiteY12" fmla="*/ 3285573 h 6843160"/>
              <a:gd name="connsiteX0" fmla="*/ 0 w 12211050"/>
              <a:gd name="connsiteY0" fmla="*/ 3285573 h 6843160"/>
              <a:gd name="connsiteX1" fmla="*/ 6369 w 12211050"/>
              <a:gd name="connsiteY1" fmla="*/ 0 h 6843160"/>
              <a:gd name="connsiteX2" fmla="*/ 9775806 w 12211050"/>
              <a:gd name="connsiteY2" fmla="*/ 421205 h 6843160"/>
              <a:gd name="connsiteX3" fmla="*/ 10474344 w 12211050"/>
              <a:gd name="connsiteY3" fmla="*/ 1621355 h 6843160"/>
              <a:gd name="connsiteX4" fmla="*/ 11080731 w 12211050"/>
              <a:gd name="connsiteY4" fmla="*/ 1628775 h 6843160"/>
              <a:gd name="connsiteX5" fmla="*/ 12192000 w 12211050"/>
              <a:gd name="connsiteY5" fmla="*/ 3561798 h 6843160"/>
              <a:gd name="connsiteX6" fmla="*/ 12211050 w 12211050"/>
              <a:gd name="connsiteY6" fmla="*/ 6834187 h 6843160"/>
              <a:gd name="connsiteX7" fmla="*/ 10271106 w 12211050"/>
              <a:gd name="connsiteY7" fmla="*/ 6843160 h 6843160"/>
              <a:gd name="connsiteX8" fmla="*/ 10036194 w 12211050"/>
              <a:gd name="connsiteY8" fmla="*/ 6402905 h 6843160"/>
              <a:gd name="connsiteX9" fmla="*/ 2412981 w 12211050"/>
              <a:gd name="connsiteY9" fmla="*/ 6412430 h 6843160"/>
              <a:gd name="connsiteX10" fmla="*/ 1730394 w 12211050"/>
              <a:gd name="connsiteY10" fmla="*/ 5223910 h 6843160"/>
              <a:gd name="connsiteX11" fmla="*/ 1133475 w 12211050"/>
              <a:gd name="connsiteY11" fmla="*/ 5233987 h 6843160"/>
              <a:gd name="connsiteX12" fmla="*/ 0 w 12211050"/>
              <a:gd name="connsiteY12" fmla="*/ 3285573 h 6843160"/>
              <a:gd name="connsiteX0" fmla="*/ 0 w 12211050"/>
              <a:gd name="connsiteY0" fmla="*/ 3285573 h 6843160"/>
              <a:gd name="connsiteX1" fmla="*/ 6369 w 12211050"/>
              <a:gd name="connsiteY1" fmla="*/ 0 h 6843160"/>
              <a:gd name="connsiteX2" fmla="*/ 2581275 w 12211050"/>
              <a:gd name="connsiteY2" fmla="*/ 106881 h 6843160"/>
              <a:gd name="connsiteX3" fmla="*/ 9775806 w 12211050"/>
              <a:gd name="connsiteY3" fmla="*/ 421205 h 6843160"/>
              <a:gd name="connsiteX4" fmla="*/ 10474344 w 12211050"/>
              <a:gd name="connsiteY4" fmla="*/ 1621355 h 6843160"/>
              <a:gd name="connsiteX5" fmla="*/ 11080731 w 12211050"/>
              <a:gd name="connsiteY5" fmla="*/ 1628775 h 6843160"/>
              <a:gd name="connsiteX6" fmla="*/ 12192000 w 12211050"/>
              <a:gd name="connsiteY6" fmla="*/ 3561798 h 6843160"/>
              <a:gd name="connsiteX7" fmla="*/ 12211050 w 12211050"/>
              <a:gd name="connsiteY7" fmla="*/ 6834187 h 6843160"/>
              <a:gd name="connsiteX8" fmla="*/ 10271106 w 12211050"/>
              <a:gd name="connsiteY8" fmla="*/ 6843160 h 6843160"/>
              <a:gd name="connsiteX9" fmla="*/ 10036194 w 12211050"/>
              <a:gd name="connsiteY9" fmla="*/ 6402905 h 6843160"/>
              <a:gd name="connsiteX10" fmla="*/ 2412981 w 12211050"/>
              <a:gd name="connsiteY10" fmla="*/ 6412430 h 6843160"/>
              <a:gd name="connsiteX11" fmla="*/ 1730394 w 12211050"/>
              <a:gd name="connsiteY11" fmla="*/ 5223910 h 6843160"/>
              <a:gd name="connsiteX12" fmla="*/ 1133475 w 12211050"/>
              <a:gd name="connsiteY12" fmla="*/ 5233987 h 6843160"/>
              <a:gd name="connsiteX13" fmla="*/ 0 w 12211050"/>
              <a:gd name="connsiteY13" fmla="*/ 3285573 h 6843160"/>
              <a:gd name="connsiteX0" fmla="*/ 0 w 12211050"/>
              <a:gd name="connsiteY0" fmla="*/ 3302517 h 6860104"/>
              <a:gd name="connsiteX1" fmla="*/ 6369 w 12211050"/>
              <a:gd name="connsiteY1" fmla="*/ 16944 h 6860104"/>
              <a:gd name="connsiteX2" fmla="*/ 1876425 w 12211050"/>
              <a:gd name="connsiteY2" fmla="*/ 0 h 6860104"/>
              <a:gd name="connsiteX3" fmla="*/ 9775806 w 12211050"/>
              <a:gd name="connsiteY3" fmla="*/ 438149 h 6860104"/>
              <a:gd name="connsiteX4" fmla="*/ 10474344 w 12211050"/>
              <a:gd name="connsiteY4" fmla="*/ 1638299 h 6860104"/>
              <a:gd name="connsiteX5" fmla="*/ 11080731 w 12211050"/>
              <a:gd name="connsiteY5" fmla="*/ 1645719 h 6860104"/>
              <a:gd name="connsiteX6" fmla="*/ 12192000 w 12211050"/>
              <a:gd name="connsiteY6" fmla="*/ 3578742 h 6860104"/>
              <a:gd name="connsiteX7" fmla="*/ 12211050 w 12211050"/>
              <a:gd name="connsiteY7" fmla="*/ 6851131 h 6860104"/>
              <a:gd name="connsiteX8" fmla="*/ 10271106 w 12211050"/>
              <a:gd name="connsiteY8" fmla="*/ 6860104 h 6860104"/>
              <a:gd name="connsiteX9" fmla="*/ 10036194 w 12211050"/>
              <a:gd name="connsiteY9" fmla="*/ 6419849 h 6860104"/>
              <a:gd name="connsiteX10" fmla="*/ 2412981 w 12211050"/>
              <a:gd name="connsiteY10" fmla="*/ 6429374 h 6860104"/>
              <a:gd name="connsiteX11" fmla="*/ 1730394 w 12211050"/>
              <a:gd name="connsiteY11" fmla="*/ 5240854 h 6860104"/>
              <a:gd name="connsiteX12" fmla="*/ 1133475 w 12211050"/>
              <a:gd name="connsiteY12" fmla="*/ 5250931 h 6860104"/>
              <a:gd name="connsiteX13" fmla="*/ 0 w 12211050"/>
              <a:gd name="connsiteY13" fmla="*/ 3302517 h 6860104"/>
              <a:gd name="connsiteX0" fmla="*/ 0 w 12211050"/>
              <a:gd name="connsiteY0" fmla="*/ 3302517 h 6860104"/>
              <a:gd name="connsiteX1" fmla="*/ 6369 w 12211050"/>
              <a:gd name="connsiteY1" fmla="*/ 16944 h 6860104"/>
              <a:gd name="connsiteX2" fmla="*/ 1876425 w 12211050"/>
              <a:gd name="connsiteY2" fmla="*/ 0 h 6860104"/>
              <a:gd name="connsiteX3" fmla="*/ 5114925 w 12211050"/>
              <a:gd name="connsiteY3" fmla="*/ 180975 h 6860104"/>
              <a:gd name="connsiteX4" fmla="*/ 9775806 w 12211050"/>
              <a:gd name="connsiteY4" fmla="*/ 438149 h 6860104"/>
              <a:gd name="connsiteX5" fmla="*/ 10474344 w 12211050"/>
              <a:gd name="connsiteY5" fmla="*/ 1638299 h 6860104"/>
              <a:gd name="connsiteX6" fmla="*/ 11080731 w 12211050"/>
              <a:gd name="connsiteY6" fmla="*/ 1645719 h 6860104"/>
              <a:gd name="connsiteX7" fmla="*/ 12192000 w 12211050"/>
              <a:gd name="connsiteY7" fmla="*/ 3578742 h 6860104"/>
              <a:gd name="connsiteX8" fmla="*/ 12211050 w 12211050"/>
              <a:gd name="connsiteY8" fmla="*/ 6851131 h 6860104"/>
              <a:gd name="connsiteX9" fmla="*/ 10271106 w 12211050"/>
              <a:gd name="connsiteY9" fmla="*/ 6860104 h 6860104"/>
              <a:gd name="connsiteX10" fmla="*/ 10036194 w 12211050"/>
              <a:gd name="connsiteY10" fmla="*/ 6419849 h 6860104"/>
              <a:gd name="connsiteX11" fmla="*/ 2412981 w 12211050"/>
              <a:gd name="connsiteY11" fmla="*/ 6429374 h 6860104"/>
              <a:gd name="connsiteX12" fmla="*/ 1730394 w 12211050"/>
              <a:gd name="connsiteY12" fmla="*/ 5240854 h 6860104"/>
              <a:gd name="connsiteX13" fmla="*/ 1133475 w 12211050"/>
              <a:gd name="connsiteY13" fmla="*/ 5250931 h 6860104"/>
              <a:gd name="connsiteX14" fmla="*/ 0 w 12211050"/>
              <a:gd name="connsiteY14" fmla="*/ 3302517 h 6860104"/>
              <a:gd name="connsiteX0" fmla="*/ 0 w 12211050"/>
              <a:gd name="connsiteY0" fmla="*/ 3302517 h 6860104"/>
              <a:gd name="connsiteX1" fmla="*/ 6369 w 12211050"/>
              <a:gd name="connsiteY1" fmla="*/ 16944 h 6860104"/>
              <a:gd name="connsiteX2" fmla="*/ 1876425 w 12211050"/>
              <a:gd name="connsiteY2" fmla="*/ 0 h 6860104"/>
              <a:gd name="connsiteX3" fmla="*/ 2181225 w 12211050"/>
              <a:gd name="connsiteY3" fmla="*/ 428625 h 6860104"/>
              <a:gd name="connsiteX4" fmla="*/ 9775806 w 12211050"/>
              <a:gd name="connsiteY4" fmla="*/ 438149 h 6860104"/>
              <a:gd name="connsiteX5" fmla="*/ 10474344 w 12211050"/>
              <a:gd name="connsiteY5" fmla="*/ 1638299 h 6860104"/>
              <a:gd name="connsiteX6" fmla="*/ 11080731 w 12211050"/>
              <a:gd name="connsiteY6" fmla="*/ 1645719 h 6860104"/>
              <a:gd name="connsiteX7" fmla="*/ 12192000 w 12211050"/>
              <a:gd name="connsiteY7" fmla="*/ 3578742 h 6860104"/>
              <a:gd name="connsiteX8" fmla="*/ 12211050 w 12211050"/>
              <a:gd name="connsiteY8" fmla="*/ 6851131 h 6860104"/>
              <a:gd name="connsiteX9" fmla="*/ 10271106 w 12211050"/>
              <a:gd name="connsiteY9" fmla="*/ 6860104 h 6860104"/>
              <a:gd name="connsiteX10" fmla="*/ 10036194 w 12211050"/>
              <a:gd name="connsiteY10" fmla="*/ 6419849 h 6860104"/>
              <a:gd name="connsiteX11" fmla="*/ 2412981 w 12211050"/>
              <a:gd name="connsiteY11" fmla="*/ 6429374 h 6860104"/>
              <a:gd name="connsiteX12" fmla="*/ 1730394 w 12211050"/>
              <a:gd name="connsiteY12" fmla="*/ 5240854 h 6860104"/>
              <a:gd name="connsiteX13" fmla="*/ 1133475 w 12211050"/>
              <a:gd name="connsiteY13" fmla="*/ 5250931 h 6860104"/>
              <a:gd name="connsiteX14" fmla="*/ 0 w 12211050"/>
              <a:gd name="connsiteY14" fmla="*/ 3302517 h 6860104"/>
              <a:gd name="connsiteX0" fmla="*/ 0 w 12211050"/>
              <a:gd name="connsiteY0" fmla="*/ 3302517 h 6860104"/>
              <a:gd name="connsiteX1" fmla="*/ 6369 w 12211050"/>
              <a:gd name="connsiteY1" fmla="*/ 16944 h 6860104"/>
              <a:gd name="connsiteX2" fmla="*/ 1933575 w 12211050"/>
              <a:gd name="connsiteY2" fmla="*/ 0 h 6860104"/>
              <a:gd name="connsiteX3" fmla="*/ 2181225 w 12211050"/>
              <a:gd name="connsiteY3" fmla="*/ 428625 h 6860104"/>
              <a:gd name="connsiteX4" fmla="*/ 9775806 w 12211050"/>
              <a:gd name="connsiteY4" fmla="*/ 438149 h 6860104"/>
              <a:gd name="connsiteX5" fmla="*/ 10474344 w 12211050"/>
              <a:gd name="connsiteY5" fmla="*/ 1638299 h 6860104"/>
              <a:gd name="connsiteX6" fmla="*/ 11080731 w 12211050"/>
              <a:gd name="connsiteY6" fmla="*/ 1645719 h 6860104"/>
              <a:gd name="connsiteX7" fmla="*/ 12192000 w 12211050"/>
              <a:gd name="connsiteY7" fmla="*/ 3578742 h 6860104"/>
              <a:gd name="connsiteX8" fmla="*/ 12211050 w 12211050"/>
              <a:gd name="connsiteY8" fmla="*/ 6851131 h 6860104"/>
              <a:gd name="connsiteX9" fmla="*/ 10271106 w 12211050"/>
              <a:gd name="connsiteY9" fmla="*/ 6860104 h 6860104"/>
              <a:gd name="connsiteX10" fmla="*/ 10036194 w 12211050"/>
              <a:gd name="connsiteY10" fmla="*/ 6419849 h 6860104"/>
              <a:gd name="connsiteX11" fmla="*/ 2412981 w 12211050"/>
              <a:gd name="connsiteY11" fmla="*/ 6429374 h 6860104"/>
              <a:gd name="connsiteX12" fmla="*/ 1730394 w 12211050"/>
              <a:gd name="connsiteY12" fmla="*/ 5240854 h 6860104"/>
              <a:gd name="connsiteX13" fmla="*/ 1133475 w 12211050"/>
              <a:gd name="connsiteY13" fmla="*/ 5250931 h 6860104"/>
              <a:gd name="connsiteX14" fmla="*/ 0 w 12211050"/>
              <a:gd name="connsiteY14" fmla="*/ 3302517 h 6860104"/>
              <a:gd name="connsiteX0" fmla="*/ 0 w 12211050"/>
              <a:gd name="connsiteY0" fmla="*/ 3302517 h 6860104"/>
              <a:gd name="connsiteX1" fmla="*/ 6369 w 12211050"/>
              <a:gd name="connsiteY1" fmla="*/ 7419 h 6860104"/>
              <a:gd name="connsiteX2" fmla="*/ 1933575 w 12211050"/>
              <a:gd name="connsiteY2" fmla="*/ 0 h 6860104"/>
              <a:gd name="connsiteX3" fmla="*/ 2181225 w 12211050"/>
              <a:gd name="connsiteY3" fmla="*/ 428625 h 6860104"/>
              <a:gd name="connsiteX4" fmla="*/ 9775806 w 12211050"/>
              <a:gd name="connsiteY4" fmla="*/ 438149 h 6860104"/>
              <a:gd name="connsiteX5" fmla="*/ 10474344 w 12211050"/>
              <a:gd name="connsiteY5" fmla="*/ 1638299 h 6860104"/>
              <a:gd name="connsiteX6" fmla="*/ 11080731 w 12211050"/>
              <a:gd name="connsiteY6" fmla="*/ 1645719 h 6860104"/>
              <a:gd name="connsiteX7" fmla="*/ 12192000 w 12211050"/>
              <a:gd name="connsiteY7" fmla="*/ 3578742 h 6860104"/>
              <a:gd name="connsiteX8" fmla="*/ 12211050 w 12211050"/>
              <a:gd name="connsiteY8" fmla="*/ 6851131 h 6860104"/>
              <a:gd name="connsiteX9" fmla="*/ 10271106 w 12211050"/>
              <a:gd name="connsiteY9" fmla="*/ 6860104 h 6860104"/>
              <a:gd name="connsiteX10" fmla="*/ 10036194 w 12211050"/>
              <a:gd name="connsiteY10" fmla="*/ 6419849 h 6860104"/>
              <a:gd name="connsiteX11" fmla="*/ 2412981 w 12211050"/>
              <a:gd name="connsiteY11" fmla="*/ 6429374 h 6860104"/>
              <a:gd name="connsiteX12" fmla="*/ 1730394 w 12211050"/>
              <a:gd name="connsiteY12" fmla="*/ 5240854 h 6860104"/>
              <a:gd name="connsiteX13" fmla="*/ 1133475 w 12211050"/>
              <a:gd name="connsiteY13" fmla="*/ 5250931 h 6860104"/>
              <a:gd name="connsiteX14" fmla="*/ 0 w 12211050"/>
              <a:gd name="connsiteY14" fmla="*/ 3302517 h 6860104"/>
              <a:gd name="connsiteX0" fmla="*/ 0 w 12211050"/>
              <a:gd name="connsiteY0" fmla="*/ 3302517 h 6860104"/>
              <a:gd name="connsiteX1" fmla="*/ 6369 w 12211050"/>
              <a:gd name="connsiteY1" fmla="*/ 7419 h 6860104"/>
              <a:gd name="connsiteX2" fmla="*/ 1933575 w 12211050"/>
              <a:gd name="connsiteY2" fmla="*/ 0 h 6860104"/>
              <a:gd name="connsiteX3" fmla="*/ 2181225 w 12211050"/>
              <a:gd name="connsiteY3" fmla="*/ 428625 h 6860104"/>
              <a:gd name="connsiteX4" fmla="*/ 9775806 w 12211050"/>
              <a:gd name="connsiteY4" fmla="*/ 438149 h 6860104"/>
              <a:gd name="connsiteX5" fmla="*/ 10474344 w 12211050"/>
              <a:gd name="connsiteY5" fmla="*/ 1638299 h 6860104"/>
              <a:gd name="connsiteX6" fmla="*/ 11056919 w 12211050"/>
              <a:gd name="connsiteY6" fmla="*/ 1626669 h 6860104"/>
              <a:gd name="connsiteX7" fmla="*/ 12192000 w 12211050"/>
              <a:gd name="connsiteY7" fmla="*/ 3578742 h 6860104"/>
              <a:gd name="connsiteX8" fmla="*/ 12211050 w 12211050"/>
              <a:gd name="connsiteY8" fmla="*/ 6851131 h 6860104"/>
              <a:gd name="connsiteX9" fmla="*/ 10271106 w 12211050"/>
              <a:gd name="connsiteY9" fmla="*/ 6860104 h 6860104"/>
              <a:gd name="connsiteX10" fmla="*/ 10036194 w 12211050"/>
              <a:gd name="connsiteY10" fmla="*/ 6419849 h 6860104"/>
              <a:gd name="connsiteX11" fmla="*/ 2412981 w 12211050"/>
              <a:gd name="connsiteY11" fmla="*/ 6429374 h 6860104"/>
              <a:gd name="connsiteX12" fmla="*/ 1730394 w 12211050"/>
              <a:gd name="connsiteY12" fmla="*/ 5240854 h 6860104"/>
              <a:gd name="connsiteX13" fmla="*/ 1133475 w 12211050"/>
              <a:gd name="connsiteY13" fmla="*/ 5250931 h 6860104"/>
              <a:gd name="connsiteX14" fmla="*/ 0 w 12211050"/>
              <a:gd name="connsiteY14" fmla="*/ 3302517 h 6860104"/>
              <a:gd name="connsiteX0" fmla="*/ 0 w 12211050"/>
              <a:gd name="connsiteY0" fmla="*/ 3302517 h 6860104"/>
              <a:gd name="connsiteX1" fmla="*/ 6369 w 12211050"/>
              <a:gd name="connsiteY1" fmla="*/ 7419 h 6860104"/>
              <a:gd name="connsiteX2" fmla="*/ 1933575 w 12211050"/>
              <a:gd name="connsiteY2" fmla="*/ 0 h 6860104"/>
              <a:gd name="connsiteX3" fmla="*/ 2181225 w 12211050"/>
              <a:gd name="connsiteY3" fmla="*/ 428625 h 6860104"/>
              <a:gd name="connsiteX4" fmla="*/ 9775806 w 12211050"/>
              <a:gd name="connsiteY4" fmla="*/ 438149 h 6860104"/>
              <a:gd name="connsiteX5" fmla="*/ 10464819 w 12211050"/>
              <a:gd name="connsiteY5" fmla="*/ 1633537 h 6860104"/>
              <a:gd name="connsiteX6" fmla="*/ 11056919 w 12211050"/>
              <a:gd name="connsiteY6" fmla="*/ 1626669 h 6860104"/>
              <a:gd name="connsiteX7" fmla="*/ 12192000 w 12211050"/>
              <a:gd name="connsiteY7" fmla="*/ 3578742 h 6860104"/>
              <a:gd name="connsiteX8" fmla="*/ 12211050 w 12211050"/>
              <a:gd name="connsiteY8" fmla="*/ 6851131 h 6860104"/>
              <a:gd name="connsiteX9" fmla="*/ 10271106 w 12211050"/>
              <a:gd name="connsiteY9" fmla="*/ 6860104 h 6860104"/>
              <a:gd name="connsiteX10" fmla="*/ 10036194 w 12211050"/>
              <a:gd name="connsiteY10" fmla="*/ 6419849 h 6860104"/>
              <a:gd name="connsiteX11" fmla="*/ 2412981 w 12211050"/>
              <a:gd name="connsiteY11" fmla="*/ 6429374 h 6860104"/>
              <a:gd name="connsiteX12" fmla="*/ 1730394 w 12211050"/>
              <a:gd name="connsiteY12" fmla="*/ 5240854 h 6860104"/>
              <a:gd name="connsiteX13" fmla="*/ 1133475 w 12211050"/>
              <a:gd name="connsiteY13" fmla="*/ 5250931 h 6860104"/>
              <a:gd name="connsiteX14" fmla="*/ 0 w 12211050"/>
              <a:gd name="connsiteY14" fmla="*/ 3302517 h 6860104"/>
              <a:gd name="connsiteX0" fmla="*/ 0 w 12211050"/>
              <a:gd name="connsiteY0" fmla="*/ 3302517 h 6860104"/>
              <a:gd name="connsiteX1" fmla="*/ 6369 w 12211050"/>
              <a:gd name="connsiteY1" fmla="*/ 7419 h 6860104"/>
              <a:gd name="connsiteX2" fmla="*/ 1933575 w 12211050"/>
              <a:gd name="connsiteY2" fmla="*/ 0 h 6860104"/>
              <a:gd name="connsiteX3" fmla="*/ 2181225 w 12211050"/>
              <a:gd name="connsiteY3" fmla="*/ 428625 h 6860104"/>
              <a:gd name="connsiteX4" fmla="*/ 9775806 w 12211050"/>
              <a:gd name="connsiteY4" fmla="*/ 438149 h 6860104"/>
              <a:gd name="connsiteX5" fmla="*/ 10455294 w 12211050"/>
              <a:gd name="connsiteY5" fmla="*/ 1628774 h 6860104"/>
              <a:gd name="connsiteX6" fmla="*/ 11056919 w 12211050"/>
              <a:gd name="connsiteY6" fmla="*/ 1626669 h 6860104"/>
              <a:gd name="connsiteX7" fmla="*/ 12192000 w 12211050"/>
              <a:gd name="connsiteY7" fmla="*/ 3578742 h 6860104"/>
              <a:gd name="connsiteX8" fmla="*/ 12211050 w 12211050"/>
              <a:gd name="connsiteY8" fmla="*/ 6851131 h 6860104"/>
              <a:gd name="connsiteX9" fmla="*/ 10271106 w 12211050"/>
              <a:gd name="connsiteY9" fmla="*/ 6860104 h 6860104"/>
              <a:gd name="connsiteX10" fmla="*/ 10036194 w 12211050"/>
              <a:gd name="connsiteY10" fmla="*/ 6419849 h 6860104"/>
              <a:gd name="connsiteX11" fmla="*/ 2412981 w 12211050"/>
              <a:gd name="connsiteY11" fmla="*/ 6429374 h 6860104"/>
              <a:gd name="connsiteX12" fmla="*/ 1730394 w 12211050"/>
              <a:gd name="connsiteY12" fmla="*/ 5240854 h 6860104"/>
              <a:gd name="connsiteX13" fmla="*/ 1133475 w 12211050"/>
              <a:gd name="connsiteY13" fmla="*/ 5250931 h 6860104"/>
              <a:gd name="connsiteX14" fmla="*/ 0 w 12211050"/>
              <a:gd name="connsiteY14" fmla="*/ 3302517 h 6860104"/>
              <a:gd name="connsiteX0" fmla="*/ 0 w 12211050"/>
              <a:gd name="connsiteY0" fmla="*/ 3302517 h 6860104"/>
              <a:gd name="connsiteX1" fmla="*/ 6369 w 12211050"/>
              <a:gd name="connsiteY1" fmla="*/ 7419 h 6860104"/>
              <a:gd name="connsiteX2" fmla="*/ 1933575 w 12211050"/>
              <a:gd name="connsiteY2" fmla="*/ 0 h 6860104"/>
              <a:gd name="connsiteX3" fmla="*/ 2152650 w 12211050"/>
              <a:gd name="connsiteY3" fmla="*/ 428625 h 6860104"/>
              <a:gd name="connsiteX4" fmla="*/ 9775806 w 12211050"/>
              <a:gd name="connsiteY4" fmla="*/ 438149 h 6860104"/>
              <a:gd name="connsiteX5" fmla="*/ 10455294 w 12211050"/>
              <a:gd name="connsiteY5" fmla="*/ 1628774 h 6860104"/>
              <a:gd name="connsiteX6" fmla="*/ 11056919 w 12211050"/>
              <a:gd name="connsiteY6" fmla="*/ 1626669 h 6860104"/>
              <a:gd name="connsiteX7" fmla="*/ 12192000 w 12211050"/>
              <a:gd name="connsiteY7" fmla="*/ 3578742 h 6860104"/>
              <a:gd name="connsiteX8" fmla="*/ 12211050 w 12211050"/>
              <a:gd name="connsiteY8" fmla="*/ 6851131 h 6860104"/>
              <a:gd name="connsiteX9" fmla="*/ 10271106 w 12211050"/>
              <a:gd name="connsiteY9" fmla="*/ 6860104 h 6860104"/>
              <a:gd name="connsiteX10" fmla="*/ 10036194 w 12211050"/>
              <a:gd name="connsiteY10" fmla="*/ 6419849 h 6860104"/>
              <a:gd name="connsiteX11" fmla="*/ 2412981 w 12211050"/>
              <a:gd name="connsiteY11" fmla="*/ 6429374 h 6860104"/>
              <a:gd name="connsiteX12" fmla="*/ 1730394 w 12211050"/>
              <a:gd name="connsiteY12" fmla="*/ 5240854 h 6860104"/>
              <a:gd name="connsiteX13" fmla="*/ 1133475 w 12211050"/>
              <a:gd name="connsiteY13" fmla="*/ 5250931 h 6860104"/>
              <a:gd name="connsiteX14" fmla="*/ 0 w 12211050"/>
              <a:gd name="connsiteY14" fmla="*/ 3302517 h 6860104"/>
              <a:gd name="connsiteX0" fmla="*/ 0 w 12211050"/>
              <a:gd name="connsiteY0" fmla="*/ 3302517 h 6860104"/>
              <a:gd name="connsiteX1" fmla="*/ 6369 w 12211050"/>
              <a:gd name="connsiteY1" fmla="*/ 7419 h 6860104"/>
              <a:gd name="connsiteX2" fmla="*/ 1914525 w 12211050"/>
              <a:gd name="connsiteY2" fmla="*/ 0 h 6860104"/>
              <a:gd name="connsiteX3" fmla="*/ 2152650 w 12211050"/>
              <a:gd name="connsiteY3" fmla="*/ 428625 h 6860104"/>
              <a:gd name="connsiteX4" fmla="*/ 9775806 w 12211050"/>
              <a:gd name="connsiteY4" fmla="*/ 438149 h 6860104"/>
              <a:gd name="connsiteX5" fmla="*/ 10455294 w 12211050"/>
              <a:gd name="connsiteY5" fmla="*/ 1628774 h 6860104"/>
              <a:gd name="connsiteX6" fmla="*/ 11056919 w 12211050"/>
              <a:gd name="connsiteY6" fmla="*/ 1626669 h 6860104"/>
              <a:gd name="connsiteX7" fmla="*/ 12192000 w 12211050"/>
              <a:gd name="connsiteY7" fmla="*/ 3578742 h 6860104"/>
              <a:gd name="connsiteX8" fmla="*/ 12211050 w 12211050"/>
              <a:gd name="connsiteY8" fmla="*/ 6851131 h 6860104"/>
              <a:gd name="connsiteX9" fmla="*/ 10271106 w 12211050"/>
              <a:gd name="connsiteY9" fmla="*/ 6860104 h 6860104"/>
              <a:gd name="connsiteX10" fmla="*/ 10036194 w 12211050"/>
              <a:gd name="connsiteY10" fmla="*/ 6419849 h 6860104"/>
              <a:gd name="connsiteX11" fmla="*/ 2412981 w 12211050"/>
              <a:gd name="connsiteY11" fmla="*/ 6429374 h 6860104"/>
              <a:gd name="connsiteX12" fmla="*/ 1730394 w 12211050"/>
              <a:gd name="connsiteY12" fmla="*/ 5240854 h 6860104"/>
              <a:gd name="connsiteX13" fmla="*/ 1133475 w 12211050"/>
              <a:gd name="connsiteY13" fmla="*/ 5250931 h 6860104"/>
              <a:gd name="connsiteX14" fmla="*/ 0 w 12211050"/>
              <a:gd name="connsiteY14" fmla="*/ 3302517 h 6860104"/>
              <a:gd name="connsiteX0" fmla="*/ 0 w 12211050"/>
              <a:gd name="connsiteY0" fmla="*/ 3302517 h 6860104"/>
              <a:gd name="connsiteX1" fmla="*/ 6369 w 12211050"/>
              <a:gd name="connsiteY1" fmla="*/ 7419 h 6860104"/>
              <a:gd name="connsiteX2" fmla="*/ 1914525 w 12211050"/>
              <a:gd name="connsiteY2" fmla="*/ 0 h 6860104"/>
              <a:gd name="connsiteX3" fmla="*/ 2152650 w 12211050"/>
              <a:gd name="connsiteY3" fmla="*/ 428625 h 6860104"/>
              <a:gd name="connsiteX4" fmla="*/ 9775806 w 12211050"/>
              <a:gd name="connsiteY4" fmla="*/ 438149 h 6860104"/>
              <a:gd name="connsiteX5" fmla="*/ 10455294 w 12211050"/>
              <a:gd name="connsiteY5" fmla="*/ 1628774 h 6860104"/>
              <a:gd name="connsiteX6" fmla="*/ 11056919 w 12211050"/>
              <a:gd name="connsiteY6" fmla="*/ 1626669 h 6860104"/>
              <a:gd name="connsiteX7" fmla="*/ 12192000 w 12211050"/>
              <a:gd name="connsiteY7" fmla="*/ 3578742 h 6860104"/>
              <a:gd name="connsiteX8" fmla="*/ 12211050 w 12211050"/>
              <a:gd name="connsiteY8" fmla="*/ 6851131 h 6860104"/>
              <a:gd name="connsiteX9" fmla="*/ 10271106 w 12211050"/>
              <a:gd name="connsiteY9" fmla="*/ 6860104 h 6860104"/>
              <a:gd name="connsiteX10" fmla="*/ 10036194 w 12211050"/>
              <a:gd name="connsiteY10" fmla="*/ 6419849 h 6860104"/>
              <a:gd name="connsiteX11" fmla="*/ 2412981 w 12211050"/>
              <a:gd name="connsiteY11" fmla="*/ 6429374 h 6860104"/>
              <a:gd name="connsiteX12" fmla="*/ 1730394 w 12211050"/>
              <a:gd name="connsiteY12" fmla="*/ 5240854 h 6860104"/>
              <a:gd name="connsiteX13" fmla="*/ 1133475 w 12211050"/>
              <a:gd name="connsiteY13" fmla="*/ 5250931 h 6860104"/>
              <a:gd name="connsiteX14" fmla="*/ 0 w 12211050"/>
              <a:gd name="connsiteY14" fmla="*/ 3302517 h 6860104"/>
              <a:gd name="connsiteX0" fmla="*/ 0 w 12211050"/>
              <a:gd name="connsiteY0" fmla="*/ 3304623 h 6862210"/>
              <a:gd name="connsiteX1" fmla="*/ 6369 w 12211050"/>
              <a:gd name="connsiteY1" fmla="*/ 0 h 6862210"/>
              <a:gd name="connsiteX2" fmla="*/ 1914525 w 12211050"/>
              <a:gd name="connsiteY2" fmla="*/ 2106 h 6862210"/>
              <a:gd name="connsiteX3" fmla="*/ 2152650 w 12211050"/>
              <a:gd name="connsiteY3" fmla="*/ 430731 h 6862210"/>
              <a:gd name="connsiteX4" fmla="*/ 9775806 w 12211050"/>
              <a:gd name="connsiteY4" fmla="*/ 440255 h 6862210"/>
              <a:gd name="connsiteX5" fmla="*/ 10455294 w 12211050"/>
              <a:gd name="connsiteY5" fmla="*/ 1630880 h 6862210"/>
              <a:gd name="connsiteX6" fmla="*/ 11056919 w 12211050"/>
              <a:gd name="connsiteY6" fmla="*/ 1628775 h 6862210"/>
              <a:gd name="connsiteX7" fmla="*/ 12192000 w 12211050"/>
              <a:gd name="connsiteY7" fmla="*/ 3580848 h 6862210"/>
              <a:gd name="connsiteX8" fmla="*/ 12211050 w 12211050"/>
              <a:gd name="connsiteY8" fmla="*/ 6853237 h 6862210"/>
              <a:gd name="connsiteX9" fmla="*/ 10271106 w 12211050"/>
              <a:gd name="connsiteY9" fmla="*/ 6862210 h 6862210"/>
              <a:gd name="connsiteX10" fmla="*/ 10036194 w 12211050"/>
              <a:gd name="connsiteY10" fmla="*/ 6421955 h 6862210"/>
              <a:gd name="connsiteX11" fmla="*/ 2412981 w 12211050"/>
              <a:gd name="connsiteY11" fmla="*/ 6431480 h 6862210"/>
              <a:gd name="connsiteX12" fmla="*/ 1730394 w 12211050"/>
              <a:gd name="connsiteY12" fmla="*/ 5242960 h 6862210"/>
              <a:gd name="connsiteX13" fmla="*/ 1133475 w 12211050"/>
              <a:gd name="connsiteY13" fmla="*/ 5253037 h 6862210"/>
              <a:gd name="connsiteX14" fmla="*/ 0 w 12211050"/>
              <a:gd name="connsiteY14" fmla="*/ 3304623 h 6862210"/>
              <a:gd name="connsiteX0" fmla="*/ 3156 w 12214206"/>
              <a:gd name="connsiteY0" fmla="*/ 3304623 h 6862210"/>
              <a:gd name="connsiteX1" fmla="*/ 0 w 12214206"/>
              <a:gd name="connsiteY1" fmla="*/ 0 h 6862210"/>
              <a:gd name="connsiteX2" fmla="*/ 1917681 w 12214206"/>
              <a:gd name="connsiteY2" fmla="*/ 2106 h 6862210"/>
              <a:gd name="connsiteX3" fmla="*/ 2155806 w 12214206"/>
              <a:gd name="connsiteY3" fmla="*/ 430731 h 6862210"/>
              <a:gd name="connsiteX4" fmla="*/ 9778962 w 12214206"/>
              <a:gd name="connsiteY4" fmla="*/ 440255 h 6862210"/>
              <a:gd name="connsiteX5" fmla="*/ 10458450 w 12214206"/>
              <a:gd name="connsiteY5" fmla="*/ 1630880 h 6862210"/>
              <a:gd name="connsiteX6" fmla="*/ 11060075 w 12214206"/>
              <a:gd name="connsiteY6" fmla="*/ 1628775 h 6862210"/>
              <a:gd name="connsiteX7" fmla="*/ 12195156 w 12214206"/>
              <a:gd name="connsiteY7" fmla="*/ 3580848 h 6862210"/>
              <a:gd name="connsiteX8" fmla="*/ 12214206 w 12214206"/>
              <a:gd name="connsiteY8" fmla="*/ 6853237 h 6862210"/>
              <a:gd name="connsiteX9" fmla="*/ 10274262 w 12214206"/>
              <a:gd name="connsiteY9" fmla="*/ 6862210 h 6862210"/>
              <a:gd name="connsiteX10" fmla="*/ 10039350 w 12214206"/>
              <a:gd name="connsiteY10" fmla="*/ 6421955 h 6862210"/>
              <a:gd name="connsiteX11" fmla="*/ 2416137 w 12214206"/>
              <a:gd name="connsiteY11" fmla="*/ 6431480 h 6862210"/>
              <a:gd name="connsiteX12" fmla="*/ 1733550 w 12214206"/>
              <a:gd name="connsiteY12" fmla="*/ 5242960 h 6862210"/>
              <a:gd name="connsiteX13" fmla="*/ 1136631 w 12214206"/>
              <a:gd name="connsiteY13" fmla="*/ 5253037 h 6862210"/>
              <a:gd name="connsiteX14" fmla="*/ 3156 w 12214206"/>
              <a:gd name="connsiteY14" fmla="*/ 3304623 h 6862210"/>
              <a:gd name="connsiteX0" fmla="*/ 0 w 12215813"/>
              <a:gd name="connsiteY0" fmla="*/ 3261761 h 6862210"/>
              <a:gd name="connsiteX1" fmla="*/ 1607 w 12215813"/>
              <a:gd name="connsiteY1" fmla="*/ 0 h 6862210"/>
              <a:gd name="connsiteX2" fmla="*/ 1919288 w 12215813"/>
              <a:gd name="connsiteY2" fmla="*/ 2106 h 6862210"/>
              <a:gd name="connsiteX3" fmla="*/ 2157413 w 12215813"/>
              <a:gd name="connsiteY3" fmla="*/ 430731 h 6862210"/>
              <a:gd name="connsiteX4" fmla="*/ 9780569 w 12215813"/>
              <a:gd name="connsiteY4" fmla="*/ 440255 h 6862210"/>
              <a:gd name="connsiteX5" fmla="*/ 10460057 w 12215813"/>
              <a:gd name="connsiteY5" fmla="*/ 1630880 h 6862210"/>
              <a:gd name="connsiteX6" fmla="*/ 11061682 w 12215813"/>
              <a:gd name="connsiteY6" fmla="*/ 1628775 h 6862210"/>
              <a:gd name="connsiteX7" fmla="*/ 12196763 w 12215813"/>
              <a:gd name="connsiteY7" fmla="*/ 3580848 h 6862210"/>
              <a:gd name="connsiteX8" fmla="*/ 12215813 w 12215813"/>
              <a:gd name="connsiteY8" fmla="*/ 6853237 h 6862210"/>
              <a:gd name="connsiteX9" fmla="*/ 10275869 w 12215813"/>
              <a:gd name="connsiteY9" fmla="*/ 6862210 h 6862210"/>
              <a:gd name="connsiteX10" fmla="*/ 10040957 w 12215813"/>
              <a:gd name="connsiteY10" fmla="*/ 6421955 h 6862210"/>
              <a:gd name="connsiteX11" fmla="*/ 2417744 w 12215813"/>
              <a:gd name="connsiteY11" fmla="*/ 6431480 h 6862210"/>
              <a:gd name="connsiteX12" fmla="*/ 1735157 w 12215813"/>
              <a:gd name="connsiteY12" fmla="*/ 5242960 h 6862210"/>
              <a:gd name="connsiteX13" fmla="*/ 1138238 w 12215813"/>
              <a:gd name="connsiteY13" fmla="*/ 5253037 h 6862210"/>
              <a:gd name="connsiteX14" fmla="*/ 0 w 12215813"/>
              <a:gd name="connsiteY14" fmla="*/ 3261761 h 6862210"/>
              <a:gd name="connsiteX0" fmla="*/ 0 w 12215813"/>
              <a:gd name="connsiteY0" fmla="*/ 3261761 h 6862210"/>
              <a:gd name="connsiteX1" fmla="*/ 1607 w 12215813"/>
              <a:gd name="connsiteY1" fmla="*/ 0 h 6862210"/>
              <a:gd name="connsiteX2" fmla="*/ 1919288 w 12215813"/>
              <a:gd name="connsiteY2" fmla="*/ 2106 h 6862210"/>
              <a:gd name="connsiteX3" fmla="*/ 2157413 w 12215813"/>
              <a:gd name="connsiteY3" fmla="*/ 430731 h 6862210"/>
              <a:gd name="connsiteX4" fmla="*/ 9780569 w 12215813"/>
              <a:gd name="connsiteY4" fmla="*/ 440255 h 6862210"/>
              <a:gd name="connsiteX5" fmla="*/ 10460057 w 12215813"/>
              <a:gd name="connsiteY5" fmla="*/ 1630880 h 6862210"/>
              <a:gd name="connsiteX6" fmla="*/ 11061682 w 12215813"/>
              <a:gd name="connsiteY6" fmla="*/ 1628775 h 6862210"/>
              <a:gd name="connsiteX7" fmla="*/ 12196763 w 12215813"/>
              <a:gd name="connsiteY7" fmla="*/ 3580848 h 6862210"/>
              <a:gd name="connsiteX8" fmla="*/ 12215813 w 12215813"/>
              <a:gd name="connsiteY8" fmla="*/ 6853237 h 6862210"/>
              <a:gd name="connsiteX9" fmla="*/ 10275869 w 12215813"/>
              <a:gd name="connsiteY9" fmla="*/ 6862210 h 6862210"/>
              <a:gd name="connsiteX10" fmla="*/ 10040957 w 12215813"/>
              <a:gd name="connsiteY10" fmla="*/ 6421955 h 6862210"/>
              <a:gd name="connsiteX11" fmla="*/ 2417744 w 12215813"/>
              <a:gd name="connsiteY11" fmla="*/ 6431480 h 6862210"/>
              <a:gd name="connsiteX12" fmla="*/ 1735157 w 12215813"/>
              <a:gd name="connsiteY12" fmla="*/ 5242960 h 6862210"/>
              <a:gd name="connsiteX13" fmla="*/ 1128713 w 12215813"/>
              <a:gd name="connsiteY13" fmla="*/ 5233987 h 6862210"/>
              <a:gd name="connsiteX14" fmla="*/ 0 w 12215813"/>
              <a:gd name="connsiteY14" fmla="*/ 3261761 h 6862210"/>
              <a:gd name="connsiteX0" fmla="*/ 0 w 12215813"/>
              <a:gd name="connsiteY0" fmla="*/ 3261761 h 6862210"/>
              <a:gd name="connsiteX1" fmla="*/ 1607 w 12215813"/>
              <a:gd name="connsiteY1" fmla="*/ 0 h 6862210"/>
              <a:gd name="connsiteX2" fmla="*/ 1919288 w 12215813"/>
              <a:gd name="connsiteY2" fmla="*/ 2106 h 6862210"/>
              <a:gd name="connsiteX3" fmla="*/ 2157413 w 12215813"/>
              <a:gd name="connsiteY3" fmla="*/ 430731 h 6862210"/>
              <a:gd name="connsiteX4" fmla="*/ 9780569 w 12215813"/>
              <a:gd name="connsiteY4" fmla="*/ 440255 h 6862210"/>
              <a:gd name="connsiteX5" fmla="*/ 10460057 w 12215813"/>
              <a:gd name="connsiteY5" fmla="*/ 1630880 h 6862210"/>
              <a:gd name="connsiteX6" fmla="*/ 11061682 w 12215813"/>
              <a:gd name="connsiteY6" fmla="*/ 1628775 h 6862210"/>
              <a:gd name="connsiteX7" fmla="*/ 12196763 w 12215813"/>
              <a:gd name="connsiteY7" fmla="*/ 3580848 h 6862210"/>
              <a:gd name="connsiteX8" fmla="*/ 12215813 w 12215813"/>
              <a:gd name="connsiteY8" fmla="*/ 6853237 h 6862210"/>
              <a:gd name="connsiteX9" fmla="*/ 10275869 w 12215813"/>
              <a:gd name="connsiteY9" fmla="*/ 6862210 h 6862210"/>
              <a:gd name="connsiteX10" fmla="*/ 10040957 w 12215813"/>
              <a:gd name="connsiteY10" fmla="*/ 6421955 h 6862210"/>
              <a:gd name="connsiteX11" fmla="*/ 2417744 w 12215813"/>
              <a:gd name="connsiteY11" fmla="*/ 6431480 h 6862210"/>
              <a:gd name="connsiteX12" fmla="*/ 1735157 w 12215813"/>
              <a:gd name="connsiteY12" fmla="*/ 5228672 h 6862210"/>
              <a:gd name="connsiteX13" fmla="*/ 1128713 w 12215813"/>
              <a:gd name="connsiteY13" fmla="*/ 5233987 h 6862210"/>
              <a:gd name="connsiteX14" fmla="*/ 0 w 12215813"/>
              <a:gd name="connsiteY14" fmla="*/ 3261761 h 6862210"/>
              <a:gd name="connsiteX0" fmla="*/ 0 w 12215813"/>
              <a:gd name="connsiteY0" fmla="*/ 3261761 h 6862210"/>
              <a:gd name="connsiteX1" fmla="*/ 1607 w 12215813"/>
              <a:gd name="connsiteY1" fmla="*/ 0 h 6862210"/>
              <a:gd name="connsiteX2" fmla="*/ 1919288 w 12215813"/>
              <a:gd name="connsiteY2" fmla="*/ 2106 h 6862210"/>
              <a:gd name="connsiteX3" fmla="*/ 2157413 w 12215813"/>
              <a:gd name="connsiteY3" fmla="*/ 430731 h 6862210"/>
              <a:gd name="connsiteX4" fmla="*/ 9780569 w 12215813"/>
              <a:gd name="connsiteY4" fmla="*/ 440255 h 6862210"/>
              <a:gd name="connsiteX5" fmla="*/ 10460057 w 12215813"/>
              <a:gd name="connsiteY5" fmla="*/ 1630880 h 6862210"/>
              <a:gd name="connsiteX6" fmla="*/ 11061682 w 12215813"/>
              <a:gd name="connsiteY6" fmla="*/ 1628775 h 6862210"/>
              <a:gd name="connsiteX7" fmla="*/ 12196763 w 12215813"/>
              <a:gd name="connsiteY7" fmla="*/ 3580848 h 6862210"/>
              <a:gd name="connsiteX8" fmla="*/ 12215813 w 12215813"/>
              <a:gd name="connsiteY8" fmla="*/ 6853237 h 6862210"/>
              <a:gd name="connsiteX9" fmla="*/ 10275869 w 12215813"/>
              <a:gd name="connsiteY9" fmla="*/ 6862210 h 6862210"/>
              <a:gd name="connsiteX10" fmla="*/ 10040957 w 12215813"/>
              <a:gd name="connsiteY10" fmla="*/ 6421955 h 6862210"/>
              <a:gd name="connsiteX11" fmla="*/ 2432032 w 12215813"/>
              <a:gd name="connsiteY11" fmla="*/ 6431480 h 6862210"/>
              <a:gd name="connsiteX12" fmla="*/ 1735157 w 12215813"/>
              <a:gd name="connsiteY12" fmla="*/ 5228672 h 6862210"/>
              <a:gd name="connsiteX13" fmla="*/ 1128713 w 12215813"/>
              <a:gd name="connsiteY13" fmla="*/ 5233987 h 6862210"/>
              <a:gd name="connsiteX14" fmla="*/ 0 w 12215813"/>
              <a:gd name="connsiteY14" fmla="*/ 3261761 h 6862210"/>
              <a:gd name="connsiteX0" fmla="*/ 0 w 12215813"/>
              <a:gd name="connsiteY0" fmla="*/ 3261761 h 6862210"/>
              <a:gd name="connsiteX1" fmla="*/ 1607 w 12215813"/>
              <a:gd name="connsiteY1" fmla="*/ 0 h 6862210"/>
              <a:gd name="connsiteX2" fmla="*/ 1919288 w 12215813"/>
              <a:gd name="connsiteY2" fmla="*/ 2106 h 6862210"/>
              <a:gd name="connsiteX3" fmla="*/ 2157413 w 12215813"/>
              <a:gd name="connsiteY3" fmla="*/ 430731 h 6862210"/>
              <a:gd name="connsiteX4" fmla="*/ 9780569 w 12215813"/>
              <a:gd name="connsiteY4" fmla="*/ 440255 h 6862210"/>
              <a:gd name="connsiteX5" fmla="*/ 10460057 w 12215813"/>
              <a:gd name="connsiteY5" fmla="*/ 1630880 h 6862210"/>
              <a:gd name="connsiteX6" fmla="*/ 11061682 w 12215813"/>
              <a:gd name="connsiteY6" fmla="*/ 1628775 h 6862210"/>
              <a:gd name="connsiteX7" fmla="*/ 12196763 w 12215813"/>
              <a:gd name="connsiteY7" fmla="*/ 3580848 h 6862210"/>
              <a:gd name="connsiteX8" fmla="*/ 12215813 w 12215813"/>
              <a:gd name="connsiteY8" fmla="*/ 6853237 h 6862210"/>
              <a:gd name="connsiteX9" fmla="*/ 10275869 w 12215813"/>
              <a:gd name="connsiteY9" fmla="*/ 6862210 h 6862210"/>
              <a:gd name="connsiteX10" fmla="*/ 10040957 w 12215813"/>
              <a:gd name="connsiteY10" fmla="*/ 6421955 h 6862210"/>
              <a:gd name="connsiteX11" fmla="*/ 2432032 w 12215813"/>
              <a:gd name="connsiteY11" fmla="*/ 6431480 h 6862210"/>
              <a:gd name="connsiteX12" fmla="*/ 1735157 w 12215813"/>
              <a:gd name="connsiteY12" fmla="*/ 5228672 h 6862210"/>
              <a:gd name="connsiteX13" fmla="*/ 1320624 w 12215813"/>
              <a:gd name="connsiteY13" fmla="*/ 5233987 h 6862210"/>
              <a:gd name="connsiteX14" fmla="*/ 0 w 12215813"/>
              <a:gd name="connsiteY14" fmla="*/ 3261761 h 6862210"/>
              <a:gd name="connsiteX0" fmla="*/ 0 w 12227102"/>
              <a:gd name="connsiteY0" fmla="*/ 3126294 h 6862210"/>
              <a:gd name="connsiteX1" fmla="*/ 12896 w 12227102"/>
              <a:gd name="connsiteY1" fmla="*/ 0 h 6862210"/>
              <a:gd name="connsiteX2" fmla="*/ 1930577 w 12227102"/>
              <a:gd name="connsiteY2" fmla="*/ 2106 h 6862210"/>
              <a:gd name="connsiteX3" fmla="*/ 2168702 w 12227102"/>
              <a:gd name="connsiteY3" fmla="*/ 430731 h 6862210"/>
              <a:gd name="connsiteX4" fmla="*/ 9791858 w 12227102"/>
              <a:gd name="connsiteY4" fmla="*/ 440255 h 6862210"/>
              <a:gd name="connsiteX5" fmla="*/ 10471346 w 12227102"/>
              <a:gd name="connsiteY5" fmla="*/ 1630880 h 6862210"/>
              <a:gd name="connsiteX6" fmla="*/ 11072971 w 12227102"/>
              <a:gd name="connsiteY6" fmla="*/ 1628775 h 6862210"/>
              <a:gd name="connsiteX7" fmla="*/ 12208052 w 12227102"/>
              <a:gd name="connsiteY7" fmla="*/ 3580848 h 6862210"/>
              <a:gd name="connsiteX8" fmla="*/ 12227102 w 12227102"/>
              <a:gd name="connsiteY8" fmla="*/ 6853237 h 6862210"/>
              <a:gd name="connsiteX9" fmla="*/ 10287158 w 12227102"/>
              <a:gd name="connsiteY9" fmla="*/ 6862210 h 6862210"/>
              <a:gd name="connsiteX10" fmla="*/ 10052246 w 12227102"/>
              <a:gd name="connsiteY10" fmla="*/ 6421955 h 6862210"/>
              <a:gd name="connsiteX11" fmla="*/ 2443321 w 12227102"/>
              <a:gd name="connsiteY11" fmla="*/ 6431480 h 6862210"/>
              <a:gd name="connsiteX12" fmla="*/ 1746446 w 12227102"/>
              <a:gd name="connsiteY12" fmla="*/ 5228672 h 6862210"/>
              <a:gd name="connsiteX13" fmla="*/ 1331913 w 12227102"/>
              <a:gd name="connsiteY13" fmla="*/ 5233987 h 6862210"/>
              <a:gd name="connsiteX14" fmla="*/ 0 w 12227102"/>
              <a:gd name="connsiteY14" fmla="*/ 3126294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454610 w 12238391"/>
              <a:gd name="connsiteY11" fmla="*/ 6431480 h 6862210"/>
              <a:gd name="connsiteX12" fmla="*/ 1757735 w 12238391"/>
              <a:gd name="connsiteY12" fmla="*/ 5228672 h 6862210"/>
              <a:gd name="connsiteX13" fmla="*/ 1343202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454610 w 12238391"/>
              <a:gd name="connsiteY11" fmla="*/ 6431480 h 6862210"/>
              <a:gd name="connsiteX12" fmla="*/ 1757735 w 12238391"/>
              <a:gd name="connsiteY12" fmla="*/ 5228672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454610 w 12238391"/>
              <a:gd name="connsiteY11" fmla="*/ 6431480 h 6862210"/>
              <a:gd name="connsiteX12" fmla="*/ 1757735 w 12238391"/>
              <a:gd name="connsiteY12" fmla="*/ 5228672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454610 w 12238391"/>
              <a:gd name="connsiteY11" fmla="*/ 6431480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78788 w 12238391"/>
              <a:gd name="connsiteY11" fmla="*/ 6431480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78788 w 12238391"/>
              <a:gd name="connsiteY11" fmla="*/ 6431480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33633 w 12238391"/>
              <a:gd name="connsiteY11" fmla="*/ 6386325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403613 w 12238391"/>
              <a:gd name="connsiteY5" fmla="*/ 1642169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369746 w 12238391"/>
              <a:gd name="connsiteY5" fmla="*/ 1642169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369746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369746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806626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369746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806626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887205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369746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806626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887205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369746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806626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887205 w 12238391"/>
              <a:gd name="connsiteY12" fmla="*/ 5239961 h 6862210"/>
              <a:gd name="connsiteX13" fmla="*/ 1279525 w 12238391"/>
              <a:gd name="connsiteY13" fmla="*/ 5153025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369746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806626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887205 w 12238391"/>
              <a:gd name="connsiteY12" fmla="*/ 5239961 h 6862210"/>
              <a:gd name="connsiteX13" fmla="*/ 1279525 w 12238391"/>
              <a:gd name="connsiteY13" fmla="*/ 5153025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369746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806626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849105 w 12238391"/>
              <a:gd name="connsiteY12" fmla="*/ 5154236 h 6862210"/>
              <a:gd name="connsiteX13" fmla="*/ 1279525 w 12238391"/>
              <a:gd name="connsiteY13" fmla="*/ 5153025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369746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806626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839580 w 12238391"/>
              <a:gd name="connsiteY12" fmla="*/ 5154236 h 6862210"/>
              <a:gd name="connsiteX13" fmla="*/ 1279525 w 12238391"/>
              <a:gd name="connsiteY13" fmla="*/ 5153025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369746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806626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23190 h 6862210"/>
              <a:gd name="connsiteX12" fmla="*/ 1839580 w 12238391"/>
              <a:gd name="connsiteY12" fmla="*/ 5154236 h 6862210"/>
              <a:gd name="connsiteX13" fmla="*/ 1279525 w 12238391"/>
              <a:gd name="connsiteY13" fmla="*/ 5153025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00929 w 12238391"/>
              <a:gd name="connsiteY4" fmla="*/ 449163 h 6862210"/>
              <a:gd name="connsiteX5" fmla="*/ 10369746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806626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23190 h 6862210"/>
              <a:gd name="connsiteX12" fmla="*/ 1839580 w 12238391"/>
              <a:gd name="connsiteY12" fmla="*/ 5154236 h 6862210"/>
              <a:gd name="connsiteX13" fmla="*/ 1279525 w 12238391"/>
              <a:gd name="connsiteY13" fmla="*/ 5153025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00929 w 12238391"/>
              <a:gd name="connsiteY4" fmla="*/ 449163 h 6862210"/>
              <a:gd name="connsiteX5" fmla="*/ 10376889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806626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23190 h 6862210"/>
              <a:gd name="connsiteX12" fmla="*/ 1839580 w 12238391"/>
              <a:gd name="connsiteY12" fmla="*/ 5154236 h 6862210"/>
              <a:gd name="connsiteX13" fmla="*/ 1279525 w 12238391"/>
              <a:gd name="connsiteY13" fmla="*/ 5153025 h 6862210"/>
              <a:gd name="connsiteX14" fmla="*/ 0 w 12238391"/>
              <a:gd name="connsiteY14" fmla="*/ 3002117 h 6862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238391" h="6862210">
                <a:moveTo>
                  <a:pt x="0" y="3002117"/>
                </a:moveTo>
                <a:cubicBezTo>
                  <a:pt x="536" y="1914863"/>
                  <a:pt x="23649" y="1087254"/>
                  <a:pt x="24185" y="0"/>
                </a:cubicBezTo>
                <a:lnTo>
                  <a:pt x="1941866" y="2106"/>
                </a:lnTo>
                <a:lnTo>
                  <a:pt x="2179991" y="430731"/>
                </a:lnTo>
                <a:lnTo>
                  <a:pt x="9700929" y="449163"/>
                </a:lnTo>
                <a:lnTo>
                  <a:pt x="10376889" y="1642169"/>
                </a:lnTo>
                <a:lnTo>
                  <a:pt x="10926216" y="1628775"/>
                </a:lnTo>
                <a:lnTo>
                  <a:pt x="12219341" y="3806626"/>
                </a:lnTo>
                <a:lnTo>
                  <a:pt x="12238391" y="6853237"/>
                </a:lnTo>
                <a:lnTo>
                  <a:pt x="10298447" y="6862210"/>
                </a:lnTo>
                <a:lnTo>
                  <a:pt x="10063535" y="6421955"/>
                </a:lnTo>
                <a:lnTo>
                  <a:pt x="2544922" y="6423190"/>
                </a:lnTo>
                <a:cubicBezTo>
                  <a:pt x="2392887" y="6181886"/>
                  <a:pt x="1856501" y="5250549"/>
                  <a:pt x="1839580" y="5154236"/>
                </a:cubicBezTo>
                <a:lnTo>
                  <a:pt x="1279525" y="5153025"/>
                </a:lnTo>
                <a:cubicBezTo>
                  <a:pt x="903287" y="4495616"/>
                  <a:pt x="376238" y="3659526"/>
                  <a:pt x="0" y="300211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3321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с_рисунком_текст_2_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>
            <a:extLst>
              <a:ext uri="{FF2B5EF4-FFF2-40B4-BE49-F238E27FC236}">
                <a16:creationId xmlns:a16="http://schemas.microsoft.com/office/drawing/2014/main" id="{B5672AE0-6E16-40D2-B653-10D589F1D8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9832" y="0"/>
            <a:ext cx="12201832" cy="2468166"/>
          </a:xfrm>
          <a:custGeom>
            <a:avLst/>
            <a:gdLst>
              <a:gd name="connsiteX0" fmla="*/ 0 w 12192000"/>
              <a:gd name="connsiteY0" fmla="*/ 619522 h 2478088"/>
              <a:gd name="connsiteX1" fmla="*/ 619522 w 12192000"/>
              <a:gd name="connsiteY1" fmla="*/ 619522 h 2478088"/>
              <a:gd name="connsiteX2" fmla="*/ 619522 w 12192000"/>
              <a:gd name="connsiteY2" fmla="*/ 0 h 2478088"/>
              <a:gd name="connsiteX3" fmla="*/ 11572478 w 12192000"/>
              <a:gd name="connsiteY3" fmla="*/ 0 h 2478088"/>
              <a:gd name="connsiteX4" fmla="*/ 11572478 w 12192000"/>
              <a:gd name="connsiteY4" fmla="*/ 619522 h 2478088"/>
              <a:gd name="connsiteX5" fmla="*/ 12192000 w 12192000"/>
              <a:gd name="connsiteY5" fmla="*/ 619522 h 2478088"/>
              <a:gd name="connsiteX6" fmla="*/ 12192000 w 12192000"/>
              <a:gd name="connsiteY6" fmla="*/ 1858566 h 2478088"/>
              <a:gd name="connsiteX7" fmla="*/ 11572478 w 12192000"/>
              <a:gd name="connsiteY7" fmla="*/ 1858566 h 2478088"/>
              <a:gd name="connsiteX8" fmla="*/ 11572478 w 12192000"/>
              <a:gd name="connsiteY8" fmla="*/ 2478088 h 2478088"/>
              <a:gd name="connsiteX9" fmla="*/ 619522 w 12192000"/>
              <a:gd name="connsiteY9" fmla="*/ 2478088 h 2478088"/>
              <a:gd name="connsiteX10" fmla="*/ 619522 w 12192000"/>
              <a:gd name="connsiteY10" fmla="*/ 1858566 h 2478088"/>
              <a:gd name="connsiteX11" fmla="*/ 0 w 12192000"/>
              <a:gd name="connsiteY11" fmla="*/ 1858566 h 2478088"/>
              <a:gd name="connsiteX12" fmla="*/ 0 w 12192000"/>
              <a:gd name="connsiteY12" fmla="*/ 619522 h 2478088"/>
              <a:gd name="connsiteX0" fmla="*/ 0 w 12192000"/>
              <a:gd name="connsiteY0" fmla="*/ 619522 h 2478088"/>
              <a:gd name="connsiteX1" fmla="*/ 619522 w 12192000"/>
              <a:gd name="connsiteY1" fmla="*/ 619522 h 2478088"/>
              <a:gd name="connsiteX2" fmla="*/ 5014541 w 12192000"/>
              <a:gd name="connsiteY2" fmla="*/ 0 h 2478088"/>
              <a:gd name="connsiteX3" fmla="*/ 11572478 w 12192000"/>
              <a:gd name="connsiteY3" fmla="*/ 0 h 2478088"/>
              <a:gd name="connsiteX4" fmla="*/ 11572478 w 12192000"/>
              <a:gd name="connsiteY4" fmla="*/ 619522 h 2478088"/>
              <a:gd name="connsiteX5" fmla="*/ 12192000 w 12192000"/>
              <a:gd name="connsiteY5" fmla="*/ 619522 h 2478088"/>
              <a:gd name="connsiteX6" fmla="*/ 12192000 w 12192000"/>
              <a:gd name="connsiteY6" fmla="*/ 1858566 h 2478088"/>
              <a:gd name="connsiteX7" fmla="*/ 11572478 w 12192000"/>
              <a:gd name="connsiteY7" fmla="*/ 1858566 h 2478088"/>
              <a:gd name="connsiteX8" fmla="*/ 11572478 w 12192000"/>
              <a:gd name="connsiteY8" fmla="*/ 2478088 h 2478088"/>
              <a:gd name="connsiteX9" fmla="*/ 619522 w 12192000"/>
              <a:gd name="connsiteY9" fmla="*/ 2478088 h 2478088"/>
              <a:gd name="connsiteX10" fmla="*/ 619522 w 12192000"/>
              <a:gd name="connsiteY10" fmla="*/ 1858566 h 2478088"/>
              <a:gd name="connsiteX11" fmla="*/ 0 w 12192000"/>
              <a:gd name="connsiteY11" fmla="*/ 1858566 h 2478088"/>
              <a:gd name="connsiteX12" fmla="*/ 0 w 12192000"/>
              <a:gd name="connsiteY12" fmla="*/ 619522 h 2478088"/>
              <a:gd name="connsiteX0" fmla="*/ 0 w 12192000"/>
              <a:gd name="connsiteY0" fmla="*/ 619522 h 2478088"/>
              <a:gd name="connsiteX1" fmla="*/ 5014541 w 12192000"/>
              <a:gd name="connsiteY1" fmla="*/ 295058 h 2478088"/>
              <a:gd name="connsiteX2" fmla="*/ 5014541 w 12192000"/>
              <a:gd name="connsiteY2" fmla="*/ 0 h 2478088"/>
              <a:gd name="connsiteX3" fmla="*/ 11572478 w 12192000"/>
              <a:gd name="connsiteY3" fmla="*/ 0 h 2478088"/>
              <a:gd name="connsiteX4" fmla="*/ 11572478 w 12192000"/>
              <a:gd name="connsiteY4" fmla="*/ 619522 h 2478088"/>
              <a:gd name="connsiteX5" fmla="*/ 12192000 w 12192000"/>
              <a:gd name="connsiteY5" fmla="*/ 619522 h 2478088"/>
              <a:gd name="connsiteX6" fmla="*/ 12192000 w 12192000"/>
              <a:gd name="connsiteY6" fmla="*/ 1858566 h 2478088"/>
              <a:gd name="connsiteX7" fmla="*/ 11572478 w 12192000"/>
              <a:gd name="connsiteY7" fmla="*/ 1858566 h 2478088"/>
              <a:gd name="connsiteX8" fmla="*/ 11572478 w 12192000"/>
              <a:gd name="connsiteY8" fmla="*/ 2478088 h 2478088"/>
              <a:gd name="connsiteX9" fmla="*/ 619522 w 12192000"/>
              <a:gd name="connsiteY9" fmla="*/ 2478088 h 2478088"/>
              <a:gd name="connsiteX10" fmla="*/ 619522 w 12192000"/>
              <a:gd name="connsiteY10" fmla="*/ 1858566 h 2478088"/>
              <a:gd name="connsiteX11" fmla="*/ 0 w 12192000"/>
              <a:gd name="connsiteY11" fmla="*/ 1858566 h 2478088"/>
              <a:gd name="connsiteX12" fmla="*/ 0 w 12192000"/>
              <a:gd name="connsiteY12" fmla="*/ 619522 h 2478088"/>
              <a:gd name="connsiteX0" fmla="*/ 0 w 12201832"/>
              <a:gd name="connsiteY0" fmla="*/ 295057 h 2478088"/>
              <a:gd name="connsiteX1" fmla="*/ 5024373 w 12201832"/>
              <a:gd name="connsiteY1" fmla="*/ 295058 h 2478088"/>
              <a:gd name="connsiteX2" fmla="*/ 5024373 w 12201832"/>
              <a:gd name="connsiteY2" fmla="*/ 0 h 2478088"/>
              <a:gd name="connsiteX3" fmla="*/ 11582310 w 12201832"/>
              <a:gd name="connsiteY3" fmla="*/ 0 h 2478088"/>
              <a:gd name="connsiteX4" fmla="*/ 11582310 w 12201832"/>
              <a:gd name="connsiteY4" fmla="*/ 619522 h 2478088"/>
              <a:gd name="connsiteX5" fmla="*/ 12201832 w 12201832"/>
              <a:gd name="connsiteY5" fmla="*/ 619522 h 2478088"/>
              <a:gd name="connsiteX6" fmla="*/ 12201832 w 12201832"/>
              <a:gd name="connsiteY6" fmla="*/ 1858566 h 2478088"/>
              <a:gd name="connsiteX7" fmla="*/ 11582310 w 12201832"/>
              <a:gd name="connsiteY7" fmla="*/ 1858566 h 2478088"/>
              <a:gd name="connsiteX8" fmla="*/ 11582310 w 12201832"/>
              <a:gd name="connsiteY8" fmla="*/ 2478088 h 2478088"/>
              <a:gd name="connsiteX9" fmla="*/ 629354 w 12201832"/>
              <a:gd name="connsiteY9" fmla="*/ 2478088 h 2478088"/>
              <a:gd name="connsiteX10" fmla="*/ 629354 w 12201832"/>
              <a:gd name="connsiteY10" fmla="*/ 1858566 h 2478088"/>
              <a:gd name="connsiteX11" fmla="*/ 9832 w 12201832"/>
              <a:gd name="connsiteY11" fmla="*/ 1858566 h 2478088"/>
              <a:gd name="connsiteX12" fmla="*/ 0 w 12201832"/>
              <a:gd name="connsiteY12" fmla="*/ 295057 h 2478088"/>
              <a:gd name="connsiteX0" fmla="*/ 945 w 12202777"/>
              <a:gd name="connsiteY0" fmla="*/ 295057 h 2478088"/>
              <a:gd name="connsiteX1" fmla="*/ 5025318 w 12202777"/>
              <a:gd name="connsiteY1" fmla="*/ 295058 h 2478088"/>
              <a:gd name="connsiteX2" fmla="*/ 5025318 w 12202777"/>
              <a:gd name="connsiteY2" fmla="*/ 0 h 2478088"/>
              <a:gd name="connsiteX3" fmla="*/ 11583255 w 12202777"/>
              <a:gd name="connsiteY3" fmla="*/ 0 h 2478088"/>
              <a:gd name="connsiteX4" fmla="*/ 11583255 w 12202777"/>
              <a:gd name="connsiteY4" fmla="*/ 619522 h 2478088"/>
              <a:gd name="connsiteX5" fmla="*/ 12202777 w 12202777"/>
              <a:gd name="connsiteY5" fmla="*/ 619522 h 2478088"/>
              <a:gd name="connsiteX6" fmla="*/ 12202777 w 12202777"/>
              <a:gd name="connsiteY6" fmla="*/ 1858566 h 2478088"/>
              <a:gd name="connsiteX7" fmla="*/ 11583255 w 12202777"/>
              <a:gd name="connsiteY7" fmla="*/ 1858566 h 2478088"/>
              <a:gd name="connsiteX8" fmla="*/ 11583255 w 12202777"/>
              <a:gd name="connsiteY8" fmla="*/ 2478088 h 2478088"/>
              <a:gd name="connsiteX9" fmla="*/ 630299 w 12202777"/>
              <a:gd name="connsiteY9" fmla="*/ 2478088 h 2478088"/>
              <a:gd name="connsiteX10" fmla="*/ 630299 w 12202777"/>
              <a:gd name="connsiteY10" fmla="*/ 1858566 h 2478088"/>
              <a:gd name="connsiteX11" fmla="*/ 945 w 12202777"/>
              <a:gd name="connsiteY11" fmla="*/ 1730746 h 2478088"/>
              <a:gd name="connsiteX12" fmla="*/ 945 w 12202777"/>
              <a:gd name="connsiteY12" fmla="*/ 295057 h 2478088"/>
              <a:gd name="connsiteX0" fmla="*/ 945 w 12202777"/>
              <a:gd name="connsiteY0" fmla="*/ 295057 h 2478088"/>
              <a:gd name="connsiteX1" fmla="*/ 5025318 w 12202777"/>
              <a:gd name="connsiteY1" fmla="*/ 295058 h 2478088"/>
              <a:gd name="connsiteX2" fmla="*/ 5025318 w 12202777"/>
              <a:gd name="connsiteY2" fmla="*/ 0 h 2478088"/>
              <a:gd name="connsiteX3" fmla="*/ 11583255 w 12202777"/>
              <a:gd name="connsiteY3" fmla="*/ 0 h 2478088"/>
              <a:gd name="connsiteX4" fmla="*/ 11583255 w 12202777"/>
              <a:gd name="connsiteY4" fmla="*/ 619522 h 2478088"/>
              <a:gd name="connsiteX5" fmla="*/ 12202777 w 12202777"/>
              <a:gd name="connsiteY5" fmla="*/ 619522 h 2478088"/>
              <a:gd name="connsiteX6" fmla="*/ 12202777 w 12202777"/>
              <a:gd name="connsiteY6" fmla="*/ 1858566 h 2478088"/>
              <a:gd name="connsiteX7" fmla="*/ 11583255 w 12202777"/>
              <a:gd name="connsiteY7" fmla="*/ 1858566 h 2478088"/>
              <a:gd name="connsiteX8" fmla="*/ 11583255 w 12202777"/>
              <a:gd name="connsiteY8" fmla="*/ 2478088 h 2478088"/>
              <a:gd name="connsiteX9" fmla="*/ 630299 w 12202777"/>
              <a:gd name="connsiteY9" fmla="*/ 2478088 h 2478088"/>
              <a:gd name="connsiteX10" fmla="*/ 4464879 w 12202777"/>
              <a:gd name="connsiteY10" fmla="*/ 1730746 h 2478088"/>
              <a:gd name="connsiteX11" fmla="*/ 945 w 12202777"/>
              <a:gd name="connsiteY11" fmla="*/ 1730746 h 2478088"/>
              <a:gd name="connsiteX12" fmla="*/ 945 w 12202777"/>
              <a:gd name="connsiteY12" fmla="*/ 295057 h 2478088"/>
              <a:gd name="connsiteX0" fmla="*/ 945 w 12202777"/>
              <a:gd name="connsiteY0" fmla="*/ 295057 h 2478088"/>
              <a:gd name="connsiteX1" fmla="*/ 5025318 w 12202777"/>
              <a:gd name="connsiteY1" fmla="*/ 295058 h 2478088"/>
              <a:gd name="connsiteX2" fmla="*/ 5025318 w 12202777"/>
              <a:gd name="connsiteY2" fmla="*/ 0 h 2478088"/>
              <a:gd name="connsiteX3" fmla="*/ 11583255 w 12202777"/>
              <a:gd name="connsiteY3" fmla="*/ 0 h 2478088"/>
              <a:gd name="connsiteX4" fmla="*/ 11583255 w 12202777"/>
              <a:gd name="connsiteY4" fmla="*/ 619522 h 2478088"/>
              <a:gd name="connsiteX5" fmla="*/ 12202777 w 12202777"/>
              <a:gd name="connsiteY5" fmla="*/ 619522 h 2478088"/>
              <a:gd name="connsiteX6" fmla="*/ 12202777 w 12202777"/>
              <a:gd name="connsiteY6" fmla="*/ 1858566 h 2478088"/>
              <a:gd name="connsiteX7" fmla="*/ 11583255 w 12202777"/>
              <a:gd name="connsiteY7" fmla="*/ 1858566 h 2478088"/>
              <a:gd name="connsiteX8" fmla="*/ 11583255 w 12202777"/>
              <a:gd name="connsiteY8" fmla="*/ 2478088 h 2478088"/>
              <a:gd name="connsiteX9" fmla="*/ 4464879 w 12202777"/>
              <a:gd name="connsiteY9" fmla="*/ 2330604 h 2478088"/>
              <a:gd name="connsiteX10" fmla="*/ 4464879 w 12202777"/>
              <a:gd name="connsiteY10" fmla="*/ 1730746 h 2478088"/>
              <a:gd name="connsiteX11" fmla="*/ 945 w 12202777"/>
              <a:gd name="connsiteY11" fmla="*/ 1730746 h 2478088"/>
              <a:gd name="connsiteX12" fmla="*/ 945 w 12202777"/>
              <a:gd name="connsiteY12" fmla="*/ 295057 h 2478088"/>
              <a:gd name="connsiteX0" fmla="*/ 0 w 12201832"/>
              <a:gd name="connsiteY0" fmla="*/ 295057 h 2478088"/>
              <a:gd name="connsiteX1" fmla="*/ 5024373 w 12201832"/>
              <a:gd name="connsiteY1" fmla="*/ 295058 h 2478088"/>
              <a:gd name="connsiteX2" fmla="*/ 5024373 w 12201832"/>
              <a:gd name="connsiteY2" fmla="*/ 0 h 2478088"/>
              <a:gd name="connsiteX3" fmla="*/ 11582310 w 12201832"/>
              <a:gd name="connsiteY3" fmla="*/ 0 h 2478088"/>
              <a:gd name="connsiteX4" fmla="*/ 11582310 w 12201832"/>
              <a:gd name="connsiteY4" fmla="*/ 619522 h 2478088"/>
              <a:gd name="connsiteX5" fmla="*/ 12201832 w 12201832"/>
              <a:gd name="connsiteY5" fmla="*/ 619522 h 2478088"/>
              <a:gd name="connsiteX6" fmla="*/ 12201832 w 12201832"/>
              <a:gd name="connsiteY6" fmla="*/ 1858566 h 2478088"/>
              <a:gd name="connsiteX7" fmla="*/ 11582310 w 12201832"/>
              <a:gd name="connsiteY7" fmla="*/ 1858566 h 2478088"/>
              <a:gd name="connsiteX8" fmla="*/ 11582310 w 12201832"/>
              <a:gd name="connsiteY8" fmla="*/ 2478088 h 2478088"/>
              <a:gd name="connsiteX9" fmla="*/ 4463934 w 12201832"/>
              <a:gd name="connsiteY9" fmla="*/ 2330604 h 2478088"/>
              <a:gd name="connsiteX10" fmla="*/ 4463934 w 12201832"/>
              <a:gd name="connsiteY10" fmla="*/ 1730746 h 2478088"/>
              <a:gd name="connsiteX11" fmla="*/ 19664 w 12201832"/>
              <a:gd name="connsiteY11" fmla="*/ 1730746 h 2478088"/>
              <a:gd name="connsiteX12" fmla="*/ 0 w 12201832"/>
              <a:gd name="connsiteY12" fmla="*/ 295057 h 2478088"/>
              <a:gd name="connsiteX0" fmla="*/ 0 w 12201832"/>
              <a:gd name="connsiteY0" fmla="*/ 295057 h 2478088"/>
              <a:gd name="connsiteX1" fmla="*/ 5024373 w 12201832"/>
              <a:gd name="connsiteY1" fmla="*/ 295058 h 2478088"/>
              <a:gd name="connsiteX2" fmla="*/ 5024373 w 12201832"/>
              <a:gd name="connsiteY2" fmla="*/ 0 h 2478088"/>
              <a:gd name="connsiteX3" fmla="*/ 11582310 w 12201832"/>
              <a:gd name="connsiteY3" fmla="*/ 0 h 2478088"/>
              <a:gd name="connsiteX4" fmla="*/ 11582310 w 12201832"/>
              <a:gd name="connsiteY4" fmla="*/ 619522 h 2478088"/>
              <a:gd name="connsiteX5" fmla="*/ 12201832 w 12201832"/>
              <a:gd name="connsiteY5" fmla="*/ 619522 h 2478088"/>
              <a:gd name="connsiteX6" fmla="*/ 12201832 w 12201832"/>
              <a:gd name="connsiteY6" fmla="*/ 1858566 h 2478088"/>
              <a:gd name="connsiteX7" fmla="*/ 11582310 w 12201832"/>
              <a:gd name="connsiteY7" fmla="*/ 1858566 h 2478088"/>
              <a:gd name="connsiteX8" fmla="*/ 11582310 w 12201832"/>
              <a:gd name="connsiteY8" fmla="*/ 2478088 h 2478088"/>
              <a:gd name="connsiteX9" fmla="*/ 4463934 w 12201832"/>
              <a:gd name="connsiteY9" fmla="*/ 2330604 h 2478088"/>
              <a:gd name="connsiteX10" fmla="*/ 4463934 w 12201832"/>
              <a:gd name="connsiteY10" fmla="*/ 1730746 h 2478088"/>
              <a:gd name="connsiteX11" fmla="*/ 9832 w 12201832"/>
              <a:gd name="connsiteY11" fmla="*/ 1730746 h 2478088"/>
              <a:gd name="connsiteX12" fmla="*/ 0 w 12201832"/>
              <a:gd name="connsiteY12" fmla="*/ 295057 h 2478088"/>
              <a:gd name="connsiteX0" fmla="*/ 0 w 12201832"/>
              <a:gd name="connsiteY0" fmla="*/ 295057 h 2478088"/>
              <a:gd name="connsiteX1" fmla="*/ 5024373 w 12201832"/>
              <a:gd name="connsiteY1" fmla="*/ 295058 h 2478088"/>
              <a:gd name="connsiteX2" fmla="*/ 5024373 w 12201832"/>
              <a:gd name="connsiteY2" fmla="*/ 0 h 2478088"/>
              <a:gd name="connsiteX3" fmla="*/ 11582310 w 12201832"/>
              <a:gd name="connsiteY3" fmla="*/ 0 h 2478088"/>
              <a:gd name="connsiteX4" fmla="*/ 11582310 w 12201832"/>
              <a:gd name="connsiteY4" fmla="*/ 619522 h 2478088"/>
              <a:gd name="connsiteX5" fmla="*/ 12201832 w 12201832"/>
              <a:gd name="connsiteY5" fmla="*/ 619522 h 2478088"/>
              <a:gd name="connsiteX6" fmla="*/ 12201832 w 12201832"/>
              <a:gd name="connsiteY6" fmla="*/ 1858566 h 2478088"/>
              <a:gd name="connsiteX7" fmla="*/ 11582310 w 12201832"/>
              <a:gd name="connsiteY7" fmla="*/ 1858566 h 2478088"/>
              <a:gd name="connsiteX8" fmla="*/ 11582310 w 12201832"/>
              <a:gd name="connsiteY8" fmla="*/ 2478088 h 2478088"/>
              <a:gd name="connsiteX9" fmla="*/ 4463934 w 12201832"/>
              <a:gd name="connsiteY9" fmla="*/ 2330604 h 2478088"/>
              <a:gd name="connsiteX10" fmla="*/ 4414773 w 12201832"/>
              <a:gd name="connsiteY10" fmla="*/ 1740579 h 2478088"/>
              <a:gd name="connsiteX11" fmla="*/ 9832 w 12201832"/>
              <a:gd name="connsiteY11" fmla="*/ 1730746 h 2478088"/>
              <a:gd name="connsiteX12" fmla="*/ 0 w 12201832"/>
              <a:gd name="connsiteY12" fmla="*/ 295057 h 2478088"/>
              <a:gd name="connsiteX0" fmla="*/ 0 w 12201832"/>
              <a:gd name="connsiteY0" fmla="*/ 295057 h 2478088"/>
              <a:gd name="connsiteX1" fmla="*/ 5024373 w 12201832"/>
              <a:gd name="connsiteY1" fmla="*/ 295058 h 2478088"/>
              <a:gd name="connsiteX2" fmla="*/ 5024373 w 12201832"/>
              <a:gd name="connsiteY2" fmla="*/ 0 h 2478088"/>
              <a:gd name="connsiteX3" fmla="*/ 11582310 w 12201832"/>
              <a:gd name="connsiteY3" fmla="*/ 0 h 2478088"/>
              <a:gd name="connsiteX4" fmla="*/ 11582310 w 12201832"/>
              <a:gd name="connsiteY4" fmla="*/ 619522 h 2478088"/>
              <a:gd name="connsiteX5" fmla="*/ 12201832 w 12201832"/>
              <a:gd name="connsiteY5" fmla="*/ 619522 h 2478088"/>
              <a:gd name="connsiteX6" fmla="*/ 12201832 w 12201832"/>
              <a:gd name="connsiteY6" fmla="*/ 1858566 h 2478088"/>
              <a:gd name="connsiteX7" fmla="*/ 11582310 w 12201832"/>
              <a:gd name="connsiteY7" fmla="*/ 1858566 h 2478088"/>
              <a:gd name="connsiteX8" fmla="*/ 11582310 w 12201832"/>
              <a:gd name="connsiteY8" fmla="*/ 2478088 h 2478088"/>
              <a:gd name="connsiteX9" fmla="*/ 4463934 w 12201832"/>
              <a:gd name="connsiteY9" fmla="*/ 2330604 h 2478088"/>
              <a:gd name="connsiteX10" fmla="*/ 4414773 w 12201832"/>
              <a:gd name="connsiteY10" fmla="*/ 1730747 h 2478088"/>
              <a:gd name="connsiteX11" fmla="*/ 9832 w 12201832"/>
              <a:gd name="connsiteY11" fmla="*/ 1730746 h 2478088"/>
              <a:gd name="connsiteX12" fmla="*/ 0 w 12201832"/>
              <a:gd name="connsiteY12" fmla="*/ 295057 h 2478088"/>
              <a:gd name="connsiteX0" fmla="*/ 0 w 12201832"/>
              <a:gd name="connsiteY0" fmla="*/ 295057 h 2478088"/>
              <a:gd name="connsiteX1" fmla="*/ 5024373 w 12201832"/>
              <a:gd name="connsiteY1" fmla="*/ 295058 h 2478088"/>
              <a:gd name="connsiteX2" fmla="*/ 5024373 w 12201832"/>
              <a:gd name="connsiteY2" fmla="*/ 0 h 2478088"/>
              <a:gd name="connsiteX3" fmla="*/ 11582310 w 12201832"/>
              <a:gd name="connsiteY3" fmla="*/ 0 h 2478088"/>
              <a:gd name="connsiteX4" fmla="*/ 11582310 w 12201832"/>
              <a:gd name="connsiteY4" fmla="*/ 619522 h 2478088"/>
              <a:gd name="connsiteX5" fmla="*/ 12201832 w 12201832"/>
              <a:gd name="connsiteY5" fmla="*/ 619522 h 2478088"/>
              <a:gd name="connsiteX6" fmla="*/ 12201832 w 12201832"/>
              <a:gd name="connsiteY6" fmla="*/ 1858566 h 2478088"/>
              <a:gd name="connsiteX7" fmla="*/ 11582310 w 12201832"/>
              <a:gd name="connsiteY7" fmla="*/ 1858566 h 2478088"/>
              <a:gd name="connsiteX8" fmla="*/ 11582310 w 12201832"/>
              <a:gd name="connsiteY8" fmla="*/ 2478088 h 2478088"/>
              <a:gd name="connsiteX9" fmla="*/ 4404940 w 12201832"/>
              <a:gd name="connsiteY9" fmla="*/ 2340436 h 2478088"/>
              <a:gd name="connsiteX10" fmla="*/ 4414773 w 12201832"/>
              <a:gd name="connsiteY10" fmla="*/ 1730747 h 2478088"/>
              <a:gd name="connsiteX11" fmla="*/ 9832 w 12201832"/>
              <a:gd name="connsiteY11" fmla="*/ 1730746 h 2478088"/>
              <a:gd name="connsiteX12" fmla="*/ 0 w 12201832"/>
              <a:gd name="connsiteY12" fmla="*/ 295057 h 2478088"/>
              <a:gd name="connsiteX0" fmla="*/ 0 w 12201832"/>
              <a:gd name="connsiteY0" fmla="*/ 295057 h 2340436"/>
              <a:gd name="connsiteX1" fmla="*/ 5024373 w 12201832"/>
              <a:gd name="connsiteY1" fmla="*/ 295058 h 2340436"/>
              <a:gd name="connsiteX2" fmla="*/ 5024373 w 12201832"/>
              <a:gd name="connsiteY2" fmla="*/ 0 h 2340436"/>
              <a:gd name="connsiteX3" fmla="*/ 11582310 w 12201832"/>
              <a:gd name="connsiteY3" fmla="*/ 0 h 2340436"/>
              <a:gd name="connsiteX4" fmla="*/ 11582310 w 12201832"/>
              <a:gd name="connsiteY4" fmla="*/ 619522 h 2340436"/>
              <a:gd name="connsiteX5" fmla="*/ 12201832 w 12201832"/>
              <a:gd name="connsiteY5" fmla="*/ 619522 h 2340436"/>
              <a:gd name="connsiteX6" fmla="*/ 12201832 w 12201832"/>
              <a:gd name="connsiteY6" fmla="*/ 1858566 h 2340436"/>
              <a:gd name="connsiteX7" fmla="*/ 11582310 w 12201832"/>
              <a:gd name="connsiteY7" fmla="*/ 1858566 h 2340436"/>
              <a:gd name="connsiteX8" fmla="*/ 7816555 w 12201832"/>
              <a:gd name="connsiteY8" fmla="*/ 2320772 h 2340436"/>
              <a:gd name="connsiteX9" fmla="*/ 4404940 w 12201832"/>
              <a:gd name="connsiteY9" fmla="*/ 2340436 h 2340436"/>
              <a:gd name="connsiteX10" fmla="*/ 4414773 w 12201832"/>
              <a:gd name="connsiteY10" fmla="*/ 1730747 h 2340436"/>
              <a:gd name="connsiteX11" fmla="*/ 9832 w 12201832"/>
              <a:gd name="connsiteY11" fmla="*/ 1730746 h 2340436"/>
              <a:gd name="connsiteX12" fmla="*/ 0 w 12201832"/>
              <a:gd name="connsiteY12" fmla="*/ 295057 h 234043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1582310 w 12201832"/>
              <a:gd name="connsiteY4" fmla="*/ 619522 h 2468166"/>
              <a:gd name="connsiteX5" fmla="*/ 12201832 w 12201832"/>
              <a:gd name="connsiteY5" fmla="*/ 619522 h 2468166"/>
              <a:gd name="connsiteX6" fmla="*/ 12201832 w 12201832"/>
              <a:gd name="connsiteY6" fmla="*/ 1858566 h 2468166"/>
              <a:gd name="connsiteX7" fmla="*/ 7865716 w 12201832"/>
              <a:gd name="connsiteY7" fmla="*/ 2468166 h 2468166"/>
              <a:gd name="connsiteX8" fmla="*/ 7816555 w 12201832"/>
              <a:gd name="connsiteY8" fmla="*/ 2320772 h 2468166"/>
              <a:gd name="connsiteX9" fmla="*/ 4404940 w 12201832"/>
              <a:gd name="connsiteY9" fmla="*/ 2340436 h 2468166"/>
              <a:gd name="connsiteX10" fmla="*/ 4414773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1582310 w 12201832"/>
              <a:gd name="connsiteY4" fmla="*/ 619522 h 2468166"/>
              <a:gd name="connsiteX5" fmla="*/ 12201832 w 12201832"/>
              <a:gd name="connsiteY5" fmla="*/ 619522 h 2468166"/>
              <a:gd name="connsiteX6" fmla="*/ 12201832 w 12201832"/>
              <a:gd name="connsiteY6" fmla="*/ 2448501 h 2468166"/>
              <a:gd name="connsiteX7" fmla="*/ 7865716 w 12201832"/>
              <a:gd name="connsiteY7" fmla="*/ 2468166 h 2468166"/>
              <a:gd name="connsiteX8" fmla="*/ 7816555 w 12201832"/>
              <a:gd name="connsiteY8" fmla="*/ 2320772 h 2468166"/>
              <a:gd name="connsiteX9" fmla="*/ 4404940 w 12201832"/>
              <a:gd name="connsiteY9" fmla="*/ 2340436 h 2468166"/>
              <a:gd name="connsiteX10" fmla="*/ 4414773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201832 w 12201832"/>
              <a:gd name="connsiteY6" fmla="*/ 2448501 h 2468166"/>
              <a:gd name="connsiteX7" fmla="*/ 7865716 w 12201832"/>
              <a:gd name="connsiteY7" fmla="*/ 2468166 h 2468166"/>
              <a:gd name="connsiteX8" fmla="*/ 7816555 w 12201832"/>
              <a:gd name="connsiteY8" fmla="*/ 2320772 h 2468166"/>
              <a:gd name="connsiteX9" fmla="*/ 4404940 w 12201832"/>
              <a:gd name="connsiteY9" fmla="*/ 2340436 h 2468166"/>
              <a:gd name="connsiteX10" fmla="*/ 4414773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201832 w 12201832"/>
              <a:gd name="connsiteY6" fmla="*/ 2448501 h 2468166"/>
              <a:gd name="connsiteX7" fmla="*/ 7865716 w 12201832"/>
              <a:gd name="connsiteY7" fmla="*/ 2468166 h 2468166"/>
              <a:gd name="connsiteX8" fmla="*/ 7816555 w 12201832"/>
              <a:gd name="connsiteY8" fmla="*/ 2320772 h 2468166"/>
              <a:gd name="connsiteX9" fmla="*/ 4404940 w 12201832"/>
              <a:gd name="connsiteY9" fmla="*/ 234043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201832 w 12201832"/>
              <a:gd name="connsiteY6" fmla="*/ 2448501 h 2468166"/>
              <a:gd name="connsiteX7" fmla="*/ 7865716 w 12201832"/>
              <a:gd name="connsiteY7" fmla="*/ 2468166 h 2468166"/>
              <a:gd name="connsiteX8" fmla="*/ 7816555 w 12201832"/>
              <a:gd name="connsiteY8" fmla="*/ 2320772 h 2468166"/>
              <a:gd name="connsiteX9" fmla="*/ 4433515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201832 w 12201832"/>
              <a:gd name="connsiteY6" fmla="*/ 2448501 h 2468166"/>
              <a:gd name="connsiteX7" fmla="*/ 7865716 w 12201832"/>
              <a:gd name="connsiteY7" fmla="*/ 2468166 h 2468166"/>
              <a:gd name="connsiteX8" fmla="*/ 7816555 w 12201832"/>
              <a:gd name="connsiteY8" fmla="*/ 2320772 h 2468166"/>
              <a:gd name="connsiteX9" fmla="*/ 4438277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201832 w 12201832"/>
              <a:gd name="connsiteY6" fmla="*/ 2448501 h 2468166"/>
              <a:gd name="connsiteX7" fmla="*/ 7865716 w 12201832"/>
              <a:gd name="connsiteY7" fmla="*/ 2468166 h 2468166"/>
              <a:gd name="connsiteX8" fmla="*/ 7849893 w 12201832"/>
              <a:gd name="connsiteY8" fmla="*/ 2316010 h 2468166"/>
              <a:gd name="connsiteX9" fmla="*/ 4438277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201832 w 12201832"/>
              <a:gd name="connsiteY6" fmla="*/ 2448501 h 2468166"/>
              <a:gd name="connsiteX7" fmla="*/ 7846666 w 12201832"/>
              <a:gd name="connsiteY7" fmla="*/ 2468166 h 2468166"/>
              <a:gd name="connsiteX8" fmla="*/ 7849893 w 12201832"/>
              <a:gd name="connsiteY8" fmla="*/ 2316010 h 2468166"/>
              <a:gd name="connsiteX9" fmla="*/ 4438277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201832 w 12201832"/>
              <a:gd name="connsiteY6" fmla="*/ 2448501 h 2468166"/>
              <a:gd name="connsiteX7" fmla="*/ 7846666 w 12201832"/>
              <a:gd name="connsiteY7" fmla="*/ 2468166 h 2468166"/>
              <a:gd name="connsiteX8" fmla="*/ 7840368 w 12201832"/>
              <a:gd name="connsiteY8" fmla="*/ 2316010 h 2468166"/>
              <a:gd name="connsiteX9" fmla="*/ 4438277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201832 w 12201832"/>
              <a:gd name="connsiteY6" fmla="*/ 2448501 h 2468166"/>
              <a:gd name="connsiteX7" fmla="*/ 7841903 w 12201832"/>
              <a:gd name="connsiteY7" fmla="*/ 2468166 h 2468166"/>
              <a:gd name="connsiteX8" fmla="*/ 7840368 w 12201832"/>
              <a:gd name="connsiteY8" fmla="*/ 2316010 h 2468166"/>
              <a:gd name="connsiteX9" fmla="*/ 4438277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201832 w 12201832"/>
              <a:gd name="connsiteY6" fmla="*/ 2462788 h 2468166"/>
              <a:gd name="connsiteX7" fmla="*/ 7841903 w 12201832"/>
              <a:gd name="connsiteY7" fmla="*/ 2468166 h 2468166"/>
              <a:gd name="connsiteX8" fmla="*/ 7840368 w 12201832"/>
              <a:gd name="connsiteY8" fmla="*/ 2316010 h 2468166"/>
              <a:gd name="connsiteX9" fmla="*/ 4438277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201832 w 12201832"/>
              <a:gd name="connsiteY6" fmla="*/ 2462788 h 2468166"/>
              <a:gd name="connsiteX7" fmla="*/ 7841903 w 12201832"/>
              <a:gd name="connsiteY7" fmla="*/ 2468166 h 2468166"/>
              <a:gd name="connsiteX8" fmla="*/ 7840368 w 12201832"/>
              <a:gd name="connsiteY8" fmla="*/ 2316010 h 2468166"/>
              <a:gd name="connsiteX9" fmla="*/ 4438277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197070 w 12201832"/>
              <a:gd name="connsiteY6" fmla="*/ 2467551 h 2468166"/>
              <a:gd name="connsiteX7" fmla="*/ 7841903 w 12201832"/>
              <a:gd name="connsiteY7" fmla="*/ 2468166 h 2468166"/>
              <a:gd name="connsiteX8" fmla="*/ 7840368 w 12201832"/>
              <a:gd name="connsiteY8" fmla="*/ 2316010 h 2468166"/>
              <a:gd name="connsiteX9" fmla="*/ 4438277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10085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197070 w 12201832"/>
              <a:gd name="connsiteY6" fmla="*/ 2467551 h 2468166"/>
              <a:gd name="connsiteX7" fmla="*/ 7841903 w 12201832"/>
              <a:gd name="connsiteY7" fmla="*/ 2468166 h 2468166"/>
              <a:gd name="connsiteX8" fmla="*/ 7840368 w 12201832"/>
              <a:gd name="connsiteY8" fmla="*/ 2316010 h 2468166"/>
              <a:gd name="connsiteX9" fmla="*/ 4438277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10085 w 12201832"/>
              <a:gd name="connsiteY1" fmla="*/ 295058 h 2468166"/>
              <a:gd name="connsiteX2" fmla="*/ 500532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197070 w 12201832"/>
              <a:gd name="connsiteY6" fmla="*/ 2467551 h 2468166"/>
              <a:gd name="connsiteX7" fmla="*/ 7841903 w 12201832"/>
              <a:gd name="connsiteY7" fmla="*/ 2468166 h 2468166"/>
              <a:gd name="connsiteX8" fmla="*/ 7840368 w 12201832"/>
              <a:gd name="connsiteY8" fmla="*/ 2316010 h 2468166"/>
              <a:gd name="connsiteX9" fmla="*/ 4438277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201832" h="2468166">
                <a:moveTo>
                  <a:pt x="0" y="295057"/>
                </a:moveTo>
                <a:lnTo>
                  <a:pt x="5010085" y="295058"/>
                </a:lnTo>
                <a:cubicBezTo>
                  <a:pt x="5008498" y="196705"/>
                  <a:pt x="5006910" y="98353"/>
                  <a:pt x="5005323" y="0"/>
                </a:cubicBezTo>
                <a:lnTo>
                  <a:pt x="11582310" y="0"/>
                </a:lnTo>
                <a:lnTo>
                  <a:pt x="12201742" y="89"/>
                </a:lnTo>
                <a:cubicBezTo>
                  <a:pt x="12201772" y="206567"/>
                  <a:pt x="12201802" y="413044"/>
                  <a:pt x="12201832" y="619522"/>
                </a:cubicBezTo>
                <a:cubicBezTo>
                  <a:pt x="12200245" y="1235532"/>
                  <a:pt x="12198657" y="1851541"/>
                  <a:pt x="12197070" y="2467551"/>
                </a:cubicBezTo>
                <a:lnTo>
                  <a:pt x="7841903" y="2468166"/>
                </a:lnTo>
                <a:cubicBezTo>
                  <a:pt x="7842979" y="2417447"/>
                  <a:pt x="7839292" y="2366729"/>
                  <a:pt x="7840368" y="2316010"/>
                </a:cubicBezTo>
                <a:lnTo>
                  <a:pt x="4438277" y="2321386"/>
                </a:lnTo>
                <a:cubicBezTo>
                  <a:pt x="4439967" y="2124506"/>
                  <a:pt x="4436896" y="1927627"/>
                  <a:pt x="4438586" y="1730747"/>
                </a:cubicBezTo>
                <a:lnTo>
                  <a:pt x="9832" y="1730746"/>
                </a:lnTo>
                <a:cubicBezTo>
                  <a:pt x="6555" y="1209576"/>
                  <a:pt x="3277" y="816227"/>
                  <a:pt x="0" y="29505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anchor="ctr" anchorCtr="1"/>
          <a:lstStyle>
            <a:lvl1pPr marL="0" indent="0" algn="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D6D0C6D7-6431-4B4B-B1F2-CDC9A71395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6849" y="2822575"/>
            <a:ext cx="11739511" cy="11303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7239F8C6-B9C7-410D-8F11-669B1639D3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6849" y="4129088"/>
            <a:ext cx="5614989" cy="248761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4AC3C493-FC5B-4805-A4EA-A155972970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0162" y="4129088"/>
            <a:ext cx="5556198" cy="248761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40FE99E-3571-4BB4-9EFA-D67B154618C3}"/>
              </a:ext>
            </a:extLst>
          </p:cNvPr>
          <p:cNvSpPr/>
          <p:nvPr userDrawn="1"/>
        </p:nvSpPr>
        <p:spPr>
          <a:xfrm>
            <a:off x="-9832" y="0"/>
            <a:ext cx="5010810" cy="290513"/>
          </a:xfrm>
          <a:prstGeom prst="rect">
            <a:avLst/>
          </a:prstGeom>
          <a:solidFill>
            <a:srgbClr val="0057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3C88904-7E8E-4B5B-934A-0D102104CBB5}"/>
              </a:ext>
            </a:extLst>
          </p:cNvPr>
          <p:cNvSpPr/>
          <p:nvPr userDrawn="1"/>
        </p:nvSpPr>
        <p:spPr>
          <a:xfrm>
            <a:off x="-9833" y="2314222"/>
            <a:ext cx="7848907" cy="330157"/>
          </a:xfrm>
          <a:prstGeom prst="rect">
            <a:avLst/>
          </a:prstGeom>
          <a:solidFill>
            <a:srgbClr val="00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F551B9-0199-462E-A3C9-F030F5662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832" y="1724025"/>
            <a:ext cx="4435076" cy="920354"/>
          </a:xfrm>
          <a:solidFill>
            <a:srgbClr val="00579C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Bebas Neue Bold" panose="020B0606020202050201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4205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16CCCA-D86E-4A61-8E76-1627CCF4F3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0867" y="3241736"/>
            <a:ext cx="11227338" cy="2932932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4A94907-FCB6-4422-978D-A0702531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65" y="0"/>
            <a:ext cx="7315200" cy="904568"/>
          </a:xfrm>
          <a:solidFill>
            <a:srgbClr val="00579C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Bebas Neue Bold" panose="020B0606020202050201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453E3C-CF84-4443-995F-F784BC79E5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03120" y="6597141"/>
            <a:ext cx="12928250" cy="265779"/>
          </a:xfrm>
          <a:prstGeom prst="rect">
            <a:avLst/>
          </a:prstGeom>
        </p:spPr>
      </p:pic>
      <p:sp>
        <p:nvSpPr>
          <p:cNvPr id="9" name="Текст 8">
            <a:extLst>
              <a:ext uri="{FF2B5EF4-FFF2-40B4-BE49-F238E27FC236}">
                <a16:creationId xmlns:a16="http://schemas.microsoft.com/office/drawing/2014/main" id="{D436FD4B-2F79-40B7-B17E-9ECB2C4AAC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1325" y="1052052"/>
            <a:ext cx="11226800" cy="176734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658C4A5F-84B5-4C34-973A-85FF17B334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0613" y="4002088"/>
            <a:ext cx="1612900" cy="1425575"/>
          </a:xfrm>
        </p:spPr>
        <p:txBody>
          <a:bodyPr/>
          <a:lstStyle>
            <a:lvl1pPr marL="0" indent="0" algn="ctr">
              <a:buNone/>
              <a:defRPr/>
            </a:lvl1pPr>
            <a:lvl4pPr marL="1371600" indent="0" algn="ctr">
              <a:buNone/>
              <a:defRPr/>
            </a:lvl4pPr>
          </a:lstStyle>
          <a:p>
            <a:pPr lvl="0"/>
            <a:r>
              <a:rPr lang="ru-RU" dirty="0"/>
              <a:t>ШАГ 1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B0A44998-E14F-4F9F-AED7-F5F10EADCA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68226" y="3995483"/>
            <a:ext cx="1612900" cy="1425575"/>
          </a:xfrm>
        </p:spPr>
        <p:txBody>
          <a:bodyPr/>
          <a:lstStyle>
            <a:lvl1pPr marL="0" indent="0" algn="ctr">
              <a:buNone/>
              <a:defRPr/>
            </a:lvl1pPr>
            <a:lvl4pPr marL="1371600" indent="0" algn="ctr">
              <a:buNone/>
              <a:defRPr/>
            </a:lvl4pPr>
          </a:lstStyle>
          <a:p>
            <a:pPr lvl="0"/>
            <a:r>
              <a:rPr lang="ru-RU" dirty="0"/>
              <a:t>ШАГ 2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25A13304-472A-4951-AA60-A6B9612FAE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62264" y="3995483"/>
            <a:ext cx="1612900" cy="1425575"/>
          </a:xfrm>
        </p:spPr>
        <p:txBody>
          <a:bodyPr/>
          <a:lstStyle>
            <a:lvl1pPr marL="0" indent="0" algn="ctr">
              <a:buNone/>
              <a:defRPr/>
            </a:lvl1pPr>
            <a:lvl4pPr marL="1371600" indent="0" algn="ctr">
              <a:buNone/>
              <a:defRPr/>
            </a:lvl4pPr>
          </a:lstStyle>
          <a:p>
            <a:pPr lvl="0"/>
            <a:r>
              <a:rPr lang="ru-RU" dirty="0"/>
              <a:t>ШАГ 3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2C18B1C2-6C9D-44C7-BB11-642824ED7D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56302" y="3995414"/>
            <a:ext cx="1612900" cy="1425575"/>
          </a:xfrm>
        </p:spPr>
        <p:txBody>
          <a:bodyPr/>
          <a:lstStyle>
            <a:lvl1pPr marL="0" indent="0" algn="ctr">
              <a:buNone/>
              <a:defRPr/>
            </a:lvl1pPr>
            <a:lvl4pPr marL="1371600" indent="0" algn="ctr">
              <a:buNone/>
              <a:defRPr/>
            </a:lvl4pPr>
          </a:lstStyle>
          <a:p>
            <a:pPr lvl="0"/>
            <a:r>
              <a:rPr lang="ru-RU" dirty="0"/>
              <a:t>ШАГ 4</a:t>
            </a:r>
          </a:p>
        </p:txBody>
      </p:sp>
    </p:spTree>
    <p:extLst>
      <p:ext uri="{BB962C8B-B14F-4D97-AF65-F5344CB8AC3E}">
        <p14:creationId xmlns:p14="http://schemas.microsoft.com/office/powerpoint/2010/main" val="3365004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ой_рисунок_под_углом_и_текст_на_фон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id="{40FB53F4-DC0D-4E73-9309-2158CF23A1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75" y="0"/>
            <a:ext cx="5192713" cy="6858000"/>
          </a:xfrm>
          <a:prstGeom prst="parallelogram">
            <a:avLst>
              <a:gd name="adj" fmla="val 13627"/>
            </a:avLst>
          </a:prstGeom>
          <a:solidFill>
            <a:schemeClr val="bg1">
              <a:lumMod val="75000"/>
            </a:schemeClr>
          </a:solid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B54764D0-2723-4EA1-9107-C7C63259CA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1247775"/>
            <a:ext cx="5854700" cy="539432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 слайда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E6F36DA-ADA1-442A-A579-991D99996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9751" y="215900"/>
            <a:ext cx="6791324" cy="811096"/>
          </a:xfrm>
          <a:prstGeom prst="parallelogram">
            <a:avLst>
              <a:gd name="adj" fmla="val 10908"/>
            </a:avLst>
          </a:prstGeom>
          <a:solidFill>
            <a:srgbClr val="00579C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Bebas Neue Bold" panose="020B0606020202050201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id="{DF324FF8-D23D-40A7-BD8E-4F8D9958A364}"/>
              </a:ext>
            </a:extLst>
          </p:cNvPr>
          <p:cNvSpPr/>
          <p:nvPr userDrawn="1"/>
        </p:nvSpPr>
        <p:spPr>
          <a:xfrm>
            <a:off x="-2105025" y="0"/>
            <a:ext cx="2809875" cy="6858000"/>
          </a:xfrm>
          <a:prstGeom prst="parallelogram">
            <a:avLst>
              <a:gd name="adj" fmla="val 25167"/>
            </a:avLst>
          </a:prstGeom>
          <a:solidFill>
            <a:srgbClr val="005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араллелограмм 11">
            <a:extLst>
              <a:ext uri="{FF2B5EF4-FFF2-40B4-BE49-F238E27FC236}">
                <a16:creationId xmlns:a16="http://schemas.microsoft.com/office/drawing/2014/main" id="{BDEAB289-E3E5-46A9-8C76-936C11E90501}"/>
              </a:ext>
            </a:extLst>
          </p:cNvPr>
          <p:cNvSpPr/>
          <p:nvPr userDrawn="1"/>
        </p:nvSpPr>
        <p:spPr>
          <a:xfrm>
            <a:off x="4505326" y="0"/>
            <a:ext cx="983456" cy="6858000"/>
          </a:xfrm>
          <a:prstGeom prst="parallelogram">
            <a:avLst>
              <a:gd name="adj" fmla="val 71656"/>
            </a:avLst>
          </a:prstGeom>
          <a:solidFill>
            <a:srgbClr val="00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874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ой_рисунок_и_текст_на_фон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253467-B44D-4DAC-9E18-C0F6FAE16382}"/>
              </a:ext>
            </a:extLst>
          </p:cNvPr>
          <p:cNvSpPr/>
          <p:nvPr userDrawn="1"/>
        </p:nvSpPr>
        <p:spPr>
          <a:xfrm>
            <a:off x="5433756" y="0"/>
            <a:ext cx="347920" cy="6858000"/>
          </a:xfrm>
          <a:prstGeom prst="rect">
            <a:avLst/>
          </a:prstGeom>
          <a:solidFill>
            <a:srgbClr val="00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7138357-2479-4DA9-8341-45F5578D0728}"/>
              </a:ext>
            </a:extLst>
          </p:cNvPr>
          <p:cNvSpPr/>
          <p:nvPr userDrawn="1"/>
        </p:nvSpPr>
        <p:spPr>
          <a:xfrm>
            <a:off x="-91440" y="0"/>
            <a:ext cx="332509" cy="6858000"/>
          </a:xfrm>
          <a:prstGeom prst="rect">
            <a:avLst/>
          </a:prstGeom>
          <a:solidFill>
            <a:srgbClr val="005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40FB53F4-DC0D-4E73-9309-2158CF23A1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1300" y="0"/>
            <a:ext cx="5192713" cy="6858000"/>
          </a:xfrm>
          <a:solidFill>
            <a:schemeClr val="bg1">
              <a:lumMod val="75000"/>
            </a:schemeClr>
          </a:solid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B54764D0-2723-4EA1-9107-C7C63259CA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47467" y="1361085"/>
            <a:ext cx="4703233" cy="81109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 слайда</a:t>
            </a:r>
          </a:p>
          <a:p>
            <a:pPr lvl="0"/>
            <a:r>
              <a:rPr lang="ru-RU" dirty="0"/>
              <a:t>Текст слайда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E6F36DA-ADA1-442A-A579-991D99996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15900"/>
            <a:ext cx="6096000" cy="811096"/>
          </a:xfrm>
          <a:solidFill>
            <a:srgbClr val="00579C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Bebas Neue Bold" panose="020B0606020202050201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B9B1063-D91F-4B61-B65A-AF53DB672331}"/>
              </a:ext>
            </a:extLst>
          </p:cNvPr>
          <p:cNvGrpSpPr/>
          <p:nvPr userDrawn="1"/>
        </p:nvGrpSpPr>
        <p:grpSpPr>
          <a:xfrm>
            <a:off x="6148388" y="1375374"/>
            <a:ext cx="928687" cy="830997"/>
            <a:chOff x="6148388" y="1375374"/>
            <a:chExt cx="928687" cy="830997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F26E44F2-E193-4F3C-BDBD-F1B793B78C1A}"/>
                </a:ext>
              </a:extLst>
            </p:cNvPr>
            <p:cNvSpPr/>
            <p:nvPr userDrawn="1"/>
          </p:nvSpPr>
          <p:spPr>
            <a:xfrm rot="2700000">
              <a:off x="6247970" y="1399745"/>
              <a:ext cx="733778" cy="733778"/>
            </a:xfrm>
            <a:prstGeom prst="roundRect">
              <a:avLst/>
            </a:prstGeom>
            <a:gradFill flip="none" rotWithShape="1">
              <a:gsLst>
                <a:gs pos="0">
                  <a:srgbClr val="00579C"/>
                </a:gs>
                <a:gs pos="45000">
                  <a:srgbClr val="0084E3"/>
                </a:gs>
                <a:gs pos="100000">
                  <a:srgbClr val="00579C"/>
                </a:gs>
              </a:gsLst>
              <a:lin ang="8700000" scaled="0"/>
              <a:tileRect/>
            </a:gradFill>
            <a:ln>
              <a:gradFill flip="none" rotWithShape="1">
                <a:gsLst>
                  <a:gs pos="0">
                    <a:srgbClr val="00579C"/>
                  </a:gs>
                  <a:gs pos="46000">
                    <a:srgbClr val="0084E3"/>
                  </a:gs>
                  <a:gs pos="100000">
                    <a:srgbClr val="00579C"/>
                  </a:gs>
                </a:gsLst>
                <a:lin ang="6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1"/>
            <a:lstStyle/>
            <a:p>
              <a:pPr algn="ctr"/>
              <a:endParaRPr lang="ru-RU" sz="48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4EEE6E3-7D64-4C26-8921-981CF7E68D14}"/>
                </a:ext>
              </a:extLst>
            </p:cNvPr>
            <p:cNvSpPr txBox="1"/>
            <p:nvPr userDrawn="1"/>
          </p:nvSpPr>
          <p:spPr>
            <a:xfrm>
              <a:off x="6148388" y="1375374"/>
              <a:ext cx="9286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dirty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</p:grpSp>
      <p:sp>
        <p:nvSpPr>
          <p:cNvPr id="12" name="Текст 9">
            <a:extLst>
              <a:ext uri="{FF2B5EF4-FFF2-40B4-BE49-F238E27FC236}">
                <a16:creationId xmlns:a16="http://schemas.microsoft.com/office/drawing/2014/main" id="{999D0466-0407-44DE-B008-C40EC7F822F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47467" y="2734341"/>
            <a:ext cx="4703233" cy="81109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 слайда</a:t>
            </a:r>
          </a:p>
          <a:p>
            <a:pPr lvl="0"/>
            <a:r>
              <a:rPr lang="ru-RU" dirty="0"/>
              <a:t>Текст слайда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61C16B1D-CBB7-478D-9312-E0B301552060}"/>
              </a:ext>
            </a:extLst>
          </p:cNvPr>
          <p:cNvGrpSpPr/>
          <p:nvPr userDrawn="1"/>
        </p:nvGrpSpPr>
        <p:grpSpPr>
          <a:xfrm>
            <a:off x="6140096" y="2748630"/>
            <a:ext cx="928687" cy="830997"/>
            <a:chOff x="6148388" y="1375374"/>
            <a:chExt cx="928687" cy="830997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DEA60630-56D9-4389-9797-6382C3F43885}"/>
                </a:ext>
              </a:extLst>
            </p:cNvPr>
            <p:cNvSpPr/>
            <p:nvPr userDrawn="1"/>
          </p:nvSpPr>
          <p:spPr>
            <a:xfrm rot="2700000">
              <a:off x="6247970" y="1399745"/>
              <a:ext cx="733778" cy="733778"/>
            </a:xfrm>
            <a:prstGeom prst="roundRect">
              <a:avLst/>
            </a:prstGeom>
            <a:gradFill flip="none" rotWithShape="1">
              <a:gsLst>
                <a:gs pos="0">
                  <a:srgbClr val="00579C"/>
                </a:gs>
                <a:gs pos="45000">
                  <a:srgbClr val="0084E3"/>
                </a:gs>
                <a:gs pos="100000">
                  <a:srgbClr val="00579C"/>
                </a:gs>
              </a:gsLst>
              <a:lin ang="8700000" scaled="0"/>
              <a:tileRect/>
            </a:gradFill>
            <a:ln>
              <a:gradFill flip="none" rotWithShape="1">
                <a:gsLst>
                  <a:gs pos="0">
                    <a:srgbClr val="00579C"/>
                  </a:gs>
                  <a:gs pos="46000">
                    <a:srgbClr val="0084E3"/>
                  </a:gs>
                  <a:gs pos="100000">
                    <a:srgbClr val="00579C"/>
                  </a:gs>
                </a:gsLst>
                <a:lin ang="6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1"/>
            <a:lstStyle/>
            <a:p>
              <a:pPr algn="ctr"/>
              <a:endParaRPr lang="ru-RU" sz="48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2F6AF62-526E-45BA-AD71-7D355E753933}"/>
                </a:ext>
              </a:extLst>
            </p:cNvPr>
            <p:cNvSpPr txBox="1"/>
            <p:nvPr userDrawn="1"/>
          </p:nvSpPr>
          <p:spPr>
            <a:xfrm>
              <a:off x="6148388" y="1375374"/>
              <a:ext cx="9286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dirty="0">
                  <a:solidFill>
                    <a:schemeClr val="bg1"/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16" name="Текст 9">
            <a:extLst>
              <a:ext uri="{FF2B5EF4-FFF2-40B4-BE49-F238E27FC236}">
                <a16:creationId xmlns:a16="http://schemas.microsoft.com/office/drawing/2014/main" id="{3A8FF2BE-73B3-40E4-8968-E7EC871342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7467" y="4106038"/>
            <a:ext cx="4703233" cy="81109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 слайда</a:t>
            </a:r>
          </a:p>
          <a:p>
            <a:pPr lvl="0"/>
            <a:r>
              <a:rPr lang="ru-RU" dirty="0"/>
              <a:t>Текст слайда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6470198C-836F-4736-95D1-AC131B4FB960}"/>
              </a:ext>
            </a:extLst>
          </p:cNvPr>
          <p:cNvGrpSpPr/>
          <p:nvPr userDrawn="1"/>
        </p:nvGrpSpPr>
        <p:grpSpPr>
          <a:xfrm>
            <a:off x="6148388" y="4121886"/>
            <a:ext cx="928687" cy="830997"/>
            <a:chOff x="6148388" y="1375374"/>
            <a:chExt cx="928687" cy="830997"/>
          </a:xfrm>
        </p:grpSpPr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9D2E519F-5556-4607-8F73-8910E42A1E24}"/>
                </a:ext>
              </a:extLst>
            </p:cNvPr>
            <p:cNvSpPr/>
            <p:nvPr userDrawn="1"/>
          </p:nvSpPr>
          <p:spPr>
            <a:xfrm rot="2700000">
              <a:off x="6247970" y="1399745"/>
              <a:ext cx="733778" cy="733778"/>
            </a:xfrm>
            <a:prstGeom prst="roundRect">
              <a:avLst/>
            </a:prstGeom>
            <a:gradFill flip="none" rotWithShape="1">
              <a:gsLst>
                <a:gs pos="0">
                  <a:srgbClr val="00579C"/>
                </a:gs>
                <a:gs pos="45000">
                  <a:srgbClr val="0084E3"/>
                </a:gs>
                <a:gs pos="100000">
                  <a:srgbClr val="00579C"/>
                </a:gs>
              </a:gsLst>
              <a:lin ang="8700000" scaled="0"/>
              <a:tileRect/>
            </a:gradFill>
            <a:ln>
              <a:gradFill flip="none" rotWithShape="1">
                <a:gsLst>
                  <a:gs pos="0">
                    <a:srgbClr val="00579C"/>
                  </a:gs>
                  <a:gs pos="46000">
                    <a:srgbClr val="0084E3"/>
                  </a:gs>
                  <a:gs pos="100000">
                    <a:srgbClr val="00579C"/>
                  </a:gs>
                </a:gsLst>
                <a:lin ang="6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1"/>
            <a:lstStyle/>
            <a:p>
              <a:pPr algn="ctr"/>
              <a:endParaRPr lang="ru-RU" sz="48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00EA587-CB88-4EBC-8D7A-B9F9EDFE6D0A}"/>
                </a:ext>
              </a:extLst>
            </p:cNvPr>
            <p:cNvSpPr txBox="1"/>
            <p:nvPr userDrawn="1"/>
          </p:nvSpPr>
          <p:spPr>
            <a:xfrm>
              <a:off x="6148388" y="1375374"/>
              <a:ext cx="9286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dirty="0">
                  <a:solidFill>
                    <a:schemeClr val="bg1"/>
                  </a:solidFill>
                  <a:latin typeface="+mj-lt"/>
                </a:rPr>
                <a:t>3</a:t>
              </a:r>
            </a:p>
          </p:txBody>
        </p:sp>
      </p:grpSp>
      <p:sp>
        <p:nvSpPr>
          <p:cNvPr id="20" name="Текст 9">
            <a:extLst>
              <a:ext uri="{FF2B5EF4-FFF2-40B4-BE49-F238E27FC236}">
                <a16:creationId xmlns:a16="http://schemas.microsoft.com/office/drawing/2014/main" id="{2BEFBFF8-735C-405A-ACF7-3B3DE4E447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47467" y="5477735"/>
            <a:ext cx="4703233" cy="81109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 слайда</a:t>
            </a:r>
          </a:p>
          <a:p>
            <a:pPr lvl="0"/>
            <a:r>
              <a:rPr lang="ru-RU" dirty="0"/>
              <a:t>Текст слайда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D9D0E266-C775-4E13-912B-351027E1C2BA}"/>
              </a:ext>
            </a:extLst>
          </p:cNvPr>
          <p:cNvGrpSpPr/>
          <p:nvPr userDrawn="1"/>
        </p:nvGrpSpPr>
        <p:grpSpPr>
          <a:xfrm>
            <a:off x="6148388" y="5495142"/>
            <a:ext cx="928687" cy="830997"/>
            <a:chOff x="6148388" y="1375374"/>
            <a:chExt cx="928687" cy="830997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F4507855-68CB-4BE1-8424-198D0A64E5B0}"/>
                </a:ext>
              </a:extLst>
            </p:cNvPr>
            <p:cNvSpPr/>
            <p:nvPr userDrawn="1"/>
          </p:nvSpPr>
          <p:spPr>
            <a:xfrm rot="2700000">
              <a:off x="6247970" y="1399745"/>
              <a:ext cx="733778" cy="733778"/>
            </a:xfrm>
            <a:prstGeom prst="roundRect">
              <a:avLst/>
            </a:prstGeom>
            <a:gradFill flip="none" rotWithShape="1">
              <a:gsLst>
                <a:gs pos="0">
                  <a:srgbClr val="00579C"/>
                </a:gs>
                <a:gs pos="45000">
                  <a:srgbClr val="0084E3"/>
                </a:gs>
                <a:gs pos="100000">
                  <a:srgbClr val="00579C"/>
                </a:gs>
              </a:gsLst>
              <a:lin ang="8700000" scaled="0"/>
              <a:tileRect/>
            </a:gradFill>
            <a:ln>
              <a:gradFill flip="none" rotWithShape="1">
                <a:gsLst>
                  <a:gs pos="0">
                    <a:srgbClr val="00579C"/>
                  </a:gs>
                  <a:gs pos="46000">
                    <a:srgbClr val="0084E3"/>
                  </a:gs>
                  <a:gs pos="100000">
                    <a:srgbClr val="00579C"/>
                  </a:gs>
                </a:gsLst>
                <a:lin ang="6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1"/>
            <a:lstStyle/>
            <a:p>
              <a:pPr algn="ctr"/>
              <a:endParaRPr lang="ru-RU" sz="48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5E19FB2-2EBE-43E3-910D-71FB3276CC99}"/>
                </a:ext>
              </a:extLst>
            </p:cNvPr>
            <p:cNvSpPr txBox="1"/>
            <p:nvPr userDrawn="1"/>
          </p:nvSpPr>
          <p:spPr>
            <a:xfrm>
              <a:off x="6148388" y="1375374"/>
              <a:ext cx="9286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dirty="0">
                  <a:solidFill>
                    <a:schemeClr val="bg1"/>
                  </a:solidFill>
                  <a:latin typeface="+mj-lt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1177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E2DBA1-4738-4703-9B13-49D3DA6D0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10D018-E992-4E6F-819A-24E5443472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57786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8" r:id="rId3"/>
    <p:sldLayoutId id="2147483650" r:id="rId4"/>
    <p:sldLayoutId id="2147483667" r:id="rId5"/>
    <p:sldLayoutId id="2147483660" r:id="rId6"/>
    <p:sldLayoutId id="2147483661" r:id="rId7"/>
    <p:sldLayoutId id="2147483663" r:id="rId8"/>
    <p:sldLayoutId id="2147483662" r:id="rId9"/>
    <p:sldLayoutId id="2147483664" r:id="rId10"/>
    <p:sldLayoutId id="2147483665" r:id="rId11"/>
    <p:sldLayoutId id="21474836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ebas Neue Bold" panose="020B0606020202050201" pitchFamily="34" charset="-5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T Sans Narrow" panose="020B0506020203020204" pitchFamily="34" charset="0"/>
          <a:ea typeface="Roboto Cn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T Sans Narrow" panose="020B0506020203020204" pitchFamily="34" charset="0"/>
          <a:ea typeface="Roboto Cn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T Sans Narrow" panose="020B0506020203020204" pitchFamily="34" charset="0"/>
          <a:ea typeface="Roboto Cn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T Sans Narrow" panose="020B0506020203020204" pitchFamily="34" charset="0"/>
          <a:ea typeface="Roboto Cn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T Sans Narrow" panose="020B0506020203020204" pitchFamily="34" charset="0"/>
          <a:ea typeface="Roboto Cn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microsoft.com/office/2007/relationships/hdphoto" Target="../media/hdphoto5.wdp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resh.edu.ru/subject/lesson/3130/main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lck.ru/NDbuf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clck.ru/NDbpx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kormakov.ru/services/smallbusiness/leazing.php" TargetMode="External"/><Relationship Id="rId2" Type="http://schemas.openxmlformats.org/officeDocument/2006/relationships/hyperlink" Target="https://foxford.ru/?utm_source=yandex&amp;utm_medium=cpc&amp;utm_campaign=search_russia_brand_bukr&amp;utm_term=foxford&amp;utm_content=brand_%7B8562202888%7D&amp;yclid=2499559162902510328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phys8-vpr.sdamgia.ru/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7BA755-0349-4C57-9200-D9043DFBBB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" r="3756"/>
          <a:stretch>
            <a:fillRect/>
          </a:stretch>
        </p:blipFill>
        <p:spPr/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F56DE78-6349-45A9-BEB4-3F3020BFD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3277" y="1721727"/>
            <a:ext cx="5938684" cy="224175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>
                <a:solidFill>
                  <a:srgbClr val="00579C"/>
                </a:solidFill>
              </a:rPr>
              <a:t>ПАКЕТ МАТЕРИАЛОВ </a:t>
            </a:r>
            <a:br>
              <a:rPr lang="en-US" b="1" dirty="0">
                <a:solidFill>
                  <a:srgbClr val="00579C"/>
                </a:solidFill>
              </a:rPr>
            </a:br>
            <a:r>
              <a:rPr lang="ru-RU" b="1" dirty="0">
                <a:solidFill>
                  <a:srgbClr val="00579C"/>
                </a:solidFill>
              </a:rPr>
              <a:t>И РЕКОМЕНДАЦИЙ </a:t>
            </a:r>
            <a:br>
              <a:rPr lang="ru-RU" b="1" dirty="0">
                <a:solidFill>
                  <a:srgbClr val="00579C"/>
                </a:solidFill>
              </a:rPr>
            </a:br>
            <a:r>
              <a:rPr lang="ru-RU" b="1" dirty="0">
                <a:solidFill>
                  <a:srgbClr val="00579C"/>
                </a:solidFill>
              </a:rPr>
              <a:t>ДЛЯ САМОСТОЯТЕЛЬНОЙ РАБОТЫ ГИМНАЗИСТОВ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6D55B733-1949-4448-BFD8-17CA7C1076E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083277" y="4321319"/>
            <a:ext cx="5938684" cy="1201295"/>
          </a:xfrm>
        </p:spPr>
        <p:txBody>
          <a:bodyPr>
            <a:normAutofit fontScale="70000" lnSpcReduction="20000"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defRPr/>
            </a:pPr>
            <a:r>
              <a:rPr lang="ru-RU" b="1" dirty="0">
                <a:solidFill>
                  <a:srgbClr val="00579C"/>
                </a:solidFill>
              </a:rPr>
              <a:t>НА ПЕРИОД: </a:t>
            </a:r>
            <a:r>
              <a:rPr lang="en-US" b="1" dirty="0">
                <a:solidFill>
                  <a:srgbClr val="00579C"/>
                </a:solidFill>
              </a:rPr>
              <a:t>	</a:t>
            </a:r>
            <a:r>
              <a:rPr lang="ru-RU" b="1" dirty="0">
                <a:solidFill>
                  <a:srgbClr val="00579C"/>
                </a:solidFill>
              </a:rPr>
              <a:t>	</a:t>
            </a:r>
            <a:r>
              <a:rPr lang="ru-RU" b="1" dirty="0">
                <a:solidFill>
                  <a:srgbClr val="FF0000"/>
                </a:solidFill>
              </a:rPr>
              <a:t>12 – 20 МАЯ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defRPr/>
            </a:pPr>
            <a:r>
              <a:rPr lang="ru-RU" b="1" dirty="0">
                <a:solidFill>
                  <a:srgbClr val="00579C"/>
                </a:solidFill>
              </a:rPr>
              <a:t>КЛАСС (ПАРАЛЛЕЛЬ):</a:t>
            </a:r>
            <a:r>
              <a:rPr lang="en-US" b="1" dirty="0">
                <a:solidFill>
                  <a:srgbClr val="00579C"/>
                </a:solidFill>
              </a:rPr>
              <a:t>	</a:t>
            </a:r>
            <a:r>
              <a:rPr lang="ru-RU" b="1" dirty="0">
                <a:solidFill>
                  <a:srgbClr val="FF0000"/>
                </a:solidFill>
              </a:rPr>
              <a:t>8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defRPr/>
            </a:pPr>
            <a:r>
              <a:rPr lang="ru-RU" b="1" dirty="0">
                <a:solidFill>
                  <a:srgbClr val="00579C"/>
                </a:solidFill>
              </a:rPr>
              <a:t>ПРЕДМЕТ:</a:t>
            </a:r>
            <a:r>
              <a:rPr lang="en-US" b="1" dirty="0">
                <a:solidFill>
                  <a:srgbClr val="00579C"/>
                </a:solidFill>
              </a:rPr>
              <a:t>		</a:t>
            </a:r>
            <a:r>
              <a:rPr lang="ru-RU" b="1" dirty="0">
                <a:solidFill>
                  <a:srgbClr val="FF0000"/>
                </a:solidFill>
              </a:rPr>
              <a:t>ФИЗИКА</a:t>
            </a:r>
          </a:p>
        </p:txBody>
      </p:sp>
    </p:spTree>
    <p:extLst>
      <p:ext uri="{BB962C8B-B14F-4D97-AF65-F5344CB8AC3E}">
        <p14:creationId xmlns:p14="http://schemas.microsoft.com/office/powerpoint/2010/main" val="2929687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981304-2DA9-4F1F-934D-97C1CD1DD9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" b="159"/>
          <a:stretch>
            <a:fillRect/>
          </a:stretch>
        </p:blipFill>
        <p:spPr/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EA9E91-5188-45AB-A56C-33ADB779F589}"/>
              </a:ext>
            </a:extLst>
          </p:cNvPr>
          <p:cNvSpPr txBox="1"/>
          <p:nvPr/>
        </p:nvSpPr>
        <p:spPr>
          <a:xfrm>
            <a:off x="1767840" y="5399772"/>
            <a:ext cx="9032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srgbClr val="00579C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КЛЮЧ К ТЕСТУ 3 НЕДЕЛИ</a:t>
            </a:r>
          </a:p>
        </p:txBody>
      </p:sp>
    </p:spTree>
    <p:extLst>
      <p:ext uri="{BB962C8B-B14F-4D97-AF65-F5344CB8AC3E}">
        <p14:creationId xmlns:p14="http://schemas.microsoft.com/office/powerpoint/2010/main" val="3137593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9EC07F66-9EB3-4F2A-8F44-4C0A892E3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3031" y="771853"/>
            <a:ext cx="10280768" cy="174723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00579C"/>
                </a:solidFill>
              </a:rPr>
              <a:t>Уважаемые гимназисты! 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00579C"/>
                </a:solidFill>
              </a:rPr>
              <a:t>Ниже мы представляем ключ и комментарий к ТЕСТУ 3 НЕДЕЛИ.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00579C"/>
                </a:solidFill>
              </a:rPr>
              <a:t>ОЗНАКОМЬТЕСЬ С ЭТИМИ МАТЕРИАЛАМИ ВНИМАТЕЛЬНО!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/>
              <a:t>КЛЮЧ</a:t>
            </a:r>
            <a:r>
              <a:rPr lang="en-US" sz="3200" dirty="0"/>
              <a:t>/</a:t>
            </a:r>
            <a:r>
              <a:rPr lang="ru-RU" sz="3200" dirty="0"/>
              <a:t>КОММЕНТАРИЙ К ТЕСТУ 3 НЕДЕЛИ</a:t>
            </a:r>
          </a:p>
        </p:txBody>
      </p:sp>
      <p:pic>
        <p:nvPicPr>
          <p:cNvPr id="1027" name="Рисунок 1">
            <a:extLst>
              <a:ext uri="{FF2B5EF4-FFF2-40B4-BE49-F238E27FC236}">
                <a16:creationId xmlns:a16="http://schemas.microsoft.com/office/drawing/2014/main" id="{8865FAEB-DDC6-4A1B-9172-BDD9A4F57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5" t="20810" r="24480" b="69212"/>
          <a:stretch>
            <a:fillRect/>
          </a:stretch>
        </p:blipFill>
        <p:spPr bwMode="auto">
          <a:xfrm>
            <a:off x="1873624" y="2868426"/>
            <a:ext cx="5981700" cy="90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Рисунок 2">
            <a:extLst>
              <a:ext uri="{FF2B5EF4-FFF2-40B4-BE49-F238E27FC236}">
                <a16:creationId xmlns:a16="http://schemas.microsoft.com/office/drawing/2014/main" id="{5B0A6985-8D50-4612-9ACF-6A0B37125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4" t="38483" r="24480" b="51254"/>
          <a:stretch>
            <a:fillRect/>
          </a:stretch>
        </p:blipFill>
        <p:spPr bwMode="auto">
          <a:xfrm>
            <a:off x="1835524" y="4224984"/>
            <a:ext cx="6057900" cy="96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Рисунок 3">
            <a:extLst>
              <a:ext uri="{FF2B5EF4-FFF2-40B4-BE49-F238E27FC236}">
                <a16:creationId xmlns:a16="http://schemas.microsoft.com/office/drawing/2014/main" id="{11D01A43-7004-49CE-B101-A865C18C6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5" t="73546" r="24480" b="15337"/>
          <a:stretch>
            <a:fillRect/>
          </a:stretch>
        </p:blipFill>
        <p:spPr bwMode="auto">
          <a:xfrm>
            <a:off x="1915086" y="5556375"/>
            <a:ext cx="5978338" cy="96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20F07D03-43BF-40C2-8B2D-C59FFD774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8935" y="2247636"/>
            <a:ext cx="50853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Ответы к контрольным тестам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rgbClr val="0047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вариант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rgbClr val="00478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AFE6E40-C6FB-487F-9B50-D1CD0D362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1930" y="3811825"/>
            <a:ext cx="13805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rgbClr val="0047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вариант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rgbClr val="004780"/>
              </a:solidFill>
              <a:effectLst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77A4C43-268C-470E-8ECD-B80090D67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1930" y="5208832"/>
            <a:ext cx="22591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rgbClr val="0047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вариант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rgbClr val="004780"/>
              </a:solidFill>
              <a:effectLst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A415C1B-F3CF-4F46-A50A-771A47CC2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2494" y="642041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Объект 3">
            <a:extLst>
              <a:ext uri="{FF2B5EF4-FFF2-40B4-BE49-F238E27FC236}">
                <a16:creationId xmlns:a16="http://schemas.microsoft.com/office/drawing/2014/main" id="{2EBC9787-BBD8-433F-9F51-A8B8496CCBB8}"/>
              </a:ext>
            </a:extLst>
          </p:cNvPr>
          <p:cNvSpPr txBox="1">
            <a:spLocks/>
          </p:cNvSpPr>
          <p:nvPr/>
        </p:nvSpPr>
        <p:spPr>
          <a:xfrm>
            <a:off x="7931595" y="3122876"/>
            <a:ext cx="4056528" cy="174723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T Sans Narrow" panose="020B0506020203020204" pitchFamily="34" charset="0"/>
                <a:ea typeface="Roboto Cn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T Sans Narrow" panose="020B0506020203020204" pitchFamily="34" charset="0"/>
                <a:ea typeface="Roboto Cn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T Sans Narrow" panose="020B0506020203020204" pitchFamily="34" charset="0"/>
                <a:ea typeface="Roboto Cn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T Sans Narrow" panose="020B0506020203020204" pitchFamily="34" charset="0"/>
                <a:ea typeface="Roboto Cn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T Sans Narrow" panose="020B0506020203020204" pitchFamily="34" charset="0"/>
                <a:ea typeface="Roboto Cn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b="1" dirty="0">
                <a:solidFill>
                  <a:srgbClr val="00579C"/>
                </a:solidFill>
              </a:rPr>
              <a:t>Критерии оценивания: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b="1" dirty="0">
                <a:solidFill>
                  <a:srgbClr val="00579C"/>
                </a:solidFill>
              </a:rPr>
              <a:t>0 – 1 ошибка – «отлично»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b="1" dirty="0">
                <a:solidFill>
                  <a:srgbClr val="00579C"/>
                </a:solidFill>
              </a:rPr>
              <a:t>2-3 ошибки – «хорошо»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b="1" dirty="0">
                <a:solidFill>
                  <a:srgbClr val="00579C"/>
                </a:solidFill>
              </a:rPr>
              <a:t>4 – 5 ошибок «удовлетворительно»</a:t>
            </a:r>
          </a:p>
        </p:txBody>
      </p:sp>
    </p:spTree>
    <p:extLst>
      <p:ext uri="{BB962C8B-B14F-4D97-AF65-F5344CB8AC3E}">
        <p14:creationId xmlns:p14="http://schemas.microsoft.com/office/powerpoint/2010/main" val="3061215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981304-2DA9-4F1F-934D-97C1CD1DD9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" b="159"/>
          <a:stretch>
            <a:fillRect/>
          </a:stretch>
        </p:blipFill>
        <p:spPr/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EA9E91-5188-45AB-A56C-33ADB779F589}"/>
              </a:ext>
            </a:extLst>
          </p:cNvPr>
          <p:cNvSpPr txBox="1"/>
          <p:nvPr/>
        </p:nvSpPr>
        <p:spPr>
          <a:xfrm>
            <a:off x="1767840" y="5399772"/>
            <a:ext cx="9032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srgbClr val="00579C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КЛЮЧ К ТЕСТУ 4 НЕДЕЛИ</a:t>
            </a:r>
          </a:p>
        </p:txBody>
      </p:sp>
    </p:spTree>
    <p:extLst>
      <p:ext uri="{BB962C8B-B14F-4D97-AF65-F5344CB8AC3E}">
        <p14:creationId xmlns:p14="http://schemas.microsoft.com/office/powerpoint/2010/main" val="4154481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9EC07F66-9EB3-4F2A-8F44-4C0A892E3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3031" y="771853"/>
            <a:ext cx="10280768" cy="174723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00579C"/>
                </a:solidFill>
              </a:rPr>
              <a:t>Уважаемые гимназисты! 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00579C"/>
                </a:solidFill>
              </a:rPr>
              <a:t>Ниже мы представляем ключ и комментарий к ТЕСТУ 4 НЕДЕЛИ.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00579C"/>
                </a:solidFill>
              </a:rPr>
              <a:t>ОЗНАКОМЬТЕСЬ С ЭТИМИ МАТЕРИАЛАМИ ВНИМАТЕЛЬНО!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/>
              <a:t>КЛЮЧ</a:t>
            </a:r>
            <a:r>
              <a:rPr lang="en-US" sz="3200" dirty="0"/>
              <a:t>/</a:t>
            </a:r>
            <a:r>
              <a:rPr lang="ru-RU" sz="3200" dirty="0"/>
              <a:t>КОММЕНТАРИЙ К ТЕСТУ 4 НЕДЕЛИ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A415C1B-F3CF-4F46-A50A-771A47CC2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2494" y="642041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" name="Рисунок 4" descr="Изображение выглядит как текст, доска&#10;&#10;Автоматически созданное описание">
            <a:extLst>
              <a:ext uri="{FF2B5EF4-FFF2-40B4-BE49-F238E27FC236}">
                <a16:creationId xmlns:a16="http://schemas.microsoft.com/office/drawing/2014/main" id="{193D5436-5954-4FD1-B94C-7504640FF1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21" t="6027" r="37695" b="3590"/>
          <a:stretch/>
        </p:blipFill>
        <p:spPr>
          <a:xfrm rot="5400000">
            <a:off x="2039499" y="1890941"/>
            <a:ext cx="3004743" cy="458207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доска&#10;&#10;Автоматически созданное описание">
            <a:extLst>
              <a:ext uri="{FF2B5EF4-FFF2-40B4-BE49-F238E27FC236}">
                <a16:creationId xmlns:a16="http://schemas.microsoft.com/office/drawing/2014/main" id="{031F7D62-B106-4C8C-AFD6-89871250A8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74" t="3278" r="1053" b="3716"/>
          <a:stretch/>
        </p:blipFill>
        <p:spPr>
          <a:xfrm rot="5400000">
            <a:off x="7441097" y="1339969"/>
            <a:ext cx="2999286" cy="56894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679008-8B8C-4389-8C88-C498F22AA005}"/>
              </a:ext>
            </a:extLst>
          </p:cNvPr>
          <p:cNvSpPr txBox="1"/>
          <p:nvPr/>
        </p:nvSpPr>
        <p:spPr>
          <a:xfrm>
            <a:off x="755397" y="2156388"/>
            <a:ext cx="1713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4780"/>
                </a:solidFill>
              </a:rPr>
              <a:t>образец 1</a:t>
            </a:r>
          </a:p>
        </p:txBody>
      </p:sp>
    </p:spTree>
    <p:extLst>
      <p:ext uri="{BB962C8B-B14F-4D97-AF65-F5344CB8AC3E}">
        <p14:creationId xmlns:p14="http://schemas.microsoft.com/office/powerpoint/2010/main" val="1149573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/>
              <a:t>КЛЮЧ</a:t>
            </a:r>
            <a:r>
              <a:rPr lang="en-US" sz="3200" dirty="0"/>
              <a:t>/</a:t>
            </a:r>
            <a:r>
              <a:rPr lang="ru-RU" sz="3200" dirty="0"/>
              <a:t>КОММЕНТАРИЙ К ТЕСТУ 4 НЕДЕЛИ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A415C1B-F3CF-4F46-A50A-771A47CC2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2494" y="642041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55E6E17-DCC7-4FEC-9AA7-FEF60197C7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6" r="42455" b="2031"/>
          <a:stretch/>
        </p:blipFill>
        <p:spPr>
          <a:xfrm rot="5400000">
            <a:off x="3057365" y="-170786"/>
            <a:ext cx="5615771" cy="744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39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/>
              <a:t>КЛЮЧ</a:t>
            </a:r>
            <a:r>
              <a:rPr lang="en-US" sz="3200" dirty="0"/>
              <a:t>/</a:t>
            </a:r>
            <a:r>
              <a:rPr lang="ru-RU" sz="3200" dirty="0"/>
              <a:t>КОММЕНТАРИЙ К ТЕСТУ 4 НЕДЕЛИ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A415C1B-F3CF-4F46-A50A-771A47CC2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2494" y="642041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FCA13AE-EEB5-4D18-ACDA-FF265E1E4D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2737" r="1528"/>
          <a:stretch/>
        </p:blipFill>
        <p:spPr>
          <a:xfrm>
            <a:off x="7010833" y="1551008"/>
            <a:ext cx="3666769" cy="48973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5088E2-91C7-445C-B5AF-9F23F27AA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0991" y="1517694"/>
            <a:ext cx="3607076" cy="49531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17BAEA-3DDE-4785-9DD5-12319534FC5A}"/>
              </a:ext>
            </a:extLst>
          </p:cNvPr>
          <p:cNvSpPr txBox="1"/>
          <p:nvPr/>
        </p:nvSpPr>
        <p:spPr>
          <a:xfrm>
            <a:off x="1984343" y="840450"/>
            <a:ext cx="1713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4780"/>
                </a:solidFill>
              </a:rPr>
              <a:t>образец 2</a:t>
            </a:r>
          </a:p>
        </p:txBody>
      </p:sp>
    </p:spTree>
    <p:extLst>
      <p:ext uri="{BB962C8B-B14F-4D97-AF65-F5344CB8AC3E}">
        <p14:creationId xmlns:p14="http://schemas.microsoft.com/office/powerpoint/2010/main" val="1234370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/>
              <a:t>КЛЮЧ</a:t>
            </a:r>
            <a:r>
              <a:rPr lang="en-US" sz="3200" dirty="0"/>
              <a:t>/</a:t>
            </a:r>
            <a:r>
              <a:rPr lang="ru-RU" sz="3200" dirty="0"/>
              <a:t>КОММЕНТАРИЙ К ТЕСТУ 4 НЕДЕЛИ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A415C1B-F3CF-4F46-A50A-771A47CC2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2494" y="642041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04C038-69CE-4C0D-860C-956BC950DB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1925" r="1309" b="7848"/>
          <a:stretch/>
        </p:blipFill>
        <p:spPr>
          <a:xfrm>
            <a:off x="2922494" y="1786843"/>
            <a:ext cx="8747980" cy="372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4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052" y="0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/>
              <a:t>ПАМЯТКА ДЛЯ </a:t>
            </a:r>
            <a:r>
              <a:rPr lang="ru-RU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ПОВТОРЕНИЯ</a:t>
            </a:r>
            <a:r>
              <a:rPr lang="ru-RU" sz="3200" dirty="0"/>
              <a:t> ТЕМЫ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6AE551-FA22-488F-A8E0-1F4E3B378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505" y="592099"/>
            <a:ext cx="4986766" cy="599320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B978D52-008B-4974-BA43-61D189D6235C}"/>
              </a:ext>
            </a:extLst>
          </p:cNvPr>
          <p:cNvSpPr/>
          <p:nvPr/>
        </p:nvSpPr>
        <p:spPr>
          <a:xfrm>
            <a:off x="1580540" y="3371842"/>
            <a:ext cx="41782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4780"/>
                </a:solidFill>
              </a:rPr>
              <a:t>Раздел: «Тепловые явления»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3EC75FF-AF3E-4DCD-B1CB-30952E448E49}"/>
              </a:ext>
            </a:extLst>
          </p:cNvPr>
          <p:cNvSpPr/>
          <p:nvPr/>
        </p:nvSpPr>
        <p:spPr>
          <a:xfrm>
            <a:off x="1580540" y="1056944"/>
            <a:ext cx="41782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/>
              <a:t>Основные </a:t>
            </a:r>
            <a:r>
              <a:rPr lang="ru-RU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формулы и единицы измерения физических величин</a:t>
            </a:r>
            <a:r>
              <a:rPr lang="ru-RU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8202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/>
              <a:t>Памятка для </a:t>
            </a:r>
            <a:r>
              <a:rPr lang="ru-RU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ПОВТОРЕНИЯ</a:t>
            </a:r>
            <a:r>
              <a:rPr lang="ru-RU" sz="3200" dirty="0"/>
              <a:t> ТЕМЫ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1EEADC0-3B22-4E7F-88B2-9D42B13D9449}"/>
              </a:ext>
            </a:extLst>
          </p:cNvPr>
          <p:cNvSpPr/>
          <p:nvPr/>
        </p:nvSpPr>
        <p:spPr>
          <a:xfrm>
            <a:off x="945009" y="3323456"/>
            <a:ext cx="54492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4780"/>
                </a:solidFill>
              </a:rPr>
              <a:t>Раздел: </a:t>
            </a:r>
          </a:p>
          <a:p>
            <a:r>
              <a:rPr lang="ru-RU" sz="3200" dirty="0">
                <a:solidFill>
                  <a:srgbClr val="004780"/>
                </a:solidFill>
              </a:rPr>
              <a:t>«Электрические и световые явления»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2434AB3-B9F5-4757-8801-C67A551B8C7D}"/>
              </a:ext>
            </a:extLst>
          </p:cNvPr>
          <p:cNvSpPr/>
          <p:nvPr/>
        </p:nvSpPr>
        <p:spPr>
          <a:xfrm>
            <a:off x="1580540" y="1056944"/>
            <a:ext cx="41782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/>
              <a:t>Основные </a:t>
            </a:r>
            <a:r>
              <a:rPr lang="ru-RU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формулы и единицы измерения физических величин</a:t>
            </a:r>
            <a:r>
              <a:rPr lang="ru-RU" sz="4000" dirty="0"/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02FC31-28A1-4D8F-B170-377C4AC61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237" y="744070"/>
            <a:ext cx="4756302" cy="580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9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/>
              <a:t>ОНЛАЙН РЕСУРСЫ ДЛЯ </a:t>
            </a:r>
            <a:r>
              <a:rPr lang="ru-RU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ПОВТОРЕНИЯ</a:t>
            </a:r>
            <a:r>
              <a:rPr lang="ru-RU" sz="3200" dirty="0"/>
              <a:t> ТЕМЫ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50CA57C-E384-44EE-8011-1D2071685C73}"/>
              </a:ext>
            </a:extLst>
          </p:cNvPr>
          <p:cNvSpPr/>
          <p:nvPr/>
        </p:nvSpPr>
        <p:spPr>
          <a:xfrm>
            <a:off x="6038806" y="1123320"/>
            <a:ext cx="5101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2"/>
              </a:rPr>
              <a:t>https://resh.edu.ru/subject/lesson/3130/main/</a:t>
            </a:r>
            <a:endParaRPr lang="ru-RU" sz="24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9B53E25-25DA-4249-88A9-4AC19E790A51}"/>
              </a:ext>
            </a:extLst>
          </p:cNvPr>
          <p:cNvSpPr/>
          <p:nvPr/>
        </p:nvSpPr>
        <p:spPr>
          <a:xfrm>
            <a:off x="783326" y="878600"/>
            <a:ext cx="53126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200" b="1" dirty="0">
                <a:solidFill>
                  <a:srgbClr val="004780"/>
                </a:solidFill>
              </a:rPr>
              <a:t>«Российская электронная школа» </a:t>
            </a:r>
            <a:endParaRPr lang="ru-RU" sz="32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4687F8-E5CC-44A1-9CFD-9DC153186F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61" t="14041" r="9053" b="8913"/>
          <a:stretch/>
        </p:blipFill>
        <p:spPr>
          <a:xfrm>
            <a:off x="5091764" y="2117558"/>
            <a:ext cx="6747309" cy="414848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0769ABA-0EF8-4E1A-9550-ACC898B5729C}"/>
              </a:ext>
            </a:extLst>
          </p:cNvPr>
          <p:cNvSpPr/>
          <p:nvPr/>
        </p:nvSpPr>
        <p:spPr>
          <a:xfrm>
            <a:off x="797675" y="1782548"/>
            <a:ext cx="9961381" cy="41549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400" b="1" dirty="0">
                <a:solidFill>
                  <a:srgbClr val="004780"/>
                </a:solidFill>
              </a:rPr>
              <a:t>После перехода по ссылке кликнуть на кнопку «Посмотреть интерактивный материал»</a:t>
            </a:r>
          </a:p>
          <a:p>
            <a:r>
              <a:rPr lang="ru-RU" sz="2400" b="1" dirty="0">
                <a:solidFill>
                  <a:srgbClr val="004780"/>
                </a:solidFill>
              </a:rPr>
              <a:t>Откроется окно «Подведём итоги»</a:t>
            </a:r>
          </a:p>
          <a:p>
            <a:r>
              <a:rPr lang="ru-RU" dirty="0"/>
              <a:t>Повторите темы </a:t>
            </a:r>
          </a:p>
          <a:p>
            <a:r>
              <a:rPr lang="ru-RU" dirty="0"/>
              <a:t>1 – Внутренняя энергия</a:t>
            </a:r>
          </a:p>
          <a:p>
            <a:r>
              <a:rPr lang="ru-RU" dirty="0"/>
              <a:t>2 – Изменения агрегатного состояния вещества</a:t>
            </a:r>
          </a:p>
          <a:p>
            <a:r>
              <a:rPr lang="ru-RU" dirty="0"/>
              <a:t>3 – Тепловы двигатели</a:t>
            </a:r>
          </a:p>
          <a:p>
            <a:r>
              <a:rPr lang="ru-RU" dirty="0"/>
              <a:t>4 – Электрическое поле</a:t>
            </a:r>
          </a:p>
          <a:p>
            <a:r>
              <a:rPr lang="ru-RU" dirty="0"/>
              <a:t>5 – Электрический ток</a:t>
            </a:r>
          </a:p>
          <a:p>
            <a:r>
              <a:rPr lang="ru-RU" dirty="0"/>
              <a:t>6 – Расчёт электрических цепей</a:t>
            </a:r>
          </a:p>
          <a:p>
            <a:r>
              <a:rPr lang="ru-RU" dirty="0"/>
              <a:t>7 – магнитное поле.</a:t>
            </a:r>
          </a:p>
          <a:p>
            <a:endParaRPr lang="ru-RU" dirty="0"/>
          </a:p>
          <a:p>
            <a:r>
              <a:rPr lang="ru-RU" dirty="0"/>
              <a:t>Не забывайте нажимать просмотр на весь экран, </a:t>
            </a:r>
          </a:p>
          <a:p>
            <a:r>
              <a:rPr lang="ru-RU" dirty="0"/>
              <a:t>только тогда будут видны все обобщающие схемы</a:t>
            </a:r>
          </a:p>
          <a:p>
            <a:endParaRPr 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2D52CC9-EB6E-40F7-B1A4-21CEEA6F6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93" y="4878249"/>
            <a:ext cx="691582" cy="92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988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8EB743-CD10-410C-993F-6B275F082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ОБРАЩЕНИЕ К ГИМНАЗИСТАМ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1069D2-6BD2-4992-98C1-36267241B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258" y="698090"/>
            <a:ext cx="9486813" cy="5011167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FontTx/>
              <a:buNone/>
              <a:defRPr/>
            </a:pPr>
            <a:r>
              <a:rPr lang="ru-RU" sz="2400" b="1" dirty="0">
                <a:solidFill>
                  <a:srgbClr val="004780"/>
                </a:solidFill>
                <a:latin typeface="PT Sans Narrow" panose="020B0506020203020204" pitchFamily="34" charset="0"/>
              </a:rPr>
              <a:t>Уважаемые гимназисты!</a:t>
            </a:r>
          </a:p>
          <a:p>
            <a:pPr marL="0" indent="0" algn="just" defTabSz="449263">
              <a:lnSpc>
                <a:spcPct val="120000"/>
              </a:lnSpc>
              <a:spcBef>
                <a:spcPts val="0"/>
              </a:spcBef>
              <a:buFontTx/>
              <a:buNone/>
              <a:defRPr/>
            </a:pPr>
            <a:r>
              <a:rPr lang="ru-RU" sz="2400" dirty="0">
                <a:solidFill>
                  <a:srgbClr val="004780"/>
                </a:solidFill>
                <a:latin typeface="PT Sans Narrow" panose="020B0506020203020204" pitchFamily="34" charset="0"/>
              </a:rPr>
              <a:t>	В период эпидемии коронавируса (</a:t>
            </a:r>
            <a:r>
              <a:rPr lang="en-US" sz="2400" dirty="0">
                <a:solidFill>
                  <a:srgbClr val="004780"/>
                </a:solidFill>
                <a:latin typeface="PT Sans Narrow" panose="020B0506020203020204" pitchFamily="34" charset="0"/>
              </a:rPr>
              <a:t>COVID</a:t>
            </a:r>
            <a:r>
              <a:rPr lang="ru-RU" sz="2400" dirty="0">
                <a:solidFill>
                  <a:srgbClr val="004780"/>
                </a:solidFill>
                <a:latin typeface="PT Sans Narrow" panose="020B0506020203020204" pitchFamily="34" charset="0"/>
              </a:rPr>
              <a:t>-19) мы временно перешли на дистанционное обучение. Администрация гимназии приняла решение работать с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 Narrow" panose="020B0506020203020204" pitchFamily="34" charset="0"/>
              </a:rPr>
              <a:t>«пакетом материалов и рекомендаций»</a:t>
            </a:r>
            <a:r>
              <a:rPr lang="ru-RU" sz="2400" dirty="0">
                <a:solidFill>
                  <a:srgbClr val="000099"/>
                </a:solidFill>
                <a:latin typeface="PT Sans Narrow" panose="020B0506020203020204" pitchFamily="34" charset="0"/>
              </a:rPr>
              <a:t> </a:t>
            </a:r>
            <a:r>
              <a:rPr lang="ru-RU" sz="2400" dirty="0">
                <a:solidFill>
                  <a:srgbClr val="004780"/>
                </a:solidFill>
                <a:latin typeface="PT Sans Narrow" panose="020B0506020203020204" pitchFamily="34" charset="0"/>
              </a:rPr>
              <a:t>по предметам.</a:t>
            </a:r>
          </a:p>
          <a:p>
            <a:pPr marL="0" indent="0" algn="just" defTabSz="449263">
              <a:lnSpc>
                <a:spcPct val="120000"/>
              </a:lnSpc>
              <a:spcBef>
                <a:spcPts val="0"/>
              </a:spcBef>
              <a:buFontTx/>
              <a:buNone/>
              <a:defRPr/>
            </a:pPr>
            <a:r>
              <a:rPr lang="ru-RU" sz="2400" dirty="0">
                <a:solidFill>
                  <a:srgbClr val="004780"/>
                </a:solidFill>
                <a:latin typeface="PT Sans Narrow" panose="020B0506020203020204" pitchFamily="34" charset="0"/>
              </a:rPr>
              <a:t>	Данный </a:t>
            </a:r>
            <a:r>
              <a:rPr lang="ru-RU" sz="2400" b="1" dirty="0">
                <a:solidFill>
                  <a:srgbClr val="0047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 Narrow" panose="020B0506020203020204" pitchFamily="34" charset="0"/>
              </a:rPr>
              <a:t>«пакет» ИТОГОВЫЙ. </a:t>
            </a:r>
            <a:r>
              <a:rPr lang="ru-RU" sz="2400" dirty="0">
                <a:solidFill>
                  <a:srgbClr val="004780"/>
                </a:solidFill>
                <a:latin typeface="PT Sans Narrow" panose="020B0506020203020204" pitchFamily="34" charset="0"/>
              </a:rPr>
              <a:t>Он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 Narrow" panose="020B0506020203020204" pitchFamily="34" charset="0"/>
              </a:rPr>
              <a:t>ориентирован</a:t>
            </a:r>
            <a:r>
              <a:rPr lang="ru-RU" sz="2400" dirty="0">
                <a:solidFill>
                  <a:srgbClr val="004780"/>
                </a:solidFill>
                <a:latin typeface="PT Sans Narrow" panose="020B0506020203020204" pitchFamily="34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 Narrow" panose="020B0506020203020204" pitchFamily="34" charset="0"/>
              </a:rPr>
              <a:t>ИСКЛЮЧИТЕЛЬНО на повторение.</a:t>
            </a:r>
          </a:p>
          <a:p>
            <a:pPr marL="0" indent="0" algn="just" defTabSz="449263">
              <a:lnSpc>
                <a:spcPct val="120000"/>
              </a:lnSpc>
              <a:spcBef>
                <a:spcPts val="0"/>
              </a:spcBef>
              <a:buFontTx/>
              <a:buNone/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 Narrow" panose="020B0506020203020204" pitchFamily="34" charset="0"/>
              </a:rPr>
              <a:t>	</a:t>
            </a:r>
            <a:r>
              <a:rPr lang="ru-RU" sz="2400" b="1" dirty="0">
                <a:solidFill>
                  <a:srgbClr val="00579C"/>
                </a:solidFill>
                <a:latin typeface="PT Sans Narrow" panose="020B0506020203020204" pitchFamily="34" charset="0"/>
              </a:rPr>
              <a:t>При этом ученики 9х классов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 Narrow" panose="020B0506020203020204" pitchFamily="34" charset="0"/>
              </a:rPr>
              <a:t>ОБЯЗАТЕЛЬНО</a:t>
            </a:r>
            <a:r>
              <a:rPr lang="ru-RU" sz="2400" b="1" dirty="0">
                <a:solidFill>
                  <a:srgbClr val="00579C"/>
                </a:solidFill>
                <a:latin typeface="PT Sans Narrow" panose="020B0506020203020204" pitchFamily="34" charset="0"/>
              </a:rPr>
              <a:t> выполняют задания по русскому языку и математике (алгебра, геометрия), остальные предметы – по желанию (в целях улучшения итоговой оценки).</a:t>
            </a:r>
          </a:p>
          <a:p>
            <a:pPr marL="0" indent="0" algn="just" defTabSz="449263">
              <a:lnSpc>
                <a:spcPct val="120000"/>
              </a:lnSpc>
              <a:spcBef>
                <a:spcPts val="0"/>
              </a:spcBef>
              <a:buFontTx/>
              <a:buNone/>
              <a:defRPr/>
            </a:pPr>
            <a:r>
              <a:rPr lang="ru-RU" sz="2400" b="1" dirty="0">
                <a:solidFill>
                  <a:srgbClr val="00579C"/>
                </a:solidFill>
              </a:rPr>
              <a:t>Ученики 11х классов ОБЯЗАТЕЛЬНО выполняют задания по русскому языку, математике и предметам, выбранным в качестве сдаваемых на ЕГЭ. Остальные предметы – по желанию (в целях улучшения итоговой оценки).</a:t>
            </a:r>
          </a:p>
          <a:p>
            <a:pPr marL="0" indent="0" algn="just" defTabSz="449263">
              <a:lnSpc>
                <a:spcPct val="120000"/>
              </a:lnSpc>
              <a:spcBef>
                <a:spcPts val="0"/>
              </a:spcBef>
              <a:buFontTx/>
              <a:buNone/>
              <a:defRPr/>
            </a:pPr>
            <a:r>
              <a:rPr lang="ru-RU" sz="2400" b="1" dirty="0">
                <a:solidFill>
                  <a:srgbClr val="00579C"/>
                </a:solidFill>
                <a:latin typeface="PT Sans Narrow" panose="020B0506020203020204" pitchFamily="34" charset="0"/>
              </a:rPr>
              <a:t>	</a:t>
            </a:r>
            <a:endParaRPr lang="ru-RU" sz="2400" dirty="0">
              <a:solidFill>
                <a:srgbClr val="00579C"/>
              </a:solidFill>
              <a:latin typeface="PT Sans Narrow" panose="020B05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693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8AB0B0A-0CCF-4043-857E-0C890C462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2426" y="918781"/>
            <a:ext cx="7315200" cy="811096"/>
          </a:xfrm>
        </p:spPr>
        <p:txBody>
          <a:bodyPr/>
          <a:lstStyle/>
          <a:p>
            <a:r>
              <a:rPr lang="ru-RU" dirty="0"/>
              <a:t>ТРЕНАЖЁР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8E7C92DA-4E94-4016-A128-60E44B07DE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593" y="1757935"/>
            <a:ext cx="4446871" cy="4451612"/>
          </a:xfrm>
        </p:spPr>
      </p:pic>
    </p:spTree>
    <p:extLst>
      <p:ext uri="{BB962C8B-B14F-4D97-AF65-F5344CB8AC3E}">
        <p14:creationId xmlns:p14="http://schemas.microsoft.com/office/powerpoint/2010/main" val="2534936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/>
              <a:t>ТРЕНАЖЕР: ЗАДАНИЕ</a:t>
            </a:r>
          </a:p>
        </p:txBody>
      </p:sp>
      <p:pic>
        <p:nvPicPr>
          <p:cNvPr id="5" name="Объект 6">
            <a:extLst>
              <a:ext uri="{FF2B5EF4-FFF2-40B4-BE49-F238E27FC236}">
                <a16:creationId xmlns:a16="http://schemas.microsoft.com/office/drawing/2014/main" id="{B2A83DF9-D824-4BD4-9838-67B4292096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3"/>
          <a:stretch/>
        </p:blipFill>
        <p:spPr>
          <a:xfrm>
            <a:off x="318433" y="0"/>
            <a:ext cx="991403" cy="95290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06A4484-F189-4EDF-A54F-E42B90F6C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2004" y="2910599"/>
            <a:ext cx="2157057" cy="2157057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7DCD626-005A-4E3C-9245-E576BA3C9B5C}"/>
              </a:ext>
            </a:extLst>
          </p:cNvPr>
          <p:cNvSpPr/>
          <p:nvPr/>
        </p:nvSpPr>
        <p:spPr>
          <a:xfrm>
            <a:off x="3169571" y="3429000"/>
            <a:ext cx="43294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hlinkClick r:id="rId4"/>
              </a:rPr>
              <a:t>https://clck.ru/NDbuf</a:t>
            </a:r>
            <a:endParaRPr lang="ru-RU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1B3E40-4A21-4F37-9B35-051F3A5CF5D5}"/>
              </a:ext>
            </a:extLst>
          </p:cNvPr>
          <p:cNvSpPr txBox="1"/>
          <p:nvPr/>
        </p:nvSpPr>
        <p:spPr>
          <a:xfrm>
            <a:off x="1162228" y="1456737"/>
            <a:ext cx="9742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4780"/>
                </a:solidFill>
              </a:rPr>
              <a:t>Предлагаем вашему вниманию тренажёр на повторение.</a:t>
            </a:r>
          </a:p>
          <a:p>
            <a:r>
              <a:rPr lang="ru-RU" sz="2800" dirty="0">
                <a:solidFill>
                  <a:srgbClr val="004780"/>
                </a:solidFill>
              </a:rPr>
              <a:t>Вы можете проходить его  и тренироваться неограниченное количество раз</a:t>
            </a:r>
          </a:p>
        </p:txBody>
      </p:sp>
    </p:spTree>
    <p:extLst>
      <p:ext uri="{BB962C8B-B14F-4D97-AF65-F5344CB8AC3E}">
        <p14:creationId xmlns:p14="http://schemas.microsoft.com/office/powerpoint/2010/main" val="3445865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EE395AE-6C4E-4B23-9D4B-953140AAE10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73" y="-2106"/>
            <a:ext cx="12189451" cy="686221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9C7924-5EE7-46F7-B5A1-FFB2FDB0FB49}"/>
              </a:ext>
            </a:extLst>
          </p:cNvPr>
          <p:cNvSpPr txBox="1"/>
          <p:nvPr/>
        </p:nvSpPr>
        <p:spPr>
          <a:xfrm>
            <a:off x="2367815" y="5399772"/>
            <a:ext cx="929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00579C"/>
                </a:solidFill>
                <a:latin typeface="+mj-lt"/>
              </a:rPr>
              <a:t>ПОПРОБУЙ САМ! НЕ СПЕШИ ЗАГЛЯДЫВАТЬ В ОТВЕТ!</a:t>
            </a:r>
          </a:p>
        </p:txBody>
      </p:sp>
    </p:spTree>
    <p:extLst>
      <p:ext uri="{BB962C8B-B14F-4D97-AF65-F5344CB8AC3E}">
        <p14:creationId xmlns:p14="http://schemas.microsoft.com/office/powerpoint/2010/main" val="19279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Решение</a:t>
            </a:r>
            <a:endParaRPr lang="ru-RU" sz="32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3470AE8-D507-41E5-B203-83FB003074FF}"/>
              </a:ext>
            </a:extLst>
          </p:cNvPr>
          <p:cNvSpPr/>
          <p:nvPr/>
        </p:nvSpPr>
        <p:spPr>
          <a:xfrm>
            <a:off x="1878531" y="1305341"/>
            <a:ext cx="941671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1. Один стакан с водой стоит на столе в комнате, а другой стакан с водой такой же массы и такой же температуры находится на полке, висящей на высоте 80 см относительно стола. Внутренняя энергия воды в стакане на столе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1) равна нулю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2) меньше внутренней энергии воды на полке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3) больше внутренней энергии воды на полке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4) равна внутренней энергии воды на полке</a:t>
            </a:r>
          </a:p>
          <a:p>
            <a:pPr algn="just"/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Решение. 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Внутренняя энергия пропорциональна температуре тела и потенциальной энергии взаимодействия молекул тела между собой. Следовательно, внутренняя энергия воды в стакане на столе равна внутренней энергии воды на полке.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Правильный ответ указан под номером 4.</a:t>
            </a:r>
          </a:p>
        </p:txBody>
      </p:sp>
    </p:spTree>
    <p:extLst>
      <p:ext uri="{BB962C8B-B14F-4D97-AF65-F5344CB8AC3E}">
        <p14:creationId xmlns:p14="http://schemas.microsoft.com/office/powerpoint/2010/main" val="18122485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Решение</a:t>
            </a:r>
            <a:endParaRPr lang="ru-RU" sz="32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881264B-A8DB-412C-BDF5-D094183BBFB7}"/>
              </a:ext>
            </a:extLst>
          </p:cNvPr>
          <p:cNvSpPr/>
          <p:nvPr/>
        </p:nvSpPr>
        <p:spPr>
          <a:xfrm>
            <a:off x="2720741" y="1166842"/>
            <a:ext cx="803067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2. После того как пар, имеющий температуру 120 °С, впустили в воду при комнатной температуре, внутренняя энергия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1) и пара, и воды уменьшилась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2) и пара, и воды увеличилась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3) пара уменьшилась, а воды увеличилась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4) пара увеличилась, а воды уменьшилась</a:t>
            </a:r>
          </a:p>
          <a:p>
            <a:pPr algn="just"/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Решение.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Внутренняя энергия пропорциональна температуре тела и потенциальной энергии взаимодействия молекул тела между собой. После впускания горячего пара в холодную воду температура пара понизилась, а воды повысилась. Таким образом, внутренняя энергия пара уменьшилась, а воды увеличилась.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Правильный ответ указан под номером 3</a:t>
            </a:r>
          </a:p>
        </p:txBody>
      </p:sp>
    </p:spTree>
    <p:extLst>
      <p:ext uri="{BB962C8B-B14F-4D97-AF65-F5344CB8AC3E}">
        <p14:creationId xmlns:p14="http://schemas.microsoft.com/office/powerpoint/2010/main" val="10879016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РЕШЕНИЕ</a:t>
            </a:r>
            <a:endParaRPr lang="ru-RU" sz="32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8424E3B-2CBD-48B9-9720-2F2FFE5E0548}"/>
              </a:ext>
            </a:extLst>
          </p:cNvPr>
          <p:cNvSpPr/>
          <p:nvPr/>
        </p:nvSpPr>
        <p:spPr>
          <a:xfrm>
            <a:off x="1289784" y="768431"/>
            <a:ext cx="846669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3. На рисунке приведён график зависимости температуры 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t 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воды от времени 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τ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 при нормальном атмосферном давлении. Какое из утверждений является неверным?</a:t>
            </a:r>
          </a:p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1) Участок АБ соответствует процессу нагревания воды.</a:t>
            </a:r>
          </a:p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2) В процессе, соответствующем участку ЕЖ, внутренняя энергия воды уменьшается.</a:t>
            </a:r>
          </a:p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3) Точка Е соответствует твёрдому состоянию воды.</a:t>
            </a:r>
          </a:p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4) В процессе, соответствующем участку БВ, внутренняя энергия системы вода — пар увеличивается.</a:t>
            </a:r>
          </a:p>
          <a:p>
            <a:pPr algn="just"/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Решение.</a:t>
            </a:r>
          </a:p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Проанализируем утверждения.</a:t>
            </a:r>
          </a:p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1) Утверждение верно: участок АБ соответствует процессу нагревания воды.</a:t>
            </a:r>
          </a:p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2) Внутренняя энергия тела пропорциональна средней скорости движения молекул и энергии потенциального взаимодействия между ними. При охлаждении средняя скорость движения молекул уменьшается, следовательно, утверждение верно.</a:t>
            </a:r>
          </a:p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3) Поскольку вода при атмосферном давлении кипит при 100 °C, точка Е не может соответствовать твёрдому состоянию воды.</a:t>
            </a:r>
          </a:p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4) На участке БВ системе сообщается энергия, которая идёт на испарение воды. Молекулы пара двигаются в среднем быстрее молекул воды. Следовательно, внутренняя энергия системы увеличивается.</a:t>
            </a:r>
          </a:p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Правильный ответ указан под номером 3.</a:t>
            </a:r>
          </a:p>
        </p:txBody>
      </p:sp>
      <p:pic>
        <p:nvPicPr>
          <p:cNvPr id="6" name="Рисунок 5" descr="Изображение выглядит как объект, часы&#10;&#10;Автоматически созданное описание">
            <a:extLst>
              <a:ext uri="{FF2B5EF4-FFF2-40B4-BE49-F238E27FC236}">
                <a16:creationId xmlns:a16="http://schemas.microsoft.com/office/drawing/2014/main" id="{53D6E6C0-6513-4C5F-AA24-FC5E04DA5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479" y="857412"/>
            <a:ext cx="2291474" cy="142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48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РЕШЕНИЕ</a:t>
            </a:r>
            <a:endParaRPr lang="ru-RU" sz="32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EABB6F-D723-490E-9972-0D95BEB1C8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9211" t="11039" r="16217" b="30701"/>
          <a:stretch/>
        </p:blipFill>
        <p:spPr>
          <a:xfrm>
            <a:off x="3022333" y="759696"/>
            <a:ext cx="9012366" cy="56507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232668-8720-4CD1-BBF4-4B07546A3699}"/>
              </a:ext>
            </a:extLst>
          </p:cNvPr>
          <p:cNvSpPr txBox="1"/>
          <p:nvPr/>
        </p:nvSpPr>
        <p:spPr>
          <a:xfrm>
            <a:off x="3108958" y="671412"/>
            <a:ext cx="510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4.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52282AD-CD61-4FCF-BB14-2DFB02294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7" y="3429000"/>
            <a:ext cx="691582" cy="92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7849CB0-3287-46C8-B0D2-8A77A2135765}"/>
                  </a:ext>
                </a:extLst>
              </p:cNvPr>
              <p:cNvSpPr txBox="1"/>
              <p:nvPr/>
            </p:nvSpPr>
            <p:spPr>
              <a:xfrm>
                <a:off x="269192" y="4349972"/>
                <a:ext cx="2415726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𝑐𝑚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−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ru-RU" b="0" dirty="0"/>
              </a:p>
              <a:p>
                <a:endParaRPr lang="en-US" b="0" dirty="0"/>
              </a:p>
              <a:p>
                <a:r>
                  <a:rPr lang="ru-RU" dirty="0"/>
                  <a:t>Базовая формула для расчёта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7849CB0-3287-46C8-B0D2-8A77A2135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192" y="4349972"/>
                <a:ext cx="2415726" cy="830997"/>
              </a:xfrm>
              <a:prstGeom prst="rect">
                <a:avLst/>
              </a:prstGeom>
              <a:blipFill>
                <a:blip r:embed="rId5"/>
                <a:stretch>
                  <a:fillRect l="-5808" r="-5303" b="-1617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18776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РЕШЕНИЕ</a:t>
            </a:r>
            <a:endParaRPr lang="ru-RU" sz="32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3FE08D-2329-43FE-8A34-FED4BFA811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5066" t="24035" r="9605" b="14737"/>
          <a:stretch/>
        </p:blipFill>
        <p:spPr>
          <a:xfrm>
            <a:off x="2444816" y="926431"/>
            <a:ext cx="9625425" cy="52938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13208B-2267-4471-B2CF-CCABCA63D841}"/>
              </a:ext>
            </a:extLst>
          </p:cNvPr>
          <p:cNvSpPr txBox="1"/>
          <p:nvPr/>
        </p:nvSpPr>
        <p:spPr>
          <a:xfrm>
            <a:off x="2541068" y="825416"/>
            <a:ext cx="510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val="9622387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РЕШЕНИЕ</a:t>
            </a:r>
            <a:endParaRPr lang="ru-RU" sz="32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81202EB-E1CF-4BE0-976F-06B72F8951A4}"/>
              </a:ext>
            </a:extLst>
          </p:cNvPr>
          <p:cNvSpPr/>
          <p:nvPr/>
        </p:nvSpPr>
        <p:spPr>
          <a:xfrm>
            <a:off x="2605238" y="1213357"/>
            <a:ext cx="852156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6. Удельная теплоёмкость стали равна  500 Дж/кг·°С. Что это означает?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1) для нагревания 1 кг стали на 1 °С необходимо затратить энергию 500 Дж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2) для нагревания 500 кг стали на 1 °С необходимо затратить энергию 1 Дж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3) для нагревания 1 кг стали на 500 °С необходимо затратить энергию 1 Дж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4) для нагревания 500 кг стали на 1 °С необходимо затратить энергию 500 Дж</a:t>
            </a:r>
          </a:p>
          <a:p>
            <a:pPr algn="just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Решение.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Удельная теплоемкость характеризует количество энергии, которое необходимо сообщить одному килограмму вещества для того, из которого состоит тело, для того, чтобы нагреть его на один градус Цельсия. Таким образом, для нагревания 1 кг стали на 1 °С необходимо затратить энергию 500 Дж.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Правильный ответ указан под номером 1.</a:t>
            </a:r>
          </a:p>
        </p:txBody>
      </p:sp>
    </p:spTree>
    <p:extLst>
      <p:ext uri="{BB962C8B-B14F-4D97-AF65-F5344CB8AC3E}">
        <p14:creationId xmlns:p14="http://schemas.microsoft.com/office/powerpoint/2010/main" val="34598036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РЕШЕНИЕ</a:t>
            </a:r>
            <a:endParaRPr lang="ru-RU" sz="32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7BCE84-6254-4053-A410-7804FA0F23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4868" t="42632" r="8914" b="12281"/>
          <a:stretch/>
        </p:blipFill>
        <p:spPr>
          <a:xfrm>
            <a:off x="2459828" y="1311392"/>
            <a:ext cx="9732172" cy="4819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6BBFE9-2ADE-441D-AC0B-EB0D4DE74413}"/>
              </a:ext>
            </a:extLst>
          </p:cNvPr>
          <p:cNvSpPr txBox="1"/>
          <p:nvPr/>
        </p:nvSpPr>
        <p:spPr>
          <a:xfrm>
            <a:off x="2538663" y="1229677"/>
            <a:ext cx="510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7.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06ECDB1-458E-4928-9C25-2CB09A029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36" y="3181172"/>
            <a:ext cx="691582" cy="92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81D041E-08F1-4A69-A0BE-B7A0C427B104}"/>
                  </a:ext>
                </a:extLst>
              </p:cNvPr>
              <p:cNvSpPr txBox="1"/>
              <p:nvPr/>
            </p:nvSpPr>
            <p:spPr>
              <a:xfrm>
                <a:off x="658656" y="3566773"/>
                <a:ext cx="862863" cy="10707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ru-RU" dirty="0"/>
              </a:p>
              <a:p>
                <a:r>
                  <a:rPr lang="ru-RU" dirty="0"/>
                  <a:t>Закон Ома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81D041E-08F1-4A69-A0BE-B7A0C427B1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656" y="3566773"/>
                <a:ext cx="862863" cy="1070742"/>
              </a:xfrm>
              <a:prstGeom prst="rect">
                <a:avLst/>
              </a:prstGeom>
              <a:blipFill>
                <a:blip r:embed="rId5"/>
                <a:stretch>
                  <a:fillRect l="-16197" r="-10563" b="-1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1208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8EB743-CD10-410C-993F-6B275F082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ОБРАЩЕНИЕ К ГИМНАЗИСТАМ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1069D2-6BD2-4992-98C1-36267241B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258" y="698090"/>
            <a:ext cx="9542920" cy="4741453"/>
          </a:xfrm>
        </p:spPr>
        <p:txBody>
          <a:bodyPr>
            <a:normAutofit fontScale="77500" lnSpcReduction="20000"/>
          </a:bodyPr>
          <a:lstStyle/>
          <a:p>
            <a:pPr marL="0" indent="0" algn="ctr" defTabSz="534988">
              <a:lnSpc>
                <a:spcPct val="120000"/>
              </a:lnSpc>
              <a:spcBef>
                <a:spcPts val="600"/>
              </a:spcBef>
              <a:buFontTx/>
              <a:buNone/>
            </a:pPr>
            <a:r>
              <a:rPr lang="ru-RU" altLang="ru-RU" b="1" dirty="0">
                <a:solidFill>
                  <a:srgbClr val="004780"/>
                </a:solidFill>
                <a:latin typeface="PT Sans Narrow" panose="020B0506020203020204" pitchFamily="34" charset="0"/>
              </a:rPr>
              <a:t>(ПРОДОЛЖЕНИЕ)</a:t>
            </a:r>
          </a:p>
          <a:p>
            <a:pPr marL="0" indent="0" algn="just" defTabSz="534988">
              <a:lnSpc>
                <a:spcPct val="120000"/>
              </a:lnSpc>
              <a:spcBef>
                <a:spcPts val="600"/>
              </a:spcBef>
              <a:buFontTx/>
              <a:buNone/>
            </a:pPr>
            <a:r>
              <a:rPr lang="ru-RU" altLang="ru-RU" dirty="0">
                <a:solidFill>
                  <a:srgbClr val="004780"/>
                </a:solidFill>
                <a:latin typeface="PT Sans Narrow" panose="020B0506020203020204" pitchFamily="34" charset="0"/>
              </a:rPr>
              <a:t>	Мы, команда педагогов Академической гимназии №56, очень верим в добросовестность и серьезность наших учеников, в их заинтересованность в получении знаний, интеллектуальном развитии, обретении навыков самообразования и самоконтроля.</a:t>
            </a:r>
          </a:p>
          <a:p>
            <a:pPr marL="0" indent="0" algn="just" defTabSz="534988">
              <a:lnSpc>
                <a:spcPct val="120000"/>
              </a:lnSpc>
              <a:spcBef>
                <a:spcPts val="600"/>
              </a:spcBef>
              <a:buFontTx/>
              <a:buNone/>
            </a:pPr>
            <a:r>
              <a:rPr lang="ru-RU" altLang="ru-RU" dirty="0">
                <a:solidFill>
                  <a:srgbClr val="004780"/>
                </a:solidFill>
                <a:latin typeface="PT Sans Narrow" panose="020B0506020203020204" pitchFamily="34" charset="0"/>
              </a:rPr>
              <a:t>	Мы верим в то, что все наши гимназисты научились за прошедшую неделю грамотно организовывать свой </a:t>
            </a:r>
            <a:r>
              <a:rPr lang="ru-RU" altLang="ru-RU" b="1" dirty="0">
                <a:solidFill>
                  <a:srgbClr val="004780"/>
                </a:solidFill>
                <a:latin typeface="PT Sans Narrow" panose="020B0506020203020204" pitchFamily="34" charset="0"/>
              </a:rPr>
              <a:t>УЧЕБНЫЙ ДЕНЬ ДОМА, </a:t>
            </a:r>
            <a:r>
              <a:rPr lang="ru-RU" altLang="ru-RU" dirty="0">
                <a:solidFill>
                  <a:srgbClr val="004780"/>
                </a:solidFill>
                <a:latin typeface="PT Sans Narrow" panose="020B0506020203020204" pitchFamily="34" charset="0"/>
              </a:rPr>
              <a:t>вчитываются в рекомендации и инструкции для самостоятельной работы.</a:t>
            </a:r>
          </a:p>
          <a:p>
            <a:pPr marL="0" indent="0" algn="just" defTabSz="534988">
              <a:lnSpc>
                <a:spcPct val="120000"/>
              </a:lnSpc>
              <a:spcBef>
                <a:spcPts val="600"/>
              </a:spcBef>
              <a:buFontTx/>
              <a:buNone/>
            </a:pPr>
            <a:r>
              <a:rPr lang="ru-RU" altLang="ru-RU" dirty="0">
                <a:solidFill>
                  <a:srgbClr val="004780"/>
                </a:solidFill>
                <a:latin typeface="PT Sans Narrow" panose="020B0506020203020204" pitchFamily="34" charset="0"/>
              </a:rPr>
              <a:t>	</a:t>
            </a:r>
            <a:r>
              <a:rPr lang="ru-RU" altLang="ru-RU" dirty="0">
                <a:solidFill>
                  <a:srgbClr val="C00000"/>
                </a:solidFill>
                <a:latin typeface="PT Sans Narrow" panose="020B0506020203020204" pitchFamily="34" charset="0"/>
              </a:rPr>
              <a:t>Мы надеемся, что ученики 9 и 11 классов спокойно и без паники мобилизовались на подготовку к сдаче ОГЭ</a:t>
            </a:r>
            <a:r>
              <a:rPr lang="en-US" altLang="ru-RU" dirty="0">
                <a:solidFill>
                  <a:srgbClr val="C00000"/>
                </a:solidFill>
                <a:latin typeface="PT Sans Narrow" panose="020B0506020203020204" pitchFamily="34" charset="0"/>
              </a:rPr>
              <a:t>/</a:t>
            </a:r>
            <a:r>
              <a:rPr lang="ru-RU" altLang="ru-RU" dirty="0">
                <a:solidFill>
                  <a:srgbClr val="C00000"/>
                </a:solidFill>
                <a:latin typeface="PT Sans Narrow" panose="020B0506020203020204" pitchFamily="34" charset="0"/>
              </a:rPr>
              <a:t>ЕГЭ, включая САМОПОДГОТОВКУ с использованием банка заданий ФИПИ и сайтов-тренажеров.</a:t>
            </a:r>
          </a:p>
          <a:p>
            <a:pPr marL="0" indent="0" algn="just" defTabSz="534988">
              <a:lnSpc>
                <a:spcPct val="120000"/>
              </a:lnSpc>
              <a:spcBef>
                <a:spcPts val="600"/>
              </a:spcBef>
              <a:buFontTx/>
              <a:buNone/>
            </a:pPr>
            <a:r>
              <a:rPr lang="ru-RU" altLang="ru-RU" dirty="0">
                <a:solidFill>
                  <a:srgbClr val="004780"/>
                </a:solidFill>
                <a:latin typeface="PT Sans Narrow" panose="020B0506020203020204" pitchFamily="34" charset="0"/>
              </a:rPr>
              <a:t>	Мы готовы к общению, консультациям, индивидуальной помощи всем, у кого возникнут вопросы или затруднения! </a:t>
            </a:r>
          </a:p>
        </p:txBody>
      </p:sp>
    </p:spTree>
    <p:extLst>
      <p:ext uri="{BB962C8B-B14F-4D97-AF65-F5344CB8AC3E}">
        <p14:creationId xmlns:p14="http://schemas.microsoft.com/office/powerpoint/2010/main" val="13008940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РЕШЕНИЕ</a:t>
            </a:r>
            <a:endParaRPr lang="ru-RU" sz="32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B0E65E5-49DD-4832-ACFE-28D910F962BB}"/>
              </a:ext>
            </a:extLst>
          </p:cNvPr>
          <p:cNvSpPr/>
          <p:nvPr/>
        </p:nvSpPr>
        <p:spPr>
          <a:xfrm>
            <a:off x="352926" y="811276"/>
            <a:ext cx="86851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8. Для измерения силы тока, проходящего через лампу, и электрического напряжения на лампе ученик собрал электрическую цепь, представленную на рисунке. Какие из приборов (амперметр и (или) вольтметр) включены в электрическую цепь правильно?</a:t>
            </a:r>
            <a:endParaRPr lang="ru-RU" dirty="0"/>
          </a:p>
        </p:txBody>
      </p:sp>
      <p:pic>
        <p:nvPicPr>
          <p:cNvPr id="8" name="Рисунок 7" descr="Изображение выглядит как внутренний, стол, фотография, элементы&#10;&#10;Автоматически созданное описание">
            <a:extLst>
              <a:ext uri="{FF2B5EF4-FFF2-40B4-BE49-F238E27FC236}">
                <a16:creationId xmlns:a16="http://schemas.microsoft.com/office/drawing/2014/main" id="{2F20DB24-8361-40BE-9C92-D3173BB9B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254" y="1734606"/>
            <a:ext cx="3379820" cy="2131182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956AB6B-ECA9-4B42-A7C7-DC6C4EDF2F40}"/>
              </a:ext>
            </a:extLst>
          </p:cNvPr>
          <p:cNvSpPr/>
          <p:nvPr/>
        </p:nvSpPr>
        <p:spPr>
          <a:xfrm>
            <a:off x="932172" y="1864845"/>
            <a:ext cx="752708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1) только амперметр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2) только вольтметр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3) и амперметр, и вольтметр включены правильно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4) и амперметр, и вольтметр включены неправильно</a:t>
            </a:r>
          </a:p>
          <a:p>
            <a:pPr algn="just"/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Решение.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Амперметр подключен последовательно к лампе, поэтому он измеряет ток на лампе. Плюсовая клемма амперметра соединена с плюсовой клеммой источника тока. Амперметр подключен верно.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Вольтметр подключен параллельно к лампе и реостату, поэтому он измеряет напряжение не на лампе, а на реостате и лампе. Вольтметр подключен неверно.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Правильный ответ указан под номером 1.</a:t>
            </a:r>
          </a:p>
        </p:txBody>
      </p:sp>
    </p:spTree>
    <p:extLst>
      <p:ext uri="{BB962C8B-B14F-4D97-AF65-F5344CB8AC3E}">
        <p14:creationId xmlns:p14="http://schemas.microsoft.com/office/powerpoint/2010/main" val="25305792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РЕШЕНИЕ</a:t>
            </a:r>
            <a:endParaRPr lang="ru-RU" sz="32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CF5FEE-5D8E-4DEB-97F8-F254FDD548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4948" t="31324" r="9977" b="21263"/>
          <a:stretch/>
        </p:blipFill>
        <p:spPr>
          <a:xfrm>
            <a:off x="2072869" y="970948"/>
            <a:ext cx="9852834" cy="51410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203583-49D3-42D3-BBC8-16CB80BE9F38}"/>
              </a:ext>
            </a:extLst>
          </p:cNvPr>
          <p:cNvSpPr txBox="1"/>
          <p:nvPr/>
        </p:nvSpPr>
        <p:spPr>
          <a:xfrm>
            <a:off x="2163278" y="922823"/>
            <a:ext cx="510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9.</a:t>
            </a:r>
          </a:p>
        </p:txBody>
      </p:sp>
    </p:spTree>
    <p:extLst>
      <p:ext uri="{BB962C8B-B14F-4D97-AF65-F5344CB8AC3E}">
        <p14:creationId xmlns:p14="http://schemas.microsoft.com/office/powerpoint/2010/main" val="39108421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РЕШЕНИЕ</a:t>
            </a:r>
            <a:endParaRPr lang="ru-RU" sz="32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4C4C10E-4DC9-42C3-913A-B9412587C024}"/>
              </a:ext>
            </a:extLst>
          </p:cNvPr>
          <p:cNvSpPr/>
          <p:nvPr/>
        </p:nvSpPr>
        <p:spPr>
          <a:xfrm>
            <a:off x="651308" y="813410"/>
            <a:ext cx="107065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10. К незаряженной лёгкой металлической гильзе, подвешенной на шёлковой нити, поднесли, не касаясь, отрицательно заряженную эбонитовую палочку. На каком рисунке правильно показано поведение гильзы и распределение зарядов на ней?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DE97C9E-B31B-4998-8AB9-CA847F405523}"/>
              </a:ext>
            </a:extLst>
          </p:cNvPr>
          <p:cNvSpPr/>
          <p:nvPr/>
        </p:nvSpPr>
        <p:spPr>
          <a:xfrm>
            <a:off x="776433" y="1753613"/>
            <a:ext cx="71576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1) 1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2) 2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3) 3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4) 4</a:t>
            </a:r>
          </a:p>
          <a:p>
            <a:pPr algn="just"/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Решение.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Палочка заряжена отрицательно, следовательно, на ближней к ней стороне гильзы возникает положительный заряд и гильза притянется к палочке.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Правильный ответ указан под номером 2.</a:t>
            </a:r>
          </a:p>
        </p:txBody>
      </p:sp>
      <p:pic>
        <p:nvPicPr>
          <p:cNvPr id="7" name="Рисунок 6" descr="Изображение выглядит как часы&#10;&#10;Автоматически созданное описание">
            <a:extLst>
              <a:ext uri="{FF2B5EF4-FFF2-40B4-BE49-F238E27FC236}">
                <a16:creationId xmlns:a16="http://schemas.microsoft.com/office/drawing/2014/main" id="{F235993A-475C-4AE1-A500-DC539BA00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148" y="1572567"/>
            <a:ext cx="4385080" cy="241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495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РЕШЕНИЕ</a:t>
            </a:r>
            <a:endParaRPr lang="ru-RU" sz="32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56E5C6D-A80B-4852-9079-7257668BEC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5105" t="17824" r="3368" b="6947"/>
          <a:stretch/>
        </p:blipFill>
        <p:spPr>
          <a:xfrm>
            <a:off x="2281187" y="789270"/>
            <a:ext cx="9519385" cy="56317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1712D1-37AF-4B99-8231-7EB2ADC4A3E1}"/>
              </a:ext>
            </a:extLst>
          </p:cNvPr>
          <p:cNvSpPr txBox="1"/>
          <p:nvPr/>
        </p:nvSpPr>
        <p:spPr>
          <a:xfrm>
            <a:off x="2348562" y="700287"/>
            <a:ext cx="510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11.</a:t>
            </a:r>
          </a:p>
        </p:txBody>
      </p:sp>
    </p:spTree>
    <p:extLst>
      <p:ext uri="{BB962C8B-B14F-4D97-AF65-F5344CB8AC3E}">
        <p14:creationId xmlns:p14="http://schemas.microsoft.com/office/powerpoint/2010/main" val="16620022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РЕШЕНИЕ</a:t>
            </a:r>
            <a:endParaRPr lang="ru-RU" sz="32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CE19BFE-A87B-4011-B9E6-A780AF5A2FC1}"/>
              </a:ext>
            </a:extLst>
          </p:cNvPr>
          <p:cNvSpPr/>
          <p:nvPr/>
        </p:nvSpPr>
        <p:spPr>
          <a:xfrm>
            <a:off x="3356527" y="1206433"/>
            <a:ext cx="784728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12. К магнитной стрелке медленно поднесли снизу постоянный магнит, как показано на рисунке. Как повернётся магнитная стрелка?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1) на 90° по часовой стрелке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2) на 90° против часовой стрелки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3) на 45° по часовой стрелке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4) никак не повернётся</a:t>
            </a:r>
          </a:p>
          <a:p>
            <a:pPr algn="just"/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Решение.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Противоположные полюса магнитов притягиваются, следовательно, стрелка повернётся на 90° по часовой стрелке.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Правильный ответ указан под номером 1.</a:t>
            </a:r>
          </a:p>
          <a:p>
            <a:pPr algn="just"/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5" name="Рисунок 4" descr="Изображение выглядит как стол, часы&#10;&#10;Автоматически созданное описание">
            <a:extLst>
              <a:ext uri="{FF2B5EF4-FFF2-40B4-BE49-F238E27FC236}">
                <a16:creationId xmlns:a16="http://schemas.microsoft.com/office/drawing/2014/main" id="{7541D0A8-08E5-4B2B-B901-F1C2E352D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267" y="1774862"/>
            <a:ext cx="653543" cy="144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436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РЕШЕНИЕ</a:t>
            </a:r>
            <a:endParaRPr lang="ru-RU" sz="32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BE27F2B-6AB8-4E20-9BAA-37648F1722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4900" t="29600" r="3250" b="29866"/>
          <a:stretch/>
        </p:blipFill>
        <p:spPr>
          <a:xfrm>
            <a:off x="1453895" y="1142999"/>
            <a:ext cx="10402443" cy="39102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5C071E-2A95-4552-AD88-A58630B7104E}"/>
              </a:ext>
            </a:extLst>
          </p:cNvPr>
          <p:cNvSpPr txBox="1"/>
          <p:nvPr/>
        </p:nvSpPr>
        <p:spPr>
          <a:xfrm>
            <a:off x="1559290" y="1152624"/>
            <a:ext cx="510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13.</a:t>
            </a:r>
          </a:p>
        </p:txBody>
      </p:sp>
    </p:spTree>
    <p:extLst>
      <p:ext uri="{BB962C8B-B14F-4D97-AF65-F5344CB8AC3E}">
        <p14:creationId xmlns:p14="http://schemas.microsoft.com/office/powerpoint/2010/main" val="20372064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РЕШЕНИЕ</a:t>
            </a:r>
            <a:endParaRPr lang="ru-RU" sz="32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5C1375F-8063-4C19-9CC7-AF3893C4E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5263" t="16139" r="3684" b="22527"/>
          <a:stretch/>
        </p:blipFill>
        <p:spPr>
          <a:xfrm>
            <a:off x="1700981" y="964931"/>
            <a:ext cx="10149477" cy="51663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39C6C2-548D-4F3E-9689-5CE45F62DD96}"/>
              </a:ext>
            </a:extLst>
          </p:cNvPr>
          <p:cNvSpPr txBox="1"/>
          <p:nvPr/>
        </p:nvSpPr>
        <p:spPr>
          <a:xfrm>
            <a:off x="1761421" y="911992"/>
            <a:ext cx="510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14.</a:t>
            </a:r>
          </a:p>
        </p:txBody>
      </p:sp>
    </p:spTree>
    <p:extLst>
      <p:ext uri="{BB962C8B-B14F-4D97-AF65-F5344CB8AC3E}">
        <p14:creationId xmlns:p14="http://schemas.microsoft.com/office/powerpoint/2010/main" val="1368097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РЕШЕНИЕ</a:t>
            </a:r>
            <a:endParaRPr lang="ru-RU" sz="32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C6710CA-5E1F-478E-BC9B-C07FA3A720F9}"/>
              </a:ext>
            </a:extLst>
          </p:cNvPr>
          <p:cNvSpPr/>
          <p:nvPr/>
        </p:nvSpPr>
        <p:spPr>
          <a:xfrm>
            <a:off x="994920" y="1000393"/>
            <a:ext cx="840896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15. На границе воздух — стекло световой луч частично отражается, частично преломляется (см. рисунок). Угол отражения равен примерно</a:t>
            </a:r>
          </a:p>
          <a:p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1) 30°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2) 35°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3) 55°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4) 60°</a:t>
            </a:r>
          </a:p>
          <a:p>
            <a:endParaRPr lang="ru-RU" dirty="0"/>
          </a:p>
          <a:p>
            <a:endParaRPr lang="ru-RU" dirty="0"/>
          </a:p>
          <a:p>
            <a:pPr algn="just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Решение.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Угол отражения — это угол между отражённым лучом и перпендикуляром к поверхности. Из рисунка видно, что этот угол равен 60°.</a:t>
            </a:r>
          </a:p>
          <a:p>
            <a:endParaRPr lang="ru-RU" dirty="0"/>
          </a:p>
        </p:txBody>
      </p:sp>
      <p:pic>
        <p:nvPicPr>
          <p:cNvPr id="5" name="Рисунок 4" descr="Изображение выглядит как объект, часы, фотография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108F0180-1339-4E13-A105-EC0331EDE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510" y="1041384"/>
            <a:ext cx="1985222" cy="2226342"/>
          </a:xfrm>
          <a:prstGeom prst="rect">
            <a:avLst/>
          </a:prstGeom>
        </p:spPr>
      </p:pic>
      <p:pic>
        <p:nvPicPr>
          <p:cNvPr id="7" name="Рисунок 6" descr="Изображение выглядит как объект, часы, фотография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D4BAB26B-523F-4EDF-89BE-6423D879EE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14" y="4076299"/>
            <a:ext cx="1985222" cy="222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1968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/>
              <a:t>КОНТРОЛЬНОЕ ЗАДАНИЕ/ТЕСТ:</a:t>
            </a:r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ИНСТРУКЦИЯ</a:t>
            </a:r>
            <a:endParaRPr lang="ru-RU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D8A3F5-B20B-4DFF-A244-AEA19DD47317}"/>
              </a:ext>
            </a:extLst>
          </p:cNvPr>
          <p:cNvSpPr txBox="1"/>
          <p:nvPr/>
        </p:nvSpPr>
        <p:spPr>
          <a:xfrm>
            <a:off x="1332589" y="1484213"/>
            <a:ext cx="103560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4780"/>
                </a:solidFill>
              </a:rPr>
              <a:t>Предлагаем вашему вниманию контрольный тест на повторение.</a:t>
            </a:r>
          </a:p>
          <a:p>
            <a:pPr algn="ctr"/>
            <a:r>
              <a:rPr lang="ru-RU" sz="3200" dirty="0">
                <a:solidFill>
                  <a:srgbClr val="004780"/>
                </a:solidFill>
              </a:rPr>
              <a:t>Будьте внимательны!</a:t>
            </a:r>
          </a:p>
          <a:p>
            <a:pPr algn="ctr"/>
            <a:r>
              <a:rPr lang="ru-RU" sz="3200" dirty="0">
                <a:solidFill>
                  <a:srgbClr val="004780"/>
                </a:solidFill>
              </a:rPr>
              <a:t>В каждом вопросе только один правильный ответ.</a:t>
            </a:r>
          </a:p>
          <a:p>
            <a:pPr algn="ctr"/>
            <a:r>
              <a:rPr lang="ru-RU" sz="3200" dirty="0">
                <a:solidFill>
                  <a:srgbClr val="004780"/>
                </a:solidFill>
              </a:rPr>
              <a:t>Время выполнения теста неограниченно, поэтому не спешите «отгадывать» ответ, обратитесь за подсказками  к разобранным заданиям тренировочного теста (слайды 20-34)</a:t>
            </a:r>
          </a:p>
        </p:txBody>
      </p:sp>
    </p:spTree>
    <p:extLst>
      <p:ext uri="{BB962C8B-B14F-4D97-AF65-F5344CB8AC3E}">
        <p14:creationId xmlns:p14="http://schemas.microsoft.com/office/powerpoint/2010/main" val="18813956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/>
              <a:t>КОНТРОЛЬНОЕ ЗАДАНИЕ/ТЕСТ:</a:t>
            </a:r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Ссылка на задания</a:t>
            </a:r>
            <a:endParaRPr lang="ru-RU" sz="32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D3F61C9-EDCD-4216-BCBC-1186257E4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5589" y="2043567"/>
            <a:ext cx="2179331" cy="217933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A66A247-23C5-47F8-928B-22F01625432A}"/>
              </a:ext>
            </a:extLst>
          </p:cNvPr>
          <p:cNvSpPr/>
          <p:nvPr/>
        </p:nvSpPr>
        <p:spPr>
          <a:xfrm>
            <a:off x="2288747" y="2363791"/>
            <a:ext cx="436811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hlinkClick r:id="rId3"/>
              </a:rPr>
              <a:t>https://clck.ru/NDbpx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121756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8EB743-CD10-410C-993F-6B275F082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ОБРАЩЕНИЕ К ГИМНАЗИСТАМ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1069D2-6BD2-4992-98C1-36267241B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258" y="698090"/>
            <a:ext cx="9542920" cy="4851684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r>
              <a:rPr lang="ru-RU" altLang="ru-RU" sz="3200" dirty="0">
                <a:solidFill>
                  <a:srgbClr val="004780"/>
                </a:solidFill>
                <a:latin typeface="PT Sans Narrow" panose="020B0506020203020204" pitchFamily="34" charset="0"/>
              </a:rPr>
              <a:t>(неформальное)</a:t>
            </a:r>
          </a:p>
          <a:p>
            <a:pPr marL="0" indent="0" algn="just" defTabSz="449263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r>
              <a:rPr lang="ru-RU" altLang="ru-RU" sz="3200" dirty="0">
                <a:solidFill>
                  <a:srgbClr val="004780"/>
                </a:solidFill>
                <a:latin typeface="PT Sans Narrow" panose="020B0506020203020204" pitchFamily="34" charset="0"/>
              </a:rPr>
              <a:t>	</a:t>
            </a:r>
            <a:r>
              <a:rPr lang="ru-RU" altLang="ru-RU" dirty="0">
                <a:solidFill>
                  <a:srgbClr val="004780"/>
                </a:solidFill>
                <a:latin typeface="PT Sans Narrow" panose="020B0506020203020204" pitchFamily="34" charset="0"/>
              </a:rPr>
              <a:t>Гимназисты! Дорогие наши ученики! Мы привыкли быть вместе в нашем большом общем доме – Гимназии №56. Привыкли к личному взаимодействию, непосредственному общению. В эти дни нам необходимо продолжать учиться взаимодействию, учиться </a:t>
            </a:r>
            <a:r>
              <a:rPr lang="ru-RU" alt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 Narrow" panose="020B0506020203020204" pitchFamily="34" charset="0"/>
              </a:rPr>
              <a:t>СЛЫШАТЬ</a:t>
            </a:r>
            <a:r>
              <a:rPr lang="ru-RU" altLang="ru-RU" dirty="0">
                <a:solidFill>
                  <a:srgbClr val="000099"/>
                </a:solidFill>
                <a:latin typeface="PT Sans Narrow" panose="020B0506020203020204" pitchFamily="34" charset="0"/>
              </a:rPr>
              <a:t> </a:t>
            </a:r>
            <a:r>
              <a:rPr lang="ru-RU" altLang="ru-RU" dirty="0">
                <a:solidFill>
                  <a:srgbClr val="004780"/>
                </a:solidFill>
                <a:latin typeface="PT Sans Narrow" panose="020B0506020203020204" pitchFamily="34" charset="0"/>
              </a:rPr>
              <a:t>друг друга, реагировать на советы, рекомендации, просьбы о содействии.</a:t>
            </a:r>
          </a:p>
          <a:p>
            <a:pPr marL="0" indent="0" algn="just" defTabSz="449263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r>
              <a:rPr lang="ru-RU" altLang="ru-RU" dirty="0">
                <a:solidFill>
                  <a:srgbClr val="004780"/>
                </a:solidFill>
                <a:latin typeface="PT Sans Narrow" panose="020B0506020203020204" pitchFamily="34" charset="0"/>
              </a:rPr>
              <a:t>	На наш взгляд, самое главное по-прежнему (как и на прошедшей неделе) –</a:t>
            </a:r>
            <a:r>
              <a:rPr lang="ru-RU" altLang="ru-RU" dirty="0">
                <a:solidFill>
                  <a:srgbClr val="000099"/>
                </a:solidFill>
                <a:latin typeface="PT Sans Narrow" panose="020B0506020203020204" pitchFamily="34" charset="0"/>
              </a:rPr>
              <a:t> </a:t>
            </a:r>
            <a:r>
              <a:rPr lang="ru-RU" alt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 Narrow" panose="020B0506020203020204" pitchFamily="34" charset="0"/>
              </a:rPr>
              <a:t>НЕ ПОТЕРЯТЬ ВРЕМЯ</a:t>
            </a:r>
            <a:r>
              <a:rPr lang="ru-RU" altLang="ru-RU" b="1" dirty="0">
                <a:solidFill>
                  <a:srgbClr val="0047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 Narrow" panose="020B0506020203020204" pitchFamily="34" charset="0"/>
              </a:rPr>
              <a:t>,</a:t>
            </a:r>
            <a:r>
              <a:rPr lang="ru-RU" altLang="ru-RU" dirty="0">
                <a:solidFill>
                  <a:srgbClr val="004780"/>
                </a:solidFill>
                <a:latin typeface="PT Sans Narrow" panose="020B0506020203020204" pitchFamily="34" charset="0"/>
              </a:rPr>
              <a:t> не «утонуть» в «свободе», возникшей из-за эпидемии, не потеряться в гаджетах, играх, чатах…</a:t>
            </a:r>
          </a:p>
          <a:p>
            <a:pPr marL="0" indent="0" algn="just" defTabSz="449263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r>
              <a:rPr lang="ru-RU" altLang="ru-RU" dirty="0">
                <a:solidFill>
                  <a:srgbClr val="004780"/>
                </a:solidFill>
                <a:latin typeface="PT Sans Narrow" panose="020B0506020203020204" pitchFamily="34" charset="0"/>
              </a:rPr>
              <a:t>	Каждому из вас выпал (как это ни странно)</a:t>
            </a:r>
            <a:r>
              <a:rPr lang="ru-RU" altLang="ru-RU" dirty="0">
                <a:solidFill>
                  <a:srgbClr val="000099"/>
                </a:solidFill>
                <a:latin typeface="PT Sans Narrow" panose="020B0506020203020204" pitchFamily="34" charset="0"/>
              </a:rPr>
              <a:t> </a:t>
            </a:r>
            <a:r>
              <a:rPr lang="ru-RU" alt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 Narrow" panose="020B0506020203020204" pitchFamily="34" charset="0"/>
              </a:rPr>
              <a:t>УНИКАЛЬНЫЙ ШАНС</a:t>
            </a:r>
            <a:r>
              <a:rPr lang="ru-RU" altLang="ru-RU" dirty="0">
                <a:solidFill>
                  <a:srgbClr val="000099"/>
                </a:solidFill>
                <a:latin typeface="PT Sans Narrow" panose="020B0506020203020204" pitchFamily="34" charset="0"/>
              </a:rPr>
              <a:t> </a:t>
            </a:r>
            <a:r>
              <a:rPr lang="ru-RU" altLang="ru-RU" dirty="0">
                <a:solidFill>
                  <a:srgbClr val="004780"/>
                </a:solidFill>
                <a:latin typeface="PT Sans Narrow" panose="020B0506020203020204" pitchFamily="34" charset="0"/>
              </a:rPr>
              <a:t>воспитать в себе волю, добросовестность, пунктуальность. Не упустите его!</a:t>
            </a:r>
          </a:p>
          <a:p>
            <a:pPr marL="0" indent="0" algn="just" defTabSz="449263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r>
              <a:rPr lang="ru-RU" altLang="ru-RU" dirty="0">
                <a:solidFill>
                  <a:srgbClr val="004780"/>
                </a:solidFill>
                <a:latin typeface="PT Sans Narrow" panose="020B0506020203020204" pitchFamily="34" charset="0"/>
              </a:rPr>
              <a:t>	Помните: мы – рядом, мы с вами. А мы помним, что у нас есть вы – около 3000 учеников и воспитанников семьи «пять-шесть», одной из лучших школ России!</a:t>
            </a:r>
          </a:p>
        </p:txBody>
      </p:sp>
    </p:spTree>
    <p:extLst>
      <p:ext uri="{BB962C8B-B14F-4D97-AF65-F5344CB8AC3E}">
        <p14:creationId xmlns:p14="http://schemas.microsoft.com/office/powerpoint/2010/main" val="33750382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9EC07F66-9EB3-4F2A-8F44-4C0A892E3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3032" y="991402"/>
            <a:ext cx="10280768" cy="5481826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  <a:defRPr/>
            </a:pPr>
            <a:r>
              <a:rPr lang="ru-RU" sz="3600" b="1" dirty="0">
                <a:solidFill>
                  <a:srgbClr val="C00000"/>
                </a:solidFill>
              </a:rPr>
              <a:t>ДЛЯ ВСЕХ: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  <a:defRPr/>
            </a:pPr>
            <a:r>
              <a:rPr lang="ru-RU" sz="3600" b="1" dirty="0">
                <a:solidFill>
                  <a:srgbClr val="FF0000"/>
                </a:solidFill>
              </a:rPr>
              <a:t>СРОКИ СДАЧИ</a:t>
            </a:r>
            <a:r>
              <a:rPr lang="ru-RU" sz="3600" b="1" dirty="0">
                <a:solidFill>
                  <a:srgbClr val="C00000"/>
                </a:solidFill>
              </a:rPr>
              <a:t>: 20 МАЯ, </a:t>
            </a:r>
            <a:r>
              <a:rPr lang="ru-RU" sz="3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12.00</a:t>
            </a: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  <a:defRPr/>
            </a:pPr>
            <a:r>
              <a:rPr lang="ru-RU" sz="3600" b="1" dirty="0">
                <a:solidFill>
                  <a:srgbClr val="C00000"/>
                </a:solidFill>
              </a:rPr>
              <a:t>КОНТРОЛЬНОЕ ЗАДАНИЕ ОТСЫЛАЕТСЯ </a:t>
            </a: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  <a:defRPr/>
            </a:pPr>
            <a:r>
              <a:rPr lang="ru-RU" sz="3600" b="1" dirty="0">
                <a:solidFill>
                  <a:srgbClr val="C00000"/>
                </a:solidFill>
              </a:rPr>
              <a:t>НА ПОЧТУ УЧИТЕЛЯ ТОЛЬКО ТАК: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r>
              <a:rPr lang="ru-RU" b="1" dirty="0">
                <a:solidFill>
                  <a:srgbClr val="0084E3"/>
                </a:solidFill>
              </a:rPr>
              <a:t>СТРОКА ТЕМА</a:t>
            </a:r>
            <a:r>
              <a:rPr lang="ru-RU" b="1" dirty="0">
                <a:solidFill>
                  <a:srgbClr val="00579C"/>
                </a:solidFill>
              </a:rPr>
              <a:t>:   Фамилия Имя </a:t>
            </a:r>
            <a:r>
              <a:rPr lang="ru-RU" b="1" dirty="0" err="1">
                <a:solidFill>
                  <a:srgbClr val="00579C"/>
                </a:solidFill>
              </a:rPr>
              <a:t>ученика_класс</a:t>
            </a:r>
            <a:endParaRPr lang="ru-RU" b="1" dirty="0">
              <a:solidFill>
                <a:srgbClr val="00579C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r>
              <a:rPr lang="ru-RU" b="1" dirty="0">
                <a:solidFill>
                  <a:srgbClr val="0084E3"/>
                </a:solidFill>
              </a:rPr>
              <a:t>ТЕЛО ПИСЬМА</a:t>
            </a:r>
            <a:r>
              <a:rPr lang="ru-RU" b="1" dirty="0">
                <a:solidFill>
                  <a:srgbClr val="00579C"/>
                </a:solidFill>
              </a:rPr>
              <a:t>: </a:t>
            </a:r>
            <a:r>
              <a:rPr lang="ru-RU" b="1" dirty="0">
                <a:solidFill>
                  <a:srgbClr val="C00000"/>
                </a:solidFill>
              </a:rPr>
              <a:t>Если у вас возникли КОНКРЕТНЫЕ ВОПРОСЫ ИЛИ ЗАТРУДНЕНИЯ, очень четко (желательно – по пунктам) изложите их в теле письма.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r>
              <a:rPr lang="ru-RU" i="1" dirty="0">
                <a:solidFill>
                  <a:srgbClr val="C00000"/>
                </a:solidFill>
              </a:rPr>
              <a:t>Например: </a:t>
            </a:r>
            <a:r>
              <a:rPr lang="ru-RU" i="1" dirty="0">
                <a:solidFill>
                  <a:srgbClr val="00579C"/>
                </a:solidFill>
              </a:rPr>
              <a:t>уважаемая(</a:t>
            </a:r>
            <a:r>
              <a:rPr lang="ru-RU" i="1" dirty="0" err="1">
                <a:solidFill>
                  <a:srgbClr val="00579C"/>
                </a:solidFill>
              </a:rPr>
              <a:t>ый</a:t>
            </a:r>
            <a:r>
              <a:rPr lang="ru-RU" i="1" dirty="0">
                <a:solidFill>
                  <a:srgbClr val="00579C"/>
                </a:solidFill>
              </a:rPr>
              <a:t>) ИО, напишите, пожалуйста, источник, по которому я могу повторить материал прошлого года, встретившийся в тренировочном задании.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r>
              <a:rPr lang="ru-RU" i="1" dirty="0">
                <a:solidFill>
                  <a:srgbClr val="00579C"/>
                </a:solidFill>
              </a:rPr>
              <a:t>ИЛИ: поясните, пожалуйста, №№… в ключе к тренировочному тесту.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r>
              <a:rPr lang="ru-RU" b="1" i="1" dirty="0">
                <a:solidFill>
                  <a:srgbClr val="C00000"/>
                </a:solidFill>
              </a:rPr>
              <a:t>КОНТРОЛЬНОЕ ЗАДАНИЕ – файл </a:t>
            </a:r>
            <a:r>
              <a:rPr lang="en-US" b="1" i="1" dirty="0">
                <a:solidFill>
                  <a:srgbClr val="C00000"/>
                </a:solidFill>
              </a:rPr>
              <a:t>WORD</a:t>
            </a:r>
            <a:r>
              <a:rPr lang="ru-RU" b="1" i="1" dirty="0">
                <a:solidFill>
                  <a:srgbClr val="C00000"/>
                </a:solidFill>
              </a:rPr>
              <a:t>! </a:t>
            </a:r>
            <a:r>
              <a:rPr lang="ru-RU" b="1" i="1" u="sng" dirty="0">
                <a:solidFill>
                  <a:srgbClr val="C00000"/>
                </a:solidFill>
              </a:rPr>
              <a:t>ТОЛЬКО ВЛОЖЕННЫЙ ФАЙЛ!!!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r>
              <a:rPr lang="ru-RU" b="1" dirty="0">
                <a:solidFill>
                  <a:srgbClr val="0084E3"/>
                </a:solidFill>
              </a:rPr>
              <a:t>НАЗВАНИЕ ФАЙЛА</a:t>
            </a:r>
            <a:r>
              <a:rPr lang="ru-RU" b="1" dirty="0">
                <a:solidFill>
                  <a:srgbClr val="00579C"/>
                </a:solidFill>
              </a:rPr>
              <a:t>: Фамилия Имя </a:t>
            </a:r>
            <a:r>
              <a:rPr lang="ru-RU" b="1" dirty="0" err="1">
                <a:solidFill>
                  <a:srgbClr val="00579C"/>
                </a:solidFill>
              </a:rPr>
              <a:t>ученика_класс_предмет</a:t>
            </a:r>
            <a:r>
              <a:rPr lang="ru-RU" b="1" dirty="0">
                <a:solidFill>
                  <a:srgbClr val="00579C"/>
                </a:solidFill>
              </a:rPr>
              <a:t> 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/>
              <a:t>ОБРАТНАЯ СВЯЗЬ</a:t>
            </a:r>
          </a:p>
        </p:txBody>
      </p:sp>
    </p:spTree>
    <p:extLst>
      <p:ext uri="{BB962C8B-B14F-4D97-AF65-F5344CB8AC3E}">
        <p14:creationId xmlns:p14="http://schemas.microsoft.com/office/powerpoint/2010/main" val="15920947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4">
            <a:extLst>
              <a:ext uri="{FF2B5EF4-FFF2-40B4-BE49-F238E27FC236}">
                <a16:creationId xmlns:a16="http://schemas.microsoft.com/office/drawing/2014/main" id="{411CB591-98ED-4E57-93C5-637089A4AC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3743363"/>
              </p:ext>
            </p:extLst>
          </p:nvPr>
        </p:nvGraphicFramePr>
        <p:xfrm>
          <a:off x="1073150" y="1145406"/>
          <a:ext cx="10280649" cy="1394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4547">
                  <a:extLst>
                    <a:ext uri="{9D8B030D-6E8A-4147-A177-3AD203B41FA5}">
                      <a16:colId xmlns:a16="http://schemas.microsoft.com/office/drawing/2014/main" val="2414264179"/>
                    </a:ext>
                  </a:extLst>
                </a:gridCol>
                <a:gridCol w="4947385">
                  <a:extLst>
                    <a:ext uri="{9D8B030D-6E8A-4147-A177-3AD203B41FA5}">
                      <a16:colId xmlns:a16="http://schemas.microsoft.com/office/drawing/2014/main" val="776195605"/>
                    </a:ext>
                  </a:extLst>
                </a:gridCol>
                <a:gridCol w="3778717">
                  <a:extLst>
                    <a:ext uri="{9D8B030D-6E8A-4147-A177-3AD203B41FA5}">
                      <a16:colId xmlns:a16="http://schemas.microsoft.com/office/drawing/2014/main" val="547028212"/>
                    </a:ext>
                  </a:extLst>
                </a:gridCol>
              </a:tblGrid>
              <a:tr h="46490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Класс</a:t>
                      </a:r>
                    </a:p>
                  </a:txBody>
                  <a:tcPr>
                    <a:solidFill>
                      <a:srgbClr val="005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ФИО УЧИТЕЛЯ</a:t>
                      </a:r>
                    </a:p>
                  </a:txBody>
                  <a:tcPr>
                    <a:solidFill>
                      <a:srgbClr val="005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АДРЕС ЭЛЕКТРОННОЙ ПОЧТЫ</a:t>
                      </a:r>
                    </a:p>
                  </a:txBody>
                  <a:tcPr>
                    <a:solidFill>
                      <a:srgbClr val="0057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9469528"/>
                  </a:ext>
                </a:extLst>
              </a:tr>
              <a:tr h="46490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000099"/>
                          </a:solidFill>
                          <a:latin typeface="Bookman Old Style" panose="02050604050505020204" pitchFamily="18" charset="0"/>
                        </a:rPr>
                        <a:t>8 </a:t>
                      </a:r>
                      <a:r>
                        <a:rPr lang="ru-RU" sz="1400" dirty="0">
                          <a:solidFill>
                            <a:srgbClr val="000099"/>
                          </a:solidFill>
                          <a:latin typeface="Bookman Old Style" panose="02050604050505020204" pitchFamily="18" charset="0"/>
                        </a:rPr>
                        <a:t>А,Б,В,Г,Д,З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000099"/>
                          </a:solidFill>
                          <a:latin typeface="Bookman Old Style" panose="02050604050505020204" pitchFamily="18" charset="0"/>
                        </a:rPr>
                        <a:t>Тюрина Наталья Алексеевна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99"/>
                          </a:solidFill>
                          <a:latin typeface="Bookman Old Style" panose="02050604050505020204" pitchFamily="18" charset="0"/>
                        </a:rPr>
                        <a:t>dom56_tyurina@mail.ru</a:t>
                      </a:r>
                      <a:endParaRPr lang="ru-RU" dirty="0">
                        <a:solidFill>
                          <a:srgbClr val="000099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1876440519"/>
                  </a:ext>
                </a:extLst>
              </a:tr>
              <a:tr h="46490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000099"/>
                          </a:solidFill>
                          <a:latin typeface="Bookman Old Style" panose="02050604050505020204" pitchFamily="18" charset="0"/>
                        </a:rPr>
                        <a:t>8 еж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000099"/>
                          </a:solidFill>
                          <a:latin typeface="Bookman Old Style" panose="02050604050505020204" pitchFamily="18" charset="0"/>
                        </a:rPr>
                        <a:t>Кузнецов В.Н.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rgbClr val="00009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  <a:hlinkClick r:id="" action="ppaction://noaction"/>
                        </a:rPr>
                        <a:t>dom56_kuznetsovvn@mail.ru</a:t>
                      </a:r>
                      <a:r>
                        <a:rPr lang="ru-RU" sz="1800" kern="1200" dirty="0">
                          <a:solidFill>
                            <a:srgbClr val="00009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2661886772"/>
                  </a:ext>
                </a:extLst>
              </a:tr>
            </a:tbl>
          </a:graphicData>
        </a:graphic>
      </p:graphicFrame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/>
              <a:t>АДРЕСА ОТПРАВКИ</a:t>
            </a:r>
          </a:p>
        </p:txBody>
      </p:sp>
    </p:spTree>
    <p:extLst>
      <p:ext uri="{BB962C8B-B14F-4D97-AF65-F5344CB8AC3E}">
        <p14:creationId xmlns:p14="http://schemas.microsoft.com/office/powerpoint/2010/main" val="40355035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6282305-9F03-4F47-8BA7-537F5B603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2426" y="899525"/>
            <a:ext cx="7315200" cy="811096"/>
          </a:xfrm>
        </p:spPr>
        <p:txBody>
          <a:bodyPr/>
          <a:lstStyle/>
          <a:p>
            <a:r>
              <a:rPr lang="ru-RU" dirty="0"/>
              <a:t>ЖЕЛАЕМ УСПЕХА! ВЕРИМ В УЧЕНИКОВ!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6F250C3-DC2A-4E22-90AA-A6B1C9DF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88377" y="2126830"/>
            <a:ext cx="41148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919810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D9F248-67DB-49A8-BE34-CC4E4A99E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2426" y="529389"/>
            <a:ext cx="7315200" cy="1190859"/>
          </a:xfrm>
        </p:spPr>
        <p:txBody>
          <a:bodyPr>
            <a:normAutofit fontScale="90000"/>
          </a:bodyPr>
          <a:lstStyle/>
          <a:p>
            <a:r>
              <a:rPr lang="ru-RU" dirty="0"/>
              <a:t>ДОПОЛНИТЕЛЬНО! ПО ЖЕЛАНИЮ!</a:t>
            </a:r>
            <a:br>
              <a:rPr lang="ru-RU" dirty="0"/>
            </a:br>
            <a:r>
              <a:rPr lang="ru-RU" dirty="0"/>
              <a:t>Самообразование!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533C72B-2D5B-4F99-A9AF-B47C864FA2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300" y="1898199"/>
            <a:ext cx="7261379" cy="4358222"/>
          </a:xfrm>
        </p:spPr>
      </p:pic>
    </p:spTree>
    <p:extLst>
      <p:ext uri="{BB962C8B-B14F-4D97-AF65-F5344CB8AC3E}">
        <p14:creationId xmlns:p14="http://schemas.microsoft.com/office/powerpoint/2010/main" val="3187113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D9F248-67DB-49A8-BE34-CC4E4A99E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2426" y="529389"/>
            <a:ext cx="7315200" cy="1190859"/>
          </a:xfrm>
        </p:spPr>
        <p:txBody>
          <a:bodyPr>
            <a:normAutofit fontScale="90000"/>
          </a:bodyPr>
          <a:lstStyle/>
          <a:p>
            <a:r>
              <a:rPr lang="ru-RU" dirty="0"/>
              <a:t>ДОПОЛНИТЕЛЬНО! ПО ЖЕЛАНИЮ!</a:t>
            </a:r>
            <a:br>
              <a:rPr lang="ru-RU" dirty="0"/>
            </a:br>
            <a:r>
              <a:rPr lang="ru-RU" dirty="0"/>
              <a:t>Самообразование </a:t>
            </a: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КАНИКУЛАХ</a:t>
            </a:r>
            <a:r>
              <a:rPr lang="ru-RU" dirty="0"/>
              <a:t>!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C3A6D72-A124-4DF6-9B90-B18F46178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3782" y="1720249"/>
            <a:ext cx="10418618" cy="429709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ru-RU" altLang="ru-RU" dirty="0">
                <a:solidFill>
                  <a:srgbClr val="00579C"/>
                </a:solidFill>
                <a:latin typeface="PT Sans Narrow" panose="020B0506020203020204" pitchFamily="34" charset="0"/>
              </a:rPr>
              <a:t>Уважаемые гимназисты, 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ru-RU" altLang="ru-RU" dirty="0">
                <a:solidFill>
                  <a:srgbClr val="00579C"/>
                </a:solidFill>
                <a:latin typeface="PT Sans Narrow" panose="020B0506020203020204" pitchFamily="34" charset="0"/>
              </a:rPr>
              <a:t>мы предлагаем вам круг материалов для самообразования, </a:t>
            </a:r>
            <a:endParaRPr lang="en-US" altLang="ru-RU" dirty="0">
              <a:solidFill>
                <a:srgbClr val="00579C"/>
              </a:solidFill>
              <a:latin typeface="PT Sans Narrow" panose="020B0506020203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ru-RU" altLang="ru-RU" dirty="0">
                <a:solidFill>
                  <a:srgbClr val="00579C"/>
                </a:solidFill>
                <a:latin typeface="PT Sans Narrow" panose="020B0506020203020204" pitchFamily="34" charset="0"/>
              </a:rPr>
              <a:t>углубленного освоения темы, </a:t>
            </a:r>
            <a:endParaRPr lang="en-US" altLang="ru-RU" dirty="0">
              <a:solidFill>
                <a:srgbClr val="00579C"/>
              </a:solidFill>
              <a:latin typeface="PT Sans Narrow" panose="020B0506020203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ru-RU" altLang="ru-RU" dirty="0">
                <a:solidFill>
                  <a:srgbClr val="00579C"/>
                </a:solidFill>
                <a:latin typeface="PT Sans Narrow" panose="020B0506020203020204" pitchFamily="34" charset="0"/>
              </a:rPr>
              <a:t>знакомства с «дополнительными» источниками.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ru-RU" altLang="ru-RU" b="1" dirty="0">
                <a:solidFill>
                  <a:srgbClr val="0057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РЕКОМЕНДУЕМ СОХРАНИТЬ ЭТОТ ПАКЕТ 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ru-RU" altLang="ru-RU" b="1" dirty="0">
                <a:solidFill>
                  <a:srgbClr val="0057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ОБРАЩАТЬСЯ К МАТЕРИАЛАМ НА КАНИКУЛАХ. 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ru-RU" altLang="ru-RU" b="1" dirty="0">
                <a:solidFill>
                  <a:srgbClr val="0057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РАЗУМЕЕТСЯ, ЛЕТНИЕ КАНИКУЛЫ – ВРЕМЯ ОТДЫХА, 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ru-RU" altLang="ru-RU" b="1" dirty="0">
                <a:solidFill>
                  <a:srgbClr val="0057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НО, ВОЗМОЖНО, ВЫ ЗАХОТИТЕ ПОВТОРИТЬ МАТЕРИАЛ 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ru-RU" altLang="ru-RU" b="1" dirty="0">
                <a:solidFill>
                  <a:srgbClr val="0057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 УГЛУБЛЕННО ПОЗАНИМАТЬСЯ ПО ПРЕДМЕТУ 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ru-RU" altLang="ru-RU" b="1" dirty="0">
                <a:solidFill>
                  <a:srgbClr val="0057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(НАПРИМЕР, К ОЛИМПИАДАМ И КОНКУРСАМ СЛЕДУЮЩЕГО ГОДА).</a:t>
            </a:r>
            <a:endParaRPr lang="ru-RU" altLang="ru-RU" b="1" dirty="0">
              <a:solidFill>
                <a:srgbClr val="0057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Sans Narrow" panose="020B05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4528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86E9F85-33E2-4D00-9DCC-B68FDBC92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ДОПОЛНИТЕЛЬНО/ПО ЖЕЛАНИЮ: </a:t>
            </a:r>
            <a:r>
              <a:rPr lang="ru-R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ПОЛЕЗНЫЕ ССЫЛКИ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4C85ED-8908-457A-A2A9-6AD27276AAD6}"/>
              </a:ext>
            </a:extLst>
          </p:cNvPr>
          <p:cNvSpPr txBox="1"/>
          <p:nvPr/>
        </p:nvSpPr>
        <p:spPr>
          <a:xfrm>
            <a:off x="1003693" y="932212"/>
            <a:ext cx="5139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004780"/>
                </a:solidFill>
              </a:rPr>
              <a:t>Онлайн – школа </a:t>
            </a:r>
            <a:r>
              <a:rPr lang="ru-RU" sz="4000" dirty="0" err="1">
                <a:solidFill>
                  <a:srgbClr val="004780"/>
                </a:solidFill>
              </a:rPr>
              <a:t>Фоксфорд</a:t>
            </a:r>
            <a:endParaRPr lang="ru-RU" sz="4000" dirty="0">
              <a:solidFill>
                <a:srgbClr val="004780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B8F584C-0DE8-4ACE-BCDD-854DFA5DB63A}"/>
              </a:ext>
            </a:extLst>
          </p:cNvPr>
          <p:cNvSpPr/>
          <p:nvPr/>
        </p:nvSpPr>
        <p:spPr>
          <a:xfrm>
            <a:off x="4591804" y="1850308"/>
            <a:ext cx="29028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hlinkClick r:id="rId2"/>
              </a:rPr>
              <a:t>https://clck.ru/NN9ma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EA7B9A-0A62-4213-A829-9F6FED01901C}"/>
              </a:ext>
            </a:extLst>
          </p:cNvPr>
          <p:cNvSpPr/>
          <p:nvPr/>
        </p:nvSpPr>
        <p:spPr>
          <a:xfrm>
            <a:off x="869893" y="4102513"/>
            <a:ext cx="48221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rgbClr val="004780"/>
                </a:solidFill>
              </a:rPr>
              <a:t>решу </a:t>
            </a:r>
            <a:r>
              <a:rPr lang="ru-RU" sz="4000" dirty="0" err="1">
                <a:solidFill>
                  <a:srgbClr val="004780"/>
                </a:solidFill>
              </a:rPr>
              <a:t>впр</a:t>
            </a:r>
            <a:r>
              <a:rPr lang="ru-RU" sz="4000" dirty="0">
                <a:solidFill>
                  <a:srgbClr val="004780"/>
                </a:solidFill>
              </a:rPr>
              <a:t> физика (8 класс)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5B98560-EC36-4E55-8CE2-161592061E9D}"/>
              </a:ext>
            </a:extLst>
          </p:cNvPr>
          <p:cNvSpPr/>
          <p:nvPr/>
        </p:nvSpPr>
        <p:spPr>
          <a:xfrm>
            <a:off x="4591804" y="3301184"/>
            <a:ext cx="69833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hlinkClick r:id="rId3"/>
              </a:rPr>
              <a:t>http://kormakov.ru/services/smallbusiness/leazing.php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875E363-F361-4E8F-B0E5-E54ECC08DBEB}"/>
              </a:ext>
            </a:extLst>
          </p:cNvPr>
          <p:cNvSpPr/>
          <p:nvPr/>
        </p:nvSpPr>
        <p:spPr>
          <a:xfrm>
            <a:off x="869893" y="2583739"/>
            <a:ext cx="45656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rgbClr val="004780"/>
                </a:solidFill>
              </a:rPr>
              <a:t>Тесты для самоконтроля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5383DEE-6B82-49B6-A574-1E6870958AA0}"/>
              </a:ext>
            </a:extLst>
          </p:cNvPr>
          <p:cNvSpPr/>
          <p:nvPr/>
        </p:nvSpPr>
        <p:spPr>
          <a:xfrm>
            <a:off x="4591804" y="4956292"/>
            <a:ext cx="38163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hlinkClick r:id="rId4"/>
              </a:rPr>
              <a:t>https://phys8-vpr.sdamgia.ru/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0909444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D9CF12-36CB-4DF2-8F19-D7FDF6C7255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9" r="19530"/>
          <a:stretch/>
        </p:blipFill>
        <p:spPr>
          <a:xfrm>
            <a:off x="-27343" y="-2106"/>
            <a:ext cx="12238391" cy="6862210"/>
          </a:xfrm>
        </p:spPr>
      </p:pic>
    </p:spTree>
    <p:extLst>
      <p:ext uri="{BB962C8B-B14F-4D97-AF65-F5344CB8AC3E}">
        <p14:creationId xmlns:p14="http://schemas.microsoft.com/office/powerpoint/2010/main" val="2348185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8EB743-CD10-410C-993F-6B275F082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ОБРАЩЕНИЕ К РОДИТЕЛЯМ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1069D2-6BD2-4992-98C1-36267241B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258" y="525101"/>
            <a:ext cx="9542920" cy="5184156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r>
              <a:rPr lang="ru-RU" altLang="ru-RU" sz="3200" i="1" dirty="0">
                <a:solidFill>
                  <a:srgbClr val="004780"/>
                </a:solidFill>
                <a:latin typeface="PT Sans Narrow" panose="020B0506020203020204" pitchFamily="34" charset="0"/>
              </a:rPr>
              <a:t>Гимназисты! </a:t>
            </a: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r>
              <a:rPr lang="ru-RU" altLang="ru-RU" sz="3200" i="1" dirty="0">
                <a:solidFill>
                  <a:srgbClr val="004780"/>
                </a:solidFill>
                <a:latin typeface="PT Sans Narrow" panose="020B0506020203020204" pitchFamily="34" charset="0"/>
              </a:rPr>
              <a:t>Попросите, пожалуйста, ваших родителей прочитать то, </a:t>
            </a: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r>
              <a:rPr lang="ru-RU" altLang="ru-RU" sz="3200" i="1" dirty="0">
                <a:solidFill>
                  <a:srgbClr val="004780"/>
                </a:solidFill>
                <a:latin typeface="PT Sans Narrow" panose="020B0506020203020204" pitchFamily="34" charset="0"/>
              </a:rPr>
              <a:t>что написано ниже, и сами прочитайте этот текст!</a:t>
            </a:r>
          </a:p>
          <a:p>
            <a:pPr marL="0" indent="0" algn="just" defTabSz="442913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r>
              <a:rPr lang="ru-RU" altLang="ru-RU" sz="3200" dirty="0">
                <a:solidFill>
                  <a:srgbClr val="004780"/>
                </a:solidFill>
                <a:latin typeface="PT Sans Narrow" panose="020B0506020203020204" pitchFamily="34" charset="0"/>
              </a:rPr>
              <a:t>	Уважаемые родители учеников гимназии! Мы очень благодарны вам за понимание, сотрудничество и взаимодействие! </a:t>
            </a:r>
          </a:p>
          <a:p>
            <a:pPr marL="0" indent="0" algn="just" defTabSz="442913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r>
              <a:rPr lang="ru-RU" altLang="ru-RU" sz="3200" dirty="0">
                <a:solidFill>
                  <a:srgbClr val="004780"/>
                </a:solidFill>
                <a:latin typeface="PT Sans Narrow" panose="020B0506020203020204" pitchFamily="34" charset="0"/>
              </a:rPr>
              <a:t>	</a:t>
            </a:r>
            <a:r>
              <a:rPr lang="ru-RU" alt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 Narrow" panose="020B0506020203020204" pitchFamily="34" charset="0"/>
              </a:rPr>
              <a:t>ОБРАЩАЕМ ВАШЕ ВНИМАНИЕ:</a:t>
            </a:r>
          </a:p>
          <a:p>
            <a:pPr marL="514350" indent="-514350" algn="just" defTabSz="442913">
              <a:lnSpc>
                <a:spcPct val="120000"/>
              </a:lnSpc>
              <a:spcBef>
                <a:spcPts val="600"/>
              </a:spcBef>
              <a:buFontTx/>
              <a:buAutoNum type="arabicParenR"/>
              <a:defRPr/>
            </a:pPr>
            <a:r>
              <a:rPr lang="ru-RU" altLang="ru-RU" sz="3200" b="1" dirty="0">
                <a:solidFill>
                  <a:srgbClr val="00579C"/>
                </a:solidFill>
                <a:latin typeface="PT Sans Narrow" panose="020B0506020203020204" pitchFamily="34" charset="0"/>
              </a:rPr>
              <a:t>«Пакет» №5 – ПОСЛЕДНИЙ (ИТОГОВЫЙ). </a:t>
            </a:r>
          </a:p>
          <a:p>
            <a:pPr marL="514350" indent="-514350" algn="just" defTabSz="442913">
              <a:lnSpc>
                <a:spcPct val="120000"/>
              </a:lnSpc>
              <a:spcBef>
                <a:spcPts val="600"/>
              </a:spcBef>
              <a:buFontTx/>
              <a:buAutoNum type="arabicParenR"/>
              <a:defRPr/>
            </a:pPr>
            <a:r>
              <a:rPr lang="ru-RU" altLang="ru-RU" sz="3200" b="1" dirty="0">
                <a:solidFill>
                  <a:srgbClr val="00579C"/>
                </a:solidFill>
                <a:latin typeface="PT Sans Narrow" panose="020B0506020203020204" pitchFamily="34" charset="0"/>
              </a:rPr>
              <a:t>«Пакет» ориентирован ТОЛЬКО НА </a:t>
            </a:r>
            <a:r>
              <a:rPr lang="ru-RU" alt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 Narrow" panose="020B0506020203020204" pitchFamily="34" charset="0"/>
              </a:rPr>
              <a:t>ПОВТОРЕНИЕ</a:t>
            </a:r>
            <a:r>
              <a:rPr lang="ru-RU" altLang="ru-RU" sz="3200" b="1" dirty="0">
                <a:solidFill>
                  <a:srgbClr val="00579C"/>
                </a:solidFill>
                <a:latin typeface="PT Sans Narrow" panose="020B0506020203020204" pitchFamily="34" charset="0"/>
              </a:rPr>
              <a:t>.</a:t>
            </a:r>
          </a:p>
          <a:p>
            <a:pPr marL="514350" indent="-514350" algn="just" defTabSz="442913">
              <a:lnSpc>
                <a:spcPct val="120000"/>
              </a:lnSpc>
              <a:spcBef>
                <a:spcPts val="600"/>
              </a:spcBef>
              <a:buFontTx/>
              <a:buAutoNum type="arabicParenR"/>
              <a:defRPr/>
            </a:pPr>
            <a:r>
              <a:rPr lang="ru-RU" altLang="ru-RU" sz="3200" b="1" dirty="0">
                <a:solidFill>
                  <a:srgbClr val="00579C"/>
                </a:solidFill>
              </a:rPr>
              <a:t>Порядок работы для выпускных (9 и 11) классов описан выше (слайд №2).</a:t>
            </a:r>
            <a:endParaRPr lang="ru-RU" altLang="ru-RU" sz="3200" b="1" dirty="0">
              <a:solidFill>
                <a:srgbClr val="00579C"/>
              </a:solidFill>
              <a:latin typeface="PT Sans Narrow" panose="020B05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517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8EB743-CD10-410C-993F-6B275F082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ОБРАЩЕНИЕ К ГИМНАЗИСТАМ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1069D2-6BD2-4992-98C1-36267241B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258" y="698090"/>
            <a:ext cx="9486813" cy="5011167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r>
              <a:rPr lang="ru-RU" sz="3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 Narrow" panose="020B0506020203020204" pitchFamily="34" charset="0"/>
              </a:rPr>
              <a:t>ОБРАЩАЕМ ВНИМАНИЕ ГИМНАЗИСТОВ 5-10 КЛАССОВ!</a:t>
            </a:r>
            <a:endParaRPr lang="en-US" sz="3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Sans Narrow" panose="020B0506020203020204" pitchFamily="34" charset="0"/>
            </a:endParaRPr>
          </a:p>
          <a:p>
            <a:pPr marL="742950" indent="-742950" algn="just">
              <a:lnSpc>
                <a:spcPct val="120000"/>
              </a:lnSpc>
              <a:spcBef>
                <a:spcPts val="0"/>
              </a:spcBef>
              <a:buFontTx/>
              <a:buAutoNum type="arabicParenR"/>
              <a:defRPr/>
            </a:pPr>
            <a:r>
              <a:rPr lang="ru-RU" sz="3600" dirty="0">
                <a:solidFill>
                  <a:srgbClr val="0057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 понимают, что по некоторым предметам программа может быть освоена не в полном объеме.</a:t>
            </a:r>
          </a:p>
          <a:p>
            <a:pPr marL="742950" indent="-742950" algn="just">
              <a:lnSpc>
                <a:spcPct val="120000"/>
              </a:lnSpc>
              <a:spcBef>
                <a:spcPts val="0"/>
              </a:spcBef>
              <a:buFontTx/>
              <a:buAutoNum type="arabicParenR"/>
              <a:defRPr/>
            </a:pPr>
            <a:r>
              <a:rPr lang="ru-RU" sz="3600" dirty="0">
                <a:solidFill>
                  <a:srgbClr val="0057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 Narrow" panose="020B0506020203020204" pitchFamily="34" charset="0"/>
              </a:rPr>
              <a:t>Заверяем вас и ваших родителей, что 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 Narrow" panose="020B0506020203020204" pitchFamily="34" charset="0"/>
              </a:rPr>
              <a:t>программы следующего года обучения будут СКОРРЕКТИРОВАНЫ:</a:t>
            </a:r>
            <a:r>
              <a:rPr lang="ru-RU" sz="3600" dirty="0">
                <a:solidFill>
                  <a:srgbClr val="0057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 Narrow" panose="020B0506020203020204" pitchFamily="34" charset="0"/>
              </a:rPr>
              <a:t> все </a:t>
            </a:r>
            <a:r>
              <a:rPr lang="ru-RU" sz="3600" dirty="0" err="1">
                <a:solidFill>
                  <a:srgbClr val="0057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 Narrow" panose="020B0506020203020204" pitchFamily="34" charset="0"/>
              </a:rPr>
              <a:t>непройденные</a:t>
            </a:r>
            <a:r>
              <a:rPr lang="ru-RU" sz="3600" dirty="0">
                <a:solidFill>
                  <a:srgbClr val="0057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 Narrow" panose="020B0506020203020204" pitchFamily="34" charset="0"/>
              </a:rPr>
              <a:t> темы или темы, вызвавшие затруднение при дистанционном обучении, 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 Narrow" panose="020B0506020203020204" pitchFamily="34" charset="0"/>
              </a:rPr>
              <a:t>будут обязательно рассмотрены </a:t>
            </a:r>
            <a:r>
              <a:rPr lang="ru-RU" sz="3600" dirty="0">
                <a:solidFill>
                  <a:srgbClr val="0057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 Narrow" panose="020B0506020203020204" pitchFamily="34" charset="0"/>
              </a:rPr>
              <a:t>(разобраны) в начале следующего учебного года (часы на них будут взяты из осеннего повторения, резервных уроков, для будущих 9х и 11х классов учтены в ШТК по предметам).</a:t>
            </a:r>
            <a:endParaRPr lang="ru-RU" sz="3600" dirty="0">
              <a:solidFill>
                <a:srgbClr val="00579C"/>
              </a:solidFill>
              <a:latin typeface="PT Sans Narrow" panose="020B05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863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7BA755-0349-4C57-9200-D9043DFBBB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" r="3756"/>
          <a:stretch>
            <a:fillRect/>
          </a:stretch>
        </p:blipFill>
        <p:spPr/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F56DE78-6349-45A9-BEB4-3F3020BFD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3277" y="1721727"/>
            <a:ext cx="5938684" cy="224175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>
                <a:solidFill>
                  <a:srgbClr val="00579C"/>
                </a:solidFill>
              </a:rPr>
              <a:t>ПАКЕТ МАТЕРИАЛОВ </a:t>
            </a:r>
            <a:br>
              <a:rPr lang="en-US" b="1" dirty="0">
                <a:solidFill>
                  <a:srgbClr val="00579C"/>
                </a:solidFill>
              </a:rPr>
            </a:br>
            <a:r>
              <a:rPr lang="ru-RU" b="1" dirty="0">
                <a:solidFill>
                  <a:srgbClr val="00579C"/>
                </a:solidFill>
              </a:rPr>
              <a:t>И РЕКОМЕНДАЦИЙ </a:t>
            </a:r>
            <a:br>
              <a:rPr lang="ru-RU" b="1" dirty="0">
                <a:solidFill>
                  <a:srgbClr val="00579C"/>
                </a:solidFill>
              </a:rPr>
            </a:br>
            <a:r>
              <a:rPr lang="ru-RU" b="1" dirty="0">
                <a:solidFill>
                  <a:srgbClr val="00579C"/>
                </a:solidFill>
              </a:rPr>
              <a:t>ДЛЯ САМОСТОЯТЕЛЬНОЙ РАБОТЫ ГИМНАЗИСТОВ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6D55B733-1949-4448-BFD8-17CA7C1076E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083277" y="4321319"/>
            <a:ext cx="5938684" cy="1201295"/>
          </a:xfrm>
        </p:spPr>
        <p:txBody>
          <a:bodyPr>
            <a:normAutofit fontScale="70000" lnSpcReduction="20000"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defRPr/>
            </a:pPr>
            <a:r>
              <a:rPr lang="ru-RU" b="1" dirty="0">
                <a:solidFill>
                  <a:srgbClr val="00579C"/>
                </a:solidFill>
              </a:rPr>
              <a:t>НА ПЕРИОД: </a:t>
            </a:r>
            <a:r>
              <a:rPr lang="en-US" b="1" dirty="0">
                <a:solidFill>
                  <a:srgbClr val="00579C"/>
                </a:solidFill>
              </a:rPr>
              <a:t>	</a:t>
            </a:r>
            <a:r>
              <a:rPr lang="ru-RU" b="1" dirty="0">
                <a:solidFill>
                  <a:srgbClr val="00579C"/>
                </a:solidFill>
              </a:rPr>
              <a:t>	</a:t>
            </a:r>
            <a:r>
              <a:rPr lang="ru-RU" b="1" dirty="0">
                <a:solidFill>
                  <a:srgbClr val="FF0000"/>
                </a:solidFill>
              </a:rPr>
              <a:t>12 – 20  МАЯ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defRPr/>
            </a:pPr>
            <a:r>
              <a:rPr lang="ru-RU" b="1" dirty="0">
                <a:solidFill>
                  <a:srgbClr val="00579C"/>
                </a:solidFill>
              </a:rPr>
              <a:t>КЛАСС (ПАРАЛЛЕЛЬ):</a:t>
            </a:r>
            <a:r>
              <a:rPr lang="en-US" b="1" dirty="0">
                <a:solidFill>
                  <a:srgbClr val="00579C"/>
                </a:solidFill>
              </a:rPr>
              <a:t>	</a:t>
            </a:r>
            <a:r>
              <a:rPr lang="ru-RU" b="1" dirty="0">
                <a:solidFill>
                  <a:srgbClr val="FF0000"/>
                </a:solidFill>
              </a:rPr>
              <a:t>8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defRPr/>
            </a:pPr>
            <a:r>
              <a:rPr lang="ru-RU" b="1" dirty="0">
                <a:solidFill>
                  <a:srgbClr val="00579C"/>
                </a:solidFill>
              </a:rPr>
              <a:t>ПРЕДМЕТ:</a:t>
            </a:r>
            <a:r>
              <a:rPr lang="en-US" b="1" dirty="0">
                <a:solidFill>
                  <a:srgbClr val="00579C"/>
                </a:solidFill>
              </a:rPr>
              <a:t>		</a:t>
            </a:r>
            <a:r>
              <a:rPr lang="ru-RU" b="1" dirty="0">
                <a:solidFill>
                  <a:srgbClr val="FF0000"/>
                </a:solidFill>
              </a:rPr>
              <a:t>ФИЗИКА</a:t>
            </a:r>
          </a:p>
        </p:txBody>
      </p:sp>
    </p:spTree>
    <p:extLst>
      <p:ext uri="{BB962C8B-B14F-4D97-AF65-F5344CB8AC3E}">
        <p14:creationId xmlns:p14="http://schemas.microsoft.com/office/powerpoint/2010/main" val="2573276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CAEAF0-2188-4E82-B65E-CA0795A3B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ИНСТРУКЦИЯ ПО ПРЕДМЕТУ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7985528B-5BA4-4E46-A3C0-C865C3B27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799" y="422394"/>
            <a:ext cx="851912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ru-RU" altLang="ru-RU" sz="2400" b="1" dirty="0">
                <a:solidFill>
                  <a:srgbClr val="68257D"/>
                </a:solidFill>
              </a:rPr>
              <a:t>Для того чтобы повторить материал и подготовиться к контрольному тесту у вас на столе должны быть:</a:t>
            </a:r>
          </a:p>
          <a:p>
            <a:pPr>
              <a:spcBef>
                <a:spcPct val="0"/>
              </a:spcBef>
              <a:buAutoNum type="arabicPeriod"/>
            </a:pPr>
            <a:r>
              <a:rPr lang="ru-RU" altLang="ru-RU" sz="2400" b="1" dirty="0">
                <a:solidFill>
                  <a:srgbClr val="004780"/>
                </a:solidFill>
              </a:rPr>
              <a:t>Учебник 8 класс Пёрышкин А.В.;</a:t>
            </a:r>
          </a:p>
          <a:p>
            <a:pPr>
              <a:spcBef>
                <a:spcPct val="0"/>
              </a:spcBef>
              <a:buAutoNum type="arabicPeriod"/>
            </a:pPr>
            <a:r>
              <a:rPr lang="ru-RU" altLang="ru-RU" sz="2400" b="1" dirty="0">
                <a:solidFill>
                  <a:srgbClr val="004780"/>
                </a:solidFill>
              </a:rPr>
              <a:t>Опорные конспекты из рабочей тетради;</a:t>
            </a:r>
          </a:p>
          <a:p>
            <a:pPr>
              <a:spcBef>
                <a:spcPct val="0"/>
              </a:spcBef>
              <a:buAutoNum type="arabicPeriod"/>
            </a:pPr>
            <a:r>
              <a:rPr lang="ru-RU" altLang="ru-RU" sz="2400" b="1" dirty="0">
                <a:solidFill>
                  <a:srgbClr val="004780"/>
                </a:solidFill>
              </a:rPr>
              <a:t>Разборы заданий различного типа из рабочей тетради.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1EF3A8D9-555A-439A-B2C5-D20CDB23E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904" y="2361386"/>
            <a:ext cx="10686944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ru-RU" altLang="ru-RU" sz="2400" b="1" dirty="0">
                <a:solidFill>
                  <a:srgbClr val="68257D"/>
                </a:solidFill>
              </a:rPr>
              <a:t>Последовательность работы:</a:t>
            </a:r>
          </a:p>
          <a:p>
            <a:pPr>
              <a:spcBef>
                <a:spcPct val="0"/>
              </a:spcBef>
              <a:buAutoNum type="arabicPeriod"/>
            </a:pPr>
            <a:r>
              <a:rPr lang="ru-RU" altLang="ru-RU" sz="2400" b="1" dirty="0">
                <a:solidFill>
                  <a:srgbClr val="004780"/>
                </a:solidFill>
              </a:rPr>
              <a:t>Повторить основные формулы (слайды 14-15);</a:t>
            </a:r>
          </a:p>
          <a:p>
            <a:pPr>
              <a:spcBef>
                <a:spcPct val="0"/>
              </a:spcBef>
              <a:buAutoNum type="arabicPeriod"/>
            </a:pPr>
            <a:r>
              <a:rPr lang="ru-RU" altLang="ru-RU" sz="2400" b="1" dirty="0">
                <a:solidFill>
                  <a:srgbClr val="004780"/>
                </a:solidFill>
              </a:rPr>
              <a:t>Просмотреть интерактивные ресурсы сайта «Российская электронная школа» (слайд 14);</a:t>
            </a:r>
          </a:p>
          <a:p>
            <a:pPr>
              <a:spcBef>
                <a:spcPct val="0"/>
              </a:spcBef>
              <a:buAutoNum type="arabicPeriod"/>
            </a:pPr>
            <a:r>
              <a:rPr lang="ru-RU" altLang="ru-RU" sz="2400" b="1" dirty="0">
                <a:solidFill>
                  <a:srgbClr val="004780"/>
                </a:solidFill>
              </a:rPr>
              <a:t>Вспомнить и разобраться с решениями заданий различного типа. Если решение требует применения законов и формул, то выполнить их в рабочей тетради.</a:t>
            </a:r>
          </a:p>
          <a:p>
            <a:pPr>
              <a:spcBef>
                <a:spcPct val="0"/>
              </a:spcBef>
              <a:buAutoNum type="arabicPeriod"/>
            </a:pPr>
            <a:r>
              <a:rPr lang="ru-RU" altLang="ru-RU" sz="2400" b="1" dirty="0">
                <a:solidFill>
                  <a:srgbClr val="004780"/>
                </a:solidFill>
              </a:rPr>
              <a:t>Выполнить тренажёр. Проверить себя.</a:t>
            </a:r>
          </a:p>
          <a:p>
            <a:pPr>
              <a:spcBef>
                <a:spcPct val="0"/>
              </a:spcBef>
              <a:buAutoNum type="arabicPeriod"/>
            </a:pPr>
            <a:r>
              <a:rPr lang="ru-RU" altLang="ru-RU" sz="2400" b="1" dirty="0">
                <a:solidFill>
                  <a:srgbClr val="004780"/>
                </a:solidFill>
              </a:rPr>
              <a:t>Выполнить контрольное задание</a:t>
            </a:r>
          </a:p>
        </p:txBody>
      </p:sp>
    </p:spTree>
    <p:extLst>
      <p:ext uri="{BB962C8B-B14F-4D97-AF65-F5344CB8AC3E}">
        <p14:creationId xmlns:p14="http://schemas.microsoft.com/office/powerpoint/2010/main" val="698332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1A01F9-DF18-4FE9-A9AC-529C5B9D536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1" b="7401"/>
          <a:stretch>
            <a:fillRect/>
          </a:stretch>
        </p:blipFill>
        <p:spPr>
          <a:xfrm>
            <a:off x="-27343" y="-2106"/>
            <a:ext cx="12238391" cy="6862210"/>
          </a:xfr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B0E70F6-5265-4A26-B960-BB69E2B55786}"/>
              </a:ext>
            </a:extLst>
          </p:cNvPr>
          <p:cNvSpPr/>
          <p:nvPr/>
        </p:nvSpPr>
        <p:spPr>
          <a:xfrm>
            <a:off x="3329641" y="1414580"/>
            <a:ext cx="5843267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18000" b="1" cap="none" spc="50" dirty="0">
                <a:ln w="0"/>
                <a:solidFill>
                  <a:srgbClr val="00478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«БАЗА»</a:t>
            </a:r>
          </a:p>
        </p:txBody>
      </p:sp>
    </p:spTree>
    <p:extLst>
      <p:ext uri="{BB962C8B-B14F-4D97-AF65-F5344CB8AC3E}">
        <p14:creationId xmlns:p14="http://schemas.microsoft.com/office/powerpoint/2010/main" val="19503836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_Гимназия_синий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сновной">
      <a:majorFont>
        <a:latin typeface="Bebas Neue Bold"/>
        <a:ea typeface=""/>
        <a:cs typeface=""/>
      </a:majorFont>
      <a:minorFont>
        <a:latin typeface="Bebas Neue Regula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иповая_презентация_с_макетом" id="{0A36FE99-71F0-4AAD-A3E6-C0BE1C1479F1}" vid="{48F49810-AE8D-4C3C-951F-45813167163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новая_академическая_гимназия</Template>
  <TotalTime>6132</TotalTime>
  <Words>2314</Words>
  <Application>Microsoft Office PowerPoint</Application>
  <PresentationFormat>Широкоэкранный</PresentationFormat>
  <Paragraphs>277</Paragraphs>
  <Slides>46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5" baseType="lpstr">
      <vt:lpstr>Bebas Neue Bold</vt:lpstr>
      <vt:lpstr>Times New Roman</vt:lpstr>
      <vt:lpstr>Arial</vt:lpstr>
      <vt:lpstr>Bookman Old Style</vt:lpstr>
      <vt:lpstr>Bebas Neue Regular</vt:lpstr>
      <vt:lpstr>PT Sans Narrow</vt:lpstr>
      <vt:lpstr>Cambria Math</vt:lpstr>
      <vt:lpstr>Times New Roman</vt:lpstr>
      <vt:lpstr>Тема_Гимназия_синий</vt:lpstr>
      <vt:lpstr>ПАКЕТ МАТЕРИАЛОВ  И РЕКОМЕНДАЦИЙ  ДЛЯ САМОСТОЯТЕЛЬНОЙ РАБОТЫ ГИМНАЗИСТОВ</vt:lpstr>
      <vt:lpstr>ОБРАЩЕНИЕ К ГИМНАЗИСТАМ</vt:lpstr>
      <vt:lpstr>ОБРАЩЕНИЕ К ГИМНАЗИСТАМ</vt:lpstr>
      <vt:lpstr>ОБРАЩЕНИЕ К ГИМНАЗИСТАМ</vt:lpstr>
      <vt:lpstr>ОБРАЩЕНИЕ К РОДИТЕЛЯМ</vt:lpstr>
      <vt:lpstr>ОБРАЩЕНИЕ К ГИМНАЗИСТАМ</vt:lpstr>
      <vt:lpstr>ПАКЕТ МАТЕРИАЛОВ  И РЕКОМЕНДАЦИЙ  ДЛЯ САМОСТОЯТЕЛЬНОЙ РАБОТЫ ГИМНАЗИСТОВ</vt:lpstr>
      <vt:lpstr>ИНСТРУКЦИЯ ПО ПРЕДМЕТУ</vt:lpstr>
      <vt:lpstr>Презентация PowerPoint</vt:lpstr>
      <vt:lpstr>Презентация PowerPoint</vt:lpstr>
      <vt:lpstr>КЛЮЧ/КОММЕНТАРИЙ К ТЕСТУ 3 НЕДЕЛИ</vt:lpstr>
      <vt:lpstr>Презентация PowerPoint</vt:lpstr>
      <vt:lpstr>КЛЮЧ/КОММЕНТАРИЙ К ТЕСТУ 4 НЕДЕЛИ</vt:lpstr>
      <vt:lpstr>КЛЮЧ/КОММЕНТАРИЙ К ТЕСТУ 4 НЕДЕЛИ</vt:lpstr>
      <vt:lpstr>КЛЮЧ/КОММЕНТАРИЙ К ТЕСТУ 4 НЕДЕЛИ</vt:lpstr>
      <vt:lpstr>КЛЮЧ/КОММЕНТАРИЙ К ТЕСТУ 4 НЕДЕЛИ</vt:lpstr>
      <vt:lpstr>ПАМЯТКА ДЛЯ ПОВТОРЕНИЯ ТЕМЫ</vt:lpstr>
      <vt:lpstr>Памятка для ПОВТОРЕНИЯ ТЕМЫ</vt:lpstr>
      <vt:lpstr>ОНЛАЙН РЕСУРСЫ ДЛЯ ПОВТОРЕНИЯ ТЕМЫ</vt:lpstr>
      <vt:lpstr>ТРЕНАЖЁР</vt:lpstr>
      <vt:lpstr>ТРЕНАЖЕР: ЗАДАНИЕ</vt:lpstr>
      <vt:lpstr>Презентация PowerPoint</vt:lpstr>
      <vt:lpstr>Решение</vt:lpstr>
      <vt:lpstr>Решение</vt:lpstr>
      <vt:lpstr>РЕШЕНИЕ</vt:lpstr>
      <vt:lpstr>РЕШЕНИЕ</vt:lpstr>
      <vt:lpstr>РЕШЕНИЕ</vt:lpstr>
      <vt:lpstr>РЕШЕНИЕ</vt:lpstr>
      <vt:lpstr>РЕШЕНИЕ</vt:lpstr>
      <vt:lpstr>РЕШЕНИЕ</vt:lpstr>
      <vt:lpstr>РЕШЕНИЕ</vt:lpstr>
      <vt:lpstr>РЕШЕНИЕ</vt:lpstr>
      <vt:lpstr>РЕШЕНИЕ</vt:lpstr>
      <vt:lpstr>РЕШЕНИЕ</vt:lpstr>
      <vt:lpstr>РЕШЕНИЕ</vt:lpstr>
      <vt:lpstr>РЕШЕНИЕ</vt:lpstr>
      <vt:lpstr>РЕШЕНИЕ</vt:lpstr>
      <vt:lpstr>КОНТРОЛЬНОЕ ЗАДАНИЕ/ТЕСТ: ИНСТРУКЦИЯ</vt:lpstr>
      <vt:lpstr>КОНТРОЛЬНОЕ ЗАДАНИЕ/ТЕСТ: Ссылка на задания</vt:lpstr>
      <vt:lpstr>ОБРАТНАЯ СВЯЗЬ</vt:lpstr>
      <vt:lpstr>АДРЕСА ОТПРАВКИ</vt:lpstr>
      <vt:lpstr>ЖЕЛАЕМ УСПЕХА! ВЕРИМ В УЧЕНИКОВ!</vt:lpstr>
      <vt:lpstr>ДОПОЛНИТЕЛЬНО! ПО ЖЕЛАНИЮ! Самообразование!</vt:lpstr>
      <vt:lpstr>ДОПОЛНИТЕЛЬНО! ПО ЖЕЛАНИЮ! Самообразование НА КАНИКУЛАХ!</vt:lpstr>
      <vt:lpstr>ДОПОЛНИТЕЛЬНО/ПО ЖЕЛАНИЮ: ПОЛЕЗНЫЕ ССЫЛКИ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ПАКЕТ МАТЕРИАЛОВ  И РЕКОМЕНДАЦИЙ  ДЛЯ САМОСТОЯТЕЛЬНОЙ РАБОТЫ ГИМНАЗИСТОВ</dc:title>
  <dc:creator>Mike</dc:creator>
  <cp:lastModifiedBy>Наталья Тюрина</cp:lastModifiedBy>
  <cp:revision>84</cp:revision>
  <dcterms:created xsi:type="dcterms:W3CDTF">2020-04-05T08:05:38Z</dcterms:created>
  <dcterms:modified xsi:type="dcterms:W3CDTF">2020-05-13T05:55:10Z</dcterms:modified>
</cp:coreProperties>
</file>