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2" r:id="rId3"/>
    <p:sldId id="278" r:id="rId4"/>
    <p:sldId id="279" r:id="rId5"/>
    <p:sldId id="281" r:id="rId6"/>
    <p:sldId id="286" r:id="rId7"/>
    <p:sldId id="288" r:id="rId8"/>
    <p:sldId id="289" r:id="rId9"/>
    <p:sldId id="319" r:id="rId10"/>
    <p:sldId id="290" r:id="rId11"/>
    <p:sldId id="321" r:id="rId12"/>
    <p:sldId id="323" r:id="rId13"/>
    <p:sldId id="322" r:id="rId14"/>
    <p:sldId id="320" r:id="rId15"/>
    <p:sldId id="324" r:id="rId16"/>
    <p:sldId id="327" r:id="rId17"/>
    <p:sldId id="326" r:id="rId18"/>
    <p:sldId id="325" r:id="rId19"/>
    <p:sldId id="328" r:id="rId20"/>
    <p:sldId id="329" r:id="rId21"/>
    <p:sldId id="330" r:id="rId22"/>
    <p:sldId id="331" r:id="rId23"/>
    <p:sldId id="298" r:id="rId24"/>
    <p:sldId id="302" r:id="rId25"/>
    <p:sldId id="312" r:id="rId26"/>
  </p:sldIdLst>
  <p:sldSz cx="12192000" cy="6858000"/>
  <p:notesSz cx="6858000" cy="9144000"/>
  <p:embeddedFontLst>
    <p:embeddedFont>
      <p:font typeface="Bebas Neue Bold" panose="020B0606020202050201" charset="-52"/>
      <p:bold r:id="rId27"/>
    </p:embeddedFont>
    <p:embeddedFont>
      <p:font typeface="Bebas Neue Regular" panose="00000500000000000000" charset="-52"/>
      <p:regular r:id="rId28"/>
    </p:embeddedFont>
    <p:embeddedFont>
      <p:font typeface="Cambria Math" panose="02040503050406030204" pitchFamily="18" charset="0"/>
      <p:regular r:id="rId29"/>
    </p:embeddedFont>
    <p:embeddedFont>
      <p:font typeface="PT Sans Narrow" panose="020B0604020202020204" charset="0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0"/>
    <a:srgbClr val="68257D"/>
    <a:srgbClr val="00579C"/>
    <a:srgbClr val="0084E3"/>
    <a:srgbClr val="E453EF"/>
    <a:srgbClr val="F68F1E"/>
    <a:srgbClr val="BAF381"/>
    <a:srgbClr val="C57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370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-253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C0-4D78-AEAF-A583A15DE955}"/>
              </c:ext>
            </c:extLst>
          </c:dPt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0-4D78-AEAF-A583A15DE9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C0-4D78-AEAF-A583A15DE9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C0-4D78-AEAF-A583A15DE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0506208"/>
        <c:axId val="580501616"/>
      </c:barChart>
      <c:catAx>
        <c:axId val="58050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01616"/>
        <c:crosses val="autoZero"/>
        <c:auto val="1"/>
        <c:lblAlgn val="ctr"/>
        <c:lblOffset val="100"/>
        <c:noMultiLvlLbl val="0"/>
      </c:catAx>
      <c:valAx>
        <c:axId val="58050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050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28B-461F-9D2B-F4218454BD21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28B-461F-9D2B-F4218454BD21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B-461F-9D2B-F4218454BD21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B-461F-9D2B-F4218454BD21}"/>
              </c:ext>
            </c:extLst>
          </c:dPt>
          <c:dLbls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8B-461F-9D2B-F4218454B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Верхняя группа">
            <a:extLst>
              <a:ext uri="{FF2B5EF4-FFF2-40B4-BE49-F238E27FC236}">
                <a16:creationId xmlns:a16="http://schemas.microsoft.com/office/drawing/2014/main" id="{5F47CEAD-5E44-4F68-98F0-697C43602E36}"/>
              </a:ext>
            </a:extLst>
          </p:cNvPr>
          <p:cNvGrpSpPr/>
          <p:nvPr userDrawn="1"/>
        </p:nvGrpSpPr>
        <p:grpSpPr>
          <a:xfrm>
            <a:off x="8286750" y="0"/>
            <a:ext cx="3905250" cy="6858000"/>
            <a:chOff x="8286750" y="0"/>
            <a:chExt cx="3905250" cy="685800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974E710-FB8C-41AD-8DD5-89272F6C6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B14121-4F38-425A-A9D5-6C489BDA8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2FDC5A0-E864-457F-A391-E397E83214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707323-CBB0-41E6-AA6A-AF78CFEC88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6785" y="5476568"/>
            <a:ext cx="8343476" cy="115621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62D020-7D87-4ED6-9F0D-E331CF0CD5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654756"/>
            <a:ext cx="1900539" cy="55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1C06A-DC31-40BF-8B03-938BD32FA4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2266" y="0"/>
            <a:ext cx="1354667" cy="1555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66378-F4E4-4128-B244-A2ABBC8F7E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21344" y="3804356"/>
            <a:ext cx="2611218" cy="3053643"/>
          </a:xfrm>
          <a:prstGeom prst="rect">
            <a:avLst/>
          </a:prstGeom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C0BF3C94-DFB8-4347-BE21-FF9F80436C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560" y="-16624"/>
            <a:ext cx="4773031" cy="6882935"/>
          </a:xfrm>
          <a:custGeom>
            <a:avLst/>
            <a:gdLst>
              <a:gd name="connsiteX0" fmla="*/ 0 w 2617788"/>
              <a:gd name="connsiteY0" fmla="*/ 3429000 h 6858000"/>
              <a:gd name="connsiteX1" fmla="*/ 754211 w 2617788"/>
              <a:gd name="connsiteY1" fmla="*/ 2 h 6858000"/>
              <a:gd name="connsiteX2" fmla="*/ 1863577 w 2617788"/>
              <a:gd name="connsiteY2" fmla="*/ 2 h 6858000"/>
              <a:gd name="connsiteX3" fmla="*/ 2617788 w 2617788"/>
              <a:gd name="connsiteY3" fmla="*/ 3429000 h 6858000"/>
              <a:gd name="connsiteX4" fmla="*/ 1863577 w 2617788"/>
              <a:gd name="connsiteY4" fmla="*/ 6857998 h 6858000"/>
              <a:gd name="connsiteX5" fmla="*/ 754211 w 2617788"/>
              <a:gd name="connsiteY5" fmla="*/ 6857998 h 6858000"/>
              <a:gd name="connsiteX6" fmla="*/ 0 w 2617788"/>
              <a:gd name="connsiteY6" fmla="*/ 3429000 h 6858000"/>
              <a:gd name="connsiteX0" fmla="*/ 0 w 2617788"/>
              <a:gd name="connsiteY0" fmla="*/ 3428998 h 6857996"/>
              <a:gd name="connsiteX1" fmla="*/ 6065 w 2617788"/>
              <a:gd name="connsiteY1" fmla="*/ 0 h 6857996"/>
              <a:gd name="connsiteX2" fmla="*/ 1863577 w 2617788"/>
              <a:gd name="connsiteY2" fmla="*/ 0 h 6857996"/>
              <a:gd name="connsiteX3" fmla="*/ 2617788 w 2617788"/>
              <a:gd name="connsiteY3" fmla="*/ 3428998 h 6857996"/>
              <a:gd name="connsiteX4" fmla="*/ 1863577 w 2617788"/>
              <a:gd name="connsiteY4" fmla="*/ 6857996 h 6857996"/>
              <a:gd name="connsiteX5" fmla="*/ 754211 w 2617788"/>
              <a:gd name="connsiteY5" fmla="*/ 6857996 h 6857996"/>
              <a:gd name="connsiteX6" fmla="*/ 0 w 2617788"/>
              <a:gd name="connsiteY6" fmla="*/ 3428998 h 6857996"/>
              <a:gd name="connsiteX0" fmla="*/ 10560 w 2628348"/>
              <a:gd name="connsiteY0" fmla="*/ 3428998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0560 w 2628348"/>
              <a:gd name="connsiteY6" fmla="*/ 3428998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1897549 w 2628348"/>
              <a:gd name="connsiteY0" fmla="*/ 3437311 h 6857996"/>
              <a:gd name="connsiteX1" fmla="*/ 16625 w 2628348"/>
              <a:gd name="connsiteY1" fmla="*/ 0 h 6857996"/>
              <a:gd name="connsiteX2" fmla="*/ 1874137 w 2628348"/>
              <a:gd name="connsiteY2" fmla="*/ 0 h 6857996"/>
              <a:gd name="connsiteX3" fmla="*/ 2628348 w 2628348"/>
              <a:gd name="connsiteY3" fmla="*/ 3428998 h 6857996"/>
              <a:gd name="connsiteX4" fmla="*/ 1874137 w 2628348"/>
              <a:gd name="connsiteY4" fmla="*/ 6857996 h 6857996"/>
              <a:gd name="connsiteX5" fmla="*/ 0 w 2628348"/>
              <a:gd name="connsiteY5" fmla="*/ 6857996 h 6857996"/>
              <a:gd name="connsiteX6" fmla="*/ 1897549 w 2628348"/>
              <a:gd name="connsiteY6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2066183 w 2796982"/>
              <a:gd name="connsiteY0" fmla="*/ 3437311 h 6857996"/>
              <a:gd name="connsiteX1" fmla="*/ 278947 w 2796982"/>
              <a:gd name="connsiteY1" fmla="*/ 598514 h 6857996"/>
              <a:gd name="connsiteX2" fmla="*/ 185259 w 2796982"/>
              <a:gd name="connsiteY2" fmla="*/ 0 h 6857996"/>
              <a:gd name="connsiteX3" fmla="*/ 2042771 w 2796982"/>
              <a:gd name="connsiteY3" fmla="*/ 0 h 6857996"/>
              <a:gd name="connsiteX4" fmla="*/ 2796982 w 2796982"/>
              <a:gd name="connsiteY4" fmla="*/ 3428998 h 6857996"/>
              <a:gd name="connsiteX5" fmla="*/ 2042771 w 2796982"/>
              <a:gd name="connsiteY5" fmla="*/ 6857996 h 6857996"/>
              <a:gd name="connsiteX6" fmla="*/ 168634 w 2796982"/>
              <a:gd name="connsiteY6" fmla="*/ 6857996 h 6857996"/>
              <a:gd name="connsiteX7" fmla="*/ 2066183 w 279698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997803 w 2728602"/>
              <a:gd name="connsiteY0" fmla="*/ 3437311 h 6857996"/>
              <a:gd name="connsiteX1" fmla="*/ 210567 w 2728602"/>
              <a:gd name="connsiteY1" fmla="*/ 598514 h 6857996"/>
              <a:gd name="connsiteX2" fmla="*/ 116879 w 2728602"/>
              <a:gd name="connsiteY2" fmla="*/ 0 h 6857996"/>
              <a:gd name="connsiteX3" fmla="*/ 1974391 w 2728602"/>
              <a:gd name="connsiteY3" fmla="*/ 0 h 6857996"/>
              <a:gd name="connsiteX4" fmla="*/ 2728602 w 2728602"/>
              <a:gd name="connsiteY4" fmla="*/ 3428998 h 6857996"/>
              <a:gd name="connsiteX5" fmla="*/ 1974391 w 2728602"/>
              <a:gd name="connsiteY5" fmla="*/ 6857996 h 6857996"/>
              <a:gd name="connsiteX6" fmla="*/ 100254 w 2728602"/>
              <a:gd name="connsiteY6" fmla="*/ 6857996 h 6857996"/>
              <a:gd name="connsiteX7" fmla="*/ 1997803 w 2728602"/>
              <a:gd name="connsiteY7" fmla="*/ 3437311 h 6857996"/>
              <a:gd name="connsiteX0" fmla="*/ 1897549 w 2628348"/>
              <a:gd name="connsiteY0" fmla="*/ 3437311 h 6857996"/>
              <a:gd name="connsiteX1" fmla="*/ 110313 w 2628348"/>
              <a:gd name="connsiteY1" fmla="*/ 598514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9652 w 2630451"/>
              <a:gd name="connsiteY0" fmla="*/ 3437311 h 6857996"/>
              <a:gd name="connsiteX1" fmla="*/ 20976 w 2630451"/>
              <a:gd name="connsiteY1" fmla="*/ 656703 h 6857996"/>
              <a:gd name="connsiteX2" fmla="*/ 18728 w 2630451"/>
              <a:gd name="connsiteY2" fmla="*/ 0 h 6857996"/>
              <a:gd name="connsiteX3" fmla="*/ 1876240 w 2630451"/>
              <a:gd name="connsiteY3" fmla="*/ 0 h 6857996"/>
              <a:gd name="connsiteX4" fmla="*/ 2630451 w 2630451"/>
              <a:gd name="connsiteY4" fmla="*/ 3428998 h 6857996"/>
              <a:gd name="connsiteX5" fmla="*/ 1876240 w 2630451"/>
              <a:gd name="connsiteY5" fmla="*/ 6857996 h 6857996"/>
              <a:gd name="connsiteX6" fmla="*/ 2103 w 2630451"/>
              <a:gd name="connsiteY6" fmla="*/ 6857996 h 6857996"/>
              <a:gd name="connsiteX7" fmla="*/ 1899652 w 2630451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97549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97549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839360 w 2628348"/>
              <a:gd name="connsiteY7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251629 w 2628348"/>
              <a:gd name="connsiteY7" fmla="*/ 6375860 h 6857996"/>
              <a:gd name="connsiteX8" fmla="*/ 1839360 w 2628348"/>
              <a:gd name="connsiteY8" fmla="*/ 3437311 h 6857996"/>
              <a:gd name="connsiteX0" fmla="*/ 1839360 w 2628348"/>
              <a:gd name="connsiteY0" fmla="*/ 3437311 h 6857996"/>
              <a:gd name="connsiteX1" fmla="*/ 18873 w 2628348"/>
              <a:gd name="connsiteY1" fmla="*/ 656703 h 6857996"/>
              <a:gd name="connsiteX2" fmla="*/ 16625 w 2628348"/>
              <a:gd name="connsiteY2" fmla="*/ 0 h 6857996"/>
              <a:gd name="connsiteX3" fmla="*/ 1874137 w 2628348"/>
              <a:gd name="connsiteY3" fmla="*/ 0 h 6857996"/>
              <a:gd name="connsiteX4" fmla="*/ 2628348 w 2628348"/>
              <a:gd name="connsiteY4" fmla="*/ 3428998 h 6857996"/>
              <a:gd name="connsiteX5" fmla="*/ 1874137 w 2628348"/>
              <a:gd name="connsiteY5" fmla="*/ 6857996 h 6857996"/>
              <a:gd name="connsiteX6" fmla="*/ 0 w 2628348"/>
              <a:gd name="connsiteY6" fmla="*/ 6857996 h 6857996"/>
              <a:gd name="connsiteX7" fmla="*/ 10560 w 2628348"/>
              <a:gd name="connsiteY7" fmla="*/ 6159729 h 6857996"/>
              <a:gd name="connsiteX8" fmla="*/ 1839360 w 2628348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1874137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265955"/>
              <a:gd name="connsiteY0" fmla="*/ 3437311 h 6857996"/>
              <a:gd name="connsiteX1" fmla="*/ 18873 w 4265955"/>
              <a:gd name="connsiteY1" fmla="*/ 656703 h 6857996"/>
              <a:gd name="connsiteX2" fmla="*/ 16625 w 4265955"/>
              <a:gd name="connsiteY2" fmla="*/ 0 h 6857996"/>
              <a:gd name="connsiteX3" fmla="*/ 1874137 w 4265955"/>
              <a:gd name="connsiteY3" fmla="*/ 0 h 6857996"/>
              <a:gd name="connsiteX4" fmla="*/ 4265955 w 4265955"/>
              <a:gd name="connsiteY4" fmla="*/ 3404060 h 6857996"/>
              <a:gd name="connsiteX5" fmla="*/ 2580718 w 4265955"/>
              <a:gd name="connsiteY5" fmla="*/ 6857996 h 6857996"/>
              <a:gd name="connsiteX6" fmla="*/ 0 w 4265955"/>
              <a:gd name="connsiteY6" fmla="*/ 6857996 h 6857996"/>
              <a:gd name="connsiteX7" fmla="*/ 10560 w 4265955"/>
              <a:gd name="connsiteY7" fmla="*/ 6159729 h 6857996"/>
              <a:gd name="connsiteX8" fmla="*/ 1839360 w 4265955"/>
              <a:gd name="connsiteY8" fmla="*/ 3437311 h 6857996"/>
              <a:gd name="connsiteX0" fmla="*/ 1839360 w 4806282"/>
              <a:gd name="connsiteY0" fmla="*/ 3437311 h 6857996"/>
              <a:gd name="connsiteX1" fmla="*/ 18873 w 4806282"/>
              <a:gd name="connsiteY1" fmla="*/ 656703 h 6857996"/>
              <a:gd name="connsiteX2" fmla="*/ 16625 w 4806282"/>
              <a:gd name="connsiteY2" fmla="*/ 0 h 6857996"/>
              <a:gd name="connsiteX3" fmla="*/ 1874137 w 4806282"/>
              <a:gd name="connsiteY3" fmla="*/ 0 h 6857996"/>
              <a:gd name="connsiteX4" fmla="*/ 4806282 w 4806282"/>
              <a:gd name="connsiteY4" fmla="*/ 3404060 h 6857996"/>
              <a:gd name="connsiteX5" fmla="*/ 2580718 w 4806282"/>
              <a:gd name="connsiteY5" fmla="*/ 6857996 h 6857996"/>
              <a:gd name="connsiteX6" fmla="*/ 0 w 4806282"/>
              <a:gd name="connsiteY6" fmla="*/ 6857996 h 6857996"/>
              <a:gd name="connsiteX7" fmla="*/ 10560 w 4806282"/>
              <a:gd name="connsiteY7" fmla="*/ 6159729 h 6857996"/>
              <a:gd name="connsiteX8" fmla="*/ 1839360 w 4806282"/>
              <a:gd name="connsiteY8" fmla="*/ 3437311 h 6857996"/>
              <a:gd name="connsiteX0" fmla="*/ 1839360 w 4806282"/>
              <a:gd name="connsiteY0" fmla="*/ 3453937 h 6874622"/>
              <a:gd name="connsiteX1" fmla="*/ 18873 w 4806282"/>
              <a:gd name="connsiteY1" fmla="*/ 673329 h 6874622"/>
              <a:gd name="connsiteX2" fmla="*/ 16625 w 4806282"/>
              <a:gd name="connsiteY2" fmla="*/ 16626 h 6874622"/>
              <a:gd name="connsiteX3" fmla="*/ 2480967 w 4806282"/>
              <a:gd name="connsiteY3" fmla="*/ 0 h 6874622"/>
              <a:gd name="connsiteX4" fmla="*/ 4806282 w 4806282"/>
              <a:gd name="connsiteY4" fmla="*/ 3420686 h 6874622"/>
              <a:gd name="connsiteX5" fmla="*/ 2580718 w 4806282"/>
              <a:gd name="connsiteY5" fmla="*/ 6874622 h 6874622"/>
              <a:gd name="connsiteX6" fmla="*/ 0 w 4806282"/>
              <a:gd name="connsiteY6" fmla="*/ 6874622 h 6874622"/>
              <a:gd name="connsiteX7" fmla="*/ 10560 w 4806282"/>
              <a:gd name="connsiteY7" fmla="*/ 6176355 h 6874622"/>
              <a:gd name="connsiteX8" fmla="*/ 1839360 w 4806282"/>
              <a:gd name="connsiteY8" fmla="*/ 3453937 h 6874622"/>
              <a:gd name="connsiteX0" fmla="*/ 1839360 w 4773031"/>
              <a:gd name="connsiteY0" fmla="*/ 3453937 h 6874622"/>
              <a:gd name="connsiteX1" fmla="*/ 18873 w 4773031"/>
              <a:gd name="connsiteY1" fmla="*/ 673329 h 6874622"/>
              <a:gd name="connsiteX2" fmla="*/ 16625 w 4773031"/>
              <a:gd name="connsiteY2" fmla="*/ 16626 h 6874622"/>
              <a:gd name="connsiteX3" fmla="*/ 2480967 w 4773031"/>
              <a:gd name="connsiteY3" fmla="*/ 0 h 6874622"/>
              <a:gd name="connsiteX4" fmla="*/ 4773031 w 4773031"/>
              <a:gd name="connsiteY4" fmla="*/ 3428999 h 6874622"/>
              <a:gd name="connsiteX5" fmla="*/ 2580718 w 4773031"/>
              <a:gd name="connsiteY5" fmla="*/ 6874622 h 6874622"/>
              <a:gd name="connsiteX6" fmla="*/ 0 w 4773031"/>
              <a:gd name="connsiteY6" fmla="*/ 6874622 h 6874622"/>
              <a:gd name="connsiteX7" fmla="*/ 10560 w 4773031"/>
              <a:gd name="connsiteY7" fmla="*/ 6176355 h 6874622"/>
              <a:gd name="connsiteX8" fmla="*/ 1839360 w 4773031"/>
              <a:gd name="connsiteY8" fmla="*/ 3453937 h 6874622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497591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2547468 w 4773031"/>
              <a:gd name="connsiteY5" fmla="*/ 6882935 h 6882935"/>
              <a:gd name="connsiteX6" fmla="*/ 0 w 4773031"/>
              <a:gd name="connsiteY6" fmla="*/ 6874622 h 6882935"/>
              <a:gd name="connsiteX7" fmla="*/ 10560 w 4773031"/>
              <a:gd name="connsiteY7" fmla="*/ 6176355 h 6882935"/>
              <a:gd name="connsiteX8" fmla="*/ 1839360 w 4773031"/>
              <a:gd name="connsiteY8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2547468 w 4773031"/>
              <a:gd name="connsiteY6" fmla="*/ 6882935 h 6882935"/>
              <a:gd name="connsiteX7" fmla="*/ 0 w 4773031"/>
              <a:gd name="connsiteY7" fmla="*/ 6874622 h 6882935"/>
              <a:gd name="connsiteX8" fmla="*/ 10560 w 4773031"/>
              <a:gd name="connsiteY8" fmla="*/ 6176355 h 6882935"/>
              <a:gd name="connsiteX9" fmla="*/ 1839360 w 4773031"/>
              <a:gd name="connsiteY9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307257 w 4773031"/>
              <a:gd name="connsiteY6" fmla="*/ 41265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5474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52500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23003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1 w 4773031"/>
              <a:gd name="connsiteY6" fmla="*/ 3821708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166994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41372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  <a:gd name="connsiteX0" fmla="*/ 1839360 w 4773031"/>
              <a:gd name="connsiteY0" fmla="*/ 3453937 h 6882935"/>
              <a:gd name="connsiteX1" fmla="*/ 18873 w 4773031"/>
              <a:gd name="connsiteY1" fmla="*/ 673329 h 6882935"/>
              <a:gd name="connsiteX2" fmla="*/ 16625 w 4773031"/>
              <a:gd name="connsiteY2" fmla="*/ 16626 h 6882935"/>
              <a:gd name="connsiteX3" fmla="*/ 2480967 w 4773031"/>
              <a:gd name="connsiteY3" fmla="*/ 0 h 6882935"/>
              <a:gd name="connsiteX4" fmla="*/ 4773031 w 4773031"/>
              <a:gd name="connsiteY4" fmla="*/ 3428999 h 6882935"/>
              <a:gd name="connsiteX5" fmla="*/ 4503902 w 4773031"/>
              <a:gd name="connsiteY5" fmla="*/ 3831847 h 6882935"/>
              <a:gd name="connsiteX6" fmla="*/ 4238432 w 4773031"/>
              <a:gd name="connsiteY6" fmla="*/ 3826471 h 6882935"/>
              <a:gd name="connsiteX7" fmla="*/ 2242668 w 4773031"/>
              <a:gd name="connsiteY7" fmla="*/ 6882935 h 6882935"/>
              <a:gd name="connsiteX8" fmla="*/ 0 w 4773031"/>
              <a:gd name="connsiteY8" fmla="*/ 6874622 h 6882935"/>
              <a:gd name="connsiteX9" fmla="*/ 10560 w 4773031"/>
              <a:gd name="connsiteY9" fmla="*/ 6176355 h 6882935"/>
              <a:gd name="connsiteX10" fmla="*/ 1839360 w 4773031"/>
              <a:gd name="connsiteY10" fmla="*/ 3453937 h 68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031" h="6882935">
                <a:moveTo>
                  <a:pt x="1839360" y="3453937"/>
                </a:moveTo>
                <a:cubicBezTo>
                  <a:pt x="1059725" y="2360814"/>
                  <a:pt x="912491" y="2092727"/>
                  <a:pt x="18873" y="673329"/>
                </a:cubicBezTo>
                <a:cubicBezTo>
                  <a:pt x="12957" y="341513"/>
                  <a:pt x="5287" y="706582"/>
                  <a:pt x="16625" y="16626"/>
                </a:cubicBezTo>
                <a:lnTo>
                  <a:pt x="2480967" y="0"/>
                </a:lnTo>
                <a:lnTo>
                  <a:pt x="4773031" y="3428999"/>
                </a:lnTo>
                <a:lnTo>
                  <a:pt x="4503902" y="3831847"/>
                </a:lnTo>
                <a:lnTo>
                  <a:pt x="4238432" y="3826471"/>
                </a:lnTo>
                <a:lnTo>
                  <a:pt x="2242668" y="6882935"/>
                </a:lnTo>
                <a:lnTo>
                  <a:pt x="0" y="6874622"/>
                </a:lnTo>
                <a:lnTo>
                  <a:pt x="10560" y="6176355"/>
                </a:lnTo>
                <a:lnTo>
                  <a:pt x="1839360" y="34539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E1D1347F-5C40-48A0-96D8-B299D9B0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956619"/>
            <a:ext cx="5938684" cy="224175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Объект 17">
            <a:extLst>
              <a:ext uri="{FF2B5EF4-FFF2-40B4-BE49-F238E27FC236}">
                <a16:creationId xmlns:a16="http://schemas.microsoft.com/office/drawing/2014/main" id="{5E3F55C5-CEEE-498F-BE2F-EEEB70DBD7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052513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981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_пол_экрана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8E2ED76-3CDB-4F51-9624-DD239B5B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905500"/>
            <a:ext cx="10953136" cy="952500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7C987F-C70F-4E15-A2FC-E53766B12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55520" y="3163221"/>
            <a:ext cx="12928250" cy="265779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CD54E4-7AC0-46E5-8446-DD47A54F95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52775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22B4B70-A33D-4229-B2A3-A0C9341770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590925"/>
            <a:ext cx="11610975" cy="2038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1206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_столбчат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AA470B4-3507-4A40-967C-B83C8C5217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68661332"/>
              </p:ext>
            </p:extLst>
          </p:nvPr>
        </p:nvGraphicFramePr>
        <p:xfrm>
          <a:off x="552333" y="215900"/>
          <a:ext cx="5291513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743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_кругов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B3668-5D82-40F5-86F0-46E7CFFE472D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DF5CF898-301A-4811-BB24-5BFDB9F9A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E82501-A67D-44EF-8E79-A868020C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ECF0ECD-66CF-4DCD-84CC-C1794EBD74F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77172242"/>
              </p:ext>
            </p:extLst>
          </p:nvPr>
        </p:nvGraphicFramePr>
        <p:xfrm>
          <a:off x="495300" y="215900"/>
          <a:ext cx="5324475" cy="642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65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низу_и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4EDE83-AE2B-4FFE-8174-DDD8CFB52479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424B348-EBB4-4ABD-B2DA-B53997223C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22E9C6D-6D89-421C-8A3D-DD917DAF4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80F77A0-8E7F-4F6C-878B-B6BAAB9FA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E14E2A2-97B4-4683-BBA8-70F97A422B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9CFF6F1-3993-48EF-A148-98518C55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776747" y="5709257"/>
            <a:ext cx="10953136" cy="1148743"/>
          </a:xfrm>
          <a:prstGeom prst="parallelogram">
            <a:avLst>
              <a:gd name="adj" fmla="val 64155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2BAA77D-3036-4C0A-B2D5-FFE9C11D4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58" y="698090"/>
            <a:ext cx="10007924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2pPr>
            <a:lvl3pPr marL="13716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3pPr>
            <a:lvl4pPr marL="18288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4pPr>
            <a:lvl5pPr marL="2286000" indent="-457200">
              <a:buFont typeface="Arial" panose="020B0604020202020204" pitchFamily="34" charset="0"/>
              <a:buChar char="•"/>
              <a:defRPr sz="2800"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035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вверху_и_текст_миним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08C6A-B5FE-4333-A1C7-AFF3F9776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021"/>
          <a:stretch/>
        </p:blipFill>
        <p:spPr>
          <a:xfrm rot="10800000">
            <a:off x="-3" y="149469"/>
            <a:ext cx="2186113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9BF07-DFE4-4606-9C50-064BBC8B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-11649"/>
          <a:stretch/>
        </p:blipFill>
        <p:spPr>
          <a:xfrm rot="10800000">
            <a:off x="-1121264" y="6560098"/>
            <a:ext cx="10747022" cy="447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30025B-A59E-4214-BCFD-38FF2E4DF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6415"/>
          <a:stretch/>
        </p:blipFill>
        <p:spPr>
          <a:xfrm rot="10800000">
            <a:off x="-5" y="5291557"/>
            <a:ext cx="1662158" cy="1715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2CBF31-DAC6-4D61-BD06-E2426915A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49908"/>
          <a:stretch/>
        </p:blipFill>
        <p:spPr>
          <a:xfrm rot="10800000">
            <a:off x="-1" y="3101512"/>
            <a:ext cx="1116546" cy="3905956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CC202C9-D7E6-43E8-A3F1-F8F94C5FEC7A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073032" y="1435510"/>
            <a:ext cx="10280768" cy="4741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62EDB28-32B5-496E-8382-65D7688A52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00981" y="-1"/>
            <a:ext cx="10953136" cy="534839"/>
          </a:xfrm>
          <a:prstGeom prst="parallelogram">
            <a:avLst>
              <a:gd name="adj" fmla="val 35910"/>
            </a:avLst>
          </a:prstGeom>
          <a:solidFill>
            <a:srgbClr val="00579C"/>
          </a:solidFill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93308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Нижняя группа">
            <a:extLst>
              <a:ext uri="{FF2B5EF4-FFF2-40B4-BE49-F238E27FC236}">
                <a16:creationId xmlns:a16="http://schemas.microsoft.com/office/drawing/2014/main" id="{F416A7E8-68E5-4555-B5D5-40884F06A2AB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1B88D0-0DE7-4C22-8335-5DE63CB0F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F24883C-143C-4F90-A2DA-CC380DC8A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143D9D6-72D4-484B-BC9F-098A00C91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8BEAD9A-0EB9-4A53-A3CE-02CD5E31A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20" name="Верхняя группа">
            <a:extLst>
              <a:ext uri="{FF2B5EF4-FFF2-40B4-BE49-F238E27FC236}">
                <a16:creationId xmlns:a16="http://schemas.microsoft.com/office/drawing/2014/main" id="{6ECD0C3C-A260-4B6A-97A2-60D62BE83EC6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0983A63-29F6-479A-836C-432AFEB63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DA23C8A-ABCF-4543-BDBE-65953DB8B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6D9812-3151-443D-8083-402BAD2E4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A21DC9-35BE-4D34-B870-BDD78CA2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03B08-1676-46FD-BC4D-84800A07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1130531"/>
            <a:ext cx="7315200" cy="811096"/>
          </a:xfrm>
          <a:solidFill>
            <a:srgbClr val="00579C"/>
          </a:solidFill>
        </p:spPr>
        <p:txBody>
          <a:bodyPr anchor="ctr" anchorCtr="1">
            <a:normAutofit/>
          </a:bodyPr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66B752-E4BB-45B9-8142-1CC8C4CD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82" y="2399071"/>
            <a:ext cx="10190018" cy="3618271"/>
          </a:xfrm>
        </p:spPr>
        <p:txBody>
          <a:bodyPr/>
          <a:lstStyle>
            <a:lvl1pPr>
              <a:defRPr>
                <a:latin typeface="PT Sans Narrow" panose="020B0506020203020204" pitchFamily="34" charset="0"/>
              </a:defRPr>
            </a:lvl1pPr>
            <a:lvl2pPr>
              <a:defRPr>
                <a:latin typeface="PT Sans Narrow" panose="020B0506020203020204" pitchFamily="34" charset="0"/>
              </a:defRPr>
            </a:lvl2pPr>
            <a:lvl3pPr>
              <a:defRPr>
                <a:latin typeface="PT Sans Narrow" panose="020B0506020203020204" pitchFamily="34" charset="0"/>
              </a:defRPr>
            </a:lvl3pPr>
            <a:lvl4pPr>
              <a:defRPr>
                <a:latin typeface="PT Sans Narrow" panose="020B0506020203020204" pitchFamily="34" charset="0"/>
              </a:defRPr>
            </a:lvl4pPr>
            <a:lvl5pPr>
              <a:defRPr>
                <a:latin typeface="PT Sans Narrow" panose="020B05060202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885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на_весь экр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Нижняя группа">
            <a:extLst>
              <a:ext uri="{FF2B5EF4-FFF2-40B4-BE49-F238E27FC236}">
                <a16:creationId xmlns:a16="http://schemas.microsoft.com/office/drawing/2014/main" id="{607CCDA4-DC42-4D74-A8F8-9E25A29B8E29}"/>
              </a:ext>
            </a:extLst>
          </p:cNvPr>
          <p:cNvGrpSpPr/>
          <p:nvPr userDrawn="1"/>
        </p:nvGrpSpPr>
        <p:grpSpPr>
          <a:xfrm rot="10800000">
            <a:off x="0" y="11288"/>
            <a:ext cx="10747022" cy="6858000"/>
            <a:chOff x="1597378" y="152400"/>
            <a:chExt cx="10747022" cy="6858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6A402B-C5DC-4BF6-BC42-B575B8836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9150" y="152400"/>
              <a:ext cx="3905250" cy="6858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BC800F4-9E6F-4539-87EC-62A134256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378" y="152400"/>
              <a:ext cx="10747022" cy="44737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E7150B-7367-4E08-A7E7-AF462B463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60982" y="152400"/>
              <a:ext cx="2614083" cy="171591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A63DAEE-7CB0-4CBB-B150-81C842EE1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15382" y="152401"/>
              <a:ext cx="2229017" cy="3905956"/>
            </a:xfrm>
            <a:prstGeom prst="rect">
              <a:avLst/>
            </a:prstGeom>
          </p:spPr>
        </p:pic>
      </p:grpSp>
      <p:grpSp>
        <p:nvGrpSpPr>
          <p:cNvPr id="13" name="Верхняя группа">
            <a:extLst>
              <a:ext uri="{FF2B5EF4-FFF2-40B4-BE49-F238E27FC236}">
                <a16:creationId xmlns:a16="http://schemas.microsoft.com/office/drawing/2014/main" id="{75E702AB-6DBD-4D2F-A87E-DAA7BDB29138}"/>
              </a:ext>
            </a:extLst>
          </p:cNvPr>
          <p:cNvGrpSpPr/>
          <p:nvPr userDrawn="1"/>
        </p:nvGrpSpPr>
        <p:grpSpPr>
          <a:xfrm>
            <a:off x="1444978" y="0"/>
            <a:ext cx="10747022" cy="6858000"/>
            <a:chOff x="1444978" y="0"/>
            <a:chExt cx="10747022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143D734-243F-49A7-BE77-5EB500700E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86750" y="0"/>
              <a:ext cx="3905250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2AA2E30-1CEF-40C9-B1F2-EC1A8904B2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44978" y="0"/>
              <a:ext cx="10747022" cy="44737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95485D0-A068-41AC-9815-AA1110359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8582" y="0"/>
              <a:ext cx="2614083" cy="171591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D2E3BB7-BA3A-422E-8B3F-FD2BAB61D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2982" y="1"/>
              <a:ext cx="2229017" cy="3905956"/>
            </a:xfrm>
            <a:prstGeom prst="rect">
              <a:avLst/>
            </a:prstGeom>
          </p:spPr>
        </p:pic>
      </p:grp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8552CB-2B48-4DBA-A2F7-8C96B3537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43" y="-2106"/>
            <a:ext cx="12238391" cy="6862210"/>
          </a:xfrm>
          <a:custGeom>
            <a:avLst/>
            <a:gdLst>
              <a:gd name="connsiteX0" fmla="*/ 0 w 7867650"/>
              <a:gd name="connsiteY0" fmla="*/ 1321318 h 3609975"/>
              <a:gd name="connsiteX1" fmla="*/ 1054119 w 7867650"/>
              <a:gd name="connsiteY1" fmla="*/ 483670 h 3609975"/>
              <a:gd name="connsiteX2" fmla="*/ 2879706 w 7867650"/>
              <a:gd name="connsiteY2" fmla="*/ 0 h 3609975"/>
              <a:gd name="connsiteX3" fmla="*/ 4987944 w 7867650"/>
              <a:gd name="connsiteY3" fmla="*/ 0 h 3609975"/>
              <a:gd name="connsiteX4" fmla="*/ 6813531 w 7867650"/>
              <a:gd name="connsiteY4" fmla="*/ 483670 h 3609975"/>
              <a:gd name="connsiteX5" fmla="*/ 7867650 w 7867650"/>
              <a:gd name="connsiteY5" fmla="*/ 1321318 h 3609975"/>
              <a:gd name="connsiteX6" fmla="*/ 7867650 w 7867650"/>
              <a:gd name="connsiteY6" fmla="*/ 2288657 h 3609975"/>
              <a:gd name="connsiteX7" fmla="*/ 6813531 w 7867650"/>
              <a:gd name="connsiteY7" fmla="*/ 3126305 h 3609975"/>
              <a:gd name="connsiteX8" fmla="*/ 4987944 w 7867650"/>
              <a:gd name="connsiteY8" fmla="*/ 3609975 h 3609975"/>
              <a:gd name="connsiteX9" fmla="*/ 2879706 w 7867650"/>
              <a:gd name="connsiteY9" fmla="*/ 3609975 h 3609975"/>
              <a:gd name="connsiteX10" fmla="*/ 1054119 w 7867650"/>
              <a:gd name="connsiteY10" fmla="*/ 3126305 h 3609975"/>
              <a:gd name="connsiteX11" fmla="*/ 0 w 7867650"/>
              <a:gd name="connsiteY11" fmla="*/ 2288657 h 3609975"/>
              <a:gd name="connsiteX12" fmla="*/ 0 w 7867650"/>
              <a:gd name="connsiteY12" fmla="*/ 1321318 h 3609975"/>
              <a:gd name="connsiteX0" fmla="*/ 1355706 w 9223356"/>
              <a:gd name="connsiteY0" fmla="*/ 2371173 h 4659830"/>
              <a:gd name="connsiteX1" fmla="*/ 0 w 9223356"/>
              <a:gd name="connsiteY1" fmla="*/ 0 h 4659830"/>
              <a:gd name="connsiteX2" fmla="*/ 4235412 w 9223356"/>
              <a:gd name="connsiteY2" fmla="*/ 1049855 h 4659830"/>
              <a:gd name="connsiteX3" fmla="*/ 6343650 w 9223356"/>
              <a:gd name="connsiteY3" fmla="*/ 1049855 h 4659830"/>
              <a:gd name="connsiteX4" fmla="*/ 8169237 w 9223356"/>
              <a:gd name="connsiteY4" fmla="*/ 1533525 h 4659830"/>
              <a:gd name="connsiteX5" fmla="*/ 9223356 w 9223356"/>
              <a:gd name="connsiteY5" fmla="*/ 2371173 h 4659830"/>
              <a:gd name="connsiteX6" fmla="*/ 9223356 w 9223356"/>
              <a:gd name="connsiteY6" fmla="*/ 3338512 h 4659830"/>
              <a:gd name="connsiteX7" fmla="*/ 8169237 w 9223356"/>
              <a:gd name="connsiteY7" fmla="*/ 4176160 h 4659830"/>
              <a:gd name="connsiteX8" fmla="*/ 6343650 w 9223356"/>
              <a:gd name="connsiteY8" fmla="*/ 4659830 h 4659830"/>
              <a:gd name="connsiteX9" fmla="*/ 4235412 w 9223356"/>
              <a:gd name="connsiteY9" fmla="*/ 4659830 h 4659830"/>
              <a:gd name="connsiteX10" fmla="*/ 2409825 w 9223356"/>
              <a:gd name="connsiteY10" fmla="*/ 4176160 h 4659830"/>
              <a:gd name="connsiteX11" fmla="*/ 1355706 w 9223356"/>
              <a:gd name="connsiteY11" fmla="*/ 3338512 h 4659830"/>
              <a:gd name="connsiteX12" fmla="*/ 1355706 w 9223356"/>
              <a:gd name="connsiteY12" fmla="*/ 2371173 h 4659830"/>
              <a:gd name="connsiteX0" fmla="*/ 0 w 9229725"/>
              <a:gd name="connsiteY0" fmla="*/ 3285573 h 4659830"/>
              <a:gd name="connsiteX1" fmla="*/ 6369 w 9229725"/>
              <a:gd name="connsiteY1" fmla="*/ 0 h 4659830"/>
              <a:gd name="connsiteX2" fmla="*/ 4241781 w 9229725"/>
              <a:gd name="connsiteY2" fmla="*/ 1049855 h 4659830"/>
              <a:gd name="connsiteX3" fmla="*/ 6350019 w 9229725"/>
              <a:gd name="connsiteY3" fmla="*/ 1049855 h 4659830"/>
              <a:gd name="connsiteX4" fmla="*/ 8175606 w 9229725"/>
              <a:gd name="connsiteY4" fmla="*/ 1533525 h 4659830"/>
              <a:gd name="connsiteX5" fmla="*/ 9229725 w 9229725"/>
              <a:gd name="connsiteY5" fmla="*/ 2371173 h 4659830"/>
              <a:gd name="connsiteX6" fmla="*/ 9229725 w 9229725"/>
              <a:gd name="connsiteY6" fmla="*/ 3338512 h 4659830"/>
              <a:gd name="connsiteX7" fmla="*/ 8175606 w 9229725"/>
              <a:gd name="connsiteY7" fmla="*/ 4176160 h 4659830"/>
              <a:gd name="connsiteX8" fmla="*/ 6350019 w 9229725"/>
              <a:gd name="connsiteY8" fmla="*/ 4659830 h 4659830"/>
              <a:gd name="connsiteX9" fmla="*/ 4241781 w 9229725"/>
              <a:gd name="connsiteY9" fmla="*/ 4659830 h 4659830"/>
              <a:gd name="connsiteX10" fmla="*/ 2416194 w 9229725"/>
              <a:gd name="connsiteY10" fmla="*/ 4176160 h 4659830"/>
              <a:gd name="connsiteX11" fmla="*/ 1362075 w 9229725"/>
              <a:gd name="connsiteY11" fmla="*/ 3338512 h 4659830"/>
              <a:gd name="connsiteX12" fmla="*/ 0 w 9229725"/>
              <a:gd name="connsiteY12" fmla="*/ 3285573 h 465983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2416194 w 9229725"/>
              <a:gd name="connsiteY10" fmla="*/ 417616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6457689"/>
              <a:gd name="connsiteX1" fmla="*/ 6369 w 9229725"/>
              <a:gd name="connsiteY1" fmla="*/ 0 h 6457689"/>
              <a:gd name="connsiteX2" fmla="*/ 4241781 w 9229725"/>
              <a:gd name="connsiteY2" fmla="*/ 1049855 h 6457689"/>
              <a:gd name="connsiteX3" fmla="*/ 6350019 w 9229725"/>
              <a:gd name="connsiteY3" fmla="*/ 1049855 h 6457689"/>
              <a:gd name="connsiteX4" fmla="*/ 8175606 w 9229725"/>
              <a:gd name="connsiteY4" fmla="*/ 1533525 h 6457689"/>
              <a:gd name="connsiteX5" fmla="*/ 9229725 w 9229725"/>
              <a:gd name="connsiteY5" fmla="*/ 2371173 h 6457689"/>
              <a:gd name="connsiteX6" fmla="*/ 9229725 w 9229725"/>
              <a:gd name="connsiteY6" fmla="*/ 3338512 h 6457689"/>
              <a:gd name="connsiteX7" fmla="*/ 8175606 w 9229725"/>
              <a:gd name="connsiteY7" fmla="*/ 4176160 h 6457689"/>
              <a:gd name="connsiteX8" fmla="*/ 6350019 w 9229725"/>
              <a:gd name="connsiteY8" fmla="*/ 4659830 h 6457689"/>
              <a:gd name="connsiteX9" fmla="*/ 4241781 w 9229725"/>
              <a:gd name="connsiteY9" fmla="*/ 4659830 h 6457689"/>
              <a:gd name="connsiteX10" fmla="*/ 2435244 w 9229725"/>
              <a:gd name="connsiteY10" fmla="*/ 6405010 h 6457689"/>
              <a:gd name="connsiteX11" fmla="*/ 1133475 w 9229725"/>
              <a:gd name="connsiteY11" fmla="*/ 5233987 h 6457689"/>
              <a:gd name="connsiteX12" fmla="*/ 0 w 9229725"/>
              <a:gd name="connsiteY12" fmla="*/ 3285573 h 6457689"/>
              <a:gd name="connsiteX0" fmla="*/ 0 w 9229725"/>
              <a:gd name="connsiteY0" fmla="*/ 3285573 h 6405010"/>
              <a:gd name="connsiteX1" fmla="*/ 6369 w 9229725"/>
              <a:gd name="connsiteY1" fmla="*/ 0 h 6405010"/>
              <a:gd name="connsiteX2" fmla="*/ 4241781 w 9229725"/>
              <a:gd name="connsiteY2" fmla="*/ 1049855 h 6405010"/>
              <a:gd name="connsiteX3" fmla="*/ 6350019 w 9229725"/>
              <a:gd name="connsiteY3" fmla="*/ 1049855 h 6405010"/>
              <a:gd name="connsiteX4" fmla="*/ 8175606 w 9229725"/>
              <a:gd name="connsiteY4" fmla="*/ 1533525 h 6405010"/>
              <a:gd name="connsiteX5" fmla="*/ 9229725 w 9229725"/>
              <a:gd name="connsiteY5" fmla="*/ 2371173 h 6405010"/>
              <a:gd name="connsiteX6" fmla="*/ 9229725 w 9229725"/>
              <a:gd name="connsiteY6" fmla="*/ 3338512 h 6405010"/>
              <a:gd name="connsiteX7" fmla="*/ 8175606 w 9229725"/>
              <a:gd name="connsiteY7" fmla="*/ 4176160 h 6405010"/>
              <a:gd name="connsiteX8" fmla="*/ 6350019 w 9229725"/>
              <a:gd name="connsiteY8" fmla="*/ 4659830 h 6405010"/>
              <a:gd name="connsiteX9" fmla="*/ 4241781 w 9229725"/>
              <a:gd name="connsiteY9" fmla="*/ 4659830 h 6405010"/>
              <a:gd name="connsiteX10" fmla="*/ 2435244 w 9229725"/>
              <a:gd name="connsiteY10" fmla="*/ 6405010 h 6405010"/>
              <a:gd name="connsiteX11" fmla="*/ 1133475 w 9229725"/>
              <a:gd name="connsiteY11" fmla="*/ 5233987 h 6405010"/>
              <a:gd name="connsiteX12" fmla="*/ 0 w 9229725"/>
              <a:gd name="connsiteY12" fmla="*/ 3285573 h 6405010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233987"/>
              <a:gd name="connsiteX1" fmla="*/ 6369 w 9229725"/>
              <a:gd name="connsiteY1" fmla="*/ 0 h 5233987"/>
              <a:gd name="connsiteX2" fmla="*/ 4241781 w 9229725"/>
              <a:gd name="connsiteY2" fmla="*/ 1049855 h 5233987"/>
              <a:gd name="connsiteX3" fmla="*/ 6350019 w 9229725"/>
              <a:gd name="connsiteY3" fmla="*/ 1049855 h 5233987"/>
              <a:gd name="connsiteX4" fmla="*/ 8175606 w 9229725"/>
              <a:gd name="connsiteY4" fmla="*/ 1533525 h 5233987"/>
              <a:gd name="connsiteX5" fmla="*/ 9229725 w 9229725"/>
              <a:gd name="connsiteY5" fmla="*/ 2371173 h 5233987"/>
              <a:gd name="connsiteX6" fmla="*/ 9229725 w 9229725"/>
              <a:gd name="connsiteY6" fmla="*/ 3338512 h 5233987"/>
              <a:gd name="connsiteX7" fmla="*/ 8175606 w 9229725"/>
              <a:gd name="connsiteY7" fmla="*/ 4176160 h 5233987"/>
              <a:gd name="connsiteX8" fmla="*/ 6350019 w 9229725"/>
              <a:gd name="connsiteY8" fmla="*/ 4659830 h 5233987"/>
              <a:gd name="connsiteX9" fmla="*/ 4241781 w 9229725"/>
              <a:gd name="connsiteY9" fmla="*/ 4659830 h 5233987"/>
              <a:gd name="connsiteX10" fmla="*/ 1730394 w 9229725"/>
              <a:gd name="connsiteY10" fmla="*/ 5223910 h 5233987"/>
              <a:gd name="connsiteX11" fmla="*/ 1133475 w 9229725"/>
              <a:gd name="connsiteY11" fmla="*/ 5233987 h 5233987"/>
              <a:gd name="connsiteX12" fmla="*/ 0 w 9229725"/>
              <a:gd name="connsiteY12" fmla="*/ 3285573 h 5233987"/>
              <a:gd name="connsiteX0" fmla="*/ 0 w 9229725"/>
              <a:gd name="connsiteY0" fmla="*/ 3285573 h 5671891"/>
              <a:gd name="connsiteX1" fmla="*/ 6369 w 9229725"/>
              <a:gd name="connsiteY1" fmla="*/ 0 h 5671891"/>
              <a:gd name="connsiteX2" fmla="*/ 4241781 w 9229725"/>
              <a:gd name="connsiteY2" fmla="*/ 1049855 h 5671891"/>
              <a:gd name="connsiteX3" fmla="*/ 6350019 w 9229725"/>
              <a:gd name="connsiteY3" fmla="*/ 1049855 h 5671891"/>
              <a:gd name="connsiteX4" fmla="*/ 8175606 w 9229725"/>
              <a:gd name="connsiteY4" fmla="*/ 1533525 h 5671891"/>
              <a:gd name="connsiteX5" fmla="*/ 9229725 w 9229725"/>
              <a:gd name="connsiteY5" fmla="*/ 2371173 h 5671891"/>
              <a:gd name="connsiteX6" fmla="*/ 9229725 w 9229725"/>
              <a:gd name="connsiteY6" fmla="*/ 3338512 h 5671891"/>
              <a:gd name="connsiteX7" fmla="*/ 8175606 w 9229725"/>
              <a:gd name="connsiteY7" fmla="*/ 4176160 h 5671891"/>
              <a:gd name="connsiteX8" fmla="*/ 6350019 w 9229725"/>
              <a:gd name="connsiteY8" fmla="*/ 4659830 h 5671891"/>
              <a:gd name="connsiteX9" fmla="*/ 4241781 w 9229725"/>
              <a:gd name="connsiteY9" fmla="*/ 4659830 h 5671891"/>
              <a:gd name="connsiteX10" fmla="*/ 1730394 w 9229725"/>
              <a:gd name="connsiteY10" fmla="*/ 5223910 h 5671891"/>
              <a:gd name="connsiteX11" fmla="*/ 1133475 w 9229725"/>
              <a:gd name="connsiteY11" fmla="*/ 5233987 h 5671891"/>
              <a:gd name="connsiteX12" fmla="*/ 0 w 9229725"/>
              <a:gd name="connsiteY12" fmla="*/ 3285573 h 5671891"/>
              <a:gd name="connsiteX0" fmla="*/ 0 w 9229725"/>
              <a:gd name="connsiteY0" fmla="*/ 3285573 h 6476891"/>
              <a:gd name="connsiteX1" fmla="*/ 6369 w 9229725"/>
              <a:gd name="connsiteY1" fmla="*/ 0 h 6476891"/>
              <a:gd name="connsiteX2" fmla="*/ 4241781 w 9229725"/>
              <a:gd name="connsiteY2" fmla="*/ 1049855 h 6476891"/>
              <a:gd name="connsiteX3" fmla="*/ 6350019 w 9229725"/>
              <a:gd name="connsiteY3" fmla="*/ 1049855 h 6476891"/>
              <a:gd name="connsiteX4" fmla="*/ 8175606 w 9229725"/>
              <a:gd name="connsiteY4" fmla="*/ 1533525 h 6476891"/>
              <a:gd name="connsiteX5" fmla="*/ 9229725 w 9229725"/>
              <a:gd name="connsiteY5" fmla="*/ 2371173 h 6476891"/>
              <a:gd name="connsiteX6" fmla="*/ 9229725 w 9229725"/>
              <a:gd name="connsiteY6" fmla="*/ 3338512 h 6476891"/>
              <a:gd name="connsiteX7" fmla="*/ 8175606 w 9229725"/>
              <a:gd name="connsiteY7" fmla="*/ 4176160 h 6476891"/>
              <a:gd name="connsiteX8" fmla="*/ 6350019 w 9229725"/>
              <a:gd name="connsiteY8" fmla="*/ 4659830 h 6476891"/>
              <a:gd name="connsiteX9" fmla="*/ 2412981 w 9229725"/>
              <a:gd name="connsiteY9" fmla="*/ 6412430 h 6476891"/>
              <a:gd name="connsiteX10" fmla="*/ 1730394 w 9229725"/>
              <a:gd name="connsiteY10" fmla="*/ 5223910 h 6476891"/>
              <a:gd name="connsiteX11" fmla="*/ 1133475 w 9229725"/>
              <a:gd name="connsiteY11" fmla="*/ 5233987 h 6476891"/>
              <a:gd name="connsiteX12" fmla="*/ 0 w 9229725"/>
              <a:gd name="connsiteY12" fmla="*/ 3285573 h 6476891"/>
              <a:gd name="connsiteX0" fmla="*/ 0 w 9229725"/>
              <a:gd name="connsiteY0" fmla="*/ 3285573 h 6412430"/>
              <a:gd name="connsiteX1" fmla="*/ 6369 w 9229725"/>
              <a:gd name="connsiteY1" fmla="*/ 0 h 6412430"/>
              <a:gd name="connsiteX2" fmla="*/ 4241781 w 9229725"/>
              <a:gd name="connsiteY2" fmla="*/ 1049855 h 6412430"/>
              <a:gd name="connsiteX3" fmla="*/ 6350019 w 9229725"/>
              <a:gd name="connsiteY3" fmla="*/ 1049855 h 6412430"/>
              <a:gd name="connsiteX4" fmla="*/ 8175606 w 9229725"/>
              <a:gd name="connsiteY4" fmla="*/ 1533525 h 6412430"/>
              <a:gd name="connsiteX5" fmla="*/ 9229725 w 9229725"/>
              <a:gd name="connsiteY5" fmla="*/ 2371173 h 6412430"/>
              <a:gd name="connsiteX6" fmla="*/ 9229725 w 9229725"/>
              <a:gd name="connsiteY6" fmla="*/ 3338512 h 6412430"/>
              <a:gd name="connsiteX7" fmla="*/ 8175606 w 9229725"/>
              <a:gd name="connsiteY7" fmla="*/ 4176160 h 6412430"/>
              <a:gd name="connsiteX8" fmla="*/ 6350019 w 9229725"/>
              <a:gd name="connsiteY8" fmla="*/ 4659830 h 6412430"/>
              <a:gd name="connsiteX9" fmla="*/ 2412981 w 9229725"/>
              <a:gd name="connsiteY9" fmla="*/ 6412430 h 6412430"/>
              <a:gd name="connsiteX10" fmla="*/ 1730394 w 9229725"/>
              <a:gd name="connsiteY10" fmla="*/ 5223910 h 6412430"/>
              <a:gd name="connsiteX11" fmla="*/ 1133475 w 9229725"/>
              <a:gd name="connsiteY11" fmla="*/ 5233987 h 6412430"/>
              <a:gd name="connsiteX12" fmla="*/ 0 w 9229725"/>
              <a:gd name="connsiteY12" fmla="*/ 3285573 h 6412430"/>
              <a:gd name="connsiteX0" fmla="*/ 0 w 10036194"/>
              <a:gd name="connsiteY0" fmla="*/ 3285573 h 6412430"/>
              <a:gd name="connsiteX1" fmla="*/ 6369 w 10036194"/>
              <a:gd name="connsiteY1" fmla="*/ 0 h 6412430"/>
              <a:gd name="connsiteX2" fmla="*/ 4241781 w 10036194"/>
              <a:gd name="connsiteY2" fmla="*/ 1049855 h 6412430"/>
              <a:gd name="connsiteX3" fmla="*/ 6350019 w 10036194"/>
              <a:gd name="connsiteY3" fmla="*/ 1049855 h 6412430"/>
              <a:gd name="connsiteX4" fmla="*/ 8175606 w 10036194"/>
              <a:gd name="connsiteY4" fmla="*/ 1533525 h 6412430"/>
              <a:gd name="connsiteX5" fmla="*/ 9229725 w 10036194"/>
              <a:gd name="connsiteY5" fmla="*/ 2371173 h 6412430"/>
              <a:gd name="connsiteX6" fmla="*/ 9229725 w 10036194"/>
              <a:gd name="connsiteY6" fmla="*/ 3338512 h 6412430"/>
              <a:gd name="connsiteX7" fmla="*/ 8175606 w 10036194"/>
              <a:gd name="connsiteY7" fmla="*/ 4176160 h 6412430"/>
              <a:gd name="connsiteX8" fmla="*/ 10036194 w 10036194"/>
              <a:gd name="connsiteY8" fmla="*/ 6402905 h 6412430"/>
              <a:gd name="connsiteX9" fmla="*/ 2412981 w 10036194"/>
              <a:gd name="connsiteY9" fmla="*/ 6412430 h 6412430"/>
              <a:gd name="connsiteX10" fmla="*/ 1730394 w 10036194"/>
              <a:gd name="connsiteY10" fmla="*/ 5223910 h 6412430"/>
              <a:gd name="connsiteX11" fmla="*/ 1133475 w 10036194"/>
              <a:gd name="connsiteY11" fmla="*/ 5233987 h 6412430"/>
              <a:gd name="connsiteX12" fmla="*/ 0 w 10036194"/>
              <a:gd name="connsiteY12" fmla="*/ 3285573 h 6412430"/>
              <a:gd name="connsiteX0" fmla="*/ 0 w 10271106"/>
              <a:gd name="connsiteY0" fmla="*/ 3285573 h 6843160"/>
              <a:gd name="connsiteX1" fmla="*/ 6369 w 10271106"/>
              <a:gd name="connsiteY1" fmla="*/ 0 h 6843160"/>
              <a:gd name="connsiteX2" fmla="*/ 4241781 w 10271106"/>
              <a:gd name="connsiteY2" fmla="*/ 1049855 h 6843160"/>
              <a:gd name="connsiteX3" fmla="*/ 6350019 w 10271106"/>
              <a:gd name="connsiteY3" fmla="*/ 1049855 h 6843160"/>
              <a:gd name="connsiteX4" fmla="*/ 8175606 w 10271106"/>
              <a:gd name="connsiteY4" fmla="*/ 1533525 h 6843160"/>
              <a:gd name="connsiteX5" fmla="*/ 9229725 w 10271106"/>
              <a:gd name="connsiteY5" fmla="*/ 2371173 h 6843160"/>
              <a:gd name="connsiteX6" fmla="*/ 9229725 w 10271106"/>
              <a:gd name="connsiteY6" fmla="*/ 3338512 h 6843160"/>
              <a:gd name="connsiteX7" fmla="*/ 10271106 w 10271106"/>
              <a:gd name="connsiteY7" fmla="*/ 6843160 h 6843160"/>
              <a:gd name="connsiteX8" fmla="*/ 10036194 w 10271106"/>
              <a:gd name="connsiteY8" fmla="*/ 6402905 h 6843160"/>
              <a:gd name="connsiteX9" fmla="*/ 2412981 w 10271106"/>
              <a:gd name="connsiteY9" fmla="*/ 6412430 h 6843160"/>
              <a:gd name="connsiteX10" fmla="*/ 1730394 w 10271106"/>
              <a:gd name="connsiteY10" fmla="*/ 5223910 h 6843160"/>
              <a:gd name="connsiteX11" fmla="*/ 1133475 w 10271106"/>
              <a:gd name="connsiteY11" fmla="*/ 5233987 h 6843160"/>
              <a:gd name="connsiteX12" fmla="*/ 0 w 10271106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9229725 w 12211050"/>
              <a:gd name="connsiteY5" fmla="*/ 2371173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8175606 w 12211050"/>
              <a:gd name="connsiteY4" fmla="*/ 153352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6350019 w 12211050"/>
              <a:gd name="connsiteY3" fmla="*/ 10498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4241781 w 12211050"/>
              <a:gd name="connsiteY2" fmla="*/ 104985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9775806 w 12211050"/>
              <a:gd name="connsiteY2" fmla="*/ 421205 h 6843160"/>
              <a:gd name="connsiteX3" fmla="*/ 10474344 w 12211050"/>
              <a:gd name="connsiteY3" fmla="*/ 1621355 h 6843160"/>
              <a:gd name="connsiteX4" fmla="*/ 11080731 w 12211050"/>
              <a:gd name="connsiteY4" fmla="*/ 1628775 h 6843160"/>
              <a:gd name="connsiteX5" fmla="*/ 12192000 w 12211050"/>
              <a:gd name="connsiteY5" fmla="*/ 3561798 h 6843160"/>
              <a:gd name="connsiteX6" fmla="*/ 12211050 w 12211050"/>
              <a:gd name="connsiteY6" fmla="*/ 6834187 h 6843160"/>
              <a:gd name="connsiteX7" fmla="*/ 10271106 w 12211050"/>
              <a:gd name="connsiteY7" fmla="*/ 6843160 h 6843160"/>
              <a:gd name="connsiteX8" fmla="*/ 10036194 w 12211050"/>
              <a:gd name="connsiteY8" fmla="*/ 6402905 h 6843160"/>
              <a:gd name="connsiteX9" fmla="*/ 2412981 w 12211050"/>
              <a:gd name="connsiteY9" fmla="*/ 6412430 h 6843160"/>
              <a:gd name="connsiteX10" fmla="*/ 1730394 w 12211050"/>
              <a:gd name="connsiteY10" fmla="*/ 5223910 h 6843160"/>
              <a:gd name="connsiteX11" fmla="*/ 1133475 w 12211050"/>
              <a:gd name="connsiteY11" fmla="*/ 5233987 h 6843160"/>
              <a:gd name="connsiteX12" fmla="*/ 0 w 12211050"/>
              <a:gd name="connsiteY12" fmla="*/ 3285573 h 6843160"/>
              <a:gd name="connsiteX0" fmla="*/ 0 w 12211050"/>
              <a:gd name="connsiteY0" fmla="*/ 3285573 h 6843160"/>
              <a:gd name="connsiteX1" fmla="*/ 6369 w 12211050"/>
              <a:gd name="connsiteY1" fmla="*/ 0 h 6843160"/>
              <a:gd name="connsiteX2" fmla="*/ 2581275 w 12211050"/>
              <a:gd name="connsiteY2" fmla="*/ 106881 h 6843160"/>
              <a:gd name="connsiteX3" fmla="*/ 9775806 w 12211050"/>
              <a:gd name="connsiteY3" fmla="*/ 421205 h 6843160"/>
              <a:gd name="connsiteX4" fmla="*/ 10474344 w 12211050"/>
              <a:gd name="connsiteY4" fmla="*/ 1621355 h 6843160"/>
              <a:gd name="connsiteX5" fmla="*/ 11080731 w 12211050"/>
              <a:gd name="connsiteY5" fmla="*/ 1628775 h 6843160"/>
              <a:gd name="connsiteX6" fmla="*/ 12192000 w 12211050"/>
              <a:gd name="connsiteY6" fmla="*/ 3561798 h 6843160"/>
              <a:gd name="connsiteX7" fmla="*/ 12211050 w 12211050"/>
              <a:gd name="connsiteY7" fmla="*/ 6834187 h 6843160"/>
              <a:gd name="connsiteX8" fmla="*/ 10271106 w 12211050"/>
              <a:gd name="connsiteY8" fmla="*/ 6843160 h 6843160"/>
              <a:gd name="connsiteX9" fmla="*/ 10036194 w 12211050"/>
              <a:gd name="connsiteY9" fmla="*/ 6402905 h 6843160"/>
              <a:gd name="connsiteX10" fmla="*/ 2412981 w 12211050"/>
              <a:gd name="connsiteY10" fmla="*/ 6412430 h 6843160"/>
              <a:gd name="connsiteX11" fmla="*/ 1730394 w 12211050"/>
              <a:gd name="connsiteY11" fmla="*/ 5223910 h 6843160"/>
              <a:gd name="connsiteX12" fmla="*/ 1133475 w 12211050"/>
              <a:gd name="connsiteY12" fmla="*/ 5233987 h 6843160"/>
              <a:gd name="connsiteX13" fmla="*/ 0 w 12211050"/>
              <a:gd name="connsiteY13" fmla="*/ 3285573 h 6843160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9775806 w 12211050"/>
              <a:gd name="connsiteY3" fmla="*/ 438149 h 6860104"/>
              <a:gd name="connsiteX4" fmla="*/ 10474344 w 12211050"/>
              <a:gd name="connsiteY4" fmla="*/ 1638299 h 6860104"/>
              <a:gd name="connsiteX5" fmla="*/ 11080731 w 12211050"/>
              <a:gd name="connsiteY5" fmla="*/ 1645719 h 6860104"/>
              <a:gd name="connsiteX6" fmla="*/ 12192000 w 12211050"/>
              <a:gd name="connsiteY6" fmla="*/ 3578742 h 6860104"/>
              <a:gd name="connsiteX7" fmla="*/ 12211050 w 12211050"/>
              <a:gd name="connsiteY7" fmla="*/ 6851131 h 6860104"/>
              <a:gd name="connsiteX8" fmla="*/ 10271106 w 12211050"/>
              <a:gd name="connsiteY8" fmla="*/ 6860104 h 6860104"/>
              <a:gd name="connsiteX9" fmla="*/ 10036194 w 12211050"/>
              <a:gd name="connsiteY9" fmla="*/ 6419849 h 6860104"/>
              <a:gd name="connsiteX10" fmla="*/ 2412981 w 12211050"/>
              <a:gd name="connsiteY10" fmla="*/ 6429374 h 6860104"/>
              <a:gd name="connsiteX11" fmla="*/ 1730394 w 12211050"/>
              <a:gd name="connsiteY11" fmla="*/ 5240854 h 6860104"/>
              <a:gd name="connsiteX12" fmla="*/ 1133475 w 12211050"/>
              <a:gd name="connsiteY12" fmla="*/ 5250931 h 6860104"/>
              <a:gd name="connsiteX13" fmla="*/ 0 w 12211050"/>
              <a:gd name="connsiteY13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5114925 w 12211050"/>
              <a:gd name="connsiteY3" fmla="*/ 18097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87642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16944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80731 w 12211050"/>
              <a:gd name="connsiteY6" fmla="*/ 164571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74344 w 12211050"/>
              <a:gd name="connsiteY5" fmla="*/ 1638299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64819 w 12211050"/>
              <a:gd name="connsiteY5" fmla="*/ 1633537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81225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3357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2517 h 6860104"/>
              <a:gd name="connsiteX1" fmla="*/ 6369 w 12211050"/>
              <a:gd name="connsiteY1" fmla="*/ 7419 h 6860104"/>
              <a:gd name="connsiteX2" fmla="*/ 1914525 w 12211050"/>
              <a:gd name="connsiteY2" fmla="*/ 0 h 6860104"/>
              <a:gd name="connsiteX3" fmla="*/ 2152650 w 12211050"/>
              <a:gd name="connsiteY3" fmla="*/ 428625 h 6860104"/>
              <a:gd name="connsiteX4" fmla="*/ 9775806 w 12211050"/>
              <a:gd name="connsiteY4" fmla="*/ 438149 h 6860104"/>
              <a:gd name="connsiteX5" fmla="*/ 10455294 w 12211050"/>
              <a:gd name="connsiteY5" fmla="*/ 1628774 h 6860104"/>
              <a:gd name="connsiteX6" fmla="*/ 11056919 w 12211050"/>
              <a:gd name="connsiteY6" fmla="*/ 1626669 h 6860104"/>
              <a:gd name="connsiteX7" fmla="*/ 12192000 w 12211050"/>
              <a:gd name="connsiteY7" fmla="*/ 3578742 h 6860104"/>
              <a:gd name="connsiteX8" fmla="*/ 12211050 w 12211050"/>
              <a:gd name="connsiteY8" fmla="*/ 6851131 h 6860104"/>
              <a:gd name="connsiteX9" fmla="*/ 10271106 w 12211050"/>
              <a:gd name="connsiteY9" fmla="*/ 6860104 h 6860104"/>
              <a:gd name="connsiteX10" fmla="*/ 10036194 w 12211050"/>
              <a:gd name="connsiteY10" fmla="*/ 6419849 h 6860104"/>
              <a:gd name="connsiteX11" fmla="*/ 2412981 w 12211050"/>
              <a:gd name="connsiteY11" fmla="*/ 6429374 h 6860104"/>
              <a:gd name="connsiteX12" fmla="*/ 1730394 w 12211050"/>
              <a:gd name="connsiteY12" fmla="*/ 5240854 h 6860104"/>
              <a:gd name="connsiteX13" fmla="*/ 1133475 w 12211050"/>
              <a:gd name="connsiteY13" fmla="*/ 5250931 h 6860104"/>
              <a:gd name="connsiteX14" fmla="*/ 0 w 12211050"/>
              <a:gd name="connsiteY14" fmla="*/ 3302517 h 6860104"/>
              <a:gd name="connsiteX0" fmla="*/ 0 w 12211050"/>
              <a:gd name="connsiteY0" fmla="*/ 3304623 h 6862210"/>
              <a:gd name="connsiteX1" fmla="*/ 6369 w 12211050"/>
              <a:gd name="connsiteY1" fmla="*/ 0 h 6862210"/>
              <a:gd name="connsiteX2" fmla="*/ 1914525 w 12211050"/>
              <a:gd name="connsiteY2" fmla="*/ 2106 h 6862210"/>
              <a:gd name="connsiteX3" fmla="*/ 2152650 w 12211050"/>
              <a:gd name="connsiteY3" fmla="*/ 430731 h 6862210"/>
              <a:gd name="connsiteX4" fmla="*/ 9775806 w 12211050"/>
              <a:gd name="connsiteY4" fmla="*/ 440255 h 6862210"/>
              <a:gd name="connsiteX5" fmla="*/ 10455294 w 12211050"/>
              <a:gd name="connsiteY5" fmla="*/ 1630880 h 6862210"/>
              <a:gd name="connsiteX6" fmla="*/ 11056919 w 12211050"/>
              <a:gd name="connsiteY6" fmla="*/ 1628775 h 6862210"/>
              <a:gd name="connsiteX7" fmla="*/ 12192000 w 12211050"/>
              <a:gd name="connsiteY7" fmla="*/ 3580848 h 6862210"/>
              <a:gd name="connsiteX8" fmla="*/ 12211050 w 12211050"/>
              <a:gd name="connsiteY8" fmla="*/ 6853237 h 6862210"/>
              <a:gd name="connsiteX9" fmla="*/ 10271106 w 12211050"/>
              <a:gd name="connsiteY9" fmla="*/ 6862210 h 6862210"/>
              <a:gd name="connsiteX10" fmla="*/ 10036194 w 12211050"/>
              <a:gd name="connsiteY10" fmla="*/ 6421955 h 6862210"/>
              <a:gd name="connsiteX11" fmla="*/ 2412981 w 12211050"/>
              <a:gd name="connsiteY11" fmla="*/ 6431480 h 6862210"/>
              <a:gd name="connsiteX12" fmla="*/ 1730394 w 12211050"/>
              <a:gd name="connsiteY12" fmla="*/ 5242960 h 6862210"/>
              <a:gd name="connsiteX13" fmla="*/ 1133475 w 12211050"/>
              <a:gd name="connsiteY13" fmla="*/ 5253037 h 6862210"/>
              <a:gd name="connsiteX14" fmla="*/ 0 w 12211050"/>
              <a:gd name="connsiteY14" fmla="*/ 3304623 h 6862210"/>
              <a:gd name="connsiteX0" fmla="*/ 3156 w 12214206"/>
              <a:gd name="connsiteY0" fmla="*/ 3304623 h 6862210"/>
              <a:gd name="connsiteX1" fmla="*/ 0 w 12214206"/>
              <a:gd name="connsiteY1" fmla="*/ 0 h 6862210"/>
              <a:gd name="connsiteX2" fmla="*/ 1917681 w 12214206"/>
              <a:gd name="connsiteY2" fmla="*/ 2106 h 6862210"/>
              <a:gd name="connsiteX3" fmla="*/ 2155806 w 12214206"/>
              <a:gd name="connsiteY3" fmla="*/ 430731 h 6862210"/>
              <a:gd name="connsiteX4" fmla="*/ 9778962 w 12214206"/>
              <a:gd name="connsiteY4" fmla="*/ 440255 h 6862210"/>
              <a:gd name="connsiteX5" fmla="*/ 10458450 w 12214206"/>
              <a:gd name="connsiteY5" fmla="*/ 1630880 h 6862210"/>
              <a:gd name="connsiteX6" fmla="*/ 11060075 w 12214206"/>
              <a:gd name="connsiteY6" fmla="*/ 1628775 h 6862210"/>
              <a:gd name="connsiteX7" fmla="*/ 12195156 w 12214206"/>
              <a:gd name="connsiteY7" fmla="*/ 3580848 h 6862210"/>
              <a:gd name="connsiteX8" fmla="*/ 12214206 w 12214206"/>
              <a:gd name="connsiteY8" fmla="*/ 6853237 h 6862210"/>
              <a:gd name="connsiteX9" fmla="*/ 10274262 w 12214206"/>
              <a:gd name="connsiteY9" fmla="*/ 6862210 h 6862210"/>
              <a:gd name="connsiteX10" fmla="*/ 10039350 w 12214206"/>
              <a:gd name="connsiteY10" fmla="*/ 6421955 h 6862210"/>
              <a:gd name="connsiteX11" fmla="*/ 2416137 w 12214206"/>
              <a:gd name="connsiteY11" fmla="*/ 6431480 h 6862210"/>
              <a:gd name="connsiteX12" fmla="*/ 1733550 w 12214206"/>
              <a:gd name="connsiteY12" fmla="*/ 5242960 h 6862210"/>
              <a:gd name="connsiteX13" fmla="*/ 1136631 w 12214206"/>
              <a:gd name="connsiteY13" fmla="*/ 5253037 h 6862210"/>
              <a:gd name="connsiteX14" fmla="*/ 3156 w 12214206"/>
              <a:gd name="connsiteY14" fmla="*/ 3304623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38238 w 12215813"/>
              <a:gd name="connsiteY13" fmla="*/ 525303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42960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17744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128713 w 12215813"/>
              <a:gd name="connsiteY13" fmla="*/ 5233987 h 6862210"/>
              <a:gd name="connsiteX14" fmla="*/ 0 w 12215813"/>
              <a:gd name="connsiteY14" fmla="*/ 3261761 h 6862210"/>
              <a:gd name="connsiteX0" fmla="*/ 0 w 12215813"/>
              <a:gd name="connsiteY0" fmla="*/ 3261761 h 6862210"/>
              <a:gd name="connsiteX1" fmla="*/ 1607 w 12215813"/>
              <a:gd name="connsiteY1" fmla="*/ 0 h 6862210"/>
              <a:gd name="connsiteX2" fmla="*/ 1919288 w 12215813"/>
              <a:gd name="connsiteY2" fmla="*/ 2106 h 6862210"/>
              <a:gd name="connsiteX3" fmla="*/ 2157413 w 12215813"/>
              <a:gd name="connsiteY3" fmla="*/ 430731 h 6862210"/>
              <a:gd name="connsiteX4" fmla="*/ 9780569 w 12215813"/>
              <a:gd name="connsiteY4" fmla="*/ 440255 h 6862210"/>
              <a:gd name="connsiteX5" fmla="*/ 10460057 w 12215813"/>
              <a:gd name="connsiteY5" fmla="*/ 1630880 h 6862210"/>
              <a:gd name="connsiteX6" fmla="*/ 11061682 w 12215813"/>
              <a:gd name="connsiteY6" fmla="*/ 1628775 h 6862210"/>
              <a:gd name="connsiteX7" fmla="*/ 12196763 w 12215813"/>
              <a:gd name="connsiteY7" fmla="*/ 3580848 h 6862210"/>
              <a:gd name="connsiteX8" fmla="*/ 12215813 w 12215813"/>
              <a:gd name="connsiteY8" fmla="*/ 6853237 h 6862210"/>
              <a:gd name="connsiteX9" fmla="*/ 10275869 w 12215813"/>
              <a:gd name="connsiteY9" fmla="*/ 6862210 h 6862210"/>
              <a:gd name="connsiteX10" fmla="*/ 10040957 w 12215813"/>
              <a:gd name="connsiteY10" fmla="*/ 6421955 h 6862210"/>
              <a:gd name="connsiteX11" fmla="*/ 2432032 w 12215813"/>
              <a:gd name="connsiteY11" fmla="*/ 6431480 h 6862210"/>
              <a:gd name="connsiteX12" fmla="*/ 1735157 w 12215813"/>
              <a:gd name="connsiteY12" fmla="*/ 5228672 h 6862210"/>
              <a:gd name="connsiteX13" fmla="*/ 1320624 w 12215813"/>
              <a:gd name="connsiteY13" fmla="*/ 5233987 h 6862210"/>
              <a:gd name="connsiteX14" fmla="*/ 0 w 12215813"/>
              <a:gd name="connsiteY14" fmla="*/ 3261761 h 6862210"/>
              <a:gd name="connsiteX0" fmla="*/ 0 w 12227102"/>
              <a:gd name="connsiteY0" fmla="*/ 3126294 h 6862210"/>
              <a:gd name="connsiteX1" fmla="*/ 12896 w 12227102"/>
              <a:gd name="connsiteY1" fmla="*/ 0 h 6862210"/>
              <a:gd name="connsiteX2" fmla="*/ 1930577 w 12227102"/>
              <a:gd name="connsiteY2" fmla="*/ 2106 h 6862210"/>
              <a:gd name="connsiteX3" fmla="*/ 2168702 w 12227102"/>
              <a:gd name="connsiteY3" fmla="*/ 430731 h 6862210"/>
              <a:gd name="connsiteX4" fmla="*/ 9791858 w 12227102"/>
              <a:gd name="connsiteY4" fmla="*/ 440255 h 6862210"/>
              <a:gd name="connsiteX5" fmla="*/ 10471346 w 12227102"/>
              <a:gd name="connsiteY5" fmla="*/ 1630880 h 6862210"/>
              <a:gd name="connsiteX6" fmla="*/ 11072971 w 12227102"/>
              <a:gd name="connsiteY6" fmla="*/ 1628775 h 6862210"/>
              <a:gd name="connsiteX7" fmla="*/ 12208052 w 12227102"/>
              <a:gd name="connsiteY7" fmla="*/ 3580848 h 6862210"/>
              <a:gd name="connsiteX8" fmla="*/ 12227102 w 12227102"/>
              <a:gd name="connsiteY8" fmla="*/ 6853237 h 6862210"/>
              <a:gd name="connsiteX9" fmla="*/ 10287158 w 12227102"/>
              <a:gd name="connsiteY9" fmla="*/ 6862210 h 6862210"/>
              <a:gd name="connsiteX10" fmla="*/ 10052246 w 12227102"/>
              <a:gd name="connsiteY10" fmla="*/ 6421955 h 6862210"/>
              <a:gd name="connsiteX11" fmla="*/ 2443321 w 12227102"/>
              <a:gd name="connsiteY11" fmla="*/ 6431480 h 6862210"/>
              <a:gd name="connsiteX12" fmla="*/ 1746446 w 12227102"/>
              <a:gd name="connsiteY12" fmla="*/ 5228672 h 6862210"/>
              <a:gd name="connsiteX13" fmla="*/ 1331913 w 12227102"/>
              <a:gd name="connsiteY13" fmla="*/ 5233987 h 6862210"/>
              <a:gd name="connsiteX14" fmla="*/ 0 w 12227102"/>
              <a:gd name="connsiteY14" fmla="*/ 3126294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43202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757735 w 12238391"/>
              <a:gd name="connsiteY12" fmla="*/ 5228672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454610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78788 w 12238391"/>
              <a:gd name="connsiteY11" fmla="*/ 6431480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33633 w 12238391"/>
              <a:gd name="connsiteY11" fmla="*/ 6386325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803147 w 12238391"/>
              <a:gd name="connsiteY4" fmla="*/ 440255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82635 w 12238391"/>
              <a:gd name="connsiteY5" fmla="*/ 1630880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403613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1084260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580848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915780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331913 w 12238391"/>
              <a:gd name="connsiteY13" fmla="*/ 5233987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87205 w 12238391"/>
              <a:gd name="connsiteY12" fmla="*/ 5239961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49105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08903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12836 w 12238391"/>
              <a:gd name="connsiteY4" fmla="*/ 451544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69746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  <a:gd name="connsiteX0" fmla="*/ 0 w 12238391"/>
              <a:gd name="connsiteY0" fmla="*/ 3002117 h 6862210"/>
              <a:gd name="connsiteX1" fmla="*/ 24185 w 12238391"/>
              <a:gd name="connsiteY1" fmla="*/ 0 h 6862210"/>
              <a:gd name="connsiteX2" fmla="*/ 1941866 w 12238391"/>
              <a:gd name="connsiteY2" fmla="*/ 2106 h 6862210"/>
              <a:gd name="connsiteX3" fmla="*/ 2179991 w 12238391"/>
              <a:gd name="connsiteY3" fmla="*/ 430731 h 6862210"/>
              <a:gd name="connsiteX4" fmla="*/ 9700929 w 12238391"/>
              <a:gd name="connsiteY4" fmla="*/ 449163 h 6862210"/>
              <a:gd name="connsiteX5" fmla="*/ 10376889 w 12238391"/>
              <a:gd name="connsiteY5" fmla="*/ 1642169 h 6862210"/>
              <a:gd name="connsiteX6" fmla="*/ 10926216 w 12238391"/>
              <a:gd name="connsiteY6" fmla="*/ 1628775 h 6862210"/>
              <a:gd name="connsiteX7" fmla="*/ 12219341 w 12238391"/>
              <a:gd name="connsiteY7" fmla="*/ 3806626 h 6862210"/>
              <a:gd name="connsiteX8" fmla="*/ 12238391 w 12238391"/>
              <a:gd name="connsiteY8" fmla="*/ 6853237 h 6862210"/>
              <a:gd name="connsiteX9" fmla="*/ 10298447 w 12238391"/>
              <a:gd name="connsiteY9" fmla="*/ 6862210 h 6862210"/>
              <a:gd name="connsiteX10" fmla="*/ 10063535 w 12238391"/>
              <a:gd name="connsiteY10" fmla="*/ 6421955 h 6862210"/>
              <a:gd name="connsiteX11" fmla="*/ 2544922 w 12238391"/>
              <a:gd name="connsiteY11" fmla="*/ 6423190 h 6862210"/>
              <a:gd name="connsiteX12" fmla="*/ 1839580 w 12238391"/>
              <a:gd name="connsiteY12" fmla="*/ 5154236 h 6862210"/>
              <a:gd name="connsiteX13" fmla="*/ 1279525 w 12238391"/>
              <a:gd name="connsiteY13" fmla="*/ 5153025 h 6862210"/>
              <a:gd name="connsiteX14" fmla="*/ 0 w 12238391"/>
              <a:gd name="connsiteY14" fmla="*/ 3002117 h 686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238391" h="6862210">
                <a:moveTo>
                  <a:pt x="0" y="3002117"/>
                </a:moveTo>
                <a:cubicBezTo>
                  <a:pt x="536" y="1914863"/>
                  <a:pt x="23649" y="1087254"/>
                  <a:pt x="24185" y="0"/>
                </a:cubicBezTo>
                <a:lnTo>
                  <a:pt x="1941866" y="2106"/>
                </a:lnTo>
                <a:lnTo>
                  <a:pt x="2179991" y="430731"/>
                </a:lnTo>
                <a:lnTo>
                  <a:pt x="9700929" y="449163"/>
                </a:lnTo>
                <a:lnTo>
                  <a:pt x="10376889" y="1642169"/>
                </a:lnTo>
                <a:lnTo>
                  <a:pt x="10926216" y="1628775"/>
                </a:lnTo>
                <a:lnTo>
                  <a:pt x="12219341" y="3806626"/>
                </a:lnTo>
                <a:lnTo>
                  <a:pt x="12238391" y="6853237"/>
                </a:lnTo>
                <a:lnTo>
                  <a:pt x="10298447" y="6862210"/>
                </a:lnTo>
                <a:lnTo>
                  <a:pt x="10063535" y="6421955"/>
                </a:lnTo>
                <a:lnTo>
                  <a:pt x="2544922" y="6423190"/>
                </a:lnTo>
                <a:cubicBezTo>
                  <a:pt x="2392887" y="6181886"/>
                  <a:pt x="1856501" y="5250549"/>
                  <a:pt x="1839580" y="5154236"/>
                </a:cubicBezTo>
                <a:lnTo>
                  <a:pt x="1279525" y="5153025"/>
                </a:lnTo>
                <a:cubicBezTo>
                  <a:pt x="903287" y="4495616"/>
                  <a:pt x="376238" y="3659526"/>
                  <a:pt x="0" y="300211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32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с_рисунком_текст_2_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5672AE0-6E16-40D2-B653-10D589F1D8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832" y="0"/>
            <a:ext cx="12201832" cy="2468166"/>
          </a:xfrm>
          <a:custGeom>
            <a:avLst/>
            <a:gdLst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619522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619522 w 12192000"/>
              <a:gd name="connsiteY1" fmla="*/ 619522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192000"/>
              <a:gd name="connsiteY0" fmla="*/ 619522 h 2478088"/>
              <a:gd name="connsiteX1" fmla="*/ 5014541 w 12192000"/>
              <a:gd name="connsiteY1" fmla="*/ 295058 h 2478088"/>
              <a:gd name="connsiteX2" fmla="*/ 5014541 w 12192000"/>
              <a:gd name="connsiteY2" fmla="*/ 0 h 2478088"/>
              <a:gd name="connsiteX3" fmla="*/ 11572478 w 12192000"/>
              <a:gd name="connsiteY3" fmla="*/ 0 h 2478088"/>
              <a:gd name="connsiteX4" fmla="*/ 11572478 w 12192000"/>
              <a:gd name="connsiteY4" fmla="*/ 619522 h 2478088"/>
              <a:gd name="connsiteX5" fmla="*/ 12192000 w 12192000"/>
              <a:gd name="connsiteY5" fmla="*/ 619522 h 2478088"/>
              <a:gd name="connsiteX6" fmla="*/ 12192000 w 12192000"/>
              <a:gd name="connsiteY6" fmla="*/ 1858566 h 2478088"/>
              <a:gd name="connsiteX7" fmla="*/ 11572478 w 12192000"/>
              <a:gd name="connsiteY7" fmla="*/ 1858566 h 2478088"/>
              <a:gd name="connsiteX8" fmla="*/ 11572478 w 12192000"/>
              <a:gd name="connsiteY8" fmla="*/ 2478088 h 2478088"/>
              <a:gd name="connsiteX9" fmla="*/ 619522 w 12192000"/>
              <a:gd name="connsiteY9" fmla="*/ 2478088 h 2478088"/>
              <a:gd name="connsiteX10" fmla="*/ 619522 w 12192000"/>
              <a:gd name="connsiteY10" fmla="*/ 1858566 h 2478088"/>
              <a:gd name="connsiteX11" fmla="*/ 0 w 12192000"/>
              <a:gd name="connsiteY11" fmla="*/ 1858566 h 2478088"/>
              <a:gd name="connsiteX12" fmla="*/ 0 w 12192000"/>
              <a:gd name="connsiteY12" fmla="*/ 619522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629354 w 12201832"/>
              <a:gd name="connsiteY9" fmla="*/ 2478088 h 2478088"/>
              <a:gd name="connsiteX10" fmla="*/ 629354 w 12201832"/>
              <a:gd name="connsiteY10" fmla="*/ 1858566 h 2478088"/>
              <a:gd name="connsiteX11" fmla="*/ 9832 w 12201832"/>
              <a:gd name="connsiteY11" fmla="*/ 1858566 h 2478088"/>
              <a:gd name="connsiteX12" fmla="*/ 0 w 12201832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630299 w 12202777"/>
              <a:gd name="connsiteY10" fmla="*/ 185856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630299 w 12202777"/>
              <a:gd name="connsiteY9" fmla="*/ 2478088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945 w 12202777"/>
              <a:gd name="connsiteY0" fmla="*/ 295057 h 2478088"/>
              <a:gd name="connsiteX1" fmla="*/ 5025318 w 12202777"/>
              <a:gd name="connsiteY1" fmla="*/ 295058 h 2478088"/>
              <a:gd name="connsiteX2" fmla="*/ 5025318 w 12202777"/>
              <a:gd name="connsiteY2" fmla="*/ 0 h 2478088"/>
              <a:gd name="connsiteX3" fmla="*/ 11583255 w 12202777"/>
              <a:gd name="connsiteY3" fmla="*/ 0 h 2478088"/>
              <a:gd name="connsiteX4" fmla="*/ 11583255 w 12202777"/>
              <a:gd name="connsiteY4" fmla="*/ 619522 h 2478088"/>
              <a:gd name="connsiteX5" fmla="*/ 12202777 w 12202777"/>
              <a:gd name="connsiteY5" fmla="*/ 619522 h 2478088"/>
              <a:gd name="connsiteX6" fmla="*/ 12202777 w 12202777"/>
              <a:gd name="connsiteY6" fmla="*/ 1858566 h 2478088"/>
              <a:gd name="connsiteX7" fmla="*/ 11583255 w 12202777"/>
              <a:gd name="connsiteY7" fmla="*/ 1858566 h 2478088"/>
              <a:gd name="connsiteX8" fmla="*/ 11583255 w 12202777"/>
              <a:gd name="connsiteY8" fmla="*/ 2478088 h 2478088"/>
              <a:gd name="connsiteX9" fmla="*/ 4464879 w 12202777"/>
              <a:gd name="connsiteY9" fmla="*/ 2330604 h 2478088"/>
              <a:gd name="connsiteX10" fmla="*/ 4464879 w 12202777"/>
              <a:gd name="connsiteY10" fmla="*/ 1730746 h 2478088"/>
              <a:gd name="connsiteX11" fmla="*/ 945 w 12202777"/>
              <a:gd name="connsiteY11" fmla="*/ 1730746 h 2478088"/>
              <a:gd name="connsiteX12" fmla="*/ 945 w 12202777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19664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63934 w 12201832"/>
              <a:gd name="connsiteY10" fmla="*/ 1730746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40579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63934 w 12201832"/>
              <a:gd name="connsiteY9" fmla="*/ 2330604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478088"/>
              <a:gd name="connsiteX1" fmla="*/ 5024373 w 12201832"/>
              <a:gd name="connsiteY1" fmla="*/ 295058 h 2478088"/>
              <a:gd name="connsiteX2" fmla="*/ 5024373 w 12201832"/>
              <a:gd name="connsiteY2" fmla="*/ 0 h 2478088"/>
              <a:gd name="connsiteX3" fmla="*/ 11582310 w 12201832"/>
              <a:gd name="connsiteY3" fmla="*/ 0 h 2478088"/>
              <a:gd name="connsiteX4" fmla="*/ 11582310 w 12201832"/>
              <a:gd name="connsiteY4" fmla="*/ 619522 h 2478088"/>
              <a:gd name="connsiteX5" fmla="*/ 12201832 w 12201832"/>
              <a:gd name="connsiteY5" fmla="*/ 619522 h 2478088"/>
              <a:gd name="connsiteX6" fmla="*/ 12201832 w 12201832"/>
              <a:gd name="connsiteY6" fmla="*/ 1858566 h 2478088"/>
              <a:gd name="connsiteX7" fmla="*/ 11582310 w 12201832"/>
              <a:gd name="connsiteY7" fmla="*/ 1858566 h 2478088"/>
              <a:gd name="connsiteX8" fmla="*/ 11582310 w 12201832"/>
              <a:gd name="connsiteY8" fmla="*/ 2478088 h 2478088"/>
              <a:gd name="connsiteX9" fmla="*/ 4404940 w 12201832"/>
              <a:gd name="connsiteY9" fmla="*/ 2340436 h 2478088"/>
              <a:gd name="connsiteX10" fmla="*/ 4414773 w 12201832"/>
              <a:gd name="connsiteY10" fmla="*/ 1730747 h 2478088"/>
              <a:gd name="connsiteX11" fmla="*/ 9832 w 12201832"/>
              <a:gd name="connsiteY11" fmla="*/ 1730746 h 2478088"/>
              <a:gd name="connsiteX12" fmla="*/ 0 w 12201832"/>
              <a:gd name="connsiteY12" fmla="*/ 295057 h 2478088"/>
              <a:gd name="connsiteX0" fmla="*/ 0 w 12201832"/>
              <a:gd name="connsiteY0" fmla="*/ 295057 h 2340436"/>
              <a:gd name="connsiteX1" fmla="*/ 5024373 w 12201832"/>
              <a:gd name="connsiteY1" fmla="*/ 295058 h 2340436"/>
              <a:gd name="connsiteX2" fmla="*/ 5024373 w 12201832"/>
              <a:gd name="connsiteY2" fmla="*/ 0 h 2340436"/>
              <a:gd name="connsiteX3" fmla="*/ 11582310 w 12201832"/>
              <a:gd name="connsiteY3" fmla="*/ 0 h 2340436"/>
              <a:gd name="connsiteX4" fmla="*/ 11582310 w 12201832"/>
              <a:gd name="connsiteY4" fmla="*/ 619522 h 2340436"/>
              <a:gd name="connsiteX5" fmla="*/ 12201832 w 12201832"/>
              <a:gd name="connsiteY5" fmla="*/ 619522 h 2340436"/>
              <a:gd name="connsiteX6" fmla="*/ 12201832 w 12201832"/>
              <a:gd name="connsiteY6" fmla="*/ 1858566 h 2340436"/>
              <a:gd name="connsiteX7" fmla="*/ 11582310 w 12201832"/>
              <a:gd name="connsiteY7" fmla="*/ 1858566 h 2340436"/>
              <a:gd name="connsiteX8" fmla="*/ 7816555 w 12201832"/>
              <a:gd name="connsiteY8" fmla="*/ 2320772 h 2340436"/>
              <a:gd name="connsiteX9" fmla="*/ 4404940 w 12201832"/>
              <a:gd name="connsiteY9" fmla="*/ 2340436 h 2340436"/>
              <a:gd name="connsiteX10" fmla="*/ 4414773 w 12201832"/>
              <a:gd name="connsiteY10" fmla="*/ 1730747 h 2340436"/>
              <a:gd name="connsiteX11" fmla="*/ 9832 w 12201832"/>
              <a:gd name="connsiteY11" fmla="*/ 1730746 h 2340436"/>
              <a:gd name="connsiteX12" fmla="*/ 0 w 12201832"/>
              <a:gd name="connsiteY12" fmla="*/ 295057 h 234043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1858566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1582310 w 12201832"/>
              <a:gd name="connsiteY4" fmla="*/ 619522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14773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04940 w 12201832"/>
              <a:gd name="connsiteY9" fmla="*/ 234043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3515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16555 w 12201832"/>
              <a:gd name="connsiteY8" fmla="*/ 2320772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6571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9893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6666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4850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201832 w 12201832"/>
              <a:gd name="connsiteY6" fmla="*/ 2462788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24373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2437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  <a:gd name="connsiteX0" fmla="*/ 0 w 12201832"/>
              <a:gd name="connsiteY0" fmla="*/ 295057 h 2468166"/>
              <a:gd name="connsiteX1" fmla="*/ 5010085 w 12201832"/>
              <a:gd name="connsiteY1" fmla="*/ 295058 h 2468166"/>
              <a:gd name="connsiteX2" fmla="*/ 5005323 w 12201832"/>
              <a:gd name="connsiteY2" fmla="*/ 0 h 2468166"/>
              <a:gd name="connsiteX3" fmla="*/ 11582310 w 12201832"/>
              <a:gd name="connsiteY3" fmla="*/ 0 h 2468166"/>
              <a:gd name="connsiteX4" fmla="*/ 12201742 w 12201832"/>
              <a:gd name="connsiteY4" fmla="*/ 89 h 2468166"/>
              <a:gd name="connsiteX5" fmla="*/ 12201832 w 12201832"/>
              <a:gd name="connsiteY5" fmla="*/ 619522 h 2468166"/>
              <a:gd name="connsiteX6" fmla="*/ 12197070 w 12201832"/>
              <a:gd name="connsiteY6" fmla="*/ 2467551 h 2468166"/>
              <a:gd name="connsiteX7" fmla="*/ 7841903 w 12201832"/>
              <a:gd name="connsiteY7" fmla="*/ 2468166 h 2468166"/>
              <a:gd name="connsiteX8" fmla="*/ 7840368 w 12201832"/>
              <a:gd name="connsiteY8" fmla="*/ 2316010 h 2468166"/>
              <a:gd name="connsiteX9" fmla="*/ 4438277 w 12201832"/>
              <a:gd name="connsiteY9" fmla="*/ 2321386 h 2468166"/>
              <a:gd name="connsiteX10" fmla="*/ 4438586 w 12201832"/>
              <a:gd name="connsiteY10" fmla="*/ 1730747 h 2468166"/>
              <a:gd name="connsiteX11" fmla="*/ 9832 w 12201832"/>
              <a:gd name="connsiteY11" fmla="*/ 1730746 h 2468166"/>
              <a:gd name="connsiteX12" fmla="*/ 0 w 12201832"/>
              <a:gd name="connsiteY12" fmla="*/ 295057 h 246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01832" h="2468166">
                <a:moveTo>
                  <a:pt x="0" y="295057"/>
                </a:moveTo>
                <a:lnTo>
                  <a:pt x="5010085" y="295058"/>
                </a:lnTo>
                <a:cubicBezTo>
                  <a:pt x="5008498" y="196705"/>
                  <a:pt x="5006910" y="98353"/>
                  <a:pt x="5005323" y="0"/>
                </a:cubicBezTo>
                <a:lnTo>
                  <a:pt x="11582310" y="0"/>
                </a:lnTo>
                <a:lnTo>
                  <a:pt x="12201742" y="89"/>
                </a:lnTo>
                <a:cubicBezTo>
                  <a:pt x="12201772" y="206567"/>
                  <a:pt x="12201802" y="413044"/>
                  <a:pt x="12201832" y="619522"/>
                </a:cubicBezTo>
                <a:cubicBezTo>
                  <a:pt x="12200245" y="1235532"/>
                  <a:pt x="12198657" y="1851541"/>
                  <a:pt x="12197070" y="2467551"/>
                </a:cubicBezTo>
                <a:lnTo>
                  <a:pt x="7841903" y="2468166"/>
                </a:lnTo>
                <a:cubicBezTo>
                  <a:pt x="7842979" y="2417447"/>
                  <a:pt x="7839292" y="2366729"/>
                  <a:pt x="7840368" y="2316010"/>
                </a:cubicBezTo>
                <a:lnTo>
                  <a:pt x="4438277" y="2321386"/>
                </a:lnTo>
                <a:cubicBezTo>
                  <a:pt x="4439967" y="2124506"/>
                  <a:pt x="4436896" y="1927627"/>
                  <a:pt x="4438586" y="1730747"/>
                </a:cubicBezTo>
                <a:lnTo>
                  <a:pt x="9832" y="1730746"/>
                </a:lnTo>
                <a:cubicBezTo>
                  <a:pt x="6555" y="1209576"/>
                  <a:pt x="3277" y="816227"/>
                  <a:pt x="0" y="29505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anchor="ctr" anchorCtr="1"/>
          <a:lstStyle>
            <a:lvl1pPr marL="0" indent="0" algn="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6D0C6D7-6431-4B4B-B1F2-CDC9A71395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849" y="2822575"/>
            <a:ext cx="11739511" cy="1130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239F8C6-B9C7-410D-8F11-669B1639D3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6849" y="4129088"/>
            <a:ext cx="5614989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4AC3C493-FC5B-4805-A4EA-A155972970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162" y="4129088"/>
            <a:ext cx="5556198" cy="24876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0FE99E-3571-4BB4-9EFA-D67B154618C3}"/>
              </a:ext>
            </a:extLst>
          </p:cNvPr>
          <p:cNvSpPr/>
          <p:nvPr userDrawn="1"/>
        </p:nvSpPr>
        <p:spPr>
          <a:xfrm>
            <a:off x="-9832" y="0"/>
            <a:ext cx="5010810" cy="290513"/>
          </a:xfrm>
          <a:prstGeom prst="rect">
            <a:avLst/>
          </a:prstGeom>
          <a:solidFill>
            <a:srgbClr val="0057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C88904-7E8E-4B5B-934A-0D102104CBB5}"/>
              </a:ext>
            </a:extLst>
          </p:cNvPr>
          <p:cNvSpPr/>
          <p:nvPr userDrawn="1"/>
        </p:nvSpPr>
        <p:spPr>
          <a:xfrm>
            <a:off x="-9833" y="2314222"/>
            <a:ext cx="7848907" cy="330157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F551B9-0199-462E-A3C9-F030F566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32" y="1724025"/>
            <a:ext cx="4435076" cy="920354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20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6CCCA-D86E-4A61-8E76-1627CCF4F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867" y="3241736"/>
            <a:ext cx="11227338" cy="293293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A94907-FCB6-4422-978D-A0702531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5" y="0"/>
            <a:ext cx="7315200" cy="904568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53E3C-CF84-4443-995F-F784BC79E5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03120" y="6597141"/>
            <a:ext cx="12928250" cy="265779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D436FD4B-2F79-40B7-B17E-9ECB2C4A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325" y="1052052"/>
            <a:ext cx="11226800" cy="176734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58C4A5F-84B5-4C34-973A-85FF17B33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0613" y="4002088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1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0A44998-E14F-4F9F-AED7-F5F10EADC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8226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2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25A13304-472A-4951-AA60-A6B9612FAE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2264" y="3995483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3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2C18B1C2-6C9D-44C7-BB11-642824ED7D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6302" y="3995414"/>
            <a:ext cx="1612900" cy="1425575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 algn="ctr">
              <a:buNone/>
              <a:defRPr/>
            </a:lvl4pPr>
          </a:lstStyle>
          <a:p>
            <a:pPr lvl="0"/>
            <a:r>
              <a:rPr lang="ru-RU" dirty="0"/>
              <a:t>ШАГ 4</a:t>
            </a:r>
          </a:p>
        </p:txBody>
      </p:sp>
    </p:spTree>
    <p:extLst>
      <p:ext uri="{BB962C8B-B14F-4D97-AF65-F5344CB8AC3E}">
        <p14:creationId xmlns:p14="http://schemas.microsoft.com/office/powerpoint/2010/main" val="336500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под_углом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75" y="0"/>
            <a:ext cx="5192713" cy="6858000"/>
          </a:xfrm>
          <a:prstGeom prst="parallelogram">
            <a:avLst>
              <a:gd name="adj" fmla="val 13627"/>
            </a:avLst>
          </a:prstGeo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47775"/>
            <a:ext cx="5854700" cy="5394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1" y="215900"/>
            <a:ext cx="6791324" cy="811096"/>
          </a:xfrm>
          <a:prstGeom prst="parallelogram">
            <a:avLst>
              <a:gd name="adj" fmla="val 10908"/>
            </a:avLst>
          </a:prstGeo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F324FF8-D23D-40A7-BD8E-4F8D9958A364}"/>
              </a:ext>
            </a:extLst>
          </p:cNvPr>
          <p:cNvSpPr/>
          <p:nvPr userDrawn="1"/>
        </p:nvSpPr>
        <p:spPr>
          <a:xfrm>
            <a:off x="-2105025" y="0"/>
            <a:ext cx="2809875" cy="6858000"/>
          </a:xfrm>
          <a:prstGeom prst="parallelogram">
            <a:avLst>
              <a:gd name="adj" fmla="val 25167"/>
            </a:avLst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BDEAB289-E3E5-46A9-8C76-936C11E90501}"/>
              </a:ext>
            </a:extLst>
          </p:cNvPr>
          <p:cNvSpPr/>
          <p:nvPr userDrawn="1"/>
        </p:nvSpPr>
        <p:spPr>
          <a:xfrm>
            <a:off x="4505326" y="0"/>
            <a:ext cx="983456" cy="6858000"/>
          </a:xfrm>
          <a:prstGeom prst="parallelogram">
            <a:avLst>
              <a:gd name="adj" fmla="val 71656"/>
            </a:avLst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7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_рисунок_и_текст_на_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253467-B44D-4DAC-9E18-C0F6FAE16382}"/>
              </a:ext>
            </a:extLst>
          </p:cNvPr>
          <p:cNvSpPr/>
          <p:nvPr userDrawn="1"/>
        </p:nvSpPr>
        <p:spPr>
          <a:xfrm>
            <a:off x="5433756" y="0"/>
            <a:ext cx="347920" cy="6858000"/>
          </a:xfrm>
          <a:prstGeom prst="rect">
            <a:avLst/>
          </a:prstGeom>
          <a:solidFill>
            <a:srgbClr val="00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138357-2479-4DA9-8341-45F5578D0728}"/>
              </a:ext>
            </a:extLst>
          </p:cNvPr>
          <p:cNvSpPr/>
          <p:nvPr userDrawn="1"/>
        </p:nvSpPr>
        <p:spPr>
          <a:xfrm>
            <a:off x="-91440" y="0"/>
            <a:ext cx="332509" cy="6858000"/>
          </a:xfrm>
          <a:prstGeom prst="rect">
            <a:avLst/>
          </a:prstGeom>
          <a:solidFill>
            <a:srgbClr val="005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0FB53F4-DC0D-4E73-9309-2158CF23A1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300" y="0"/>
            <a:ext cx="5192713" cy="6858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4764D0-2723-4EA1-9107-C7C63259CA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7467" y="136108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E6F36DA-ADA1-442A-A579-991D9999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5900"/>
            <a:ext cx="6096000" cy="811096"/>
          </a:xfrm>
          <a:solidFill>
            <a:srgbClr val="00579C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ebas Neue Bold" panose="020B0606020202050201" pitchFamily="34" charset="-52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9B1063-D91F-4B61-B65A-AF53DB672331}"/>
              </a:ext>
            </a:extLst>
          </p:cNvPr>
          <p:cNvGrpSpPr/>
          <p:nvPr userDrawn="1"/>
        </p:nvGrpSpPr>
        <p:grpSpPr>
          <a:xfrm>
            <a:off x="6148388" y="1375374"/>
            <a:ext cx="928687" cy="830997"/>
            <a:chOff x="6148388" y="1375374"/>
            <a:chExt cx="928687" cy="83099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26E44F2-E193-4F3C-BDBD-F1B793B78C1A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EEE6E3-7D64-4C26-8921-981CF7E68D14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12" name="Текст 9">
            <a:extLst>
              <a:ext uri="{FF2B5EF4-FFF2-40B4-BE49-F238E27FC236}">
                <a16:creationId xmlns:a16="http://schemas.microsoft.com/office/drawing/2014/main" id="{999D0466-0407-44DE-B008-C40EC7F822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7467" y="2734341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C16B1D-CBB7-478D-9312-E0B301552060}"/>
              </a:ext>
            </a:extLst>
          </p:cNvPr>
          <p:cNvGrpSpPr/>
          <p:nvPr userDrawn="1"/>
        </p:nvGrpSpPr>
        <p:grpSpPr>
          <a:xfrm>
            <a:off x="6140096" y="2748630"/>
            <a:ext cx="928687" cy="830997"/>
            <a:chOff x="6148388" y="1375374"/>
            <a:chExt cx="928687" cy="830997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DEA60630-56D9-4389-9797-6382C3F43885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F6AF62-526E-45BA-AD71-7D355E753933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6" name="Текст 9">
            <a:extLst>
              <a:ext uri="{FF2B5EF4-FFF2-40B4-BE49-F238E27FC236}">
                <a16:creationId xmlns:a16="http://schemas.microsoft.com/office/drawing/2014/main" id="{3A8FF2BE-73B3-40E4-8968-E7EC87134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7467" y="4106038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470198C-836F-4736-95D1-AC131B4FB960}"/>
              </a:ext>
            </a:extLst>
          </p:cNvPr>
          <p:cNvGrpSpPr/>
          <p:nvPr userDrawn="1"/>
        </p:nvGrpSpPr>
        <p:grpSpPr>
          <a:xfrm>
            <a:off x="6148388" y="4121886"/>
            <a:ext cx="928687" cy="830997"/>
            <a:chOff x="6148388" y="1375374"/>
            <a:chExt cx="928687" cy="830997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9D2E519F-5556-4607-8F73-8910E42A1E24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0EA587-CB88-4EBC-8D7A-B9F9EDFE6D0A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20" name="Текст 9">
            <a:extLst>
              <a:ext uri="{FF2B5EF4-FFF2-40B4-BE49-F238E27FC236}">
                <a16:creationId xmlns:a16="http://schemas.microsoft.com/office/drawing/2014/main" id="{2BEFBFF8-735C-405A-ACF7-3B3DE4E447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7467" y="5477735"/>
            <a:ext cx="4703233" cy="81109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  <a:p>
            <a:pPr lvl="0"/>
            <a:r>
              <a:rPr lang="ru-RU" dirty="0"/>
              <a:t>Текст слайда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9D0E266-C775-4E13-912B-351027E1C2BA}"/>
              </a:ext>
            </a:extLst>
          </p:cNvPr>
          <p:cNvGrpSpPr/>
          <p:nvPr userDrawn="1"/>
        </p:nvGrpSpPr>
        <p:grpSpPr>
          <a:xfrm>
            <a:off x="6148388" y="5495142"/>
            <a:ext cx="928687" cy="830997"/>
            <a:chOff x="6148388" y="1375374"/>
            <a:chExt cx="928687" cy="83099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F4507855-68CB-4BE1-8424-198D0A64E5B0}"/>
                </a:ext>
              </a:extLst>
            </p:cNvPr>
            <p:cNvSpPr/>
            <p:nvPr userDrawn="1"/>
          </p:nvSpPr>
          <p:spPr>
            <a:xfrm rot="2700000">
              <a:off x="6247970" y="1399745"/>
              <a:ext cx="733778" cy="733778"/>
            </a:xfrm>
            <a:prstGeom prst="roundRect">
              <a:avLst/>
            </a:prstGeom>
            <a:gradFill flip="none" rotWithShape="1">
              <a:gsLst>
                <a:gs pos="0">
                  <a:srgbClr val="00579C"/>
                </a:gs>
                <a:gs pos="45000">
                  <a:srgbClr val="0084E3"/>
                </a:gs>
                <a:gs pos="100000">
                  <a:srgbClr val="00579C"/>
                </a:gs>
              </a:gsLst>
              <a:lin ang="8700000" scaled="0"/>
              <a:tileRect/>
            </a:gradFill>
            <a:ln>
              <a:gradFill flip="none" rotWithShape="1">
                <a:gsLst>
                  <a:gs pos="0">
                    <a:srgbClr val="00579C"/>
                  </a:gs>
                  <a:gs pos="46000">
                    <a:srgbClr val="0084E3"/>
                  </a:gs>
                  <a:gs pos="100000">
                    <a:srgbClr val="00579C"/>
                  </a:gs>
                </a:gsLst>
                <a:lin ang="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endParaRPr lang="ru-RU" sz="48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19FB2-2EBE-43E3-910D-71FB3276CC99}"/>
                </a:ext>
              </a:extLst>
            </p:cNvPr>
            <p:cNvSpPr txBox="1"/>
            <p:nvPr userDrawn="1"/>
          </p:nvSpPr>
          <p:spPr>
            <a:xfrm>
              <a:off x="6148388" y="1375374"/>
              <a:ext cx="928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117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2DBA1-4738-4703-9B13-49D3DA6D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0D018-E992-4E6F-819A-24E544347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577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67" r:id="rId5"/>
    <p:sldLayoutId id="2147483660" r:id="rId6"/>
    <p:sldLayoutId id="2147483661" r:id="rId7"/>
    <p:sldLayoutId id="2147483663" r:id="rId8"/>
    <p:sldLayoutId id="2147483662" r:id="rId9"/>
    <p:sldLayoutId id="2147483664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 Bold" panose="020B0606020202050201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T Sans Narrow" panose="020B0506020203020204" pitchFamily="34" charset="0"/>
          <a:ea typeface="Roboto Cn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resh.edu.ru/subject/lesson/3130/mai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lck.ru/NDbu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BA755-0349-4C57-9200-D9043DFBB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r="3756"/>
          <a:stretch>
            <a:fillRect/>
          </a:stretch>
        </p:blipFill>
        <p:spPr/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F56DE78-6349-45A9-BEB4-3F3020BF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277" y="1721727"/>
            <a:ext cx="5938684" cy="224175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579C"/>
                </a:solidFill>
              </a:rPr>
              <a:t>ПАКЕТ МАТЕРИАЛОВ </a:t>
            </a:r>
            <a:br>
              <a:rPr lang="en-US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И РЕКОМЕНДАЦИЙ </a:t>
            </a:r>
            <a:br>
              <a:rPr lang="ru-RU" b="1" dirty="0">
                <a:solidFill>
                  <a:srgbClr val="00579C"/>
                </a:solidFill>
              </a:rPr>
            </a:br>
            <a:r>
              <a:rPr lang="ru-RU" b="1" dirty="0">
                <a:solidFill>
                  <a:srgbClr val="00579C"/>
                </a:solidFill>
              </a:rPr>
              <a:t>ДЛЯ САМОСТОЯТЕЛЬНОЙ РАБОТЫ ГИМНАЗИСТОВ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55B733-1949-4448-BFD8-17CA7C1076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83277" y="4321319"/>
            <a:ext cx="5938684" cy="120129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НА ПЕРИОД: 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FF0000"/>
                </a:solidFill>
              </a:rPr>
              <a:t>12 – 20 МАЯ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КЛАСС (ПАРАЛЛЕЛЬ):</a:t>
            </a:r>
            <a:r>
              <a:rPr lang="en-US" b="1" dirty="0">
                <a:solidFill>
                  <a:srgbClr val="00579C"/>
                </a:solidFill>
              </a:rPr>
              <a:t>	</a:t>
            </a:r>
            <a:r>
              <a:rPr lang="ru-RU" b="1" dirty="0">
                <a:solidFill>
                  <a:srgbClr val="FF0000"/>
                </a:solidFill>
              </a:rPr>
              <a:t>8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rgbClr val="00579C"/>
                </a:solidFill>
              </a:rPr>
              <a:t>ПРЕДМЕТ:</a:t>
            </a:r>
            <a:r>
              <a:rPr lang="en-US" b="1" dirty="0">
                <a:solidFill>
                  <a:srgbClr val="00579C"/>
                </a:solidFill>
              </a:rPr>
              <a:t>		</a:t>
            </a:r>
            <a:r>
              <a:rPr lang="ru-RU" b="1" dirty="0">
                <a:solidFill>
                  <a:srgbClr val="FF0000"/>
                </a:solidFill>
              </a:rPr>
              <a:t>ФИЗИКА</a:t>
            </a:r>
          </a:p>
        </p:txBody>
      </p:sp>
    </p:spTree>
    <p:extLst>
      <p:ext uri="{BB962C8B-B14F-4D97-AF65-F5344CB8AC3E}">
        <p14:creationId xmlns:p14="http://schemas.microsoft.com/office/powerpoint/2010/main" val="292968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424E3B-2CBD-48B9-9720-2F2FFE5E0548}"/>
              </a:ext>
            </a:extLst>
          </p:cNvPr>
          <p:cNvSpPr/>
          <p:nvPr/>
        </p:nvSpPr>
        <p:spPr>
          <a:xfrm>
            <a:off x="1289784" y="768431"/>
            <a:ext cx="846669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3. На рисунке приведён график зависимости температуры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 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воды от времени 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τ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при нормальном атмосферном давлении. Какое из утверждений является неверным?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1) Участок АБ соответствует процессу нагревания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2) В процессе, соответствующем участку ЕЖ, внутренняя энергия воды уменьшается.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3) Точка Е соответствует твёрдому состоянию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4) В процессе, соответствующем участку БВ, внутренняя энергия системы вода — пар увеличивается.</a:t>
            </a:r>
          </a:p>
          <a:p>
            <a:pPr algn="just"/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Проанализируем утверждения.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1) Утверждение верно: участок АБ соответствует процессу нагревания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2) Внутренняя энергия тела пропорциональна средней скорости движения молекул и энергии потенциального взаимодействия между ними. При охлаждении средняя скорость движения молекул уменьшается, следовательно, утверждение верно.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3) Поскольку вода при атмосферном давлении кипит при 100 °C, точка Е не может соответствовать твёрдому состоянию воды.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4) На участке БВ системе сообщается энергия, которая идёт на испарение воды. Молекулы пара двигаются в среднем быстрее молекул воды. Следовательно, внутренняя энергия системы увеличивается.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3.</a:t>
            </a:r>
          </a:p>
        </p:txBody>
      </p:sp>
      <p:pic>
        <p:nvPicPr>
          <p:cNvPr id="6" name="Рисунок 5" descr="Изображение выглядит как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53D6E6C0-6513-4C5F-AA24-FC5E04DA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79" y="857412"/>
            <a:ext cx="2291474" cy="142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4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ABB6F-D723-490E-9972-0D95BEB1C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211" t="11039" r="16217" b="30701"/>
          <a:stretch/>
        </p:blipFill>
        <p:spPr>
          <a:xfrm>
            <a:off x="3022333" y="759696"/>
            <a:ext cx="9012366" cy="565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32668-8720-4CD1-BBF4-4B07546A3699}"/>
              </a:ext>
            </a:extLst>
          </p:cNvPr>
          <p:cNvSpPr txBox="1"/>
          <p:nvPr/>
        </p:nvSpPr>
        <p:spPr>
          <a:xfrm>
            <a:off x="3108958" y="671412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2282AD-CD61-4FCF-BB14-2DFB0229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7" y="3429000"/>
            <a:ext cx="691582" cy="9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849CB0-3287-46C8-B0D2-8A77A2135765}"/>
                  </a:ext>
                </a:extLst>
              </p:cNvPr>
              <p:cNvSpPr txBox="1"/>
              <p:nvPr/>
            </p:nvSpPr>
            <p:spPr>
              <a:xfrm>
                <a:off x="269192" y="4349972"/>
                <a:ext cx="2415726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b="0" dirty="0"/>
              </a:p>
              <a:p>
                <a:endParaRPr lang="en-US" b="0" dirty="0"/>
              </a:p>
              <a:p>
                <a:r>
                  <a:rPr lang="ru-RU" dirty="0"/>
                  <a:t>Базовая формула для расчёта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849CB0-3287-46C8-B0D2-8A77A2135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92" y="4349972"/>
                <a:ext cx="2415726" cy="830997"/>
              </a:xfrm>
              <a:prstGeom prst="rect">
                <a:avLst/>
              </a:prstGeom>
              <a:blipFill>
                <a:blip r:embed="rId5"/>
                <a:stretch>
                  <a:fillRect l="-5808" r="-5303"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187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3FE08D-2329-43FE-8A34-FED4BFA81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066" t="24035" r="9605" b="14737"/>
          <a:stretch/>
        </p:blipFill>
        <p:spPr>
          <a:xfrm>
            <a:off x="2444816" y="926431"/>
            <a:ext cx="9625425" cy="5293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13208B-2267-4471-B2CF-CCABCA63D841}"/>
              </a:ext>
            </a:extLst>
          </p:cNvPr>
          <p:cNvSpPr txBox="1"/>
          <p:nvPr/>
        </p:nvSpPr>
        <p:spPr>
          <a:xfrm>
            <a:off x="2541068" y="825416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962238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1202EB-E1CF-4BE0-976F-06B72F8951A4}"/>
              </a:ext>
            </a:extLst>
          </p:cNvPr>
          <p:cNvSpPr/>
          <p:nvPr/>
        </p:nvSpPr>
        <p:spPr>
          <a:xfrm>
            <a:off x="2605238" y="1213357"/>
            <a:ext cx="85215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6. Удельная теплоёмкость стали равна  500 Дж/кг·°С. Что это означает?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для нагревания 1 кг стали на 1 °С необходимо затратить энергию 500 Дж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для нагревания 500 кг стали на 1 °С необходимо затратить энергию 1 Дж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для нагревания 1 кг стали на 500 °С необходимо затратить энергию 1 Дж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для нагревания 500 кг стали на 1 °С необходимо затратить энергию 500 Дж</a:t>
            </a: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Удельная теплоемкость характеризует количество энергии, которое необходимо сообщить одному килограмму вещества для того, из которого состоит тело, для того, чтобы нагреть его на один градус Цельсия. Таким образом, для нагревания 1 кг стали на 1 °С необходимо затратить энергию 500 Дж.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1.</a:t>
            </a:r>
          </a:p>
        </p:txBody>
      </p:sp>
    </p:spTree>
    <p:extLst>
      <p:ext uri="{BB962C8B-B14F-4D97-AF65-F5344CB8AC3E}">
        <p14:creationId xmlns:p14="http://schemas.microsoft.com/office/powerpoint/2010/main" val="3459803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7BCE84-6254-4053-A410-7804FA0F2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868" t="42632" r="8914" b="12281"/>
          <a:stretch/>
        </p:blipFill>
        <p:spPr>
          <a:xfrm>
            <a:off x="2459828" y="1311392"/>
            <a:ext cx="9732172" cy="4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BBFE9-2ADE-441D-AC0B-EB0D4DE74413}"/>
              </a:ext>
            </a:extLst>
          </p:cNvPr>
          <p:cNvSpPr txBox="1"/>
          <p:nvPr/>
        </p:nvSpPr>
        <p:spPr>
          <a:xfrm>
            <a:off x="2538663" y="1229677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6ECDB1-458E-4928-9C25-2CB09A02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6" y="3181172"/>
            <a:ext cx="691582" cy="9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1D041E-08F1-4A69-A0BE-B7A0C427B104}"/>
                  </a:ext>
                </a:extLst>
              </p:cNvPr>
              <p:cNvSpPr txBox="1"/>
              <p:nvPr/>
            </p:nvSpPr>
            <p:spPr>
              <a:xfrm>
                <a:off x="658656" y="3566773"/>
                <a:ext cx="862863" cy="10707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ru-RU" dirty="0"/>
              </a:p>
              <a:p>
                <a:r>
                  <a:rPr lang="ru-RU" dirty="0"/>
                  <a:t>Закон Ома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1D041E-08F1-4A69-A0BE-B7A0C427B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56" y="3566773"/>
                <a:ext cx="862863" cy="1070742"/>
              </a:xfrm>
              <a:prstGeom prst="rect">
                <a:avLst/>
              </a:prstGeom>
              <a:blipFill>
                <a:blip r:embed="rId5"/>
                <a:stretch>
                  <a:fillRect l="-16197" r="-10563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120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0E65E5-49DD-4832-ACFE-28D910F962BB}"/>
              </a:ext>
            </a:extLst>
          </p:cNvPr>
          <p:cNvSpPr/>
          <p:nvPr/>
        </p:nvSpPr>
        <p:spPr>
          <a:xfrm>
            <a:off x="352926" y="811276"/>
            <a:ext cx="8685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8. Для измерения силы тока, проходящего через лампу, и электрического напряжения на лампе ученик собрал электрическую цепь, представленную на рисунке. Какие из приборов (амперметр и (или) вольтметр) включены в электрическую цепь правильно?</a:t>
            </a:r>
            <a:endParaRPr lang="ru-RU" dirty="0"/>
          </a:p>
        </p:txBody>
      </p:sp>
      <p:pic>
        <p:nvPicPr>
          <p:cNvPr id="8" name="Рисунок 7" descr="Изображение выглядит как внутренний, стол, фотография, элементы&#10;&#10;Автоматически созданное описание">
            <a:extLst>
              <a:ext uri="{FF2B5EF4-FFF2-40B4-BE49-F238E27FC236}">
                <a16:creationId xmlns:a16="http://schemas.microsoft.com/office/drawing/2014/main" id="{2F20DB24-8361-40BE-9C92-D3173BB9B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54" y="1734606"/>
            <a:ext cx="3379820" cy="21311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56AB6B-ECA9-4B42-A7C7-DC6C4EDF2F40}"/>
              </a:ext>
            </a:extLst>
          </p:cNvPr>
          <p:cNvSpPr/>
          <p:nvPr/>
        </p:nvSpPr>
        <p:spPr>
          <a:xfrm>
            <a:off x="932172" y="1864845"/>
            <a:ext cx="75270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только амперметр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только вольтметр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и амперметр, и вольтметр включены правильно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и амперметр, и вольтметр включены неправильно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Амперметр подключен последовательно к лампе, поэтому он измеряет ток на лампе. Плюсовая клемма амперметра соединена с плюсовой клеммой источника тока. Амперметр подключен верно.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Вольтметр подключен параллельно к лампе и реостату, поэтому он измеряет напряжение не на лампе, а на реостате и лампе. Вольтметр подключен неверно.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1.</a:t>
            </a:r>
          </a:p>
        </p:txBody>
      </p:sp>
    </p:spTree>
    <p:extLst>
      <p:ext uri="{BB962C8B-B14F-4D97-AF65-F5344CB8AC3E}">
        <p14:creationId xmlns:p14="http://schemas.microsoft.com/office/powerpoint/2010/main" val="253057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F5FEE-5D8E-4DEB-97F8-F254FDD54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948" t="31324" r="9977" b="21263"/>
          <a:stretch/>
        </p:blipFill>
        <p:spPr>
          <a:xfrm>
            <a:off x="2072869" y="970948"/>
            <a:ext cx="9852834" cy="5141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03583-49D3-42D3-BBC8-16CB80BE9F38}"/>
              </a:ext>
            </a:extLst>
          </p:cNvPr>
          <p:cNvSpPr txBox="1"/>
          <p:nvPr/>
        </p:nvSpPr>
        <p:spPr>
          <a:xfrm>
            <a:off x="2163278" y="922823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391084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C4C10E-4DC9-42C3-913A-B9412587C024}"/>
              </a:ext>
            </a:extLst>
          </p:cNvPr>
          <p:cNvSpPr/>
          <p:nvPr/>
        </p:nvSpPr>
        <p:spPr>
          <a:xfrm>
            <a:off x="651308" y="813410"/>
            <a:ext cx="10706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10. К незаряженной лёгкой металлической гильзе, подвешенной на шёлковой нити, поднесли, не касаясь, отрицательно заряженную эбонитовую палочку. На каком рисунке правильно показано поведение гильзы и распределение зарядов на ней?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E97C9E-B31B-4998-8AB9-CA847F405523}"/>
              </a:ext>
            </a:extLst>
          </p:cNvPr>
          <p:cNvSpPr/>
          <p:nvPr/>
        </p:nvSpPr>
        <p:spPr>
          <a:xfrm>
            <a:off x="776433" y="1753613"/>
            <a:ext cx="7157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1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2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3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4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Палочка заряжена отрицательно, следовательно, на ближней к ней стороне гильзы возникает положительный заряд и гильза притянется к палочке.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2.</a:t>
            </a:r>
          </a:p>
        </p:txBody>
      </p:sp>
      <p:pic>
        <p:nvPicPr>
          <p:cNvPr id="7" name="Рисунок 6" descr="Изображение выглядит как часы&#10;&#10;Автоматически созданное описание">
            <a:extLst>
              <a:ext uri="{FF2B5EF4-FFF2-40B4-BE49-F238E27FC236}">
                <a16:creationId xmlns:a16="http://schemas.microsoft.com/office/drawing/2014/main" id="{F235993A-475C-4AE1-A500-DC539BA00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48" y="1572567"/>
            <a:ext cx="4385080" cy="24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4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E5C6D-A80B-4852-9079-7257668BE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105" t="17824" r="3368" b="6947"/>
          <a:stretch/>
        </p:blipFill>
        <p:spPr>
          <a:xfrm>
            <a:off x="2281187" y="789270"/>
            <a:ext cx="9519385" cy="56317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712D1-37AF-4B99-8231-7EB2ADC4A3E1}"/>
              </a:ext>
            </a:extLst>
          </p:cNvPr>
          <p:cNvSpPr txBox="1"/>
          <p:nvPr/>
        </p:nvSpPr>
        <p:spPr>
          <a:xfrm>
            <a:off x="2348562" y="700287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1662002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E19BFE-A87B-4011-B9E6-A780AF5A2FC1}"/>
              </a:ext>
            </a:extLst>
          </p:cNvPr>
          <p:cNvSpPr/>
          <p:nvPr/>
        </p:nvSpPr>
        <p:spPr>
          <a:xfrm>
            <a:off x="3356527" y="1206433"/>
            <a:ext cx="78472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12. К магнитной стрелке медленно поднесли снизу постоянный магнит, как показано на рисунке. Как повернётся магнитная стрелка?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на 90° по часовой стрелке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на 90° против часовой стрелки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на 45° по часовой стрелке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никак не повернётся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Противоположные полюса магнитов притягиваются, следовательно, стрелка повернётся на 90° по часовой стрелке.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1.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стол, часы&#10;&#10;Автоматически созданное описание">
            <a:extLst>
              <a:ext uri="{FF2B5EF4-FFF2-40B4-BE49-F238E27FC236}">
                <a16:creationId xmlns:a16="http://schemas.microsoft.com/office/drawing/2014/main" id="{7541D0A8-08E5-4B2B-B901-F1C2E352D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67" y="1774862"/>
            <a:ext cx="653543" cy="14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4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AEAF0-2188-4E82-B65E-CA0795A3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ИНСТРУКЦИЯ ПО ПРЕДМЕТУ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985528B-5BA4-4E46-A3C0-C865C3B2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99" y="422394"/>
            <a:ext cx="85191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68257D"/>
                </a:solidFill>
              </a:rPr>
              <a:t>Для того чтобы повторить материал и подготовиться к контрольному тесту у вас на столе должны быть: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Учебник 8 класс Пёрышкин А.В.;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Опорные конспекты из рабочей тетради;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Разборы заданий различного типа из рабочей тетради.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EF3A8D9-555A-439A-B2C5-D20CDB23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904" y="2361386"/>
            <a:ext cx="1068694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68257D"/>
                </a:solidFill>
              </a:rPr>
              <a:t>Последовательность работы: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Повторить основные формулы (слайды 3-4);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Просмотреть интерактивные ресурсы сайта «Российская электронная школа» (слайд 5);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Вспомнить и разобраться с решениями заданий различного типа. Если решение требует применения законов и формул, то выполнить их в рабочей тетради.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Выполнить тренажёр. Проверить себя.</a:t>
            </a:r>
          </a:p>
          <a:p>
            <a:pPr>
              <a:spcBef>
                <a:spcPct val="0"/>
              </a:spcBef>
              <a:buAutoNum type="arabicPeriod"/>
            </a:pPr>
            <a:r>
              <a:rPr lang="ru-RU" altLang="ru-RU" sz="2400" b="1" dirty="0">
                <a:solidFill>
                  <a:srgbClr val="004780"/>
                </a:solidFill>
              </a:rPr>
              <a:t>Выполнить контрольное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69833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E27F2B-6AB8-4E20-9BAA-37648F172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900" t="29600" r="3250" b="29866"/>
          <a:stretch/>
        </p:blipFill>
        <p:spPr>
          <a:xfrm>
            <a:off x="1453895" y="1142999"/>
            <a:ext cx="10402443" cy="3910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C071E-2A95-4552-AD88-A58630B7104E}"/>
              </a:ext>
            </a:extLst>
          </p:cNvPr>
          <p:cNvSpPr txBox="1"/>
          <p:nvPr/>
        </p:nvSpPr>
        <p:spPr>
          <a:xfrm>
            <a:off x="1559290" y="1152624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13.</a:t>
            </a:r>
          </a:p>
        </p:txBody>
      </p:sp>
    </p:spTree>
    <p:extLst>
      <p:ext uri="{BB962C8B-B14F-4D97-AF65-F5344CB8AC3E}">
        <p14:creationId xmlns:p14="http://schemas.microsoft.com/office/powerpoint/2010/main" val="203720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C1375F-8063-4C19-9CC7-AF3893C4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63" t="16139" r="3684" b="22527"/>
          <a:stretch/>
        </p:blipFill>
        <p:spPr>
          <a:xfrm>
            <a:off x="1700981" y="964931"/>
            <a:ext cx="10149477" cy="5166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9C6C2-548D-4F3E-9689-5CE45F62DD96}"/>
              </a:ext>
            </a:extLst>
          </p:cNvPr>
          <p:cNvSpPr txBox="1"/>
          <p:nvPr/>
        </p:nvSpPr>
        <p:spPr>
          <a:xfrm>
            <a:off x="1761421" y="911992"/>
            <a:ext cx="51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13680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6710CA-5E1F-478E-BC9B-C07FA3A720F9}"/>
              </a:ext>
            </a:extLst>
          </p:cNvPr>
          <p:cNvSpPr/>
          <p:nvPr/>
        </p:nvSpPr>
        <p:spPr>
          <a:xfrm>
            <a:off x="994920" y="1000393"/>
            <a:ext cx="84089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15. На границе воздух — стекло световой луч частично отражается, частично преломляется (см. рисунок). Угол отражения равен примерно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30°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35°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55°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60°</a:t>
            </a:r>
          </a:p>
          <a:p>
            <a:endParaRPr lang="ru-RU" dirty="0"/>
          </a:p>
          <a:p>
            <a:endParaRPr lang="ru-RU" dirty="0"/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Угол отражения — это угол между отражённым лучом и перпендикуляром к поверхности. Из рисунка видно, что этот угол равен 60°.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объект, часы, фотография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108F0180-1339-4E13-A105-EC0331EDE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10" y="1041384"/>
            <a:ext cx="1985222" cy="2226342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бъект, часы, фотография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D4BAB26B-523F-4EDF-89BE-6423D879E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4" y="4076299"/>
            <a:ext cx="1985222" cy="22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9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КОНТРОЛЬНОЕ ЗАДАНИЕ/ТЕСТ: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ИНСТРУКЦИЯ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8A3F5-B20B-4DFF-A244-AEA19DD47317}"/>
              </a:ext>
            </a:extLst>
          </p:cNvPr>
          <p:cNvSpPr txBox="1"/>
          <p:nvPr/>
        </p:nvSpPr>
        <p:spPr>
          <a:xfrm>
            <a:off x="1272769" y="783457"/>
            <a:ext cx="103560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4780"/>
                </a:solidFill>
              </a:rPr>
              <a:t>Предлагаем вашему вниманию контрольный тест на повторение.</a:t>
            </a:r>
          </a:p>
          <a:p>
            <a:pPr algn="ctr"/>
            <a:r>
              <a:rPr lang="ru-RU" sz="3200" dirty="0">
                <a:solidFill>
                  <a:srgbClr val="004780"/>
                </a:solidFill>
              </a:rPr>
              <a:t>Будьте внимательны!</a:t>
            </a:r>
          </a:p>
          <a:p>
            <a:pPr algn="ctr"/>
            <a:r>
              <a:rPr lang="ru-RU" sz="3200" dirty="0">
                <a:solidFill>
                  <a:srgbClr val="004780"/>
                </a:solidFill>
              </a:rPr>
              <a:t>В каждом вопросе только один правильный ответ.</a:t>
            </a:r>
          </a:p>
          <a:p>
            <a:pPr algn="ctr"/>
            <a:r>
              <a:rPr lang="ru-RU" sz="3200" dirty="0">
                <a:solidFill>
                  <a:srgbClr val="004780"/>
                </a:solidFill>
              </a:rPr>
              <a:t>Время выполнения теста неограниченно, поэтому не спешите «отгадывать» ответ, обратитесь за подсказками  к разобранным заданиям тренировочного теста (слайды (8-22)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FB01FA3-B8BF-4AF3-A115-811AA39D43CE}"/>
              </a:ext>
            </a:extLst>
          </p:cNvPr>
          <p:cNvSpPr txBox="1">
            <a:spLocks/>
          </p:cNvSpPr>
          <p:nvPr/>
        </p:nvSpPr>
        <p:spPr>
          <a:xfrm>
            <a:off x="1588462" y="3932865"/>
            <a:ext cx="10953136" cy="681038"/>
          </a:xfrm>
          <a:prstGeom prst="parallelogram">
            <a:avLst>
              <a:gd name="adj" fmla="val 35910"/>
            </a:avLst>
          </a:prstGeom>
          <a:solidFill>
            <a:srgbClr val="00579C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Bebas Neue Bold" panose="020B0606020202050201" pitchFamily="34" charset="-52"/>
                <a:ea typeface="+mj-ea"/>
                <a:cs typeface="+mj-cs"/>
              </a:defRPr>
            </a:lvl1pPr>
          </a:lstStyle>
          <a:p>
            <a:r>
              <a:rPr lang="ru-RU" sz="3200"/>
              <a:t>КОНТРОЛЬНОЕ ЗАДАНИЕ/ТЕСТ:</a:t>
            </a:r>
            <a:r>
              <a:rPr lang="ru-RU" sz="3200">
                <a:solidFill>
                  <a:schemeClr val="accent4">
                    <a:lumMod val="60000"/>
                    <a:lumOff val="40000"/>
                  </a:schemeClr>
                </a:solidFill>
              </a:rPr>
              <a:t> Ссылка на задания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4A9D0B-06AF-4539-A95A-E414CC15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861" y="4861487"/>
            <a:ext cx="1213056" cy="1213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71C9A-F52F-4064-8E63-D124874EA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35" y="4861487"/>
            <a:ext cx="48406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95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282305-9F03-4F47-8BA7-537F5B60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26" y="899525"/>
            <a:ext cx="7315200" cy="811096"/>
          </a:xfrm>
        </p:spPr>
        <p:txBody>
          <a:bodyPr/>
          <a:lstStyle/>
          <a:p>
            <a:r>
              <a:rPr lang="ru-RU" dirty="0"/>
              <a:t>ЖЕЛАЕМ УСПЕХА! ВЕРИМ В УЧЕНИКОВ!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6F250C3-DC2A-4E22-90AA-A6B1C9DF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8377" y="2126830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1981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D9CF12-36CB-4DF2-8F19-D7FDF6C725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r="19530"/>
          <a:stretch/>
        </p:blipFill>
        <p:spPr>
          <a:xfrm>
            <a:off x="-27343" y="-2106"/>
            <a:ext cx="12238391" cy="6862210"/>
          </a:xfrm>
        </p:spPr>
      </p:pic>
    </p:spTree>
    <p:extLst>
      <p:ext uri="{BB962C8B-B14F-4D97-AF65-F5344CB8AC3E}">
        <p14:creationId xmlns:p14="http://schemas.microsoft.com/office/powerpoint/2010/main" val="2348185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052" y="0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ПАМЯТКА ДЛЯ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ПОВТОРЕНИЯ</a:t>
            </a:r>
            <a:r>
              <a:rPr lang="ru-RU" sz="3200" dirty="0"/>
              <a:t> 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AE551-FA22-488F-A8E0-1F4E3B378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05" y="592099"/>
            <a:ext cx="4986766" cy="59932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978D52-008B-4974-BA43-61D189D6235C}"/>
              </a:ext>
            </a:extLst>
          </p:cNvPr>
          <p:cNvSpPr/>
          <p:nvPr/>
        </p:nvSpPr>
        <p:spPr>
          <a:xfrm>
            <a:off x="1580540" y="3371842"/>
            <a:ext cx="4178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Раздел: «Тепловые явления»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EC75FF-AF3E-4DCD-B1CB-30952E448E49}"/>
              </a:ext>
            </a:extLst>
          </p:cNvPr>
          <p:cNvSpPr/>
          <p:nvPr/>
        </p:nvSpPr>
        <p:spPr>
          <a:xfrm>
            <a:off x="1580540" y="1056944"/>
            <a:ext cx="4178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Основные 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формулы и единицы измерения физических величин</a:t>
            </a:r>
            <a:r>
              <a:rPr lang="ru-RU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20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Памятка для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ПОВТОРЕНИЯ</a:t>
            </a:r>
            <a:r>
              <a:rPr lang="ru-RU" sz="3200" dirty="0"/>
              <a:t> ТЕМЫ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EEADC0-3B22-4E7F-88B2-9D42B13D9449}"/>
              </a:ext>
            </a:extLst>
          </p:cNvPr>
          <p:cNvSpPr/>
          <p:nvPr/>
        </p:nvSpPr>
        <p:spPr>
          <a:xfrm>
            <a:off x="945009" y="3323456"/>
            <a:ext cx="5449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4780"/>
                </a:solidFill>
              </a:rPr>
              <a:t>Раздел: </a:t>
            </a:r>
          </a:p>
          <a:p>
            <a:r>
              <a:rPr lang="ru-RU" sz="3200" dirty="0">
                <a:solidFill>
                  <a:srgbClr val="004780"/>
                </a:solidFill>
              </a:rPr>
              <a:t>«Электрические и световые явления»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434AB3-B9F5-4757-8801-C67A551B8C7D}"/>
              </a:ext>
            </a:extLst>
          </p:cNvPr>
          <p:cNvSpPr/>
          <p:nvPr/>
        </p:nvSpPr>
        <p:spPr>
          <a:xfrm>
            <a:off x="1580540" y="1056944"/>
            <a:ext cx="4178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Основные </a:t>
            </a:r>
            <a:r>
              <a:rPr lang="ru-RU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формулы и единицы измерения физических величин</a:t>
            </a:r>
            <a:r>
              <a:rPr lang="ru-RU" sz="40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02FC31-28A1-4D8F-B170-377C4AC6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37" y="744070"/>
            <a:ext cx="4756302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9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ОНЛАЙН РЕСУРСЫ ДЛЯ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ПОВТОРЕНИЯ</a:t>
            </a:r>
            <a:r>
              <a:rPr lang="ru-RU" sz="3200" dirty="0"/>
              <a:t> ТЕМЫ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0CA57C-E384-44EE-8011-1D2071685C73}"/>
              </a:ext>
            </a:extLst>
          </p:cNvPr>
          <p:cNvSpPr/>
          <p:nvPr/>
        </p:nvSpPr>
        <p:spPr>
          <a:xfrm>
            <a:off x="6038806" y="1123320"/>
            <a:ext cx="510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2"/>
              </a:rPr>
              <a:t>https://resh.edu.ru/subject/lesson/3130/main/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B53E25-25DA-4249-88A9-4AC19E790A51}"/>
              </a:ext>
            </a:extLst>
          </p:cNvPr>
          <p:cNvSpPr/>
          <p:nvPr/>
        </p:nvSpPr>
        <p:spPr>
          <a:xfrm>
            <a:off x="783326" y="878600"/>
            <a:ext cx="5312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rgbClr val="004780"/>
                </a:solidFill>
              </a:rPr>
              <a:t>«Российская электронная школа» 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4687F8-E5CC-44A1-9CFD-9DC153186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1" t="14041" r="9053" b="8913"/>
          <a:stretch/>
        </p:blipFill>
        <p:spPr>
          <a:xfrm>
            <a:off x="5091764" y="2117558"/>
            <a:ext cx="6747309" cy="41484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769ABA-0EF8-4E1A-9550-ACC898B5729C}"/>
              </a:ext>
            </a:extLst>
          </p:cNvPr>
          <p:cNvSpPr/>
          <p:nvPr/>
        </p:nvSpPr>
        <p:spPr>
          <a:xfrm>
            <a:off x="797675" y="1782548"/>
            <a:ext cx="9961381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004780"/>
                </a:solidFill>
              </a:rPr>
              <a:t>После перехода по ссылке кликнуть на кнопку «Посмотреть интерактивный материал»</a:t>
            </a:r>
          </a:p>
          <a:p>
            <a:r>
              <a:rPr lang="ru-RU" sz="2400" b="1" dirty="0">
                <a:solidFill>
                  <a:srgbClr val="004780"/>
                </a:solidFill>
              </a:rPr>
              <a:t>Откроется окно «Подведём итоги»</a:t>
            </a:r>
          </a:p>
          <a:p>
            <a:r>
              <a:rPr lang="ru-RU" dirty="0"/>
              <a:t>Повторите темы </a:t>
            </a:r>
          </a:p>
          <a:p>
            <a:r>
              <a:rPr lang="ru-RU" dirty="0"/>
              <a:t>1 – Внутренняя энергия</a:t>
            </a:r>
          </a:p>
          <a:p>
            <a:r>
              <a:rPr lang="ru-RU" dirty="0"/>
              <a:t>2 – Изменения агрегатного состояния вещества</a:t>
            </a:r>
          </a:p>
          <a:p>
            <a:r>
              <a:rPr lang="ru-RU" dirty="0"/>
              <a:t>3 – Тепловы двигатели</a:t>
            </a:r>
          </a:p>
          <a:p>
            <a:r>
              <a:rPr lang="ru-RU" dirty="0"/>
              <a:t>4 – Электрическое поле</a:t>
            </a:r>
          </a:p>
          <a:p>
            <a:r>
              <a:rPr lang="ru-RU" dirty="0"/>
              <a:t>5 – Электрический ток</a:t>
            </a:r>
          </a:p>
          <a:p>
            <a:r>
              <a:rPr lang="ru-RU" dirty="0"/>
              <a:t>6 – Расчёт электрических цепей</a:t>
            </a:r>
          </a:p>
          <a:p>
            <a:r>
              <a:rPr lang="ru-RU" dirty="0"/>
              <a:t>7 – магнитное поле.</a:t>
            </a:r>
          </a:p>
          <a:p>
            <a:endParaRPr lang="ru-RU" dirty="0"/>
          </a:p>
          <a:p>
            <a:r>
              <a:rPr lang="ru-RU" dirty="0"/>
              <a:t>Не забывайте нажимать просмотр на весь экран, </a:t>
            </a:r>
          </a:p>
          <a:p>
            <a:r>
              <a:rPr lang="ru-RU" dirty="0"/>
              <a:t>только тогда будут видны все обобщающие схемы</a:t>
            </a: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52CC9-EB6E-40F7-B1A4-21CEEA6F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" y="4878249"/>
            <a:ext cx="691582" cy="92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98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/>
              <a:t>ТРЕНАЖЕР: ЗАДАНИЕ</a:t>
            </a: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B2A83DF9-D824-4BD4-9838-67B429209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/>
          <a:stretch/>
        </p:blipFill>
        <p:spPr>
          <a:xfrm>
            <a:off x="318433" y="0"/>
            <a:ext cx="991403" cy="9529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6A4484-F189-4EDF-A54F-E42B90F6C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004" y="2910599"/>
            <a:ext cx="2157057" cy="21570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7DCD626-005A-4E3C-9245-E576BA3C9B5C}"/>
              </a:ext>
            </a:extLst>
          </p:cNvPr>
          <p:cNvSpPr/>
          <p:nvPr/>
        </p:nvSpPr>
        <p:spPr>
          <a:xfrm>
            <a:off x="3169571" y="3429000"/>
            <a:ext cx="43294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hlinkClick r:id="rId4"/>
              </a:rPr>
              <a:t>https://clck.ru/NDbuf</a:t>
            </a:r>
            <a:endParaRPr lang="ru-RU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1B3E40-4A21-4F37-9B35-051F3A5CF5D5}"/>
              </a:ext>
            </a:extLst>
          </p:cNvPr>
          <p:cNvSpPr txBox="1"/>
          <p:nvPr/>
        </p:nvSpPr>
        <p:spPr>
          <a:xfrm>
            <a:off x="1162228" y="1456737"/>
            <a:ext cx="9742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780"/>
                </a:solidFill>
              </a:rPr>
              <a:t>Предлагаем вашему вниманию тренажёр на повторение.</a:t>
            </a:r>
          </a:p>
          <a:p>
            <a:r>
              <a:rPr lang="ru-RU" sz="2800" dirty="0">
                <a:solidFill>
                  <a:srgbClr val="004780"/>
                </a:solidFill>
              </a:rPr>
              <a:t>Вы можете проходить его  и тренироваться неограниченное количество раз</a:t>
            </a:r>
          </a:p>
        </p:txBody>
      </p:sp>
    </p:spTree>
    <p:extLst>
      <p:ext uri="{BB962C8B-B14F-4D97-AF65-F5344CB8AC3E}">
        <p14:creationId xmlns:p14="http://schemas.microsoft.com/office/powerpoint/2010/main" val="3445865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E395AE-6C4E-4B23-9D4B-953140AAE1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73" y="-2106"/>
            <a:ext cx="12189451" cy="686221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C7924-5EE7-46F7-B5A1-FFB2FDB0FB49}"/>
              </a:ext>
            </a:extLst>
          </p:cNvPr>
          <p:cNvSpPr txBox="1"/>
          <p:nvPr/>
        </p:nvSpPr>
        <p:spPr>
          <a:xfrm>
            <a:off x="2367815" y="5399772"/>
            <a:ext cx="929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579C"/>
                </a:solidFill>
                <a:latin typeface="+mj-lt"/>
              </a:rPr>
              <a:t>ПОПРОБУЙ САМ! НЕ СПЕШИ ЗАГЛЯДЫВАТЬ В ОТВЕТ!</a:t>
            </a:r>
          </a:p>
        </p:txBody>
      </p:sp>
    </p:spTree>
    <p:extLst>
      <p:ext uri="{BB962C8B-B14F-4D97-AF65-F5344CB8AC3E}">
        <p14:creationId xmlns:p14="http://schemas.microsoft.com/office/powerpoint/2010/main" val="1927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470AE8-D507-41E5-B203-83FB003074FF}"/>
              </a:ext>
            </a:extLst>
          </p:cNvPr>
          <p:cNvSpPr/>
          <p:nvPr/>
        </p:nvSpPr>
        <p:spPr>
          <a:xfrm>
            <a:off x="1878531" y="1305341"/>
            <a:ext cx="941671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 Один стакан с водой стоит на столе в комнате, а другой стакан с водой такой же массы и такой же температуры находится на полке, висящей на высоте 80 см относительно стола. Внутренняя энергия воды в стакане на столе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равна нулю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меньше внутренней энергии воды на полке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больше внутренней энергии воды на полке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равна внутренней энергии воды на полке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Внутренняя энергия пропорциональна температуре тела и потенциальной энергии взаимодействия молекул тела между собой. Следовательно, внутренняя энергия воды в стакане на столе равна внутренней энергии воды на полке.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4.</a:t>
            </a:r>
          </a:p>
        </p:txBody>
      </p:sp>
    </p:spTree>
    <p:extLst>
      <p:ext uri="{BB962C8B-B14F-4D97-AF65-F5344CB8AC3E}">
        <p14:creationId xmlns:p14="http://schemas.microsoft.com/office/powerpoint/2010/main" val="1812248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509E7F-5ACD-4A3F-89A7-C1779D5F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981" y="-1"/>
            <a:ext cx="10953136" cy="68103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Решение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81264B-A8DB-412C-BDF5-D094183BBFB7}"/>
              </a:ext>
            </a:extLst>
          </p:cNvPr>
          <p:cNvSpPr/>
          <p:nvPr/>
        </p:nvSpPr>
        <p:spPr>
          <a:xfrm>
            <a:off x="2720741" y="1166842"/>
            <a:ext cx="80306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2. После того как пар, имеющий температуру 120 °С, впустили в воду при комнатной температуре, внутренняя энергия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1) и пара, и воды уменьшилась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2) и пара, и воды увеличилась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3) пара уменьшилась, а воды увеличилась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4) пара увеличилась, а воды уменьшилась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Решение.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Внутренняя энергия пропорциональна температуре тела и потенциальной энергии взаимодействия молекул тела между собой. После впускания горячего пара в холодную воду температура пара понизилась, а воды повысилась. Таким образом, внутренняя энергия пара уменьшилась, а воды увеличилась.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Правильный ответ указан под номером 3</a:t>
            </a:r>
          </a:p>
        </p:txBody>
      </p:sp>
    </p:spTree>
    <p:extLst>
      <p:ext uri="{BB962C8B-B14F-4D97-AF65-F5344CB8AC3E}">
        <p14:creationId xmlns:p14="http://schemas.microsoft.com/office/powerpoint/2010/main" val="1087901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_Гимназия_си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сновной">
      <a:majorFont>
        <a:latin typeface="Bebas Neue Bold"/>
        <a:ea typeface=""/>
        <a:cs typeface=""/>
      </a:majorFont>
      <a:minorFont>
        <a:latin typeface="Bebas Neue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иповая_презентация_с_макетом" id="{0A36FE99-71F0-4AAD-A3E6-C0BE1C1479F1}" vid="{48F49810-AE8D-4C3C-951F-4581316716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новая_академическая_гимназия</Template>
  <TotalTime>6138</TotalTime>
  <Words>1291</Words>
  <Application>Microsoft Office PowerPoint</Application>
  <PresentationFormat>Широкоэкранный</PresentationFormat>
  <Paragraphs>175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PT Sans Narrow</vt:lpstr>
      <vt:lpstr>Cambria Math</vt:lpstr>
      <vt:lpstr>Arial</vt:lpstr>
      <vt:lpstr>Bebas Neue Bold</vt:lpstr>
      <vt:lpstr>times new roman</vt:lpstr>
      <vt:lpstr>Bebas Neue Regular</vt:lpstr>
      <vt:lpstr>times new roman</vt:lpstr>
      <vt:lpstr>Тема_Гимназия_синий</vt:lpstr>
      <vt:lpstr>ПАКЕТ МАТЕРИАЛОВ  И РЕКОМЕНДАЦИЙ  ДЛЯ САМОСТОЯТЕЛЬНОЙ РАБОТЫ ГИМНАЗИСТОВ</vt:lpstr>
      <vt:lpstr>ИНСТРУКЦИЯ ПО ПРЕДМЕТУ</vt:lpstr>
      <vt:lpstr>ПАМЯТКА ДЛЯ ПОВТОРЕНИЯ ТЕМЫ</vt:lpstr>
      <vt:lpstr>Памятка для ПОВТОРЕНИЯ ТЕМЫ</vt:lpstr>
      <vt:lpstr>ОНЛАЙН РЕСУРСЫ ДЛЯ ПОВТОРЕНИЯ ТЕМЫ</vt:lpstr>
      <vt:lpstr>ТРЕНАЖЕР: ЗАДАНИЕ</vt:lpstr>
      <vt:lpstr>Презентация PowerPoint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РЕШЕНИЕ</vt:lpstr>
      <vt:lpstr>КОНТРОЛЬНОЕ ЗАДАНИЕ/ТЕСТ: ИНСТРУКЦИЯ</vt:lpstr>
      <vt:lpstr>ЖЕЛАЕМ УСПЕХА! ВЕРИМ В УЧЕНИКОВ!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ПАКЕТ МАТЕРИАЛОВ  И РЕКОМЕНДАЦИЙ  ДЛЯ САМОСТОЯТЕЛЬНОЙ РАБОТЫ ГИМНАЗИСТОВ</dc:title>
  <dc:creator>Mike</dc:creator>
  <cp:lastModifiedBy>Наталья Тюрина</cp:lastModifiedBy>
  <cp:revision>86</cp:revision>
  <dcterms:created xsi:type="dcterms:W3CDTF">2020-04-05T08:05:38Z</dcterms:created>
  <dcterms:modified xsi:type="dcterms:W3CDTF">2020-09-06T19:43:11Z</dcterms:modified>
</cp:coreProperties>
</file>