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8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9" r:id="rId13"/>
    <p:sldId id="276" r:id="rId14"/>
    <p:sldId id="277" r:id="rId15"/>
    <p:sldId id="278" r:id="rId16"/>
    <p:sldId id="261" r:id="rId17"/>
    <p:sldId id="262" r:id="rId18"/>
    <p:sldId id="263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EEE162-1DE3-484D-B894-041E765EDEB1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D1F953-E71F-4604-8E9A-336AB9004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8770F6-7BFD-492E-9013-231E60867A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D15B3F-7BDF-4D1E-A624-37A62DC0CF2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1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16A-5DD8-4C67-9636-5DB7A4070E9D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573A-302D-4E3D-B52F-76703FD2C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2D46-561B-4269-9542-4A959833CC69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572F-CBAA-4BF8-88CE-4DB7E6BBD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7804-80F6-4A28-AD7D-51B14D40D33E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835F-B44B-40F5-96FA-0E495909B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2BC16-873E-45D3-B604-E119344315D1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8B8A-F92E-4AE6-95CF-BB1593766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F0A20-6B37-4185-A223-EDB5DE71BCC5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1D28-75F3-4EE6-BF3A-5F1C6EDFF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68E1-C52A-48F1-9921-CA7046AA6968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3CD8-3C09-4496-9B43-10575AA19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9D6E-94C5-4268-8546-8C1AF3E8180E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6DC60-0274-4DB1-8F8E-084A2D4BB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D9EC-E86D-4AE1-9151-BE44D1D98670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B1C6-B5BA-4618-A27C-40E9AEB24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FD72-04DC-4065-8701-F5EF7B6F2B81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09A1-6A47-4251-9468-EC7D89DB9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9619-605C-4806-B6EB-C71E3E9EA754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1465-55FE-46D6-AF6A-64C451D55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77BC-50A9-488C-86FE-B78815C33BCB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F2A4-8AE4-416E-B2A6-1E1E91D3D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F69B6D-EF87-4714-8E55-495317119D38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AF7BEA-4A78-4DFA-A986-2852A1627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74221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742217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742217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742217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74221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742217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742217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742217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742217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E361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E361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9E361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9E361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9E36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2852738"/>
            <a:ext cx="4679950" cy="132397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Внешняя политика 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Екатерины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upload.wikimedia.org/wikipedia/commons/thumb/3/3b/Imperial_Monogram_of_Empress_Catherine_II_of_Russia.svg/2000px-Imperial_Monogram_of_Empress_Catherine_II_of_Russia.svg.png?uselang=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013325"/>
            <a:ext cx="9525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https://pbs.twimg.com/media/C4AQzVKWQAEfSI1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08050"/>
            <a:ext cx="3941762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388" y="1706563"/>
            <a:ext cx="8785225" cy="1938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1791 год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Ясский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мирный договор.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</a:t>
            </a:r>
          </a:p>
          <a:p>
            <a:pPr indent="3587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Границей между двумя странами стала река Днестр.</a:t>
            </a:r>
          </a:p>
          <a:p>
            <a:pPr indent="3587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Турция признала все завоевания России в Северном Причерноморье.</a:t>
            </a:r>
          </a:p>
          <a:p>
            <a:pPr indent="3587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Россия получила выход в Чёрное море.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48982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Русско-турецкая война 1787-1791 гг.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4054" t="15897" r="25536" b="16732"/>
          <a:stretch/>
        </p:blipFill>
        <p:spPr bwMode="auto">
          <a:xfrm>
            <a:off x="6016707" y="4085014"/>
            <a:ext cx="2947781" cy="2622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7112"/>
          <a:stretch/>
        </p:blipFill>
        <p:spPr bwMode="auto">
          <a:xfrm>
            <a:off x="107504" y="4077072"/>
            <a:ext cx="4919184" cy="26479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48982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Русско-турецкая война 1787-1791 гг.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475" y="765175"/>
            <a:ext cx="201612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4437063"/>
            <a:ext cx="201612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Ушаков Ф.Ф.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75" y="5876925"/>
            <a:ext cx="1800225" cy="360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Потемкин Г.А.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488" y="5589588"/>
            <a:ext cx="1954212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Суворов А.В.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4437063"/>
            <a:ext cx="2016125" cy="363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Кутузов М.И.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s://rgavmf.ru/sites/default/files/vistavka/2019/07/07_ushakov_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225702" cy="2880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678" name="Picture 6" descr="https://regnum.ru/uploads/pictures/news/2016/09/19/regnum_picture_1474316086207343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2197577" cy="2880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4585" name="AutoShape 8" descr="https://nesterenko.arts.mos.ru/upload/medialibrary/b3e/414-potemk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6" name="AutoShape 10" descr="https://nesterenko.arts.mos.ru/upload/medialibrary/b3e/414-potemk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804248" y="2780928"/>
            <a:ext cx="2138766" cy="27363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4588" name="AutoShape 12" descr="https://nesterenko.arts.mos.ru/upload/medialibrary/b3e/414-potemk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" name="Рисунок 19" descr="414-potemk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780928"/>
            <a:ext cx="1800200" cy="30243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10980" r="5664" b="28107"/>
          <a:stretch/>
        </p:blipFill>
        <p:spPr bwMode="auto">
          <a:xfrm>
            <a:off x="5580112" y="836712"/>
            <a:ext cx="3360182" cy="23187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48982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Греческий проект Екатерины </a:t>
            </a:r>
            <a:r>
              <a:rPr lang="en-GB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981075"/>
            <a:ext cx="5327650" cy="5324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indent="3587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Предполагалось, что на освобождённых от Турции балканских землях возникнет Греческая империя со столицей в Константинополе. </a:t>
            </a:r>
          </a:p>
          <a:p>
            <a:pPr indent="3587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Главой Греческой империи должен был стать второй внук Екатерины – Константин. </a:t>
            </a:r>
          </a:p>
          <a:p>
            <a:pPr indent="3587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восточных дунайских княжеств императрица планировала создать буферное государство Дакию, а западные передать Австрии. </a:t>
            </a:r>
          </a:p>
          <a:p>
            <a:pPr indent="3587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Этот план вызвал сильный переполох в европейских столицах, так как его реализация (которая была вполне возможна) вызвала бы необычайное укрепление и без того сильных позиций России в Европе. </a:t>
            </a:r>
          </a:p>
          <a:p>
            <a:pPr indent="3587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Реализовать эти планы Екатерина не успела.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deduhova.ru/statesman/wp-content/uploads/2016/06/55fbafc8ccf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29000"/>
            <a:ext cx="3384376" cy="33123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Прямоугольник 7"/>
          <p:cNvSpPr/>
          <p:nvPr/>
        </p:nvSpPr>
        <p:spPr>
          <a:xfrm>
            <a:off x="6012160" y="6021288"/>
            <a:ext cx="258390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Великий князь Константин Павлович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765" r="39763"/>
          <a:stretch/>
        </p:blipFill>
        <p:spPr bwMode="auto">
          <a:xfrm>
            <a:off x="2483768" y="2540429"/>
            <a:ext cx="4322222" cy="398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99147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России в разделе Речи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Посполитой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765175"/>
            <a:ext cx="8207375" cy="1474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Союзные с Россией Австрия и Пруссия неоднократно предлагали ей предпринять раздел слабеющей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побед России в ходе Русско-турецкой войны 1768-1774 гг.сложилась вполне реальная угроза заключения союза Турции с Австрией для совместной борьбы против неё. И тогда Екатерина согласилась на раздел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99147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России в разделе Речи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Посполитой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8" y="1022350"/>
          <a:ext cx="8424862" cy="50704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406961">
                <a:tc>
                  <a:txBody>
                    <a:bodyPr/>
                    <a:lstStyle/>
                    <a:p>
                      <a:pPr algn="just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Пруссия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1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(1772 г.)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Восточная Белоруссия и часть Ливонии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Галиция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Поморье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68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(1793 г.)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Белоруссия с Минском и Правобережная Украина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i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принимала участие</a:t>
                      </a:r>
                      <a:endParaRPr lang="ru-RU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Балтийское побережье Польши с Гданьском и Великая Польша с Познанью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1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(1795 г.)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Основная часть Литвы, Западная Белоруссия и Западная Волынь,  было подтверждено включение в состав России Курляндии.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Малая Польша с Краковом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Земли центральной части Польши с Варшавой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99147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России в разделе Речи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Посполитой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0283" t="9556" r="9149" b="10444"/>
          <a:stretch/>
        </p:blipFill>
        <p:spPr bwMode="auto">
          <a:xfrm>
            <a:off x="683568" y="1916832"/>
            <a:ext cx="2880320" cy="3651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684213" y="981075"/>
            <a:ext cx="7991475" cy="7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Поводом для третьего раздела Польши стало восстание в Польше под руководством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Тадеуша Костюшко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1550" y="5661025"/>
            <a:ext cx="2174875" cy="287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Тадеуш Костюшко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3779838" y="1916113"/>
            <a:ext cx="5184775" cy="3457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В 1794 году в Польше началось восстание под руководством Тадеуша Костюшко, направленное против дележа польских земель соседними государствами. Успехи восставших побудили Россию, Австрию и Пруссию вновь ввести свои войска в Речь </a:t>
            </a:r>
            <a:r>
              <a:rPr lang="ru-RU" sz="2000" dirty="0" err="1">
                <a:latin typeface="Times New Roman" pitchFamily="18" charset="0"/>
                <a:ea typeface="+mj-ea"/>
                <a:cs typeface="Times New Roman" pitchFamily="18" charset="0"/>
              </a:rPr>
              <a:t>Посполитую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. Восстание было подавлено. Было решено, что Польское государство как источник «революционной опасности»должно прекратить своё существование.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44510" t="16536" b="29869"/>
          <a:stretch/>
        </p:blipFill>
        <p:spPr bwMode="auto">
          <a:xfrm>
            <a:off x="5652120" y="4365104"/>
            <a:ext cx="3333138" cy="2473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99147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Война со Швецией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765175"/>
            <a:ext cx="6173787" cy="4248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Хронологические рамки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1788 – 1791 гг.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Швеции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возврат завоёванного Россией побережье Прибалтики, а также возврат Турции (с которой Швеция была в союзе) все черноморские приобретения России.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Военные действия: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Война началась в 1788 г. и шла с переменным успехом на территории Финляндии и на Балтийском море.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июнь 1790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Выборгское морское сражение, завершившееся победой русского флота.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Верельский мирный договор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Война закончилась без изменения границ между двумя странами. Её главным итогом было заключение союзнических отношений между Россией и Швецией, что означало окончательное признание шведами итогов Северной войны.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0232" y="764704"/>
            <a:ext cx="2232248" cy="27977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7" name="Прямоугольник 6"/>
          <p:cNvSpPr/>
          <p:nvPr/>
        </p:nvSpPr>
        <p:spPr>
          <a:xfrm>
            <a:off x="7164388" y="3644900"/>
            <a:ext cx="1217612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Густав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t="18870"/>
          <a:stretch/>
        </p:blipFill>
        <p:spPr bwMode="auto">
          <a:xfrm>
            <a:off x="179512" y="5117479"/>
            <a:ext cx="2592288" cy="16958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87824" y="5085184"/>
            <a:ext cx="2592288" cy="17209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99147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Политика «вооруженного нейтралитета»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765175"/>
            <a:ext cx="4248150" cy="863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marL="87313" indent="158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1775 г. началась война английских колоний в Северной Америке за независимость.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538" y="1844675"/>
            <a:ext cx="4248150" cy="936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87313" indent="15875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Англия обратилась к России с просьбой о найме русских войск для участия их в борьбе с американскими повстанцами.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5418138"/>
            <a:ext cx="8785225" cy="1323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Такая позиция была на руку жителям американских колоний. Это сильно задевало интересы Англии и не могло не ухудшить российско-английских отношений. Но при этом была заложена основа для развития связей между Россией и Америкой.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2924175"/>
            <a:ext cx="4319587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87313" indent="15875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Екатерина II отказала Великобритании в помощи.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3644900"/>
            <a:ext cx="4248150" cy="1439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87313" indent="15875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1780 г. Россия приняла декларацию о «вооружённом нейтралитете», согласно которой судно любого нейтрального государства находилось под защитой всех нейтральных государств. </a:t>
            </a:r>
          </a:p>
        </p:txBody>
      </p:sp>
      <p:sp>
        <p:nvSpPr>
          <p:cNvPr id="10" name="Стрелка вправо 9"/>
          <p:cNvSpPr/>
          <p:nvPr/>
        </p:nvSpPr>
        <p:spPr>
          <a:xfrm rot="2679937">
            <a:off x="4859338" y="1484313"/>
            <a:ext cx="360362" cy="431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253067">
            <a:off x="4741069" y="2686844"/>
            <a:ext cx="360362" cy="431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679937">
            <a:off x="4887913" y="3292475"/>
            <a:ext cx="360362" cy="431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https://i.pinimg.com/originals/c7/82/ee/c782ee5c1d2912ef08ce597e1fc608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1944216" cy="11691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00" name="Picture 4" descr="https://avatars.mds.yandex.net/get-zen_doc/108057/pub_5d66ab899f272100aea93d78_5d6a5894d4f07a00af60f2f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2764914" cy="16561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991475" cy="9366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Борьба Екатерины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революционной Францией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84213" y="1412875"/>
            <a:ext cx="7991475" cy="347821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spAutoFit/>
          </a:bodyPr>
          <a:lstStyle/>
          <a:p>
            <a:pPr marL="0" indent="476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1789 году во Франции началась революция. Весь мир был охвачен известиями об этом событии. Эти известия дошли и до России.  Революционные события во Франции с самого начала встревожили Екатерину. Она враждебно восприняла все события начала Великой Французской революции.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текст учебника (п.9 стр. 46-47) устно ответьте на два вопроса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1.Почему революционные события во Франции встревожили Екатерину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2.Каким был ответ России на революционные события во Франции?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991475" cy="9366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Борьба Екатерины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революционной Францией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84213" y="1412875"/>
            <a:ext cx="5041900" cy="335438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spAutoFit/>
          </a:bodyPr>
          <a:lstStyle/>
          <a:p>
            <a:pPr marL="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Россия выступила против событий Великой Французской Революции</a:t>
            </a:r>
          </a:p>
          <a:p>
            <a:pPr marL="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Потребовала, чтобы подданные России покинули Францию (после известий об участии русских аристократов в событиях революции)</a:t>
            </a:r>
          </a:p>
          <a:p>
            <a:pPr marL="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антифранцузской коалиции</a:t>
            </a:r>
          </a:p>
          <a:p>
            <a:pPr marL="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вооружённого вторжения (Россия должна была выставить 60-тысячную армию во главе с Суворовым)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9119" r="4422"/>
          <a:stretch/>
        </p:blipFill>
        <p:spPr bwMode="auto">
          <a:xfrm>
            <a:off x="5796136" y="4656456"/>
            <a:ext cx="3215753" cy="20849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5698" t="1311" r="11903" b="16167"/>
          <a:stretch/>
        </p:blipFill>
        <p:spPr bwMode="auto">
          <a:xfrm>
            <a:off x="6444208" y="1268760"/>
            <a:ext cx="2088232" cy="29154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8" name="Прямоугольник 7"/>
          <p:cNvSpPr/>
          <p:nvPr/>
        </p:nvSpPr>
        <p:spPr>
          <a:xfrm>
            <a:off x="6430963" y="4221163"/>
            <a:ext cx="2220912" cy="338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indent="-5143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Людовик </a:t>
            </a:r>
            <a:r>
              <a:rPr lang="en-US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endParaRPr lang="ru-RU" alt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87450" y="981075"/>
            <a:ext cx="7200900" cy="497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имеющихся исторических знаний, о внешней политике первой половины </a:t>
            </a:r>
            <a:r>
              <a:rPr lang="en-GB" sz="4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4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века, определите, какие могли стоять внешнеполитические цели в царствование императрицы Екатерины </a:t>
            </a:r>
            <a:r>
              <a:rPr lang="en-GB" sz="4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40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8748713" cy="1052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ru-RU" sz="4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внешней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213" y="908050"/>
            <a:ext cx="3251200" cy="439261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Внешняя политика Екатерины Великой</a:t>
            </a:r>
          </a:p>
        </p:txBody>
      </p:sp>
      <p:pic>
        <p:nvPicPr>
          <p:cNvPr id="9218" name="Picture 2" descr="https://regnum.ru/uploads/pictures/news/2017/10/02/regnum_picture_15069401881265301_norm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1844824"/>
            <a:ext cx="2512604" cy="317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8313" y="3670300"/>
            <a:ext cx="2087562" cy="1630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Население России увеличилось с 22 до 36 млн. человек.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908050"/>
            <a:ext cx="2087562" cy="2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Начало превращения России из великой европейской в великую мировую державу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688" y="2117725"/>
            <a:ext cx="2087562" cy="2247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Русский флот бороздил теперь просторы Средиземного моря, Тихого и Атлантического океанов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5589588"/>
            <a:ext cx="8064500" cy="922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Значительный рост территории России в (состав вошли Правобережная Украина и Белоруссия, Южная Прибалтика и Северное Причерноморье, множество новых территорий на Дальнем Востоке и в Северной Америке).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4213" y="115888"/>
            <a:ext cx="7991475" cy="563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Результаты внешней политики Екатерины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859713" cy="5048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внешней политики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213" y="908050"/>
            <a:ext cx="3251200" cy="439261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Внешняя политика Екатерины Великой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regnum.ru/uploads/pictures/news/2017/10/02/regnum_picture_15069401881265301_norm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1844824"/>
            <a:ext cx="2512604" cy="317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8313" y="3670300"/>
            <a:ext cx="2016125" cy="193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Обеспечение выхода России к Чёрному морю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(Противник: Турция)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933450"/>
            <a:ext cx="2016125" cy="2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Возвращение в состав России украинских и белорусских земель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(Противник: Речь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Посполитая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3663" y="908050"/>
            <a:ext cx="2089150" cy="2247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Обеспечение безопасности петровских завоеваний в Прибалтике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(Противник Швеция)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3663" y="4286250"/>
            <a:ext cx="2089150" cy="1014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Борьба с революционной Францией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5889625"/>
            <a:ext cx="80645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эти факторы и обусловили основные направления внешней политики Екатерины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365625"/>
            <a:ext cx="86423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463" y="2276475"/>
            <a:ext cx="8820150" cy="2862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сражения: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 июля 1770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турецкая армия была разгромлена войсками П.А. Румянцева у реки Ларги.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августа 1770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турецкая армия была разгромлена русскими войсками у реки Кагул.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 июля 1770 г.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Чесменской бухте русская эскадра  полностью уничтожила турецкую.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1773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армия, возглавляемая А.В. Суворовым, стремительным ударом заняла Туртукай и форсировали Дунай.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48982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Русско-турецкая война 1768-1774 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847725"/>
          <a:ext cx="7489825" cy="12858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4416"/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 России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 Турции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Стремление России выйти к Чёрному морю.</a:t>
                      </a:r>
                      <a:r>
                        <a:rPr lang="ru-RU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Желание Турции расширить свои владения в Северном Причерноморье за счёт России.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391025"/>
            <a:ext cx="86423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388" y="1052513"/>
            <a:ext cx="8785225" cy="2862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1774 год – Кючук-Кайнарджийский мирный договор.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</a:t>
            </a:r>
          </a:p>
          <a:p>
            <a:pPr indent="3587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Россия присоединила территории между Южным Бугом и Днепром с крепостью Кинбурн, крепости Керчь и Еникале на Азовском море, Кабарда на Северном Кавказе. </a:t>
            </a:r>
          </a:p>
          <a:p>
            <a:pPr indent="35877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Турция признает независимость Крымского ханства и право русского флота на беспрепятственный проход через черноморские проливы в Средиземное море.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48982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Русско-турецкая война 1768-1774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48982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Русско-турецкая война 1768-1774 гг.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475" y="765175"/>
            <a:ext cx="2016125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107504" y="1412776"/>
            <a:ext cx="2160240" cy="31625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9" name="Прямоугольник 8"/>
          <p:cNvSpPr/>
          <p:nvPr/>
        </p:nvSpPr>
        <p:spPr>
          <a:xfrm>
            <a:off x="107950" y="4652963"/>
            <a:ext cx="201612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Румянцев П.А.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39752" y="2764295"/>
            <a:ext cx="2160240" cy="31129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11" name="Прямоугольник 10"/>
          <p:cNvSpPr/>
          <p:nvPr/>
        </p:nvSpPr>
        <p:spPr>
          <a:xfrm>
            <a:off x="2627313" y="5949950"/>
            <a:ext cx="1512887" cy="358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Орлов  А.Г.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804248" y="2780928"/>
            <a:ext cx="2138766" cy="27363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3" name="Прямоугольник 12"/>
          <p:cNvSpPr/>
          <p:nvPr/>
        </p:nvSpPr>
        <p:spPr>
          <a:xfrm>
            <a:off x="6875463" y="5589588"/>
            <a:ext cx="1955800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Суворов А.В.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160240" cy="30677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15" name="Прямоугольник 14"/>
          <p:cNvSpPr/>
          <p:nvPr/>
        </p:nvSpPr>
        <p:spPr>
          <a:xfrm>
            <a:off x="4643438" y="4578350"/>
            <a:ext cx="2016125" cy="363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Спиридонов Г.А.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337300" cy="9366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Русско-грузинские отношения. 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Георгиевский трактат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08304" y="108847"/>
            <a:ext cx="1745643" cy="23840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/>
          <a:srcRect l="8707" r="10864" b="6685"/>
          <a:stretch>
            <a:fillRect/>
          </a:stretch>
        </p:blipFill>
        <p:spPr bwMode="auto">
          <a:xfrm>
            <a:off x="90488" y="90488"/>
            <a:ext cx="174466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07950" y="2565400"/>
            <a:ext cx="1727200" cy="503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8850" y="2565400"/>
            <a:ext cx="1727200" cy="503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Ираклий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825" y="4076700"/>
            <a:ext cx="360045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Россия гарант независимости и целостности территорий Грузии;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Предоставление Грузии полной внутренней самостоятельности.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8175" y="1090613"/>
            <a:ext cx="5327650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Грузинские цари, видели в России своего естественного христианского защитника. Они неоднократно пытались установить прочный политический союз между странами. Но добились успеха лишь в царствование Екатерины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8313" y="6021388"/>
            <a:ext cx="8243887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1801 г. Павел I, а затем Александр I приняли указы, согласно которым царь и весь грузинский народ принимались в вечное подданства России.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08175" y="2205038"/>
            <a:ext cx="532765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конце 1782 г. царь Ираклий II обратился к Екатерине II с просьбой принять Грузию под покровительство России.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08175" y="2852738"/>
            <a:ext cx="5327650" cy="923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1783 г. был заключён Георгиевский трактат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Россией и Картли-Кахетией (Восточная Грузия).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48263" y="4076700"/>
            <a:ext cx="3600450" cy="1323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Признание покровительства России;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Частичный отказ от самостоятельной внешней политики;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Предоставление войск в случае военной угрозы. </a:t>
            </a:r>
          </a:p>
        </p:txBody>
      </p:sp>
      <p:cxnSp>
        <p:nvCxnSpPr>
          <p:cNvPr id="28" name="Прямая со стрелкой 27"/>
          <p:cNvCxnSpPr>
            <a:stCxn id="26" idx="2"/>
            <a:endCxn id="20" idx="0"/>
          </p:cNvCxnSpPr>
          <p:nvPr/>
        </p:nvCxnSpPr>
        <p:spPr>
          <a:xfrm flipH="1">
            <a:off x="2051050" y="3776663"/>
            <a:ext cx="2520950" cy="300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6" idx="2"/>
            <a:endCxn id="25" idx="0"/>
          </p:cNvCxnSpPr>
          <p:nvPr/>
        </p:nvCxnSpPr>
        <p:spPr>
          <a:xfrm>
            <a:off x="4572000" y="3776663"/>
            <a:ext cx="2376488" cy="300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48982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Русско-турецкая война 1787-1791 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836613"/>
            <a:ext cx="8785225" cy="3170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Повод: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переворот в Крыму в пользу ставленника Турции и противника России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Девлета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Гирея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ответ на это в 1783 г. Екатерина II издала манифест о прекращении существования Крымского ханства и присоединении его земель к России. В результате весь Крым и часть Северного Кавказа вошли в состав России.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июле 1787 г. турецкий султан предъявил России ультиматум, в котором потребовал возвращения Крыма, восстановления власти Турции в Грузии и права досмотра русских кораблей, идущих через Босфор и Дарданеллы. Россия ответила отказом.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августе султан объявил России войну.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r="7112"/>
          <a:stretch/>
        </p:blipFill>
        <p:spPr bwMode="auto">
          <a:xfrm>
            <a:off x="107504" y="4077072"/>
            <a:ext cx="4919184" cy="26479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24054" t="15897" r="25536" b="16732"/>
          <a:stretch/>
        </p:blipFill>
        <p:spPr bwMode="auto">
          <a:xfrm>
            <a:off x="6016707" y="4085014"/>
            <a:ext cx="2947781" cy="2622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489825" cy="563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Русско-турецкая война 1787-1791 гг.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927100"/>
            <a:ext cx="8820150" cy="2862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сражения: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Осень 1787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войска под командованием А.В. Суворова разбили турецкий десант возле крепости Кинбурн.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Декабрь 1788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войска под командованием Г. 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Потомкина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овладели крепостью Очаков.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Июль 1789 г.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победа русских в сражение под Фокшанами.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Сентябрь 1789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победа русских в сражение при Рымнике.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22 декабря 1790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взятия русскими войсками Измаила.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31 июля 1791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победа русского флота у мыса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Калиакрия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r="7112"/>
          <a:stretch/>
        </p:blipFill>
        <p:spPr bwMode="auto">
          <a:xfrm>
            <a:off x="107504" y="4077072"/>
            <a:ext cx="4919184" cy="26479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24054" t="15897" r="25536" b="16732"/>
          <a:stretch/>
        </p:blipFill>
        <p:spPr bwMode="auto">
          <a:xfrm>
            <a:off x="6016707" y="4085014"/>
            <a:ext cx="2947781" cy="2622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515</TotalTime>
  <Words>1180</Words>
  <Application>Microsoft Office PowerPoint</Application>
  <PresentationFormat>Экран (4:3)</PresentationFormat>
  <Paragraphs>140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Times New Roman</vt:lpstr>
      <vt:lpstr>Тема1</vt:lpstr>
      <vt:lpstr>Тема1</vt:lpstr>
      <vt:lpstr>Внешняя политика  Екатерины II</vt:lpstr>
      <vt:lpstr>Слайд 2</vt:lpstr>
      <vt:lpstr>Основные направления внешней политики</vt:lpstr>
      <vt:lpstr>Русско-турецкая война 1768-1774 гг.</vt:lpstr>
      <vt:lpstr>Русско-турецкая война 1768-1774 гг.</vt:lpstr>
      <vt:lpstr>Русско-турецкая война 1768-1774 гг.</vt:lpstr>
      <vt:lpstr>Русско-грузинские отношения.  Георгиевский трактат</vt:lpstr>
      <vt:lpstr>Русско-турецкая война 1787-1791 гг.</vt:lpstr>
      <vt:lpstr>Русско-турецкая война 1787-1791 гг.</vt:lpstr>
      <vt:lpstr>Русско-турецкая война 1787-1791 гг.</vt:lpstr>
      <vt:lpstr>Русско-турецкая война 1787-1791 гг.</vt:lpstr>
      <vt:lpstr>Греческий проект Екатерины II</vt:lpstr>
      <vt:lpstr>Участие России в разделе Речи Посполитой</vt:lpstr>
      <vt:lpstr>Участие России в разделе Речи Посполитой</vt:lpstr>
      <vt:lpstr>Участие России в разделе Речи Посполитой</vt:lpstr>
      <vt:lpstr>Война со Швецией</vt:lpstr>
      <vt:lpstr>Политика «вооруженного нейтралитета»</vt:lpstr>
      <vt:lpstr>Борьба Екатерины II с революционной Францией</vt:lpstr>
      <vt:lpstr>Борьба Екатерины II с революционной Францией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Екатерины II</dc:title>
  <dc:creator>Валентин</dc:creator>
  <cp:lastModifiedBy>dns</cp:lastModifiedBy>
  <cp:revision>49</cp:revision>
  <dcterms:created xsi:type="dcterms:W3CDTF">2020-04-28T05:35:35Z</dcterms:created>
  <dcterms:modified xsi:type="dcterms:W3CDTF">2022-05-04T16:27:39Z</dcterms:modified>
</cp:coreProperties>
</file>