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7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8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9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10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64" r:id="rId3"/>
    <p:sldMasterId id="2147483667" r:id="rId4"/>
    <p:sldMasterId id="2147483670" r:id="rId5"/>
    <p:sldMasterId id="2147483673" r:id="rId6"/>
    <p:sldMasterId id="2147483676" r:id="rId7"/>
    <p:sldMasterId id="2147483679" r:id="rId8"/>
    <p:sldMasterId id="2147483682" r:id="rId9"/>
    <p:sldMasterId id="2147483685" r:id="rId10"/>
    <p:sldMasterId id="2147483688" r:id="rId11"/>
  </p:sldMasterIdLst>
  <p:sldIdLst>
    <p:sldId id="256" r:id="rId12"/>
    <p:sldId id="301" r:id="rId13"/>
    <p:sldId id="302" r:id="rId14"/>
    <p:sldId id="259" r:id="rId15"/>
    <p:sldId id="303" r:id="rId16"/>
    <p:sldId id="316" r:id="rId17"/>
    <p:sldId id="304" r:id="rId18"/>
    <p:sldId id="305" r:id="rId19"/>
    <p:sldId id="319" r:id="rId20"/>
    <p:sldId id="306" r:id="rId21"/>
    <p:sldId id="307" r:id="rId22"/>
    <p:sldId id="308" r:id="rId23"/>
    <p:sldId id="320" r:id="rId24"/>
    <p:sldId id="309" r:id="rId25"/>
    <p:sldId id="321" r:id="rId26"/>
    <p:sldId id="311" r:id="rId27"/>
    <p:sldId id="261" r:id="rId28"/>
    <p:sldId id="312" r:id="rId29"/>
    <p:sldId id="262" r:id="rId30"/>
    <p:sldId id="313" r:id="rId31"/>
    <p:sldId id="260" r:id="rId32"/>
    <p:sldId id="314" r:id="rId33"/>
    <p:sldId id="318" r:id="rId34"/>
    <p:sldId id="315" r:id="rId35"/>
    <p:sldId id="317" r:id="rId36"/>
    <p:sldId id="299" r:id="rId37"/>
    <p:sldId id="300" r:id="rId38"/>
    <p:sldId id="263" r:id="rId39"/>
    <p:sldId id="264" r:id="rId40"/>
    <p:sldId id="265" r:id="rId41"/>
    <p:sldId id="266" r:id="rId42"/>
    <p:sldId id="267" r:id="rId43"/>
    <p:sldId id="281" r:id="rId44"/>
    <p:sldId id="284" r:id="rId45"/>
    <p:sldId id="285" r:id="rId46"/>
    <p:sldId id="286" r:id="rId47"/>
    <p:sldId id="287" r:id="rId48"/>
    <p:sldId id="288" r:id="rId49"/>
    <p:sldId id="289" r:id="rId50"/>
    <p:sldId id="290" r:id="rId51"/>
    <p:sldId id="291" r:id="rId52"/>
    <p:sldId id="292" r:id="rId53"/>
    <p:sldId id="293" r:id="rId54"/>
    <p:sldId id="282" r:id="rId55"/>
    <p:sldId id="322" r:id="rId56"/>
    <p:sldId id="283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viewProps" Target="viewProp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27520"/>
            <a:ext cx="8229600" cy="123696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27520"/>
            <a:ext cx="8229600" cy="123696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27520"/>
            <a:ext cx="8229600" cy="123696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pic>
        <p:nvPicPr>
          <p:cNvPr id="37" name="Рисунок 36"/>
          <p:cNvPicPr/>
          <p:nvPr/>
        </p:nvPicPr>
        <p:blipFill>
          <a:blip r:embed="rId2"/>
          <a:stretch>
            <a:fillRect/>
          </a:stretch>
        </p:blipFill>
        <p:spPr>
          <a:xfrm>
            <a:off x="1735560" y="1600200"/>
            <a:ext cx="5672520" cy="4525920"/>
          </a:xfrm>
          <a:prstGeom prst="rect">
            <a:avLst/>
          </a:prstGeom>
          <a:ln>
            <a:noFill/>
          </a:ln>
        </p:spPr>
      </p:pic>
      <p:pic>
        <p:nvPicPr>
          <p:cNvPr id="38" name="Рисунок 37"/>
          <p:cNvPicPr/>
          <p:nvPr/>
        </p:nvPicPr>
        <p:blipFill>
          <a:blip r:embed="rId2"/>
          <a:stretch>
            <a:fillRect/>
          </a:stretch>
        </p:blipFill>
        <p:spPr>
          <a:xfrm>
            <a:off x="1735560" y="1600200"/>
            <a:ext cx="5672520" cy="4525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FB7D7A54-F57C-4381-BD4E-739EB832AAAB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82FD82C3-39B3-4E9B-97B0-412A0E65DE1A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96195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/>
          <p:nvPr/>
        </p:nvSpPr>
        <p:spPr>
          <a:xfrm>
            <a:off x="588963" y="1303338"/>
            <a:ext cx="8001000" cy="7937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orm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 dirty="0"/>
          </a:p>
        </p:txBody>
      </p:sp>
      <p:sp>
        <p:nvSpPr>
          <p:cNvPr id="4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D84D6-DDDF-408C-A311-94D2B32B7564}" type="datetime8">
              <a:rPr lang="en-US"/>
              <a:pPr>
                <a:defRPr/>
              </a:pPr>
              <a:t>2/21/2023 1:22 PM</a:t>
            </a:fld>
            <a:endParaRPr lang="en-US"/>
          </a:p>
        </p:txBody>
      </p:sp>
      <p:sp>
        <p:nvSpPr>
          <p:cNvPr id="5" name="Rectangle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BBD8F"/>
                </a:solidFill>
              </a:defRPr>
            </a:lvl1pPr>
          </a:lstStyle>
          <a:p>
            <a:pPr>
              <a:defRPr/>
            </a:pPr>
            <a:fld id="{C17C6481-1BA1-46D3-82D6-1228A86FF3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001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B4336-9698-4884-B18A-E6441958E316}" type="datetime8">
              <a:rPr lang="en-US"/>
              <a:pPr>
                <a:defRPr/>
              </a:pPr>
              <a:t>2/21/2023 1:22 PM</a:t>
            </a:fld>
            <a:endParaRPr lang="en-US"/>
          </a:p>
        </p:txBody>
      </p:sp>
      <p:sp>
        <p:nvSpPr>
          <p:cNvPr id="3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BBD8F"/>
                </a:solidFill>
              </a:defRPr>
            </a:lvl1pPr>
          </a:lstStyle>
          <a:p>
            <a:pPr>
              <a:defRPr/>
            </a:pPr>
            <a:fld id="{D14D4F8D-2C69-4B17-A6B2-B32AE77F15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694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/>
          <p:nvPr/>
        </p:nvSpPr>
        <p:spPr>
          <a:xfrm>
            <a:off x="588963" y="1303338"/>
            <a:ext cx="8001000" cy="7937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orm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 dirty="0"/>
          </a:p>
        </p:txBody>
      </p:sp>
      <p:sp>
        <p:nvSpPr>
          <p:cNvPr id="4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D84D6-DDDF-408C-A311-94D2B32B7564}" type="datetime8">
              <a:rPr lang="en-US"/>
              <a:pPr>
                <a:defRPr/>
              </a:pPr>
              <a:t>2/21/2023 1:22 PM</a:t>
            </a:fld>
            <a:endParaRPr lang="en-US"/>
          </a:p>
        </p:txBody>
      </p:sp>
      <p:sp>
        <p:nvSpPr>
          <p:cNvPr id="5" name="Rectangle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BBD8F"/>
                </a:solidFill>
              </a:defRPr>
            </a:lvl1pPr>
          </a:lstStyle>
          <a:p>
            <a:pPr>
              <a:defRPr/>
            </a:pPr>
            <a:fld id="{C17C6481-1BA1-46D3-82D6-1228A86FF3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065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B4336-9698-4884-B18A-E6441958E316}" type="datetime8">
              <a:rPr lang="en-US"/>
              <a:pPr>
                <a:defRPr/>
              </a:pPr>
              <a:t>2/21/2023 1:22 PM</a:t>
            </a:fld>
            <a:endParaRPr lang="en-US"/>
          </a:p>
        </p:txBody>
      </p:sp>
      <p:sp>
        <p:nvSpPr>
          <p:cNvPr id="3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BBD8F"/>
                </a:solidFill>
              </a:defRPr>
            </a:lvl1pPr>
          </a:lstStyle>
          <a:p>
            <a:pPr>
              <a:defRPr/>
            </a:pPr>
            <a:fld id="{D14D4F8D-2C69-4B17-A6B2-B32AE77F15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1833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/>
          <p:nvPr/>
        </p:nvSpPr>
        <p:spPr>
          <a:xfrm>
            <a:off x="588963" y="1303338"/>
            <a:ext cx="8001000" cy="7937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orm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 dirty="0"/>
          </a:p>
        </p:txBody>
      </p:sp>
      <p:sp>
        <p:nvSpPr>
          <p:cNvPr id="4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D84D6-DDDF-408C-A311-94D2B32B7564}" type="datetime8">
              <a:rPr lang="en-US"/>
              <a:pPr>
                <a:defRPr/>
              </a:pPr>
              <a:t>2/21/2023 1:22 PM</a:t>
            </a:fld>
            <a:endParaRPr lang="en-US"/>
          </a:p>
        </p:txBody>
      </p:sp>
      <p:sp>
        <p:nvSpPr>
          <p:cNvPr id="5" name="Rectangle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BBD8F"/>
                </a:solidFill>
              </a:defRPr>
            </a:lvl1pPr>
          </a:lstStyle>
          <a:p>
            <a:pPr>
              <a:defRPr/>
            </a:pPr>
            <a:fld id="{C17C6481-1BA1-46D3-82D6-1228A86FF3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232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B4336-9698-4884-B18A-E6441958E316}" type="datetime8">
              <a:rPr lang="en-US"/>
              <a:pPr>
                <a:defRPr/>
              </a:pPr>
              <a:t>2/21/2023 1:22 PM</a:t>
            </a:fld>
            <a:endParaRPr lang="en-US"/>
          </a:p>
        </p:txBody>
      </p:sp>
      <p:sp>
        <p:nvSpPr>
          <p:cNvPr id="3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BBD8F"/>
                </a:solidFill>
              </a:defRPr>
            </a:lvl1pPr>
          </a:lstStyle>
          <a:p>
            <a:pPr>
              <a:defRPr/>
            </a:pPr>
            <a:fld id="{D14D4F8D-2C69-4B17-A6B2-B32AE77F15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28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27520"/>
            <a:ext cx="8229600" cy="123696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/>
          <p:nvPr/>
        </p:nvSpPr>
        <p:spPr>
          <a:xfrm>
            <a:off x="588963" y="1303338"/>
            <a:ext cx="8001000" cy="7937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orm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 dirty="0"/>
          </a:p>
        </p:txBody>
      </p:sp>
      <p:sp>
        <p:nvSpPr>
          <p:cNvPr id="4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D84D6-DDDF-408C-A311-94D2B32B7564}" type="datetime8">
              <a:rPr lang="en-US"/>
              <a:pPr>
                <a:defRPr/>
              </a:pPr>
              <a:t>2/21/2023 1:22 PM</a:t>
            </a:fld>
            <a:endParaRPr lang="en-US"/>
          </a:p>
        </p:txBody>
      </p:sp>
      <p:sp>
        <p:nvSpPr>
          <p:cNvPr id="5" name="Rectangle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BBD8F"/>
                </a:solidFill>
              </a:defRPr>
            </a:lvl1pPr>
          </a:lstStyle>
          <a:p>
            <a:pPr>
              <a:defRPr/>
            </a:pPr>
            <a:fld id="{C17C6481-1BA1-46D3-82D6-1228A86FF3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0652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B4336-9698-4884-B18A-E6441958E316}" type="datetime8">
              <a:rPr lang="en-US"/>
              <a:pPr>
                <a:defRPr/>
              </a:pPr>
              <a:t>2/21/2023 1:22 PM</a:t>
            </a:fld>
            <a:endParaRPr lang="en-US"/>
          </a:p>
        </p:txBody>
      </p:sp>
      <p:sp>
        <p:nvSpPr>
          <p:cNvPr id="3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BBD8F"/>
                </a:solidFill>
              </a:defRPr>
            </a:lvl1pPr>
          </a:lstStyle>
          <a:p>
            <a:pPr>
              <a:defRPr/>
            </a:pPr>
            <a:fld id="{D14D4F8D-2C69-4B17-A6B2-B32AE77F15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7718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/>
          <p:nvPr/>
        </p:nvSpPr>
        <p:spPr>
          <a:xfrm>
            <a:off x="588963" y="1303338"/>
            <a:ext cx="8001000" cy="7937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orm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 dirty="0"/>
          </a:p>
        </p:txBody>
      </p:sp>
      <p:sp>
        <p:nvSpPr>
          <p:cNvPr id="4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D84D6-DDDF-408C-A311-94D2B32B7564}" type="datetime8">
              <a:rPr lang="en-US"/>
              <a:pPr>
                <a:defRPr/>
              </a:pPr>
              <a:t>2/21/2023 1:22 PM</a:t>
            </a:fld>
            <a:endParaRPr lang="en-US"/>
          </a:p>
        </p:txBody>
      </p:sp>
      <p:sp>
        <p:nvSpPr>
          <p:cNvPr id="5" name="Rectangle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BBD8F"/>
                </a:solidFill>
              </a:defRPr>
            </a:lvl1pPr>
          </a:lstStyle>
          <a:p>
            <a:pPr>
              <a:defRPr/>
            </a:pPr>
            <a:fld id="{C17C6481-1BA1-46D3-82D6-1228A86FF3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3531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B4336-9698-4884-B18A-E6441958E316}" type="datetime8">
              <a:rPr lang="en-US"/>
              <a:pPr>
                <a:defRPr/>
              </a:pPr>
              <a:t>2/21/2023 1:22 PM</a:t>
            </a:fld>
            <a:endParaRPr lang="en-US"/>
          </a:p>
        </p:txBody>
      </p:sp>
      <p:sp>
        <p:nvSpPr>
          <p:cNvPr id="3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BBD8F"/>
                </a:solidFill>
              </a:defRPr>
            </a:lvl1pPr>
          </a:lstStyle>
          <a:p>
            <a:pPr>
              <a:defRPr/>
            </a:pPr>
            <a:fld id="{D14D4F8D-2C69-4B17-A6B2-B32AE77F15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4935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/>
          <p:nvPr/>
        </p:nvSpPr>
        <p:spPr>
          <a:xfrm>
            <a:off x="588963" y="1303338"/>
            <a:ext cx="8001000" cy="7937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orm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 dirty="0"/>
          </a:p>
        </p:txBody>
      </p:sp>
      <p:sp>
        <p:nvSpPr>
          <p:cNvPr id="4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D84D6-DDDF-408C-A311-94D2B32B7564}" type="datetime8">
              <a:rPr lang="en-US"/>
              <a:pPr>
                <a:defRPr/>
              </a:pPr>
              <a:t>2/21/2023 1:22 PM</a:t>
            </a:fld>
            <a:endParaRPr lang="en-US"/>
          </a:p>
        </p:txBody>
      </p:sp>
      <p:sp>
        <p:nvSpPr>
          <p:cNvPr id="5" name="Rectangle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BBD8F"/>
                </a:solidFill>
              </a:defRPr>
            </a:lvl1pPr>
          </a:lstStyle>
          <a:p>
            <a:pPr>
              <a:defRPr/>
            </a:pPr>
            <a:fld id="{C17C6481-1BA1-46D3-82D6-1228A86FF3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3400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B4336-9698-4884-B18A-E6441958E316}" type="datetime8">
              <a:rPr lang="en-US"/>
              <a:pPr>
                <a:defRPr/>
              </a:pPr>
              <a:t>2/21/2023 1:22 PM</a:t>
            </a:fld>
            <a:endParaRPr lang="en-US"/>
          </a:p>
        </p:txBody>
      </p:sp>
      <p:sp>
        <p:nvSpPr>
          <p:cNvPr id="3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BBD8F"/>
                </a:solidFill>
              </a:defRPr>
            </a:lvl1pPr>
          </a:lstStyle>
          <a:p>
            <a:pPr>
              <a:defRPr/>
            </a:pPr>
            <a:fld id="{D14D4F8D-2C69-4B17-A6B2-B32AE77F15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667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/>
          <p:nvPr/>
        </p:nvSpPr>
        <p:spPr>
          <a:xfrm>
            <a:off x="588963" y="1303338"/>
            <a:ext cx="8001000" cy="7937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orm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 dirty="0"/>
          </a:p>
        </p:txBody>
      </p:sp>
      <p:sp>
        <p:nvSpPr>
          <p:cNvPr id="4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D84D6-DDDF-408C-A311-94D2B32B7564}" type="datetime8">
              <a:rPr lang="en-US"/>
              <a:pPr>
                <a:defRPr/>
              </a:pPr>
              <a:t>2/21/2023 1:22 PM</a:t>
            </a:fld>
            <a:endParaRPr lang="en-US"/>
          </a:p>
        </p:txBody>
      </p:sp>
      <p:sp>
        <p:nvSpPr>
          <p:cNvPr id="5" name="Rectangle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BBD8F"/>
                </a:solidFill>
              </a:defRPr>
            </a:lvl1pPr>
          </a:lstStyle>
          <a:p>
            <a:pPr>
              <a:defRPr/>
            </a:pPr>
            <a:fld id="{C17C6481-1BA1-46D3-82D6-1228A86FF3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9739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B4336-9698-4884-B18A-E6441958E316}" type="datetime8">
              <a:rPr lang="en-US"/>
              <a:pPr>
                <a:defRPr/>
              </a:pPr>
              <a:t>2/21/2023 1:22 PM</a:t>
            </a:fld>
            <a:endParaRPr lang="en-US"/>
          </a:p>
        </p:txBody>
      </p:sp>
      <p:sp>
        <p:nvSpPr>
          <p:cNvPr id="3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BBD8F"/>
                </a:solidFill>
              </a:defRPr>
            </a:lvl1pPr>
          </a:lstStyle>
          <a:p>
            <a:pPr>
              <a:defRPr/>
            </a:pPr>
            <a:fld id="{D14D4F8D-2C69-4B17-A6B2-B32AE77F15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4925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/>
          <p:nvPr/>
        </p:nvSpPr>
        <p:spPr>
          <a:xfrm>
            <a:off x="588963" y="1303338"/>
            <a:ext cx="8001000" cy="7937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orm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 dirty="0"/>
          </a:p>
        </p:txBody>
      </p:sp>
      <p:sp>
        <p:nvSpPr>
          <p:cNvPr id="4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D84D6-DDDF-408C-A311-94D2B32B7564}" type="datetime8">
              <a:rPr lang="en-US"/>
              <a:pPr>
                <a:defRPr/>
              </a:pPr>
              <a:t>2/21/2023 1:22 PM</a:t>
            </a:fld>
            <a:endParaRPr lang="en-US"/>
          </a:p>
        </p:txBody>
      </p:sp>
      <p:sp>
        <p:nvSpPr>
          <p:cNvPr id="5" name="Rectangle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BBD8F"/>
                </a:solidFill>
              </a:defRPr>
            </a:lvl1pPr>
          </a:lstStyle>
          <a:p>
            <a:pPr>
              <a:defRPr/>
            </a:pPr>
            <a:fld id="{C17C6481-1BA1-46D3-82D6-1228A86FF3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4477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B4336-9698-4884-B18A-E6441958E316}" type="datetime8">
              <a:rPr lang="en-US"/>
              <a:pPr>
                <a:defRPr/>
              </a:pPr>
              <a:t>2/21/2023 1:22 PM</a:t>
            </a:fld>
            <a:endParaRPr lang="en-US"/>
          </a:p>
        </p:txBody>
      </p:sp>
      <p:sp>
        <p:nvSpPr>
          <p:cNvPr id="3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BBD8F"/>
                </a:solidFill>
              </a:defRPr>
            </a:lvl1pPr>
          </a:lstStyle>
          <a:p>
            <a:pPr>
              <a:defRPr/>
            </a:pPr>
            <a:fld id="{D14D4F8D-2C69-4B17-A6B2-B32AE77F15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015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27520"/>
            <a:ext cx="8229600" cy="123696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/>
          <p:nvPr/>
        </p:nvSpPr>
        <p:spPr>
          <a:xfrm>
            <a:off x="588963" y="1303338"/>
            <a:ext cx="8001000" cy="7937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orm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 dirty="0"/>
          </a:p>
        </p:txBody>
      </p:sp>
      <p:sp>
        <p:nvSpPr>
          <p:cNvPr id="4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D84D6-DDDF-408C-A311-94D2B32B7564}" type="datetime8">
              <a:rPr lang="en-US"/>
              <a:pPr>
                <a:defRPr/>
              </a:pPr>
              <a:t>2/21/2023 1:22 PM</a:t>
            </a:fld>
            <a:endParaRPr lang="en-US"/>
          </a:p>
        </p:txBody>
      </p:sp>
      <p:sp>
        <p:nvSpPr>
          <p:cNvPr id="5" name="Rectangle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BBD8F"/>
                </a:solidFill>
              </a:defRPr>
            </a:lvl1pPr>
          </a:lstStyle>
          <a:p>
            <a:pPr>
              <a:defRPr/>
            </a:pPr>
            <a:fld id="{C17C6481-1BA1-46D3-82D6-1228A86FF3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0180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B4336-9698-4884-B18A-E6441958E316}" type="datetime8">
              <a:rPr lang="en-US"/>
              <a:pPr>
                <a:defRPr/>
              </a:pPr>
              <a:t>2/21/2023 1:22 PM</a:t>
            </a:fld>
            <a:endParaRPr lang="en-US"/>
          </a:p>
        </p:txBody>
      </p:sp>
      <p:sp>
        <p:nvSpPr>
          <p:cNvPr id="3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BBD8F"/>
                </a:solidFill>
              </a:defRPr>
            </a:lvl1pPr>
          </a:lstStyle>
          <a:p>
            <a:pPr>
              <a:defRPr/>
            </a:pPr>
            <a:fld id="{D14D4F8D-2C69-4B17-A6B2-B32AE77F15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2836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/>
          <p:nvPr/>
        </p:nvSpPr>
        <p:spPr>
          <a:xfrm>
            <a:off x="588963" y="1303338"/>
            <a:ext cx="8001000" cy="7937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orm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 dirty="0"/>
          </a:p>
        </p:txBody>
      </p:sp>
      <p:sp>
        <p:nvSpPr>
          <p:cNvPr id="4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D84D6-DDDF-408C-A311-94D2B32B7564}" type="datetime8">
              <a:rPr lang="en-US"/>
              <a:pPr>
                <a:defRPr/>
              </a:pPr>
              <a:t>2/21/2023 1:22 PM</a:t>
            </a:fld>
            <a:endParaRPr lang="en-US"/>
          </a:p>
        </p:txBody>
      </p:sp>
      <p:sp>
        <p:nvSpPr>
          <p:cNvPr id="5" name="Rectangle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BBD8F"/>
                </a:solidFill>
              </a:defRPr>
            </a:lvl1pPr>
          </a:lstStyle>
          <a:p>
            <a:pPr>
              <a:defRPr/>
            </a:pPr>
            <a:fld id="{C17C6481-1BA1-46D3-82D6-1228A86FF3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9654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B4336-9698-4884-B18A-E6441958E316}" type="datetime8">
              <a:rPr lang="en-US"/>
              <a:pPr>
                <a:defRPr/>
              </a:pPr>
              <a:t>2/21/2023 1:22 PM</a:t>
            </a:fld>
            <a:endParaRPr lang="en-US"/>
          </a:p>
        </p:txBody>
      </p:sp>
      <p:sp>
        <p:nvSpPr>
          <p:cNvPr id="3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BBD8F"/>
                </a:solidFill>
              </a:defRPr>
            </a:lvl1pPr>
          </a:lstStyle>
          <a:p>
            <a:pPr>
              <a:defRPr/>
            </a:pPr>
            <a:fld id="{D14D4F8D-2C69-4B17-A6B2-B32AE77F15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53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27520"/>
            <a:ext cx="8229600" cy="123696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27520"/>
            <a:ext cx="8229600" cy="123696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27520"/>
            <a:ext cx="8229600" cy="123696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27520"/>
            <a:ext cx="8229600" cy="123696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27520"/>
            <a:ext cx="8229600" cy="123696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.jpe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jpe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.jpe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/>
          <a:lstStyle/>
          <a:p>
            <a:pPr>
              <a:buFont typeface="Arial"/>
              <a:buChar char="•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Font typeface="Arial"/>
              <a:buChar char="–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Font typeface="Arial"/>
              <a:buChar char="•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Font typeface="Arial"/>
              <a:buChar char="–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Font typeface="Arial"/>
              <a:buChar char="»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Font typeface="Arial"/>
              <a:buChar char="»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Font typeface="Arial"/>
              <a:buChar char="»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456840" y="6244920"/>
            <a:ext cx="2133720" cy="47628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124080" y="6244920"/>
            <a:ext cx="2895840" cy="47628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2720" y="6244920"/>
            <a:ext cx="2133720" cy="476280"/>
          </a:xfrm>
          <a:prstGeom prst="rect">
            <a:avLst/>
          </a:prstGeom>
        </p:spPr>
        <p:txBody>
          <a:bodyPr lIns="90000" tIns="46800" rIns="90000" bIns="46800"/>
          <a:lstStyle/>
          <a:p>
            <a:fld id="{E18C7F27-9588-47C6-A48F-700C1AD8FA9D}" type="slidenum">
              <a:rPr lang="ru-RU">
                <a:latin typeface="Arial"/>
              </a:r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91" r:id="rId13"/>
  </p:sldLayoutIdLst>
  <p:txStyles>
    <p:titleStyle/>
    <p:bodyStyle/>
    <p:otherStyle/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ndir un rectangle avec un coin diagonal 6"/>
          <p:cNvSpPr/>
          <p:nvPr/>
        </p:nvSpPr>
        <p:spPr>
          <a:xfrm>
            <a:off x="165100" y="147638"/>
            <a:ext cx="8810625" cy="656431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shade val="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pl-PL" noProof="1" smtClean="0"/>
              <a:t>Click to edit Master title style</a:t>
            </a:r>
            <a:endParaRPr lang="en-US" smtClean="0"/>
          </a:p>
        </p:txBody>
      </p:sp>
      <p:sp>
        <p:nvSpPr>
          <p:cNvPr id="1028" name="Rectangle 12"/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noProof="1" smtClean="0"/>
              <a:t>Click to edit Master text styles</a:t>
            </a:r>
            <a:endParaRPr lang="en-US" altLang="ru-RU" smtClean="0"/>
          </a:p>
          <a:p>
            <a:pPr lvl="1"/>
            <a:r>
              <a:rPr lang="en-US" altLang="ru-RU" noProof="1" smtClean="0"/>
              <a:t>Second level</a:t>
            </a:r>
          </a:p>
          <a:p>
            <a:pPr lvl="2"/>
            <a:r>
              <a:rPr lang="en-US" altLang="ru-RU" noProof="1" smtClean="0"/>
              <a:t>Third level</a:t>
            </a:r>
          </a:p>
          <a:p>
            <a:pPr lvl="3"/>
            <a:r>
              <a:rPr lang="en-US" altLang="ru-RU" noProof="1" smtClean="0"/>
              <a:t>Fourth level</a:t>
            </a:r>
          </a:p>
          <a:p>
            <a:pPr lvl="4"/>
            <a:r>
              <a:rPr lang="en-US" altLang="ru-RU" noProof="1" smtClean="0"/>
              <a:t>Fifth level</a:t>
            </a:r>
          </a:p>
          <a:p>
            <a:pPr lvl="4"/>
            <a:r>
              <a:rPr lang="en-US" altLang="ru-RU" smtClean="0"/>
              <a:t>Sixth level</a:t>
            </a:r>
          </a:p>
          <a:p>
            <a:pPr lvl="4"/>
            <a:r>
              <a:rPr lang="en-US" altLang="ru-RU" smtClean="0"/>
              <a:t>Seventh level</a:t>
            </a:r>
          </a:p>
          <a:p>
            <a:pPr lvl="4"/>
            <a:r>
              <a:rPr lang="en-US" altLang="ru-RU" smtClean="0"/>
              <a:t>Eighth level</a:t>
            </a:r>
          </a:p>
          <a:p>
            <a:pPr lvl="4"/>
            <a:r>
              <a:rPr lang="en-US" altLang="ru-RU" smtClean="0"/>
              <a:t>Ninth level</a:t>
            </a:r>
          </a:p>
        </p:txBody>
      </p:sp>
      <p:sp>
        <p:nvSpPr>
          <p:cNvPr id="14" name="Rectangle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rgbClr val="B9BBB2"/>
                </a:solidFill>
                <a:latin typeface="Rockwell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29C070-3601-4C6F-A8EB-F1021FBB3EB9}" type="datetime8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2/21/2023 1:22 PM</a:t>
            </a:fld>
            <a:endParaRPr lang="en-US"/>
          </a:p>
        </p:txBody>
      </p:sp>
      <p:sp>
        <p:nvSpPr>
          <p:cNvPr id="1030" name="Rectangle 2"/>
          <p:cNvSpPr>
            <a:spLocks noGrp="1"/>
          </p:cNvSpPr>
          <p:nvPr>
            <p:ph type="ftr" sz="quarter" idx="3"/>
          </p:nvPr>
        </p:nvSpPr>
        <p:spPr bwMode="auto">
          <a:xfrm>
            <a:off x="1600200" y="6400800"/>
            <a:ext cx="39068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rgbClr val="B9BBB2"/>
                </a:solidFill>
                <a:latin typeface="Rockwell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3" name="Rectangle 22"/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chemeClr val="accent1"/>
                </a:solidFill>
                <a:latin typeface="Rockwell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9A28DD-4596-4534-BA22-8D61353BB639}" type="slidenum">
              <a:rPr lang="en-US">
                <a:solidFill>
                  <a:srgbClr val="72A376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>
                <a:solidFill>
                  <a:srgbClr val="72A376"/>
                </a:solidFill>
              </a:rPr>
              <a:t> </a:t>
            </a:r>
            <a:endParaRPr lang="en-US" b="1">
              <a:solidFill>
                <a:srgbClr val="72A3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7983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txStyles>
    <p:titleStyle>
      <a:lvl1pPr marL="342900" indent="-342900" algn="r" defTabSz="-13873163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  <a:ea typeface="+mj-ea"/>
          <a:cs typeface="+mj-cs"/>
        </a:defRPr>
      </a:lvl1pPr>
      <a:lvl2pPr marL="3429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2pPr>
      <a:lvl3pPr marL="3429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3pPr>
      <a:lvl4pPr marL="3429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4pPr>
      <a:lvl5pPr marL="3429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5pPr>
      <a:lvl6pPr marL="8001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6pPr>
      <a:lvl7pPr marL="12573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7pPr>
      <a:lvl8pPr marL="17145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8pPr>
      <a:lvl9pPr marL="21717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9pPr>
    </p:titleStyle>
    <p:bodyStyle>
      <a:lvl1pPr marL="342900" indent="-342900" algn="l" defTabSz="-13873163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"/>
        <a:defRPr sz="3200" kern="1200">
          <a:solidFill>
            <a:schemeClr val="tx1"/>
          </a:solidFill>
          <a:latin typeface="Rockwell" pitchFamily="18" charset="0"/>
          <a:ea typeface="+mn-ea"/>
          <a:cs typeface="+mn-cs"/>
        </a:defRPr>
      </a:lvl1pPr>
      <a:lvl2pPr marL="742950" indent="-285750" algn="l" defTabSz="-13873163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Rockwell" pitchFamily="18" charset="0"/>
          <a:ea typeface="+mn-ea"/>
          <a:cs typeface="+mn-cs"/>
        </a:defRPr>
      </a:lvl2pPr>
      <a:lvl3pPr marL="1143000" indent="-228600" algn="l" defTabSz="-13873163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Rockwell" pitchFamily="18" charset="0"/>
          <a:ea typeface="+mn-ea"/>
          <a:cs typeface="+mn-cs"/>
        </a:defRPr>
      </a:lvl3pPr>
      <a:lvl4pPr marL="1600200" indent="-228600" algn="l" defTabSz="-13873163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Rockwell" pitchFamily="18" charset="0"/>
          <a:ea typeface="+mn-ea"/>
          <a:cs typeface="+mn-cs"/>
        </a:defRPr>
      </a:lvl4pPr>
      <a:lvl5pPr marL="2057400" indent="-228600" algn="l" defTabSz="-13873163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1900" kern="1200">
          <a:solidFill>
            <a:schemeClr val="tx1"/>
          </a:solidFill>
          <a:latin typeface="Rockwell" pitchFamily="18" charset="0"/>
          <a:ea typeface="+mn-ea"/>
          <a:cs typeface="+mn-cs"/>
        </a:defRPr>
      </a:lvl5pPr>
      <a:lvl6pPr marL="1554480" indent="-173736" algn="l" rtl="0" latinLnBrk="0">
        <a:spcBef>
          <a:spcPts val="400"/>
        </a:spcBef>
        <a:buClr>
          <a:schemeClr val="accent4"/>
        </a:buClr>
        <a:buFont typeface="Wingdings 2"/>
        <a:buChar char="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37360" indent="-173736" algn="l" rtl="0" latinLnBrk="0">
        <a:spcBef>
          <a:spcPts val="400"/>
        </a:spcBef>
        <a:buClr>
          <a:schemeClr val="accent4"/>
        </a:buClr>
        <a:buFont typeface="Wingdings 2"/>
        <a:buChar char="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73736" algn="l" rtl="0" latinLnBrk="0">
        <a:spcBef>
          <a:spcPts val="400"/>
        </a:spcBef>
        <a:buClr>
          <a:schemeClr val="accent4"/>
        </a:buClr>
        <a:buFont typeface="Wingdings 2"/>
        <a:buChar char="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73736" algn="l" rtl="0" latinLnBrk="0">
        <a:spcBef>
          <a:spcPts val="400"/>
        </a:spcBef>
        <a:buClr>
          <a:schemeClr val="accent4"/>
        </a:buClr>
        <a:buFont typeface="Wingdings 2"/>
        <a:buChar char="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ndir un rectangle avec un coin diagonal 6"/>
          <p:cNvSpPr/>
          <p:nvPr/>
        </p:nvSpPr>
        <p:spPr>
          <a:xfrm>
            <a:off x="165100" y="147638"/>
            <a:ext cx="8810625" cy="656431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shade val="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pl-PL" noProof="1" smtClean="0"/>
              <a:t>Click to edit Master title style</a:t>
            </a:r>
            <a:endParaRPr lang="en-US" smtClean="0"/>
          </a:p>
        </p:txBody>
      </p:sp>
      <p:sp>
        <p:nvSpPr>
          <p:cNvPr id="1028" name="Rectangle 12"/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noProof="1" smtClean="0"/>
              <a:t>Click to edit Master text styles</a:t>
            </a:r>
            <a:endParaRPr lang="en-US" altLang="ru-RU" smtClean="0"/>
          </a:p>
          <a:p>
            <a:pPr lvl="1"/>
            <a:r>
              <a:rPr lang="en-US" altLang="ru-RU" noProof="1" smtClean="0"/>
              <a:t>Second level</a:t>
            </a:r>
          </a:p>
          <a:p>
            <a:pPr lvl="2"/>
            <a:r>
              <a:rPr lang="en-US" altLang="ru-RU" noProof="1" smtClean="0"/>
              <a:t>Third level</a:t>
            </a:r>
          </a:p>
          <a:p>
            <a:pPr lvl="3"/>
            <a:r>
              <a:rPr lang="en-US" altLang="ru-RU" noProof="1" smtClean="0"/>
              <a:t>Fourth level</a:t>
            </a:r>
          </a:p>
          <a:p>
            <a:pPr lvl="4"/>
            <a:r>
              <a:rPr lang="en-US" altLang="ru-RU" noProof="1" smtClean="0"/>
              <a:t>Fifth level</a:t>
            </a:r>
          </a:p>
          <a:p>
            <a:pPr lvl="4"/>
            <a:r>
              <a:rPr lang="en-US" altLang="ru-RU" smtClean="0"/>
              <a:t>Sixth level</a:t>
            </a:r>
          </a:p>
          <a:p>
            <a:pPr lvl="4"/>
            <a:r>
              <a:rPr lang="en-US" altLang="ru-RU" smtClean="0"/>
              <a:t>Seventh level</a:t>
            </a:r>
          </a:p>
          <a:p>
            <a:pPr lvl="4"/>
            <a:r>
              <a:rPr lang="en-US" altLang="ru-RU" smtClean="0"/>
              <a:t>Eighth level</a:t>
            </a:r>
          </a:p>
          <a:p>
            <a:pPr lvl="4"/>
            <a:r>
              <a:rPr lang="en-US" altLang="ru-RU" smtClean="0"/>
              <a:t>Ninth level</a:t>
            </a:r>
          </a:p>
        </p:txBody>
      </p:sp>
      <p:sp>
        <p:nvSpPr>
          <p:cNvPr id="14" name="Rectangle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rgbClr val="B9BBB2"/>
                </a:solidFill>
                <a:latin typeface="Rockwell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29C070-3601-4C6F-A8EB-F1021FBB3EB9}" type="datetime8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2/21/2023 1:22 PM</a:t>
            </a:fld>
            <a:endParaRPr lang="en-US"/>
          </a:p>
        </p:txBody>
      </p:sp>
      <p:sp>
        <p:nvSpPr>
          <p:cNvPr id="1030" name="Rectangle 2"/>
          <p:cNvSpPr>
            <a:spLocks noGrp="1"/>
          </p:cNvSpPr>
          <p:nvPr>
            <p:ph type="ftr" sz="quarter" idx="3"/>
          </p:nvPr>
        </p:nvSpPr>
        <p:spPr bwMode="auto">
          <a:xfrm>
            <a:off x="1600200" y="6400800"/>
            <a:ext cx="39068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rgbClr val="B9BBB2"/>
                </a:solidFill>
                <a:latin typeface="Rockwell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3" name="Rectangle 22"/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chemeClr val="accent1"/>
                </a:solidFill>
                <a:latin typeface="Rockwell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9A28DD-4596-4534-BA22-8D61353BB639}" type="slidenum">
              <a:rPr lang="en-US">
                <a:solidFill>
                  <a:srgbClr val="72A376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>
                <a:solidFill>
                  <a:srgbClr val="72A376"/>
                </a:solidFill>
              </a:rPr>
              <a:t> </a:t>
            </a:r>
            <a:endParaRPr lang="en-US" b="1">
              <a:solidFill>
                <a:srgbClr val="72A3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8919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</p:sldLayoutIdLst>
  <p:txStyles>
    <p:titleStyle>
      <a:lvl1pPr marL="342900" indent="-342900" algn="r" defTabSz="-13873163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  <a:ea typeface="+mj-ea"/>
          <a:cs typeface="+mj-cs"/>
        </a:defRPr>
      </a:lvl1pPr>
      <a:lvl2pPr marL="3429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2pPr>
      <a:lvl3pPr marL="3429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3pPr>
      <a:lvl4pPr marL="3429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4pPr>
      <a:lvl5pPr marL="3429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5pPr>
      <a:lvl6pPr marL="8001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6pPr>
      <a:lvl7pPr marL="12573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7pPr>
      <a:lvl8pPr marL="17145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8pPr>
      <a:lvl9pPr marL="21717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9pPr>
    </p:titleStyle>
    <p:bodyStyle>
      <a:lvl1pPr marL="342900" indent="-342900" algn="l" defTabSz="-13873163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"/>
        <a:defRPr sz="3200" kern="1200">
          <a:solidFill>
            <a:schemeClr val="tx1"/>
          </a:solidFill>
          <a:latin typeface="Rockwell" pitchFamily="18" charset="0"/>
          <a:ea typeface="+mn-ea"/>
          <a:cs typeface="+mn-cs"/>
        </a:defRPr>
      </a:lvl1pPr>
      <a:lvl2pPr marL="742950" indent="-285750" algn="l" defTabSz="-13873163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Rockwell" pitchFamily="18" charset="0"/>
          <a:ea typeface="+mn-ea"/>
          <a:cs typeface="+mn-cs"/>
        </a:defRPr>
      </a:lvl2pPr>
      <a:lvl3pPr marL="1143000" indent="-228600" algn="l" defTabSz="-13873163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Rockwell" pitchFamily="18" charset="0"/>
          <a:ea typeface="+mn-ea"/>
          <a:cs typeface="+mn-cs"/>
        </a:defRPr>
      </a:lvl3pPr>
      <a:lvl4pPr marL="1600200" indent="-228600" algn="l" defTabSz="-13873163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Rockwell" pitchFamily="18" charset="0"/>
          <a:ea typeface="+mn-ea"/>
          <a:cs typeface="+mn-cs"/>
        </a:defRPr>
      </a:lvl4pPr>
      <a:lvl5pPr marL="2057400" indent="-228600" algn="l" defTabSz="-13873163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1900" kern="1200">
          <a:solidFill>
            <a:schemeClr val="tx1"/>
          </a:solidFill>
          <a:latin typeface="Rockwell" pitchFamily="18" charset="0"/>
          <a:ea typeface="+mn-ea"/>
          <a:cs typeface="+mn-cs"/>
        </a:defRPr>
      </a:lvl5pPr>
      <a:lvl6pPr marL="1554480" indent="-173736" algn="l" rtl="0" latinLnBrk="0">
        <a:spcBef>
          <a:spcPts val="400"/>
        </a:spcBef>
        <a:buClr>
          <a:schemeClr val="accent4"/>
        </a:buClr>
        <a:buFont typeface="Wingdings 2"/>
        <a:buChar char="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37360" indent="-173736" algn="l" rtl="0" latinLnBrk="0">
        <a:spcBef>
          <a:spcPts val="400"/>
        </a:spcBef>
        <a:buClr>
          <a:schemeClr val="accent4"/>
        </a:buClr>
        <a:buFont typeface="Wingdings 2"/>
        <a:buChar char="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73736" algn="l" rtl="0" latinLnBrk="0">
        <a:spcBef>
          <a:spcPts val="400"/>
        </a:spcBef>
        <a:buClr>
          <a:schemeClr val="accent4"/>
        </a:buClr>
        <a:buFont typeface="Wingdings 2"/>
        <a:buChar char="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73736" algn="l" rtl="0" latinLnBrk="0">
        <a:spcBef>
          <a:spcPts val="400"/>
        </a:spcBef>
        <a:buClr>
          <a:schemeClr val="accent4"/>
        </a:buClr>
        <a:buFont typeface="Wingdings 2"/>
        <a:buChar char="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ndir un rectangle avec un coin diagonal 6"/>
          <p:cNvSpPr/>
          <p:nvPr/>
        </p:nvSpPr>
        <p:spPr>
          <a:xfrm>
            <a:off x="165100" y="147638"/>
            <a:ext cx="8810625" cy="656431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shade val="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pl-PL" noProof="1" smtClean="0"/>
              <a:t>Click to edit Master title style</a:t>
            </a:r>
            <a:endParaRPr lang="en-US" smtClean="0"/>
          </a:p>
        </p:txBody>
      </p:sp>
      <p:sp>
        <p:nvSpPr>
          <p:cNvPr id="1028" name="Rectangle 12"/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noProof="1" smtClean="0"/>
              <a:t>Click to edit Master text styles</a:t>
            </a:r>
            <a:endParaRPr lang="en-US" altLang="ru-RU" smtClean="0"/>
          </a:p>
          <a:p>
            <a:pPr lvl="1"/>
            <a:r>
              <a:rPr lang="en-US" altLang="ru-RU" noProof="1" smtClean="0"/>
              <a:t>Second level</a:t>
            </a:r>
          </a:p>
          <a:p>
            <a:pPr lvl="2"/>
            <a:r>
              <a:rPr lang="en-US" altLang="ru-RU" noProof="1" smtClean="0"/>
              <a:t>Third level</a:t>
            </a:r>
          </a:p>
          <a:p>
            <a:pPr lvl="3"/>
            <a:r>
              <a:rPr lang="en-US" altLang="ru-RU" noProof="1" smtClean="0"/>
              <a:t>Fourth level</a:t>
            </a:r>
          </a:p>
          <a:p>
            <a:pPr lvl="4"/>
            <a:r>
              <a:rPr lang="en-US" altLang="ru-RU" noProof="1" smtClean="0"/>
              <a:t>Fifth level</a:t>
            </a:r>
          </a:p>
          <a:p>
            <a:pPr lvl="4"/>
            <a:r>
              <a:rPr lang="en-US" altLang="ru-RU" smtClean="0"/>
              <a:t>Sixth level</a:t>
            </a:r>
          </a:p>
          <a:p>
            <a:pPr lvl="4"/>
            <a:r>
              <a:rPr lang="en-US" altLang="ru-RU" smtClean="0"/>
              <a:t>Seventh level</a:t>
            </a:r>
          </a:p>
          <a:p>
            <a:pPr lvl="4"/>
            <a:r>
              <a:rPr lang="en-US" altLang="ru-RU" smtClean="0"/>
              <a:t>Eighth level</a:t>
            </a:r>
          </a:p>
          <a:p>
            <a:pPr lvl="4"/>
            <a:r>
              <a:rPr lang="en-US" altLang="ru-RU" smtClean="0"/>
              <a:t>Ninth level</a:t>
            </a:r>
          </a:p>
        </p:txBody>
      </p:sp>
      <p:sp>
        <p:nvSpPr>
          <p:cNvPr id="14" name="Rectangle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rgbClr val="B9BBB2"/>
                </a:solidFill>
                <a:latin typeface="Rockwell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29C070-3601-4C6F-A8EB-F1021FBB3EB9}" type="datetime8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2/21/2023 1:22 PM</a:t>
            </a:fld>
            <a:endParaRPr lang="en-US"/>
          </a:p>
        </p:txBody>
      </p:sp>
      <p:sp>
        <p:nvSpPr>
          <p:cNvPr id="1030" name="Rectangle 2"/>
          <p:cNvSpPr>
            <a:spLocks noGrp="1"/>
          </p:cNvSpPr>
          <p:nvPr>
            <p:ph type="ftr" sz="quarter" idx="3"/>
          </p:nvPr>
        </p:nvSpPr>
        <p:spPr bwMode="auto">
          <a:xfrm>
            <a:off x="1600200" y="6400800"/>
            <a:ext cx="39068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rgbClr val="B9BBB2"/>
                </a:solidFill>
                <a:latin typeface="Rockwell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3" name="Rectangle 22"/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chemeClr val="accent1"/>
                </a:solidFill>
                <a:latin typeface="Rockwell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9A28DD-4596-4534-BA22-8D61353BB639}" type="slidenum">
              <a:rPr lang="en-US">
                <a:solidFill>
                  <a:srgbClr val="72A376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>
                <a:solidFill>
                  <a:srgbClr val="72A376"/>
                </a:solidFill>
              </a:rPr>
              <a:t> </a:t>
            </a:r>
            <a:endParaRPr lang="en-US" b="1">
              <a:solidFill>
                <a:srgbClr val="72A3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3683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xStyles>
    <p:titleStyle>
      <a:lvl1pPr marL="342900" indent="-342900" algn="r" defTabSz="-13873163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  <a:ea typeface="+mj-ea"/>
          <a:cs typeface="+mj-cs"/>
        </a:defRPr>
      </a:lvl1pPr>
      <a:lvl2pPr marL="3429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2pPr>
      <a:lvl3pPr marL="3429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3pPr>
      <a:lvl4pPr marL="3429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4pPr>
      <a:lvl5pPr marL="3429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5pPr>
      <a:lvl6pPr marL="8001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6pPr>
      <a:lvl7pPr marL="12573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7pPr>
      <a:lvl8pPr marL="17145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8pPr>
      <a:lvl9pPr marL="21717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9pPr>
    </p:titleStyle>
    <p:bodyStyle>
      <a:lvl1pPr marL="342900" indent="-342900" algn="l" defTabSz="-13873163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"/>
        <a:defRPr sz="3200" kern="1200">
          <a:solidFill>
            <a:schemeClr val="tx1"/>
          </a:solidFill>
          <a:latin typeface="Rockwell" pitchFamily="18" charset="0"/>
          <a:ea typeface="+mn-ea"/>
          <a:cs typeface="+mn-cs"/>
        </a:defRPr>
      </a:lvl1pPr>
      <a:lvl2pPr marL="742950" indent="-285750" algn="l" defTabSz="-13873163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Rockwell" pitchFamily="18" charset="0"/>
          <a:ea typeface="+mn-ea"/>
          <a:cs typeface="+mn-cs"/>
        </a:defRPr>
      </a:lvl2pPr>
      <a:lvl3pPr marL="1143000" indent="-228600" algn="l" defTabSz="-13873163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Rockwell" pitchFamily="18" charset="0"/>
          <a:ea typeface="+mn-ea"/>
          <a:cs typeface="+mn-cs"/>
        </a:defRPr>
      </a:lvl3pPr>
      <a:lvl4pPr marL="1600200" indent="-228600" algn="l" defTabSz="-13873163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Rockwell" pitchFamily="18" charset="0"/>
          <a:ea typeface="+mn-ea"/>
          <a:cs typeface="+mn-cs"/>
        </a:defRPr>
      </a:lvl4pPr>
      <a:lvl5pPr marL="2057400" indent="-228600" algn="l" defTabSz="-13873163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1900" kern="1200">
          <a:solidFill>
            <a:schemeClr val="tx1"/>
          </a:solidFill>
          <a:latin typeface="Rockwell" pitchFamily="18" charset="0"/>
          <a:ea typeface="+mn-ea"/>
          <a:cs typeface="+mn-cs"/>
        </a:defRPr>
      </a:lvl5pPr>
      <a:lvl6pPr marL="1554480" indent="-173736" algn="l" rtl="0" latinLnBrk="0">
        <a:spcBef>
          <a:spcPts val="400"/>
        </a:spcBef>
        <a:buClr>
          <a:schemeClr val="accent4"/>
        </a:buClr>
        <a:buFont typeface="Wingdings 2"/>
        <a:buChar char="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37360" indent="-173736" algn="l" rtl="0" latinLnBrk="0">
        <a:spcBef>
          <a:spcPts val="400"/>
        </a:spcBef>
        <a:buClr>
          <a:schemeClr val="accent4"/>
        </a:buClr>
        <a:buFont typeface="Wingdings 2"/>
        <a:buChar char="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73736" algn="l" rtl="0" latinLnBrk="0">
        <a:spcBef>
          <a:spcPts val="400"/>
        </a:spcBef>
        <a:buClr>
          <a:schemeClr val="accent4"/>
        </a:buClr>
        <a:buFont typeface="Wingdings 2"/>
        <a:buChar char="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73736" algn="l" rtl="0" latinLnBrk="0">
        <a:spcBef>
          <a:spcPts val="400"/>
        </a:spcBef>
        <a:buClr>
          <a:schemeClr val="accent4"/>
        </a:buClr>
        <a:buFont typeface="Wingdings 2"/>
        <a:buChar char="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ndir un rectangle avec un coin diagonal 6"/>
          <p:cNvSpPr/>
          <p:nvPr/>
        </p:nvSpPr>
        <p:spPr>
          <a:xfrm>
            <a:off x="165100" y="147638"/>
            <a:ext cx="8810625" cy="656431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shade val="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pl-PL" noProof="1" smtClean="0"/>
              <a:t>Click to edit Master title style</a:t>
            </a:r>
            <a:endParaRPr lang="en-US" smtClean="0"/>
          </a:p>
        </p:txBody>
      </p:sp>
      <p:sp>
        <p:nvSpPr>
          <p:cNvPr id="1028" name="Rectangle 12"/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noProof="1" smtClean="0"/>
              <a:t>Click to edit Master text styles</a:t>
            </a:r>
            <a:endParaRPr lang="en-US" altLang="ru-RU" smtClean="0"/>
          </a:p>
          <a:p>
            <a:pPr lvl="1"/>
            <a:r>
              <a:rPr lang="en-US" altLang="ru-RU" noProof="1" smtClean="0"/>
              <a:t>Second level</a:t>
            </a:r>
          </a:p>
          <a:p>
            <a:pPr lvl="2"/>
            <a:r>
              <a:rPr lang="en-US" altLang="ru-RU" noProof="1" smtClean="0"/>
              <a:t>Third level</a:t>
            </a:r>
          </a:p>
          <a:p>
            <a:pPr lvl="3"/>
            <a:r>
              <a:rPr lang="en-US" altLang="ru-RU" noProof="1" smtClean="0"/>
              <a:t>Fourth level</a:t>
            </a:r>
          </a:p>
          <a:p>
            <a:pPr lvl="4"/>
            <a:r>
              <a:rPr lang="en-US" altLang="ru-RU" noProof="1" smtClean="0"/>
              <a:t>Fifth level</a:t>
            </a:r>
          </a:p>
          <a:p>
            <a:pPr lvl="4"/>
            <a:r>
              <a:rPr lang="en-US" altLang="ru-RU" smtClean="0"/>
              <a:t>Sixth level</a:t>
            </a:r>
          </a:p>
          <a:p>
            <a:pPr lvl="4"/>
            <a:r>
              <a:rPr lang="en-US" altLang="ru-RU" smtClean="0"/>
              <a:t>Seventh level</a:t>
            </a:r>
          </a:p>
          <a:p>
            <a:pPr lvl="4"/>
            <a:r>
              <a:rPr lang="en-US" altLang="ru-RU" smtClean="0"/>
              <a:t>Eighth level</a:t>
            </a:r>
          </a:p>
          <a:p>
            <a:pPr lvl="4"/>
            <a:r>
              <a:rPr lang="en-US" altLang="ru-RU" smtClean="0"/>
              <a:t>Ninth level</a:t>
            </a:r>
          </a:p>
        </p:txBody>
      </p:sp>
      <p:sp>
        <p:nvSpPr>
          <p:cNvPr id="14" name="Rectangle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rgbClr val="B9BBB2"/>
                </a:solidFill>
                <a:latin typeface="Rockwell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29C070-3601-4C6F-A8EB-F1021FBB3EB9}" type="datetime8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2/21/2023 1:22 PM</a:t>
            </a:fld>
            <a:endParaRPr lang="en-US"/>
          </a:p>
        </p:txBody>
      </p:sp>
      <p:sp>
        <p:nvSpPr>
          <p:cNvPr id="1030" name="Rectangle 2"/>
          <p:cNvSpPr>
            <a:spLocks noGrp="1"/>
          </p:cNvSpPr>
          <p:nvPr>
            <p:ph type="ftr" sz="quarter" idx="3"/>
          </p:nvPr>
        </p:nvSpPr>
        <p:spPr bwMode="auto">
          <a:xfrm>
            <a:off x="1600200" y="6400800"/>
            <a:ext cx="39068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rgbClr val="B9BBB2"/>
                </a:solidFill>
                <a:latin typeface="Rockwell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3" name="Rectangle 22"/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chemeClr val="accent1"/>
                </a:solidFill>
                <a:latin typeface="Rockwell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9A28DD-4596-4534-BA22-8D61353BB639}" type="slidenum">
              <a:rPr lang="en-US">
                <a:solidFill>
                  <a:srgbClr val="72A376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>
                <a:solidFill>
                  <a:srgbClr val="72A376"/>
                </a:solidFill>
              </a:rPr>
              <a:t> </a:t>
            </a:r>
            <a:endParaRPr lang="en-US" b="1">
              <a:solidFill>
                <a:srgbClr val="72A3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9055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p:txStyles>
    <p:titleStyle>
      <a:lvl1pPr marL="342900" indent="-342900" algn="r" defTabSz="-13873163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  <a:ea typeface="+mj-ea"/>
          <a:cs typeface="+mj-cs"/>
        </a:defRPr>
      </a:lvl1pPr>
      <a:lvl2pPr marL="3429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2pPr>
      <a:lvl3pPr marL="3429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3pPr>
      <a:lvl4pPr marL="3429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4pPr>
      <a:lvl5pPr marL="3429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5pPr>
      <a:lvl6pPr marL="8001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6pPr>
      <a:lvl7pPr marL="12573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7pPr>
      <a:lvl8pPr marL="17145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8pPr>
      <a:lvl9pPr marL="21717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9pPr>
    </p:titleStyle>
    <p:bodyStyle>
      <a:lvl1pPr marL="342900" indent="-342900" algn="l" defTabSz="-13873163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"/>
        <a:defRPr sz="3200" kern="1200">
          <a:solidFill>
            <a:schemeClr val="tx1"/>
          </a:solidFill>
          <a:latin typeface="Rockwell" pitchFamily="18" charset="0"/>
          <a:ea typeface="+mn-ea"/>
          <a:cs typeface="+mn-cs"/>
        </a:defRPr>
      </a:lvl1pPr>
      <a:lvl2pPr marL="742950" indent="-285750" algn="l" defTabSz="-13873163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Rockwell" pitchFamily="18" charset="0"/>
          <a:ea typeface="+mn-ea"/>
          <a:cs typeface="+mn-cs"/>
        </a:defRPr>
      </a:lvl2pPr>
      <a:lvl3pPr marL="1143000" indent="-228600" algn="l" defTabSz="-13873163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Rockwell" pitchFamily="18" charset="0"/>
          <a:ea typeface="+mn-ea"/>
          <a:cs typeface="+mn-cs"/>
        </a:defRPr>
      </a:lvl3pPr>
      <a:lvl4pPr marL="1600200" indent="-228600" algn="l" defTabSz="-13873163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Rockwell" pitchFamily="18" charset="0"/>
          <a:ea typeface="+mn-ea"/>
          <a:cs typeface="+mn-cs"/>
        </a:defRPr>
      </a:lvl4pPr>
      <a:lvl5pPr marL="2057400" indent="-228600" algn="l" defTabSz="-13873163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1900" kern="1200">
          <a:solidFill>
            <a:schemeClr val="tx1"/>
          </a:solidFill>
          <a:latin typeface="Rockwell" pitchFamily="18" charset="0"/>
          <a:ea typeface="+mn-ea"/>
          <a:cs typeface="+mn-cs"/>
        </a:defRPr>
      </a:lvl5pPr>
      <a:lvl6pPr marL="1554480" indent="-173736" algn="l" rtl="0" latinLnBrk="0">
        <a:spcBef>
          <a:spcPts val="400"/>
        </a:spcBef>
        <a:buClr>
          <a:schemeClr val="accent4"/>
        </a:buClr>
        <a:buFont typeface="Wingdings 2"/>
        <a:buChar char="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37360" indent="-173736" algn="l" rtl="0" latinLnBrk="0">
        <a:spcBef>
          <a:spcPts val="400"/>
        </a:spcBef>
        <a:buClr>
          <a:schemeClr val="accent4"/>
        </a:buClr>
        <a:buFont typeface="Wingdings 2"/>
        <a:buChar char="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73736" algn="l" rtl="0" latinLnBrk="0">
        <a:spcBef>
          <a:spcPts val="400"/>
        </a:spcBef>
        <a:buClr>
          <a:schemeClr val="accent4"/>
        </a:buClr>
        <a:buFont typeface="Wingdings 2"/>
        <a:buChar char="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73736" algn="l" rtl="0" latinLnBrk="0">
        <a:spcBef>
          <a:spcPts val="400"/>
        </a:spcBef>
        <a:buClr>
          <a:schemeClr val="accent4"/>
        </a:buClr>
        <a:buFont typeface="Wingdings 2"/>
        <a:buChar char="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ndir un rectangle avec un coin diagonal 6"/>
          <p:cNvSpPr/>
          <p:nvPr/>
        </p:nvSpPr>
        <p:spPr>
          <a:xfrm>
            <a:off x="165100" y="147638"/>
            <a:ext cx="8810625" cy="656431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shade val="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pl-PL" noProof="1" smtClean="0"/>
              <a:t>Click to edit Master title style</a:t>
            </a:r>
            <a:endParaRPr lang="en-US" smtClean="0"/>
          </a:p>
        </p:txBody>
      </p:sp>
      <p:sp>
        <p:nvSpPr>
          <p:cNvPr id="1028" name="Rectangle 12"/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noProof="1" smtClean="0"/>
              <a:t>Click to edit Master text styles</a:t>
            </a:r>
            <a:endParaRPr lang="en-US" altLang="ru-RU" smtClean="0"/>
          </a:p>
          <a:p>
            <a:pPr lvl="1"/>
            <a:r>
              <a:rPr lang="en-US" altLang="ru-RU" noProof="1" smtClean="0"/>
              <a:t>Second level</a:t>
            </a:r>
          </a:p>
          <a:p>
            <a:pPr lvl="2"/>
            <a:r>
              <a:rPr lang="en-US" altLang="ru-RU" noProof="1" smtClean="0"/>
              <a:t>Third level</a:t>
            </a:r>
          </a:p>
          <a:p>
            <a:pPr lvl="3"/>
            <a:r>
              <a:rPr lang="en-US" altLang="ru-RU" noProof="1" smtClean="0"/>
              <a:t>Fourth level</a:t>
            </a:r>
          </a:p>
          <a:p>
            <a:pPr lvl="4"/>
            <a:r>
              <a:rPr lang="en-US" altLang="ru-RU" noProof="1" smtClean="0"/>
              <a:t>Fifth level</a:t>
            </a:r>
          </a:p>
          <a:p>
            <a:pPr lvl="4"/>
            <a:r>
              <a:rPr lang="en-US" altLang="ru-RU" smtClean="0"/>
              <a:t>Sixth level</a:t>
            </a:r>
          </a:p>
          <a:p>
            <a:pPr lvl="4"/>
            <a:r>
              <a:rPr lang="en-US" altLang="ru-RU" smtClean="0"/>
              <a:t>Seventh level</a:t>
            </a:r>
          </a:p>
          <a:p>
            <a:pPr lvl="4"/>
            <a:r>
              <a:rPr lang="en-US" altLang="ru-RU" smtClean="0"/>
              <a:t>Eighth level</a:t>
            </a:r>
          </a:p>
          <a:p>
            <a:pPr lvl="4"/>
            <a:r>
              <a:rPr lang="en-US" altLang="ru-RU" smtClean="0"/>
              <a:t>Ninth level</a:t>
            </a:r>
          </a:p>
        </p:txBody>
      </p:sp>
      <p:sp>
        <p:nvSpPr>
          <p:cNvPr id="14" name="Rectangle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rgbClr val="B9BBB2"/>
                </a:solidFill>
                <a:latin typeface="Rockwell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29C070-3601-4C6F-A8EB-F1021FBB3EB9}" type="datetime8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2/21/2023 1:22 PM</a:t>
            </a:fld>
            <a:endParaRPr lang="en-US"/>
          </a:p>
        </p:txBody>
      </p:sp>
      <p:sp>
        <p:nvSpPr>
          <p:cNvPr id="1030" name="Rectangle 2"/>
          <p:cNvSpPr>
            <a:spLocks noGrp="1"/>
          </p:cNvSpPr>
          <p:nvPr>
            <p:ph type="ftr" sz="quarter" idx="3"/>
          </p:nvPr>
        </p:nvSpPr>
        <p:spPr bwMode="auto">
          <a:xfrm>
            <a:off x="1600200" y="6400800"/>
            <a:ext cx="39068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rgbClr val="B9BBB2"/>
                </a:solidFill>
                <a:latin typeface="Rockwell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3" name="Rectangle 22"/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chemeClr val="accent1"/>
                </a:solidFill>
                <a:latin typeface="Rockwell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9A28DD-4596-4534-BA22-8D61353BB639}" type="slidenum">
              <a:rPr lang="en-US">
                <a:solidFill>
                  <a:srgbClr val="72A376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>
                <a:solidFill>
                  <a:srgbClr val="72A376"/>
                </a:solidFill>
              </a:rPr>
              <a:t> </a:t>
            </a:r>
            <a:endParaRPr lang="en-US" b="1">
              <a:solidFill>
                <a:srgbClr val="72A3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7658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p:txStyles>
    <p:titleStyle>
      <a:lvl1pPr marL="342900" indent="-342900" algn="r" defTabSz="-13873163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  <a:ea typeface="+mj-ea"/>
          <a:cs typeface="+mj-cs"/>
        </a:defRPr>
      </a:lvl1pPr>
      <a:lvl2pPr marL="3429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2pPr>
      <a:lvl3pPr marL="3429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3pPr>
      <a:lvl4pPr marL="3429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4pPr>
      <a:lvl5pPr marL="3429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5pPr>
      <a:lvl6pPr marL="8001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6pPr>
      <a:lvl7pPr marL="12573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7pPr>
      <a:lvl8pPr marL="17145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8pPr>
      <a:lvl9pPr marL="21717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9pPr>
    </p:titleStyle>
    <p:bodyStyle>
      <a:lvl1pPr marL="342900" indent="-342900" algn="l" defTabSz="-13873163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"/>
        <a:defRPr sz="3200" kern="1200">
          <a:solidFill>
            <a:schemeClr val="tx1"/>
          </a:solidFill>
          <a:latin typeface="Rockwell" pitchFamily="18" charset="0"/>
          <a:ea typeface="+mn-ea"/>
          <a:cs typeface="+mn-cs"/>
        </a:defRPr>
      </a:lvl1pPr>
      <a:lvl2pPr marL="742950" indent="-285750" algn="l" defTabSz="-13873163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Rockwell" pitchFamily="18" charset="0"/>
          <a:ea typeface="+mn-ea"/>
          <a:cs typeface="+mn-cs"/>
        </a:defRPr>
      </a:lvl2pPr>
      <a:lvl3pPr marL="1143000" indent="-228600" algn="l" defTabSz="-13873163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Rockwell" pitchFamily="18" charset="0"/>
          <a:ea typeface="+mn-ea"/>
          <a:cs typeface="+mn-cs"/>
        </a:defRPr>
      </a:lvl3pPr>
      <a:lvl4pPr marL="1600200" indent="-228600" algn="l" defTabSz="-13873163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Rockwell" pitchFamily="18" charset="0"/>
          <a:ea typeface="+mn-ea"/>
          <a:cs typeface="+mn-cs"/>
        </a:defRPr>
      </a:lvl4pPr>
      <a:lvl5pPr marL="2057400" indent="-228600" algn="l" defTabSz="-13873163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1900" kern="1200">
          <a:solidFill>
            <a:schemeClr val="tx1"/>
          </a:solidFill>
          <a:latin typeface="Rockwell" pitchFamily="18" charset="0"/>
          <a:ea typeface="+mn-ea"/>
          <a:cs typeface="+mn-cs"/>
        </a:defRPr>
      </a:lvl5pPr>
      <a:lvl6pPr marL="1554480" indent="-173736" algn="l" rtl="0" latinLnBrk="0">
        <a:spcBef>
          <a:spcPts val="400"/>
        </a:spcBef>
        <a:buClr>
          <a:schemeClr val="accent4"/>
        </a:buClr>
        <a:buFont typeface="Wingdings 2"/>
        <a:buChar char="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37360" indent="-173736" algn="l" rtl="0" latinLnBrk="0">
        <a:spcBef>
          <a:spcPts val="400"/>
        </a:spcBef>
        <a:buClr>
          <a:schemeClr val="accent4"/>
        </a:buClr>
        <a:buFont typeface="Wingdings 2"/>
        <a:buChar char="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73736" algn="l" rtl="0" latinLnBrk="0">
        <a:spcBef>
          <a:spcPts val="400"/>
        </a:spcBef>
        <a:buClr>
          <a:schemeClr val="accent4"/>
        </a:buClr>
        <a:buFont typeface="Wingdings 2"/>
        <a:buChar char="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73736" algn="l" rtl="0" latinLnBrk="0">
        <a:spcBef>
          <a:spcPts val="400"/>
        </a:spcBef>
        <a:buClr>
          <a:schemeClr val="accent4"/>
        </a:buClr>
        <a:buFont typeface="Wingdings 2"/>
        <a:buChar char="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ndir un rectangle avec un coin diagonal 6"/>
          <p:cNvSpPr/>
          <p:nvPr/>
        </p:nvSpPr>
        <p:spPr>
          <a:xfrm>
            <a:off x="165100" y="147638"/>
            <a:ext cx="8810625" cy="656431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shade val="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pl-PL" noProof="1" smtClean="0"/>
              <a:t>Click to edit Master title style</a:t>
            </a:r>
            <a:endParaRPr lang="en-US" smtClean="0"/>
          </a:p>
        </p:txBody>
      </p:sp>
      <p:sp>
        <p:nvSpPr>
          <p:cNvPr id="1028" name="Rectangle 12"/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noProof="1" smtClean="0"/>
              <a:t>Click to edit Master text styles</a:t>
            </a:r>
            <a:endParaRPr lang="en-US" altLang="ru-RU" smtClean="0"/>
          </a:p>
          <a:p>
            <a:pPr lvl="1"/>
            <a:r>
              <a:rPr lang="en-US" altLang="ru-RU" noProof="1" smtClean="0"/>
              <a:t>Second level</a:t>
            </a:r>
          </a:p>
          <a:p>
            <a:pPr lvl="2"/>
            <a:r>
              <a:rPr lang="en-US" altLang="ru-RU" noProof="1" smtClean="0"/>
              <a:t>Third level</a:t>
            </a:r>
          </a:p>
          <a:p>
            <a:pPr lvl="3"/>
            <a:r>
              <a:rPr lang="en-US" altLang="ru-RU" noProof="1" smtClean="0"/>
              <a:t>Fourth level</a:t>
            </a:r>
          </a:p>
          <a:p>
            <a:pPr lvl="4"/>
            <a:r>
              <a:rPr lang="en-US" altLang="ru-RU" noProof="1" smtClean="0"/>
              <a:t>Fifth level</a:t>
            </a:r>
          </a:p>
          <a:p>
            <a:pPr lvl="4"/>
            <a:r>
              <a:rPr lang="en-US" altLang="ru-RU" smtClean="0"/>
              <a:t>Sixth level</a:t>
            </a:r>
          </a:p>
          <a:p>
            <a:pPr lvl="4"/>
            <a:r>
              <a:rPr lang="en-US" altLang="ru-RU" smtClean="0"/>
              <a:t>Seventh level</a:t>
            </a:r>
          </a:p>
          <a:p>
            <a:pPr lvl="4"/>
            <a:r>
              <a:rPr lang="en-US" altLang="ru-RU" smtClean="0"/>
              <a:t>Eighth level</a:t>
            </a:r>
          </a:p>
          <a:p>
            <a:pPr lvl="4"/>
            <a:r>
              <a:rPr lang="en-US" altLang="ru-RU" smtClean="0"/>
              <a:t>Ninth level</a:t>
            </a:r>
          </a:p>
        </p:txBody>
      </p:sp>
      <p:sp>
        <p:nvSpPr>
          <p:cNvPr id="14" name="Rectangle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rgbClr val="B9BBB2"/>
                </a:solidFill>
                <a:latin typeface="Rockwell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29C070-3601-4C6F-A8EB-F1021FBB3EB9}" type="datetime8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2/21/2023 1:22 PM</a:t>
            </a:fld>
            <a:endParaRPr lang="en-US"/>
          </a:p>
        </p:txBody>
      </p:sp>
      <p:sp>
        <p:nvSpPr>
          <p:cNvPr id="1030" name="Rectangle 2"/>
          <p:cNvSpPr>
            <a:spLocks noGrp="1"/>
          </p:cNvSpPr>
          <p:nvPr>
            <p:ph type="ftr" sz="quarter" idx="3"/>
          </p:nvPr>
        </p:nvSpPr>
        <p:spPr bwMode="auto">
          <a:xfrm>
            <a:off x="1600200" y="6400800"/>
            <a:ext cx="39068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rgbClr val="B9BBB2"/>
                </a:solidFill>
                <a:latin typeface="Rockwell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3" name="Rectangle 22"/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chemeClr val="accent1"/>
                </a:solidFill>
                <a:latin typeface="Rockwell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9A28DD-4596-4534-BA22-8D61353BB639}" type="slidenum">
              <a:rPr lang="en-US">
                <a:solidFill>
                  <a:srgbClr val="72A376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>
                <a:solidFill>
                  <a:srgbClr val="72A376"/>
                </a:solidFill>
              </a:rPr>
              <a:t> </a:t>
            </a:r>
            <a:endParaRPr lang="en-US" b="1">
              <a:solidFill>
                <a:srgbClr val="72A3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9637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</p:sldLayoutIdLst>
  <p:txStyles>
    <p:titleStyle>
      <a:lvl1pPr marL="342900" indent="-342900" algn="r" defTabSz="-13873163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  <a:ea typeface="+mj-ea"/>
          <a:cs typeface="+mj-cs"/>
        </a:defRPr>
      </a:lvl1pPr>
      <a:lvl2pPr marL="3429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2pPr>
      <a:lvl3pPr marL="3429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3pPr>
      <a:lvl4pPr marL="3429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4pPr>
      <a:lvl5pPr marL="3429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5pPr>
      <a:lvl6pPr marL="8001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6pPr>
      <a:lvl7pPr marL="12573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7pPr>
      <a:lvl8pPr marL="17145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8pPr>
      <a:lvl9pPr marL="21717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9pPr>
    </p:titleStyle>
    <p:bodyStyle>
      <a:lvl1pPr marL="342900" indent="-342900" algn="l" defTabSz="-13873163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"/>
        <a:defRPr sz="3200" kern="1200">
          <a:solidFill>
            <a:schemeClr val="tx1"/>
          </a:solidFill>
          <a:latin typeface="Rockwell" pitchFamily="18" charset="0"/>
          <a:ea typeface="+mn-ea"/>
          <a:cs typeface="+mn-cs"/>
        </a:defRPr>
      </a:lvl1pPr>
      <a:lvl2pPr marL="742950" indent="-285750" algn="l" defTabSz="-13873163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Rockwell" pitchFamily="18" charset="0"/>
          <a:ea typeface="+mn-ea"/>
          <a:cs typeface="+mn-cs"/>
        </a:defRPr>
      </a:lvl2pPr>
      <a:lvl3pPr marL="1143000" indent="-228600" algn="l" defTabSz="-13873163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Rockwell" pitchFamily="18" charset="0"/>
          <a:ea typeface="+mn-ea"/>
          <a:cs typeface="+mn-cs"/>
        </a:defRPr>
      </a:lvl3pPr>
      <a:lvl4pPr marL="1600200" indent="-228600" algn="l" defTabSz="-13873163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Rockwell" pitchFamily="18" charset="0"/>
          <a:ea typeface="+mn-ea"/>
          <a:cs typeface="+mn-cs"/>
        </a:defRPr>
      </a:lvl4pPr>
      <a:lvl5pPr marL="2057400" indent="-228600" algn="l" defTabSz="-13873163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1900" kern="1200">
          <a:solidFill>
            <a:schemeClr val="tx1"/>
          </a:solidFill>
          <a:latin typeface="Rockwell" pitchFamily="18" charset="0"/>
          <a:ea typeface="+mn-ea"/>
          <a:cs typeface="+mn-cs"/>
        </a:defRPr>
      </a:lvl5pPr>
      <a:lvl6pPr marL="1554480" indent="-173736" algn="l" rtl="0" latinLnBrk="0">
        <a:spcBef>
          <a:spcPts val="400"/>
        </a:spcBef>
        <a:buClr>
          <a:schemeClr val="accent4"/>
        </a:buClr>
        <a:buFont typeface="Wingdings 2"/>
        <a:buChar char="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37360" indent="-173736" algn="l" rtl="0" latinLnBrk="0">
        <a:spcBef>
          <a:spcPts val="400"/>
        </a:spcBef>
        <a:buClr>
          <a:schemeClr val="accent4"/>
        </a:buClr>
        <a:buFont typeface="Wingdings 2"/>
        <a:buChar char="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73736" algn="l" rtl="0" latinLnBrk="0">
        <a:spcBef>
          <a:spcPts val="400"/>
        </a:spcBef>
        <a:buClr>
          <a:schemeClr val="accent4"/>
        </a:buClr>
        <a:buFont typeface="Wingdings 2"/>
        <a:buChar char="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73736" algn="l" rtl="0" latinLnBrk="0">
        <a:spcBef>
          <a:spcPts val="400"/>
        </a:spcBef>
        <a:buClr>
          <a:schemeClr val="accent4"/>
        </a:buClr>
        <a:buFont typeface="Wingdings 2"/>
        <a:buChar char="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ndir un rectangle avec un coin diagonal 6"/>
          <p:cNvSpPr/>
          <p:nvPr/>
        </p:nvSpPr>
        <p:spPr>
          <a:xfrm>
            <a:off x="165100" y="147638"/>
            <a:ext cx="8810625" cy="656431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shade val="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pl-PL" noProof="1" smtClean="0"/>
              <a:t>Click to edit Master title style</a:t>
            </a:r>
            <a:endParaRPr lang="en-US" smtClean="0"/>
          </a:p>
        </p:txBody>
      </p:sp>
      <p:sp>
        <p:nvSpPr>
          <p:cNvPr id="1028" name="Rectangle 12"/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noProof="1" smtClean="0"/>
              <a:t>Click to edit Master text styles</a:t>
            </a:r>
            <a:endParaRPr lang="en-US" altLang="ru-RU" smtClean="0"/>
          </a:p>
          <a:p>
            <a:pPr lvl="1"/>
            <a:r>
              <a:rPr lang="en-US" altLang="ru-RU" noProof="1" smtClean="0"/>
              <a:t>Second level</a:t>
            </a:r>
          </a:p>
          <a:p>
            <a:pPr lvl="2"/>
            <a:r>
              <a:rPr lang="en-US" altLang="ru-RU" noProof="1" smtClean="0"/>
              <a:t>Third level</a:t>
            </a:r>
          </a:p>
          <a:p>
            <a:pPr lvl="3"/>
            <a:r>
              <a:rPr lang="en-US" altLang="ru-RU" noProof="1" smtClean="0"/>
              <a:t>Fourth level</a:t>
            </a:r>
          </a:p>
          <a:p>
            <a:pPr lvl="4"/>
            <a:r>
              <a:rPr lang="en-US" altLang="ru-RU" noProof="1" smtClean="0"/>
              <a:t>Fifth level</a:t>
            </a:r>
          </a:p>
          <a:p>
            <a:pPr lvl="4"/>
            <a:r>
              <a:rPr lang="en-US" altLang="ru-RU" smtClean="0"/>
              <a:t>Sixth level</a:t>
            </a:r>
          </a:p>
          <a:p>
            <a:pPr lvl="4"/>
            <a:r>
              <a:rPr lang="en-US" altLang="ru-RU" smtClean="0"/>
              <a:t>Seventh level</a:t>
            </a:r>
          </a:p>
          <a:p>
            <a:pPr lvl="4"/>
            <a:r>
              <a:rPr lang="en-US" altLang="ru-RU" smtClean="0"/>
              <a:t>Eighth level</a:t>
            </a:r>
          </a:p>
          <a:p>
            <a:pPr lvl="4"/>
            <a:r>
              <a:rPr lang="en-US" altLang="ru-RU" smtClean="0"/>
              <a:t>Ninth level</a:t>
            </a:r>
          </a:p>
        </p:txBody>
      </p:sp>
      <p:sp>
        <p:nvSpPr>
          <p:cNvPr id="14" name="Rectangle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rgbClr val="B9BBB2"/>
                </a:solidFill>
                <a:latin typeface="Rockwell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29C070-3601-4C6F-A8EB-F1021FBB3EB9}" type="datetime8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2/21/2023 1:22 PM</a:t>
            </a:fld>
            <a:endParaRPr lang="en-US"/>
          </a:p>
        </p:txBody>
      </p:sp>
      <p:sp>
        <p:nvSpPr>
          <p:cNvPr id="1030" name="Rectangle 2"/>
          <p:cNvSpPr>
            <a:spLocks noGrp="1"/>
          </p:cNvSpPr>
          <p:nvPr>
            <p:ph type="ftr" sz="quarter" idx="3"/>
          </p:nvPr>
        </p:nvSpPr>
        <p:spPr bwMode="auto">
          <a:xfrm>
            <a:off x="1600200" y="6400800"/>
            <a:ext cx="39068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rgbClr val="B9BBB2"/>
                </a:solidFill>
                <a:latin typeface="Rockwell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3" name="Rectangle 22"/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chemeClr val="accent1"/>
                </a:solidFill>
                <a:latin typeface="Rockwell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9A28DD-4596-4534-BA22-8D61353BB639}" type="slidenum">
              <a:rPr lang="en-US">
                <a:solidFill>
                  <a:srgbClr val="72A376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>
                <a:solidFill>
                  <a:srgbClr val="72A376"/>
                </a:solidFill>
              </a:rPr>
              <a:t> </a:t>
            </a:r>
            <a:endParaRPr lang="en-US" b="1">
              <a:solidFill>
                <a:srgbClr val="72A3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3485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txStyles>
    <p:titleStyle>
      <a:lvl1pPr marL="342900" indent="-342900" algn="r" defTabSz="-13873163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  <a:ea typeface="+mj-ea"/>
          <a:cs typeface="+mj-cs"/>
        </a:defRPr>
      </a:lvl1pPr>
      <a:lvl2pPr marL="3429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2pPr>
      <a:lvl3pPr marL="3429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3pPr>
      <a:lvl4pPr marL="3429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4pPr>
      <a:lvl5pPr marL="3429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5pPr>
      <a:lvl6pPr marL="8001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6pPr>
      <a:lvl7pPr marL="12573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7pPr>
      <a:lvl8pPr marL="17145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8pPr>
      <a:lvl9pPr marL="21717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9pPr>
    </p:titleStyle>
    <p:bodyStyle>
      <a:lvl1pPr marL="342900" indent="-342900" algn="l" defTabSz="-13873163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"/>
        <a:defRPr sz="3200" kern="1200">
          <a:solidFill>
            <a:schemeClr val="tx1"/>
          </a:solidFill>
          <a:latin typeface="Rockwell" pitchFamily="18" charset="0"/>
          <a:ea typeface="+mn-ea"/>
          <a:cs typeface="+mn-cs"/>
        </a:defRPr>
      </a:lvl1pPr>
      <a:lvl2pPr marL="742950" indent="-285750" algn="l" defTabSz="-13873163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Rockwell" pitchFamily="18" charset="0"/>
          <a:ea typeface="+mn-ea"/>
          <a:cs typeface="+mn-cs"/>
        </a:defRPr>
      </a:lvl2pPr>
      <a:lvl3pPr marL="1143000" indent="-228600" algn="l" defTabSz="-13873163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Rockwell" pitchFamily="18" charset="0"/>
          <a:ea typeface="+mn-ea"/>
          <a:cs typeface="+mn-cs"/>
        </a:defRPr>
      </a:lvl3pPr>
      <a:lvl4pPr marL="1600200" indent="-228600" algn="l" defTabSz="-13873163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Rockwell" pitchFamily="18" charset="0"/>
          <a:ea typeface="+mn-ea"/>
          <a:cs typeface="+mn-cs"/>
        </a:defRPr>
      </a:lvl4pPr>
      <a:lvl5pPr marL="2057400" indent="-228600" algn="l" defTabSz="-13873163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1900" kern="1200">
          <a:solidFill>
            <a:schemeClr val="tx1"/>
          </a:solidFill>
          <a:latin typeface="Rockwell" pitchFamily="18" charset="0"/>
          <a:ea typeface="+mn-ea"/>
          <a:cs typeface="+mn-cs"/>
        </a:defRPr>
      </a:lvl5pPr>
      <a:lvl6pPr marL="1554480" indent="-173736" algn="l" rtl="0" latinLnBrk="0">
        <a:spcBef>
          <a:spcPts val="400"/>
        </a:spcBef>
        <a:buClr>
          <a:schemeClr val="accent4"/>
        </a:buClr>
        <a:buFont typeface="Wingdings 2"/>
        <a:buChar char="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37360" indent="-173736" algn="l" rtl="0" latinLnBrk="0">
        <a:spcBef>
          <a:spcPts val="400"/>
        </a:spcBef>
        <a:buClr>
          <a:schemeClr val="accent4"/>
        </a:buClr>
        <a:buFont typeface="Wingdings 2"/>
        <a:buChar char="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73736" algn="l" rtl="0" latinLnBrk="0">
        <a:spcBef>
          <a:spcPts val="400"/>
        </a:spcBef>
        <a:buClr>
          <a:schemeClr val="accent4"/>
        </a:buClr>
        <a:buFont typeface="Wingdings 2"/>
        <a:buChar char="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73736" algn="l" rtl="0" latinLnBrk="0">
        <a:spcBef>
          <a:spcPts val="400"/>
        </a:spcBef>
        <a:buClr>
          <a:schemeClr val="accent4"/>
        </a:buClr>
        <a:buFont typeface="Wingdings 2"/>
        <a:buChar char="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ndir un rectangle avec un coin diagonal 6"/>
          <p:cNvSpPr/>
          <p:nvPr/>
        </p:nvSpPr>
        <p:spPr>
          <a:xfrm>
            <a:off x="165100" y="147638"/>
            <a:ext cx="8810625" cy="656431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shade val="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pl-PL" noProof="1" smtClean="0"/>
              <a:t>Click to edit Master title style</a:t>
            </a:r>
            <a:endParaRPr lang="en-US" smtClean="0"/>
          </a:p>
        </p:txBody>
      </p:sp>
      <p:sp>
        <p:nvSpPr>
          <p:cNvPr id="1028" name="Rectangle 12"/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noProof="1" smtClean="0"/>
              <a:t>Click to edit Master text styles</a:t>
            </a:r>
            <a:endParaRPr lang="en-US" altLang="ru-RU" smtClean="0"/>
          </a:p>
          <a:p>
            <a:pPr lvl="1"/>
            <a:r>
              <a:rPr lang="en-US" altLang="ru-RU" noProof="1" smtClean="0"/>
              <a:t>Second level</a:t>
            </a:r>
          </a:p>
          <a:p>
            <a:pPr lvl="2"/>
            <a:r>
              <a:rPr lang="en-US" altLang="ru-RU" noProof="1" smtClean="0"/>
              <a:t>Third level</a:t>
            </a:r>
          </a:p>
          <a:p>
            <a:pPr lvl="3"/>
            <a:r>
              <a:rPr lang="en-US" altLang="ru-RU" noProof="1" smtClean="0"/>
              <a:t>Fourth level</a:t>
            </a:r>
          </a:p>
          <a:p>
            <a:pPr lvl="4"/>
            <a:r>
              <a:rPr lang="en-US" altLang="ru-RU" noProof="1" smtClean="0"/>
              <a:t>Fifth level</a:t>
            </a:r>
          </a:p>
          <a:p>
            <a:pPr lvl="4"/>
            <a:r>
              <a:rPr lang="en-US" altLang="ru-RU" smtClean="0"/>
              <a:t>Sixth level</a:t>
            </a:r>
          </a:p>
          <a:p>
            <a:pPr lvl="4"/>
            <a:r>
              <a:rPr lang="en-US" altLang="ru-RU" smtClean="0"/>
              <a:t>Seventh level</a:t>
            </a:r>
          </a:p>
          <a:p>
            <a:pPr lvl="4"/>
            <a:r>
              <a:rPr lang="en-US" altLang="ru-RU" smtClean="0"/>
              <a:t>Eighth level</a:t>
            </a:r>
          </a:p>
          <a:p>
            <a:pPr lvl="4"/>
            <a:r>
              <a:rPr lang="en-US" altLang="ru-RU" smtClean="0"/>
              <a:t>Ninth level</a:t>
            </a:r>
          </a:p>
        </p:txBody>
      </p:sp>
      <p:sp>
        <p:nvSpPr>
          <p:cNvPr id="14" name="Rectangle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rgbClr val="B9BBB2"/>
                </a:solidFill>
                <a:latin typeface="Rockwell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29C070-3601-4C6F-A8EB-F1021FBB3EB9}" type="datetime8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2/21/2023 1:22 PM</a:t>
            </a:fld>
            <a:endParaRPr lang="en-US"/>
          </a:p>
        </p:txBody>
      </p:sp>
      <p:sp>
        <p:nvSpPr>
          <p:cNvPr id="1030" name="Rectangle 2"/>
          <p:cNvSpPr>
            <a:spLocks noGrp="1"/>
          </p:cNvSpPr>
          <p:nvPr>
            <p:ph type="ftr" sz="quarter" idx="3"/>
          </p:nvPr>
        </p:nvSpPr>
        <p:spPr bwMode="auto">
          <a:xfrm>
            <a:off x="1600200" y="6400800"/>
            <a:ext cx="39068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rgbClr val="B9BBB2"/>
                </a:solidFill>
                <a:latin typeface="Rockwell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3" name="Rectangle 22"/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chemeClr val="accent1"/>
                </a:solidFill>
                <a:latin typeface="Rockwell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9A28DD-4596-4534-BA22-8D61353BB639}" type="slidenum">
              <a:rPr lang="en-US">
                <a:solidFill>
                  <a:srgbClr val="72A376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>
                <a:solidFill>
                  <a:srgbClr val="72A376"/>
                </a:solidFill>
              </a:rPr>
              <a:t> </a:t>
            </a:r>
            <a:endParaRPr lang="en-US" b="1">
              <a:solidFill>
                <a:srgbClr val="72A3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7080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txStyles>
    <p:titleStyle>
      <a:lvl1pPr marL="342900" indent="-342900" algn="r" defTabSz="-13873163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  <a:ea typeface="+mj-ea"/>
          <a:cs typeface="+mj-cs"/>
        </a:defRPr>
      </a:lvl1pPr>
      <a:lvl2pPr marL="3429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2pPr>
      <a:lvl3pPr marL="3429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3pPr>
      <a:lvl4pPr marL="3429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4pPr>
      <a:lvl5pPr marL="3429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5pPr>
      <a:lvl6pPr marL="8001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6pPr>
      <a:lvl7pPr marL="12573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7pPr>
      <a:lvl8pPr marL="17145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8pPr>
      <a:lvl9pPr marL="21717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9pPr>
    </p:titleStyle>
    <p:bodyStyle>
      <a:lvl1pPr marL="342900" indent="-342900" algn="l" defTabSz="-13873163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"/>
        <a:defRPr sz="3200" kern="1200">
          <a:solidFill>
            <a:schemeClr val="tx1"/>
          </a:solidFill>
          <a:latin typeface="Rockwell" pitchFamily="18" charset="0"/>
          <a:ea typeface="+mn-ea"/>
          <a:cs typeface="+mn-cs"/>
        </a:defRPr>
      </a:lvl1pPr>
      <a:lvl2pPr marL="742950" indent="-285750" algn="l" defTabSz="-13873163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Rockwell" pitchFamily="18" charset="0"/>
          <a:ea typeface="+mn-ea"/>
          <a:cs typeface="+mn-cs"/>
        </a:defRPr>
      </a:lvl2pPr>
      <a:lvl3pPr marL="1143000" indent="-228600" algn="l" defTabSz="-13873163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Rockwell" pitchFamily="18" charset="0"/>
          <a:ea typeface="+mn-ea"/>
          <a:cs typeface="+mn-cs"/>
        </a:defRPr>
      </a:lvl3pPr>
      <a:lvl4pPr marL="1600200" indent="-228600" algn="l" defTabSz="-13873163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Rockwell" pitchFamily="18" charset="0"/>
          <a:ea typeface="+mn-ea"/>
          <a:cs typeface="+mn-cs"/>
        </a:defRPr>
      </a:lvl4pPr>
      <a:lvl5pPr marL="2057400" indent="-228600" algn="l" defTabSz="-13873163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1900" kern="1200">
          <a:solidFill>
            <a:schemeClr val="tx1"/>
          </a:solidFill>
          <a:latin typeface="Rockwell" pitchFamily="18" charset="0"/>
          <a:ea typeface="+mn-ea"/>
          <a:cs typeface="+mn-cs"/>
        </a:defRPr>
      </a:lvl5pPr>
      <a:lvl6pPr marL="1554480" indent="-173736" algn="l" rtl="0" latinLnBrk="0">
        <a:spcBef>
          <a:spcPts val="400"/>
        </a:spcBef>
        <a:buClr>
          <a:schemeClr val="accent4"/>
        </a:buClr>
        <a:buFont typeface="Wingdings 2"/>
        <a:buChar char="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37360" indent="-173736" algn="l" rtl="0" latinLnBrk="0">
        <a:spcBef>
          <a:spcPts val="400"/>
        </a:spcBef>
        <a:buClr>
          <a:schemeClr val="accent4"/>
        </a:buClr>
        <a:buFont typeface="Wingdings 2"/>
        <a:buChar char="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73736" algn="l" rtl="0" latinLnBrk="0">
        <a:spcBef>
          <a:spcPts val="400"/>
        </a:spcBef>
        <a:buClr>
          <a:schemeClr val="accent4"/>
        </a:buClr>
        <a:buFont typeface="Wingdings 2"/>
        <a:buChar char="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73736" algn="l" rtl="0" latinLnBrk="0">
        <a:spcBef>
          <a:spcPts val="400"/>
        </a:spcBef>
        <a:buClr>
          <a:schemeClr val="accent4"/>
        </a:buClr>
        <a:buFont typeface="Wingdings 2"/>
        <a:buChar char="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ndir un rectangle avec un coin diagonal 6"/>
          <p:cNvSpPr/>
          <p:nvPr/>
        </p:nvSpPr>
        <p:spPr>
          <a:xfrm>
            <a:off x="165100" y="147638"/>
            <a:ext cx="8810625" cy="656431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shade val="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pl-PL" noProof="1" smtClean="0"/>
              <a:t>Click to edit Master title style</a:t>
            </a:r>
            <a:endParaRPr lang="en-US" smtClean="0"/>
          </a:p>
        </p:txBody>
      </p:sp>
      <p:sp>
        <p:nvSpPr>
          <p:cNvPr id="1028" name="Rectangle 12"/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noProof="1" smtClean="0"/>
              <a:t>Click to edit Master text styles</a:t>
            </a:r>
            <a:endParaRPr lang="en-US" altLang="ru-RU" smtClean="0"/>
          </a:p>
          <a:p>
            <a:pPr lvl="1"/>
            <a:r>
              <a:rPr lang="en-US" altLang="ru-RU" noProof="1" smtClean="0"/>
              <a:t>Second level</a:t>
            </a:r>
          </a:p>
          <a:p>
            <a:pPr lvl="2"/>
            <a:r>
              <a:rPr lang="en-US" altLang="ru-RU" noProof="1" smtClean="0"/>
              <a:t>Third level</a:t>
            </a:r>
          </a:p>
          <a:p>
            <a:pPr lvl="3"/>
            <a:r>
              <a:rPr lang="en-US" altLang="ru-RU" noProof="1" smtClean="0"/>
              <a:t>Fourth level</a:t>
            </a:r>
          </a:p>
          <a:p>
            <a:pPr lvl="4"/>
            <a:r>
              <a:rPr lang="en-US" altLang="ru-RU" noProof="1" smtClean="0"/>
              <a:t>Fifth level</a:t>
            </a:r>
          </a:p>
          <a:p>
            <a:pPr lvl="4"/>
            <a:r>
              <a:rPr lang="en-US" altLang="ru-RU" smtClean="0"/>
              <a:t>Sixth level</a:t>
            </a:r>
          </a:p>
          <a:p>
            <a:pPr lvl="4"/>
            <a:r>
              <a:rPr lang="en-US" altLang="ru-RU" smtClean="0"/>
              <a:t>Seventh level</a:t>
            </a:r>
          </a:p>
          <a:p>
            <a:pPr lvl="4"/>
            <a:r>
              <a:rPr lang="en-US" altLang="ru-RU" smtClean="0"/>
              <a:t>Eighth level</a:t>
            </a:r>
          </a:p>
          <a:p>
            <a:pPr lvl="4"/>
            <a:r>
              <a:rPr lang="en-US" altLang="ru-RU" smtClean="0"/>
              <a:t>Ninth level</a:t>
            </a:r>
          </a:p>
        </p:txBody>
      </p:sp>
      <p:sp>
        <p:nvSpPr>
          <p:cNvPr id="14" name="Rectangle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rgbClr val="B9BBB2"/>
                </a:solidFill>
                <a:latin typeface="Rockwell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29C070-3601-4C6F-A8EB-F1021FBB3EB9}" type="datetime8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2/21/2023 1:22 PM</a:t>
            </a:fld>
            <a:endParaRPr lang="en-US"/>
          </a:p>
        </p:txBody>
      </p:sp>
      <p:sp>
        <p:nvSpPr>
          <p:cNvPr id="1030" name="Rectangle 2"/>
          <p:cNvSpPr>
            <a:spLocks noGrp="1"/>
          </p:cNvSpPr>
          <p:nvPr>
            <p:ph type="ftr" sz="quarter" idx="3"/>
          </p:nvPr>
        </p:nvSpPr>
        <p:spPr bwMode="auto">
          <a:xfrm>
            <a:off x="1600200" y="6400800"/>
            <a:ext cx="39068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rgbClr val="B9BBB2"/>
                </a:solidFill>
                <a:latin typeface="Rockwell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3" name="Rectangle 22"/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chemeClr val="accent1"/>
                </a:solidFill>
                <a:latin typeface="Rockwell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9A28DD-4596-4534-BA22-8D61353BB639}" type="slidenum">
              <a:rPr lang="en-US">
                <a:solidFill>
                  <a:srgbClr val="72A376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>
                <a:solidFill>
                  <a:srgbClr val="72A376"/>
                </a:solidFill>
              </a:rPr>
              <a:t> </a:t>
            </a:r>
            <a:endParaRPr lang="en-US" b="1">
              <a:solidFill>
                <a:srgbClr val="72A3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5736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p:txStyles>
    <p:titleStyle>
      <a:lvl1pPr marL="342900" indent="-342900" algn="r" defTabSz="-13873163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  <a:ea typeface="+mj-ea"/>
          <a:cs typeface="+mj-cs"/>
        </a:defRPr>
      </a:lvl1pPr>
      <a:lvl2pPr marL="3429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2pPr>
      <a:lvl3pPr marL="3429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3pPr>
      <a:lvl4pPr marL="3429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4pPr>
      <a:lvl5pPr marL="3429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5pPr>
      <a:lvl6pPr marL="8001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6pPr>
      <a:lvl7pPr marL="12573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7pPr>
      <a:lvl8pPr marL="17145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8pPr>
      <a:lvl9pPr marL="21717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9pPr>
    </p:titleStyle>
    <p:bodyStyle>
      <a:lvl1pPr marL="342900" indent="-342900" algn="l" defTabSz="-13873163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"/>
        <a:defRPr sz="3200" kern="1200">
          <a:solidFill>
            <a:schemeClr val="tx1"/>
          </a:solidFill>
          <a:latin typeface="Rockwell" pitchFamily="18" charset="0"/>
          <a:ea typeface="+mn-ea"/>
          <a:cs typeface="+mn-cs"/>
        </a:defRPr>
      </a:lvl1pPr>
      <a:lvl2pPr marL="742950" indent="-285750" algn="l" defTabSz="-13873163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Rockwell" pitchFamily="18" charset="0"/>
          <a:ea typeface="+mn-ea"/>
          <a:cs typeface="+mn-cs"/>
        </a:defRPr>
      </a:lvl2pPr>
      <a:lvl3pPr marL="1143000" indent="-228600" algn="l" defTabSz="-13873163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Rockwell" pitchFamily="18" charset="0"/>
          <a:ea typeface="+mn-ea"/>
          <a:cs typeface="+mn-cs"/>
        </a:defRPr>
      </a:lvl3pPr>
      <a:lvl4pPr marL="1600200" indent="-228600" algn="l" defTabSz="-13873163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Rockwell" pitchFamily="18" charset="0"/>
          <a:ea typeface="+mn-ea"/>
          <a:cs typeface="+mn-cs"/>
        </a:defRPr>
      </a:lvl4pPr>
      <a:lvl5pPr marL="2057400" indent="-228600" algn="l" defTabSz="-13873163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1900" kern="1200">
          <a:solidFill>
            <a:schemeClr val="tx1"/>
          </a:solidFill>
          <a:latin typeface="Rockwell" pitchFamily="18" charset="0"/>
          <a:ea typeface="+mn-ea"/>
          <a:cs typeface="+mn-cs"/>
        </a:defRPr>
      </a:lvl5pPr>
      <a:lvl6pPr marL="1554480" indent="-173736" algn="l" rtl="0" latinLnBrk="0">
        <a:spcBef>
          <a:spcPts val="400"/>
        </a:spcBef>
        <a:buClr>
          <a:schemeClr val="accent4"/>
        </a:buClr>
        <a:buFont typeface="Wingdings 2"/>
        <a:buChar char="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37360" indent="-173736" algn="l" rtl="0" latinLnBrk="0">
        <a:spcBef>
          <a:spcPts val="400"/>
        </a:spcBef>
        <a:buClr>
          <a:schemeClr val="accent4"/>
        </a:buClr>
        <a:buFont typeface="Wingdings 2"/>
        <a:buChar char="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73736" algn="l" rtl="0" latinLnBrk="0">
        <a:spcBef>
          <a:spcPts val="400"/>
        </a:spcBef>
        <a:buClr>
          <a:schemeClr val="accent4"/>
        </a:buClr>
        <a:buFont typeface="Wingdings 2"/>
        <a:buChar char="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73736" algn="l" rtl="0" latinLnBrk="0">
        <a:spcBef>
          <a:spcPts val="400"/>
        </a:spcBef>
        <a:buClr>
          <a:schemeClr val="accent4"/>
        </a:buClr>
        <a:buFont typeface="Wingdings 2"/>
        <a:buChar char="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ndir un rectangle avec un coin diagonal 6"/>
          <p:cNvSpPr/>
          <p:nvPr/>
        </p:nvSpPr>
        <p:spPr>
          <a:xfrm>
            <a:off x="165100" y="147638"/>
            <a:ext cx="8810625" cy="656431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shade val="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pl-PL" noProof="1" smtClean="0"/>
              <a:t>Click to edit Master title style</a:t>
            </a:r>
            <a:endParaRPr lang="en-US" smtClean="0"/>
          </a:p>
        </p:txBody>
      </p:sp>
      <p:sp>
        <p:nvSpPr>
          <p:cNvPr id="1028" name="Rectangle 12"/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noProof="1" smtClean="0"/>
              <a:t>Click to edit Master text styles</a:t>
            </a:r>
            <a:endParaRPr lang="en-US" altLang="ru-RU" smtClean="0"/>
          </a:p>
          <a:p>
            <a:pPr lvl="1"/>
            <a:r>
              <a:rPr lang="en-US" altLang="ru-RU" noProof="1" smtClean="0"/>
              <a:t>Second level</a:t>
            </a:r>
          </a:p>
          <a:p>
            <a:pPr lvl="2"/>
            <a:r>
              <a:rPr lang="en-US" altLang="ru-RU" noProof="1" smtClean="0"/>
              <a:t>Third level</a:t>
            </a:r>
          </a:p>
          <a:p>
            <a:pPr lvl="3"/>
            <a:r>
              <a:rPr lang="en-US" altLang="ru-RU" noProof="1" smtClean="0"/>
              <a:t>Fourth level</a:t>
            </a:r>
          </a:p>
          <a:p>
            <a:pPr lvl="4"/>
            <a:r>
              <a:rPr lang="en-US" altLang="ru-RU" noProof="1" smtClean="0"/>
              <a:t>Fifth level</a:t>
            </a:r>
          </a:p>
          <a:p>
            <a:pPr lvl="4"/>
            <a:r>
              <a:rPr lang="en-US" altLang="ru-RU" smtClean="0"/>
              <a:t>Sixth level</a:t>
            </a:r>
          </a:p>
          <a:p>
            <a:pPr lvl="4"/>
            <a:r>
              <a:rPr lang="en-US" altLang="ru-RU" smtClean="0"/>
              <a:t>Seventh level</a:t>
            </a:r>
          </a:p>
          <a:p>
            <a:pPr lvl="4"/>
            <a:r>
              <a:rPr lang="en-US" altLang="ru-RU" smtClean="0"/>
              <a:t>Eighth level</a:t>
            </a:r>
          </a:p>
          <a:p>
            <a:pPr lvl="4"/>
            <a:r>
              <a:rPr lang="en-US" altLang="ru-RU" smtClean="0"/>
              <a:t>Ninth level</a:t>
            </a:r>
          </a:p>
        </p:txBody>
      </p:sp>
      <p:sp>
        <p:nvSpPr>
          <p:cNvPr id="14" name="Rectangle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rgbClr val="B9BBB2"/>
                </a:solidFill>
                <a:latin typeface="Rockwell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29C070-3601-4C6F-A8EB-F1021FBB3EB9}" type="datetime8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2/21/2023 1:22 PM</a:t>
            </a:fld>
            <a:endParaRPr lang="en-US"/>
          </a:p>
        </p:txBody>
      </p:sp>
      <p:sp>
        <p:nvSpPr>
          <p:cNvPr id="1030" name="Rectangle 2"/>
          <p:cNvSpPr>
            <a:spLocks noGrp="1"/>
          </p:cNvSpPr>
          <p:nvPr>
            <p:ph type="ftr" sz="quarter" idx="3"/>
          </p:nvPr>
        </p:nvSpPr>
        <p:spPr bwMode="auto">
          <a:xfrm>
            <a:off x="1600200" y="6400800"/>
            <a:ext cx="39068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rgbClr val="B9BBB2"/>
                </a:solidFill>
                <a:latin typeface="Rockwell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3" name="Rectangle 22"/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chemeClr val="accent1"/>
                </a:solidFill>
                <a:latin typeface="Rockwell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9A28DD-4596-4534-BA22-8D61353BB639}" type="slidenum">
              <a:rPr lang="en-US">
                <a:solidFill>
                  <a:srgbClr val="72A376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>
                <a:solidFill>
                  <a:srgbClr val="72A376"/>
                </a:solidFill>
              </a:rPr>
              <a:t> </a:t>
            </a:r>
            <a:endParaRPr lang="en-US" b="1">
              <a:solidFill>
                <a:srgbClr val="72A3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1782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</p:sldLayoutIdLst>
  <p:txStyles>
    <p:titleStyle>
      <a:lvl1pPr marL="342900" indent="-342900" algn="r" defTabSz="-13873163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  <a:ea typeface="+mj-ea"/>
          <a:cs typeface="+mj-cs"/>
        </a:defRPr>
      </a:lvl1pPr>
      <a:lvl2pPr marL="3429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2pPr>
      <a:lvl3pPr marL="3429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3pPr>
      <a:lvl4pPr marL="3429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4pPr>
      <a:lvl5pPr marL="3429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5pPr>
      <a:lvl6pPr marL="8001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6pPr>
      <a:lvl7pPr marL="12573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7pPr>
      <a:lvl8pPr marL="17145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8pPr>
      <a:lvl9pPr marL="2171700" indent="-342900" algn="r" defTabSz="-13873163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effectLst>
            <a:outerShdw blurRad="38100" dist="38100" dir="2700000" algn="tl">
              <a:srgbClr val="FFFFFF"/>
            </a:outerShdw>
          </a:effectLst>
          <a:latin typeface="Rockwell" pitchFamily="18" charset="0"/>
        </a:defRPr>
      </a:lvl9pPr>
    </p:titleStyle>
    <p:bodyStyle>
      <a:lvl1pPr marL="342900" indent="-342900" algn="l" defTabSz="-13873163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"/>
        <a:defRPr sz="3200" kern="1200">
          <a:solidFill>
            <a:schemeClr val="tx1"/>
          </a:solidFill>
          <a:latin typeface="Rockwell" pitchFamily="18" charset="0"/>
          <a:ea typeface="+mn-ea"/>
          <a:cs typeface="+mn-cs"/>
        </a:defRPr>
      </a:lvl1pPr>
      <a:lvl2pPr marL="742950" indent="-285750" algn="l" defTabSz="-13873163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Rockwell" pitchFamily="18" charset="0"/>
          <a:ea typeface="+mn-ea"/>
          <a:cs typeface="+mn-cs"/>
        </a:defRPr>
      </a:lvl2pPr>
      <a:lvl3pPr marL="1143000" indent="-228600" algn="l" defTabSz="-13873163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Rockwell" pitchFamily="18" charset="0"/>
          <a:ea typeface="+mn-ea"/>
          <a:cs typeface="+mn-cs"/>
        </a:defRPr>
      </a:lvl3pPr>
      <a:lvl4pPr marL="1600200" indent="-228600" algn="l" defTabSz="-13873163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Rockwell" pitchFamily="18" charset="0"/>
          <a:ea typeface="+mn-ea"/>
          <a:cs typeface="+mn-cs"/>
        </a:defRPr>
      </a:lvl4pPr>
      <a:lvl5pPr marL="2057400" indent="-228600" algn="l" defTabSz="-13873163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1900" kern="1200">
          <a:solidFill>
            <a:schemeClr val="tx1"/>
          </a:solidFill>
          <a:latin typeface="Rockwell" pitchFamily="18" charset="0"/>
          <a:ea typeface="+mn-ea"/>
          <a:cs typeface="+mn-cs"/>
        </a:defRPr>
      </a:lvl5pPr>
      <a:lvl6pPr marL="1554480" indent="-173736" algn="l" rtl="0" latinLnBrk="0">
        <a:spcBef>
          <a:spcPts val="400"/>
        </a:spcBef>
        <a:buClr>
          <a:schemeClr val="accent4"/>
        </a:buClr>
        <a:buFont typeface="Wingdings 2"/>
        <a:buChar char="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37360" indent="-173736" algn="l" rtl="0" latinLnBrk="0">
        <a:spcBef>
          <a:spcPts val="400"/>
        </a:spcBef>
        <a:buClr>
          <a:schemeClr val="accent4"/>
        </a:buClr>
        <a:buFont typeface="Wingdings 2"/>
        <a:buChar char="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73736" algn="l" rtl="0" latinLnBrk="0">
        <a:spcBef>
          <a:spcPts val="400"/>
        </a:spcBef>
        <a:buClr>
          <a:schemeClr val="accent4"/>
        </a:buClr>
        <a:buFont typeface="Wingdings 2"/>
        <a:buChar char="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73736" algn="l" rtl="0" latinLnBrk="0">
        <a:spcBef>
          <a:spcPts val="400"/>
        </a:spcBef>
        <a:buClr>
          <a:schemeClr val="accent4"/>
        </a:buClr>
        <a:buFont typeface="Wingdings 2"/>
        <a:buChar char="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7" descr="berlin-panorama-widescreen_unbekannt_S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sp>
        <p:nvSpPr>
          <p:cNvPr id="40" name="CustomShape 1"/>
          <p:cNvSpPr/>
          <p:nvPr/>
        </p:nvSpPr>
        <p:spPr>
          <a:xfrm>
            <a:off x="152280" y="228600"/>
            <a:ext cx="8305920" cy="262872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r>
              <a:rPr lang="de-DE" sz="6600" b="1">
                <a:latin typeface="Arial"/>
              </a:rPr>
              <a:t>Berliner Luft</a:t>
            </a:r>
            <a:endParaRPr/>
          </a:p>
          <a:p>
            <a:pPr algn="r"/>
            <a:r>
              <a:rPr lang="de-DE" sz="6600" b="1">
                <a:latin typeface="Arial"/>
              </a:rPr>
              <a:t>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54" y="188640"/>
            <a:ext cx="5797690" cy="352839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err="1" smtClean="0">
                <a:effectLst/>
              </a:rPr>
              <a:t>Hier</a:t>
            </a:r>
            <a:r>
              <a:rPr lang="en-US" sz="3200" b="1" dirty="0" smtClean="0">
                <a:effectLst/>
              </a:rPr>
              <a:t> </a:t>
            </a:r>
            <a:r>
              <a:rPr lang="en-US" sz="3200" b="1" dirty="0" err="1" smtClean="0">
                <a:effectLst/>
              </a:rPr>
              <a:t>befinden</a:t>
            </a:r>
            <a:r>
              <a:rPr lang="en-US" sz="3200" b="1" dirty="0" smtClean="0">
                <a:effectLst/>
              </a:rPr>
              <a:t> </a:t>
            </a:r>
            <a:r>
              <a:rPr lang="en-US" sz="3200" b="1" dirty="0" err="1" smtClean="0">
                <a:effectLst/>
              </a:rPr>
              <a:t>sich</a:t>
            </a:r>
            <a:r>
              <a:rPr lang="en-US" sz="3200" b="1" dirty="0" smtClean="0">
                <a:effectLst/>
              </a:rPr>
              <a:t> </a:t>
            </a:r>
            <a:r>
              <a:rPr lang="en-US" sz="3200" b="1" dirty="0" err="1" smtClean="0">
                <a:effectLst/>
              </a:rPr>
              <a:t>Deutscher</a:t>
            </a:r>
            <a:r>
              <a:rPr lang="en-US" sz="3200" b="1" dirty="0" smtClean="0">
                <a:effectLst/>
              </a:rPr>
              <a:t> Dom</a:t>
            </a:r>
            <a:r>
              <a:rPr lang="ru-RU" sz="3200" b="1" dirty="0" smtClean="0">
                <a:effectLst/>
              </a:rPr>
              <a:t> (собор)</a:t>
            </a:r>
            <a:r>
              <a:rPr lang="en-US" sz="3200" b="1" dirty="0" smtClean="0">
                <a:effectLst/>
              </a:rPr>
              <a:t>, </a:t>
            </a:r>
            <a:r>
              <a:rPr lang="en-US" sz="3200" b="1" dirty="0" err="1" smtClean="0">
                <a:effectLst/>
              </a:rPr>
              <a:t>Französischer</a:t>
            </a:r>
            <a:r>
              <a:rPr lang="en-US" sz="3200" b="1" dirty="0" smtClean="0">
                <a:effectLst/>
              </a:rPr>
              <a:t> Dom und </a:t>
            </a:r>
            <a:r>
              <a:rPr lang="en-US" sz="3200" b="1" dirty="0" err="1" smtClean="0">
                <a:effectLst/>
              </a:rPr>
              <a:t>Schauspielhaus</a:t>
            </a:r>
            <a:r>
              <a:rPr lang="ru-RU" sz="3200" b="1" dirty="0"/>
              <a:t> </a:t>
            </a:r>
            <a:r>
              <a:rPr lang="ru-RU" sz="3200" b="1" dirty="0" smtClean="0"/>
              <a:t>(театр)</a:t>
            </a:r>
            <a:endParaRPr lang="ru-RU" sz="3200" b="1" dirty="0">
              <a:effectLst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9040"/>
            <a:ext cx="9050095" cy="2760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60648"/>
            <a:ext cx="3308722" cy="2481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783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92696"/>
            <a:ext cx="3470920" cy="2437456"/>
          </a:xfrm>
        </p:spPr>
        <p:txBody>
          <a:bodyPr>
            <a:normAutofit/>
          </a:bodyPr>
          <a:lstStyle/>
          <a:p>
            <a:pPr algn="ctr"/>
            <a:r>
              <a:rPr lang="en-US" dirty="0" err="1" smtClean="0"/>
              <a:t>Ein</a:t>
            </a:r>
            <a:r>
              <a:rPr lang="en-US" dirty="0" smtClean="0"/>
              <a:t> </a:t>
            </a:r>
            <a:r>
              <a:rPr lang="en-US" dirty="0" err="1" smtClean="0"/>
              <a:t>kulturelles</a:t>
            </a:r>
            <a:r>
              <a:rPr lang="en-US" dirty="0" smtClean="0"/>
              <a:t> </a:t>
            </a:r>
            <a:r>
              <a:rPr lang="en-US" dirty="0" err="1" smtClean="0"/>
              <a:t>Zentrum</a:t>
            </a:r>
            <a:r>
              <a:rPr lang="en-US" dirty="0" smtClean="0"/>
              <a:t> von Berlin 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857752" y="4481458"/>
            <a:ext cx="4176512" cy="1356505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3600" b="1" dirty="0" err="1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ist</a:t>
            </a:r>
            <a:r>
              <a:rPr lang="en-US" sz="3600" b="1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die </a:t>
            </a:r>
            <a:r>
              <a:rPr lang="en-US" sz="3600" b="1" dirty="0" err="1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S</a:t>
            </a:r>
            <a:r>
              <a:rPr lang="en-US" sz="3600" b="1" dirty="0" err="1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trasse</a:t>
            </a:r>
            <a:r>
              <a:rPr lang="en-US" sz="3600" b="1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3600" b="1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«</a:t>
            </a:r>
            <a:r>
              <a:rPr lang="en-US" sz="3600" b="1" dirty="0" err="1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Unter</a:t>
            </a:r>
            <a:r>
              <a:rPr lang="en-US" sz="3600" b="1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den Linden</a:t>
            </a:r>
            <a:r>
              <a:rPr lang="ru-RU" sz="3600" b="1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»</a:t>
            </a:r>
            <a:r>
              <a:rPr lang="en-US" sz="3600" b="1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.</a:t>
            </a:r>
            <a:endParaRPr lang="ru-RU" sz="3600" b="1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6992"/>
            <a:ext cx="5200260" cy="3461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202" y="34477"/>
            <a:ext cx="5147517" cy="3466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72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211144" cy="1399032"/>
          </a:xfrm>
        </p:spPr>
        <p:txBody>
          <a:bodyPr/>
          <a:lstStyle/>
          <a:p>
            <a:pPr algn="ctr"/>
            <a:r>
              <a:rPr lang="en-US" sz="3200" b="1" dirty="0" smtClean="0"/>
              <a:t>Auf </a:t>
            </a:r>
            <a:r>
              <a:rPr lang="en-US" sz="3200" b="1" dirty="0" err="1" smtClean="0"/>
              <a:t>dieser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Strasse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steht</a:t>
            </a:r>
            <a:r>
              <a:rPr lang="en-US" sz="3200" b="1" dirty="0" smtClean="0"/>
              <a:t> die Humboldt-</a:t>
            </a:r>
            <a:r>
              <a:rPr lang="en-US" sz="3200" b="1" dirty="0" err="1" smtClean="0"/>
              <a:t>Universität</a:t>
            </a:r>
            <a:r>
              <a:rPr lang="en-US" sz="3200" b="1" dirty="0" smtClean="0"/>
              <a:t>.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04864"/>
            <a:ext cx="8784974" cy="4392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953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2" descr="Berlin_Souvenir_Magnet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pic>
        <p:nvPicPr>
          <p:cNvPr id="89" name="Picture 3" descr="Berlin_Souvenir_Magnet"/>
          <p:cNvPicPr/>
          <p:nvPr/>
        </p:nvPicPr>
        <p:blipFill>
          <a:blip r:embed="rId2"/>
          <a:stretch>
            <a:fillRect/>
          </a:stretch>
        </p:blipFill>
        <p:spPr>
          <a:xfrm>
            <a:off x="-5697" y="-26924"/>
            <a:ext cx="9144000" cy="6858000"/>
          </a:xfrm>
          <a:prstGeom prst="rect">
            <a:avLst/>
          </a:prstGeom>
          <a:ln>
            <a:noFill/>
          </a:ln>
        </p:spPr>
      </p:pic>
      <p:sp>
        <p:nvSpPr>
          <p:cNvPr id="91" name="CustomShape 1"/>
          <p:cNvSpPr/>
          <p:nvPr/>
        </p:nvSpPr>
        <p:spPr>
          <a:xfrm>
            <a:off x="-11395" y="5301207"/>
            <a:ext cx="9149697" cy="1529869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de-DE" sz="4400" b="1" dirty="0" smtClean="0">
                <a:latin typeface="Times New Roman"/>
              </a:rPr>
              <a:t>die Humboldt – Universität</a:t>
            </a:r>
            <a:r>
              <a:rPr lang="ru-RU" sz="4400" b="1" dirty="0" smtClean="0">
                <a:latin typeface="Times New Roman"/>
              </a:rPr>
              <a:t> – Университет имени Гумбольдта </a:t>
            </a:r>
            <a:endParaRPr sz="1400" dirty="0"/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217022" cy="4608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646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-20239"/>
            <a:ext cx="6720408" cy="157336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Die </a:t>
            </a:r>
            <a:r>
              <a:rPr lang="en-US" sz="2800" dirty="0" err="1" smtClean="0"/>
              <a:t>berühmteste</a:t>
            </a:r>
            <a:r>
              <a:rPr lang="en-US" sz="2800" dirty="0" smtClean="0"/>
              <a:t> </a:t>
            </a:r>
            <a:r>
              <a:rPr lang="en-US" sz="2800" dirty="0" err="1" smtClean="0"/>
              <a:t>Einkaufsstrasse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 in Berlin </a:t>
            </a:r>
            <a:br>
              <a:rPr lang="en-US" sz="2800" dirty="0" smtClean="0"/>
            </a:br>
            <a:r>
              <a:rPr lang="en-US" sz="2800" dirty="0" err="1" smtClean="0"/>
              <a:t>heißt</a:t>
            </a:r>
            <a:r>
              <a:rPr lang="en-US" sz="2800" dirty="0" smtClean="0"/>
              <a:t> </a:t>
            </a:r>
            <a:r>
              <a:rPr lang="en-US" sz="2800" dirty="0" err="1" smtClean="0"/>
              <a:t>Kurfürstendamm</a:t>
            </a:r>
            <a:r>
              <a:rPr lang="en-US" sz="2800" dirty="0" smtClean="0"/>
              <a:t>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72816"/>
            <a:ext cx="7920880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524" y="5742509"/>
            <a:ext cx="8712968" cy="936104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2800" b="1" dirty="0" err="1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Hier</a:t>
            </a:r>
            <a:r>
              <a:rPr lang="en-US" sz="28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800" b="1" dirty="0" err="1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befinden</a:t>
            </a:r>
            <a:r>
              <a:rPr lang="en-US" sz="28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800" b="1" dirty="0" err="1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sich</a:t>
            </a:r>
            <a:r>
              <a:rPr lang="en-US" sz="28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800" b="1" dirty="0" err="1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viele</a:t>
            </a:r>
            <a:r>
              <a:rPr lang="en-US" sz="28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800" b="1" dirty="0" err="1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Kaufhäuser</a:t>
            </a:r>
            <a:r>
              <a:rPr lang="en-US" sz="28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, </a:t>
            </a:r>
            <a:r>
              <a:rPr lang="en-US" sz="2800" b="1" dirty="0" err="1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Geschäfte</a:t>
            </a:r>
            <a:r>
              <a:rPr lang="en-US" sz="28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und Cafes.</a:t>
            </a:r>
            <a:endParaRPr lang="ru-RU" sz="2800" b="1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2336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373216"/>
            <a:ext cx="9144000" cy="1451751"/>
          </a:xfrm>
        </p:spPr>
        <p:txBody>
          <a:bodyPr/>
          <a:lstStyle/>
          <a:p>
            <a:pPr algn="ctr"/>
            <a:r>
              <a:rPr lang="ru-RU" sz="5400" b="1" dirty="0" err="1"/>
              <a:t>К</a:t>
            </a:r>
            <a:r>
              <a:rPr lang="ru-RU" sz="5400" b="1" dirty="0" err="1" smtClean="0"/>
              <a:t>урфюрстендамм</a:t>
            </a:r>
            <a:endParaRPr lang="ru-RU" sz="5400" b="1" dirty="0"/>
          </a:p>
        </p:txBody>
      </p:sp>
      <p:pic>
        <p:nvPicPr>
          <p:cNvPr id="4" name="Picture 4" descr="kurfurstendamm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7321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8173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81979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/>
              <a:t>Am </a:t>
            </a:r>
            <a:r>
              <a:rPr lang="en-US" sz="3200" b="1" dirty="0" err="1" smtClean="0"/>
              <a:t>Kurfürstendamm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steht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das </a:t>
            </a:r>
            <a:r>
              <a:rPr lang="en-US" sz="3200" b="1" dirty="0" err="1" smtClean="0"/>
              <a:t>Denkmal</a:t>
            </a:r>
            <a:r>
              <a:rPr lang="ru-RU" sz="3200" b="1" dirty="0" smtClean="0"/>
              <a:t> </a:t>
            </a:r>
            <a:r>
              <a:rPr lang="ru-RU" sz="2000" b="1" dirty="0" smtClean="0"/>
              <a:t>(памятник)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err="1" smtClean="0"/>
              <a:t>gegen</a:t>
            </a:r>
            <a:r>
              <a:rPr lang="en-US" sz="3200" b="1" dirty="0" smtClean="0"/>
              <a:t> Krieg</a:t>
            </a:r>
            <a:r>
              <a:rPr lang="ru-RU" sz="3200" b="1" dirty="0" smtClean="0"/>
              <a:t> </a:t>
            </a:r>
            <a:r>
              <a:rPr lang="ru-RU" sz="2000" b="1" dirty="0" smtClean="0"/>
              <a:t>(войны) </a:t>
            </a:r>
            <a:r>
              <a:rPr lang="en-US" sz="3200" b="1" dirty="0" smtClean="0"/>
              <a:t>und </a:t>
            </a:r>
            <a:r>
              <a:rPr lang="en-US" sz="3200" b="1" dirty="0" err="1" smtClean="0"/>
              <a:t>Zerstörung</a:t>
            </a:r>
            <a:r>
              <a:rPr lang="ru-RU" sz="3200" b="1" dirty="0" smtClean="0"/>
              <a:t> </a:t>
            </a:r>
            <a:r>
              <a:rPr lang="ru-RU" sz="2000" b="1" dirty="0" smtClean="0"/>
              <a:t>(разрушение)</a:t>
            </a:r>
            <a:r>
              <a:rPr lang="en-US" sz="3200" b="1" dirty="0" smtClean="0"/>
              <a:t>.</a:t>
            </a:r>
            <a:endParaRPr lang="ru-RU" sz="32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172620" y="5373216"/>
            <a:ext cx="3886200" cy="1584176"/>
          </a:xfrm>
        </p:spPr>
        <p:txBody>
          <a:bodyPr/>
          <a:lstStyle/>
          <a:p>
            <a:endParaRPr lang="en-US" dirty="0" smtClean="0"/>
          </a:p>
          <a:p>
            <a:pPr algn="ctr"/>
            <a:r>
              <a:rPr lang="en-US" sz="3200" b="1" dirty="0" err="1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Es</a:t>
            </a:r>
            <a:r>
              <a:rPr lang="en-US" sz="32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heißt</a:t>
            </a:r>
            <a:r>
              <a:rPr lang="en-US" sz="32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Gedächtniskirche</a:t>
            </a:r>
            <a:r>
              <a:rPr lang="en-US" sz="32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.</a:t>
            </a:r>
            <a:endParaRPr lang="ru-RU" sz="3200" b="1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2204864"/>
            <a:ext cx="5465063" cy="4209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981979"/>
            <a:ext cx="2783185" cy="3750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324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2" descr="Berlin_Souvenir_Magnet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pic>
        <p:nvPicPr>
          <p:cNvPr id="56" name="Picture 3" descr="Berlin_Souvenir_Magnet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pic>
        <p:nvPicPr>
          <p:cNvPr id="57" name="Picture 4" descr="Berlin_-_Kaiser_Wilhelm_Memorial_Church_-_inside_2"/>
          <p:cNvPicPr/>
          <p:nvPr/>
        </p:nvPicPr>
        <p:blipFill>
          <a:blip r:embed="rId3"/>
          <a:stretch>
            <a:fillRect/>
          </a:stretch>
        </p:blipFill>
        <p:spPr>
          <a:xfrm>
            <a:off x="4425840" y="0"/>
            <a:ext cx="4718160" cy="5638680"/>
          </a:xfrm>
          <a:prstGeom prst="rect">
            <a:avLst/>
          </a:prstGeom>
          <a:ln>
            <a:noFill/>
          </a:ln>
        </p:spPr>
      </p:pic>
      <p:pic>
        <p:nvPicPr>
          <p:cNvPr id="58" name="Picture 5" descr="_MG_4706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648320" cy="5638680"/>
          </a:xfrm>
          <a:prstGeom prst="rect">
            <a:avLst/>
          </a:prstGeom>
          <a:ln>
            <a:noFill/>
          </a:ln>
        </p:spPr>
      </p:pic>
      <p:sp>
        <p:nvSpPr>
          <p:cNvPr id="59" name="CustomShape 1"/>
          <p:cNvSpPr/>
          <p:nvPr/>
        </p:nvSpPr>
        <p:spPr>
          <a:xfrm>
            <a:off x="0" y="5638680"/>
            <a:ext cx="9144000" cy="121932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de-DE" sz="3600" b="1" dirty="0">
                <a:latin typeface="Times New Roman"/>
              </a:rPr>
              <a:t>die </a:t>
            </a:r>
            <a:r>
              <a:rPr lang="de-DE" sz="3600" b="1" dirty="0" smtClean="0">
                <a:latin typeface="Times New Roman"/>
              </a:rPr>
              <a:t>Gedächtniskirche</a:t>
            </a:r>
            <a:r>
              <a:rPr lang="ru-RU" sz="3600" b="1" dirty="0" smtClean="0">
                <a:latin typeface="Times New Roman"/>
              </a:rPr>
              <a:t> – Мемориальная церковь кайзера Вильгельма</a:t>
            </a:r>
            <a:endParaRPr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41073"/>
            <a:ext cx="7239000" cy="136207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sz="4000" b="1" dirty="0" smtClean="0"/>
              <a:t>Das </a:t>
            </a:r>
            <a:r>
              <a:rPr lang="en-US" sz="4000" b="1" dirty="0" err="1" smtClean="0"/>
              <a:t>höchste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Gebäude</a:t>
            </a:r>
            <a:r>
              <a:rPr lang="en-US" sz="4000" b="1" dirty="0" smtClean="0"/>
              <a:t> Berlins</a:t>
            </a:r>
            <a:br>
              <a:rPr lang="en-US" sz="4000" b="1" dirty="0" smtClean="0"/>
            </a:br>
            <a:r>
              <a:rPr lang="en-US" sz="4000" b="1" dirty="0" err="1" smtClean="0"/>
              <a:t>ist</a:t>
            </a:r>
            <a:r>
              <a:rPr lang="en-US" sz="4000" b="1" dirty="0" smtClean="0"/>
              <a:t> der </a:t>
            </a:r>
            <a:r>
              <a:rPr lang="en-US" sz="4000" b="1" dirty="0" err="1" smtClean="0"/>
              <a:t>Fernsehturm</a:t>
            </a:r>
            <a:r>
              <a:rPr lang="en-US" sz="4000" b="1" dirty="0" smtClean="0"/>
              <a:t>. </a:t>
            </a:r>
            <a:br>
              <a:rPr lang="en-US" sz="4000" b="1" dirty="0" smtClean="0"/>
            </a:br>
            <a:endParaRPr lang="ru-RU" sz="4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556792"/>
            <a:ext cx="6528766" cy="4515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18992" y="6165304"/>
            <a:ext cx="8808896" cy="548615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err="1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Er</a:t>
            </a:r>
            <a:r>
              <a:rPr lang="en-US" sz="28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800" b="1" dirty="0" err="1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befindet</a:t>
            </a:r>
            <a:r>
              <a:rPr lang="en-US" sz="28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800" b="1" dirty="0" err="1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sich</a:t>
            </a:r>
            <a:r>
              <a:rPr lang="en-US" sz="28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800" b="1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auf </a:t>
            </a:r>
            <a:r>
              <a:rPr lang="en-US" sz="2800" b="1" dirty="0" err="1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dem</a:t>
            </a:r>
            <a:r>
              <a:rPr lang="en-US" sz="28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800" b="1" dirty="0" err="1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Alexanderplatz</a:t>
            </a:r>
            <a:r>
              <a:rPr lang="en-US" sz="28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.</a:t>
            </a:r>
            <a:endParaRPr lang="ru-RU" sz="2800" b="1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0018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2" descr="Berlin_Souvenir_Magnet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pic>
        <p:nvPicPr>
          <p:cNvPr id="61" name="Picture 3" descr="Berlin_Souvenir_Magnet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sp>
        <p:nvSpPr>
          <p:cNvPr id="62" name="CustomShape 1"/>
          <p:cNvSpPr/>
          <p:nvPr/>
        </p:nvSpPr>
        <p:spPr>
          <a:xfrm>
            <a:off x="0" y="5502240"/>
            <a:ext cx="9144000" cy="135576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de-DE" sz="4400" b="1" dirty="0">
                <a:latin typeface="Times New Roman"/>
              </a:rPr>
              <a:t>der </a:t>
            </a:r>
            <a:r>
              <a:rPr lang="de-DE" sz="4400" b="1" dirty="0" smtClean="0">
                <a:latin typeface="Times New Roman"/>
              </a:rPr>
              <a:t>Fernsehturm</a:t>
            </a:r>
            <a:r>
              <a:rPr lang="ru-RU" sz="4400" b="1" dirty="0" smtClean="0">
                <a:latin typeface="Times New Roman"/>
              </a:rPr>
              <a:t> – Берлинская телебашня</a:t>
            </a:r>
            <a:endParaRPr sz="1400" dirty="0"/>
          </a:p>
        </p:txBody>
      </p:sp>
      <p:pic>
        <p:nvPicPr>
          <p:cNvPr id="63" name="Picture 5" descr="fernsehturm-berlin-in-der-nacht-en11631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502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1008"/>
            <a:ext cx="5003248" cy="3333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692" y="188640"/>
            <a:ext cx="4599749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17" y="501933"/>
            <a:ext cx="4488160" cy="2653923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Berlin </a:t>
            </a:r>
            <a:r>
              <a:rPr lang="en-US" sz="4400" dirty="0" err="1" smtClean="0"/>
              <a:t>ist</a:t>
            </a:r>
            <a:r>
              <a:rPr lang="en-US" sz="4400" dirty="0" smtClean="0"/>
              <a:t> die </a:t>
            </a:r>
            <a:r>
              <a:rPr lang="en-US" sz="4400" dirty="0" err="1" smtClean="0"/>
              <a:t>Hauptstadt</a:t>
            </a:r>
            <a:r>
              <a:rPr lang="en-US" sz="4400" dirty="0" smtClean="0"/>
              <a:t> </a:t>
            </a:r>
            <a:br>
              <a:rPr lang="en-US" sz="4400" dirty="0" smtClean="0"/>
            </a:br>
            <a:r>
              <a:rPr lang="en-US" sz="4400" dirty="0" smtClean="0"/>
              <a:t>von Deutschland. </a:t>
            </a:r>
            <a:endParaRPr lang="ru-RU" sz="44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04048" y="4077072"/>
            <a:ext cx="3886200" cy="1944216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err="1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Es</a:t>
            </a:r>
            <a:r>
              <a:rPr lang="en-US" sz="54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5400" b="1" dirty="0" err="1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liegt</a:t>
            </a:r>
            <a:r>
              <a:rPr lang="en-US" sz="54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an der Spree.</a:t>
            </a:r>
            <a:endParaRPr lang="ru-RU" sz="5400" b="1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4653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239000" cy="1933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4400" dirty="0"/>
              <a:t>Am </a:t>
            </a:r>
            <a:r>
              <a:rPr lang="en-US" sz="4400" dirty="0" err="1" smtClean="0"/>
              <a:t>Branderburger</a:t>
            </a:r>
            <a:r>
              <a:rPr lang="ru-RU" sz="4400" dirty="0" smtClean="0"/>
              <a:t> </a:t>
            </a:r>
            <a:r>
              <a:rPr lang="en-US" sz="4400" dirty="0"/>
              <a:t>T</a:t>
            </a:r>
            <a:r>
              <a:rPr lang="en-US" sz="4400" dirty="0" smtClean="0"/>
              <a:t>or </a:t>
            </a:r>
            <a:r>
              <a:rPr lang="en-US" sz="4400" dirty="0" err="1" smtClean="0"/>
              <a:t>steht</a:t>
            </a:r>
            <a:r>
              <a:rPr lang="en-US" sz="4400" dirty="0" smtClean="0"/>
              <a:t> </a:t>
            </a:r>
            <a:br>
              <a:rPr lang="en-US" sz="4400" dirty="0" smtClean="0"/>
            </a:br>
            <a:r>
              <a:rPr lang="en-US" sz="4400" dirty="0" smtClean="0"/>
              <a:t>das </a:t>
            </a:r>
            <a:r>
              <a:rPr lang="en-US" sz="4400" dirty="0" err="1"/>
              <a:t>Reichstagsgebäude</a:t>
            </a:r>
            <a:r>
              <a:rPr lang="en-US" sz="4400" dirty="0"/>
              <a:t>.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/>
              <a:t/>
            </a:r>
            <a:br>
              <a:rPr lang="en-US" sz="4400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54" y="1904643"/>
            <a:ext cx="8376592" cy="4188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6075253"/>
            <a:ext cx="8315808" cy="648072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en-US" sz="3200" b="1" dirty="0" err="1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Hier</a:t>
            </a:r>
            <a:r>
              <a:rPr lang="en-US" sz="32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tagt</a:t>
            </a:r>
            <a:r>
              <a:rPr lang="en-US" sz="32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2400" b="1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(заседать) </a:t>
            </a:r>
            <a:r>
              <a:rPr lang="en-US" sz="3200" b="1" dirty="0" err="1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jetzt</a:t>
            </a:r>
            <a:r>
              <a:rPr lang="en-US" sz="3200" b="1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der </a:t>
            </a:r>
            <a:r>
              <a:rPr lang="en-US" sz="3200" b="1" dirty="0" err="1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Deutscher</a:t>
            </a:r>
            <a:r>
              <a:rPr lang="en-US" sz="32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Parlament</a:t>
            </a:r>
            <a:r>
              <a:rPr lang="en-US" sz="32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.</a:t>
            </a:r>
            <a:endParaRPr lang="ru-RU" sz="3200" b="1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3267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 descr="Berlin_Souvenir_Magnet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pic>
        <p:nvPicPr>
          <p:cNvPr id="52" name="Picture 3" descr="Berlin_Souvenir_Magnet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pic>
        <p:nvPicPr>
          <p:cNvPr id="53" name="Picture 4" descr="Berlin_Reichstag_01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656320"/>
          </a:xfrm>
          <a:prstGeom prst="rect">
            <a:avLst/>
          </a:prstGeom>
          <a:ln>
            <a:noFill/>
          </a:ln>
        </p:spPr>
      </p:pic>
      <p:sp>
        <p:nvSpPr>
          <p:cNvPr id="54" name="CustomShape 1"/>
          <p:cNvSpPr/>
          <p:nvPr/>
        </p:nvSpPr>
        <p:spPr>
          <a:xfrm>
            <a:off x="0" y="5656320"/>
            <a:ext cx="9144000" cy="120168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de-DE" sz="4000" b="1" dirty="0">
                <a:latin typeface="Times New Roman"/>
              </a:rPr>
              <a:t>der </a:t>
            </a:r>
            <a:r>
              <a:rPr lang="de-DE" sz="4000" b="1" dirty="0" smtClean="0">
                <a:latin typeface="Times New Roman"/>
              </a:rPr>
              <a:t>Reichstagsgebäude</a:t>
            </a:r>
            <a:r>
              <a:rPr lang="ru-RU" sz="4000" b="1" dirty="0" smtClean="0">
                <a:latin typeface="Times New Roman"/>
              </a:rPr>
              <a:t> – здание Рейхстага</a:t>
            </a:r>
            <a:endParaRPr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smtClean="0"/>
              <a:t>Der </a:t>
            </a:r>
            <a:r>
              <a:rPr lang="en-US" sz="3600" b="1" dirty="0" err="1" smtClean="0"/>
              <a:t>Senat</a:t>
            </a:r>
            <a:r>
              <a:rPr lang="en-US" sz="3600" b="1" dirty="0" smtClean="0"/>
              <a:t> von Berlin </a:t>
            </a:r>
            <a:r>
              <a:rPr lang="en-US" sz="3600" b="1" dirty="0" err="1" smtClean="0"/>
              <a:t>tagt</a:t>
            </a:r>
            <a:r>
              <a:rPr lang="en-US" sz="3600" b="1" dirty="0" smtClean="0"/>
              <a:t> </a:t>
            </a:r>
            <a:br>
              <a:rPr lang="en-US" sz="3600" b="1" dirty="0" smtClean="0"/>
            </a:br>
            <a:r>
              <a:rPr lang="en-US" sz="3600" b="1" dirty="0" err="1" smtClean="0"/>
              <a:t>im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Roten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Rathaus</a:t>
            </a:r>
            <a:r>
              <a:rPr lang="en-US" sz="3600" b="1" dirty="0" smtClean="0"/>
              <a:t>.</a:t>
            </a:r>
            <a:endParaRPr lang="ru-RU" sz="3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827" y="1028859"/>
            <a:ext cx="1755648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2816"/>
            <a:ext cx="6552479" cy="4918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457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2" descr="Berlin_Souvenir_Magnet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pic>
        <p:nvPicPr>
          <p:cNvPr id="89" name="Picture 3" descr="Berlin_Souvenir_Magnet"/>
          <p:cNvPicPr/>
          <p:nvPr/>
        </p:nvPicPr>
        <p:blipFill>
          <a:blip r:embed="rId2"/>
          <a:stretch>
            <a:fillRect/>
          </a:stretch>
        </p:blipFill>
        <p:spPr>
          <a:xfrm>
            <a:off x="-5697" y="-26924"/>
            <a:ext cx="9144000" cy="6858000"/>
          </a:xfrm>
          <a:prstGeom prst="rect">
            <a:avLst/>
          </a:prstGeom>
          <a:ln>
            <a:noFill/>
          </a:ln>
        </p:spPr>
      </p:pic>
      <p:sp>
        <p:nvSpPr>
          <p:cNvPr id="91" name="CustomShape 1"/>
          <p:cNvSpPr/>
          <p:nvPr/>
        </p:nvSpPr>
        <p:spPr>
          <a:xfrm>
            <a:off x="-11394" y="5661248"/>
            <a:ext cx="9155394" cy="1169828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de-DE" sz="3600" b="1" dirty="0" smtClean="0">
                <a:latin typeface="Times New Roman"/>
              </a:rPr>
              <a:t>das Rote Rathaus</a:t>
            </a:r>
            <a:r>
              <a:rPr lang="ru-RU" sz="3600" b="1" dirty="0" smtClean="0">
                <a:latin typeface="Times New Roman"/>
              </a:rPr>
              <a:t> – Красная Ратуша (мэрия)</a:t>
            </a:r>
            <a:endParaRPr sz="11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82" y="0"/>
            <a:ext cx="8009293" cy="6011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09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874" y="33441"/>
            <a:ext cx="5494759" cy="193737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/>
              <a:t>Das </a:t>
            </a:r>
            <a:r>
              <a:rPr lang="en-US" sz="3200" b="1" dirty="0" err="1" smtClean="0"/>
              <a:t>älteste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Gebäude</a:t>
            </a:r>
            <a:r>
              <a:rPr lang="en-US" sz="3200" b="1" dirty="0" smtClean="0"/>
              <a:t> </a:t>
            </a:r>
            <a:br>
              <a:rPr lang="en-US" sz="3200" b="1" dirty="0" smtClean="0"/>
            </a:br>
            <a:r>
              <a:rPr lang="en-US" sz="3200" b="1" dirty="0" smtClean="0"/>
              <a:t>von Berlin</a:t>
            </a:r>
            <a:br>
              <a:rPr lang="en-US" sz="3200" b="1" dirty="0" smtClean="0"/>
            </a:br>
            <a:r>
              <a:rPr lang="en-US" sz="3200" b="1" dirty="0" smtClean="0"/>
              <a:t> </a:t>
            </a:r>
            <a:r>
              <a:rPr lang="en-US" sz="3200" b="1" dirty="0" err="1" smtClean="0"/>
              <a:t>ist</a:t>
            </a:r>
            <a:r>
              <a:rPr lang="en-US" sz="3200" b="1" dirty="0" smtClean="0"/>
              <a:t> die </a:t>
            </a:r>
            <a:r>
              <a:rPr lang="en-US" sz="3200" b="1" dirty="0" err="1" smtClean="0"/>
              <a:t>Nikolaikirche</a:t>
            </a:r>
            <a:r>
              <a:rPr lang="en-US" sz="3200" b="1" dirty="0" smtClean="0"/>
              <a:t>.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935" y="116631"/>
            <a:ext cx="2701988" cy="1800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132856"/>
            <a:ext cx="5974435" cy="4480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935" y="2492895"/>
            <a:ext cx="2736304" cy="1823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797150"/>
            <a:ext cx="2724795" cy="1816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407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2" descr="Berlin_Souvenir_Magnet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pic>
        <p:nvPicPr>
          <p:cNvPr id="89" name="Picture 3" descr="Berlin_Souvenir_Magnet"/>
          <p:cNvPicPr/>
          <p:nvPr/>
        </p:nvPicPr>
        <p:blipFill>
          <a:blip r:embed="rId2"/>
          <a:stretch>
            <a:fillRect/>
          </a:stretch>
        </p:blipFill>
        <p:spPr>
          <a:xfrm>
            <a:off x="-5697" y="-26924"/>
            <a:ext cx="9144000" cy="6858000"/>
          </a:xfrm>
          <a:prstGeom prst="rect">
            <a:avLst/>
          </a:prstGeom>
          <a:ln>
            <a:noFill/>
          </a:ln>
        </p:spPr>
      </p:pic>
      <p:sp>
        <p:nvSpPr>
          <p:cNvPr id="91" name="CustomShape 1"/>
          <p:cNvSpPr/>
          <p:nvPr/>
        </p:nvSpPr>
        <p:spPr>
          <a:xfrm>
            <a:off x="-1" y="5256124"/>
            <a:ext cx="9138303" cy="157495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de-DE" sz="3600" b="1" dirty="0" smtClean="0">
                <a:latin typeface="Times New Roman"/>
              </a:rPr>
              <a:t>die Nikolaikirche</a:t>
            </a:r>
            <a:r>
              <a:rPr lang="ru-RU" sz="3600" b="1" dirty="0" smtClean="0">
                <a:latin typeface="Times New Roman"/>
              </a:rPr>
              <a:t> – Церковь Святого Николая</a:t>
            </a:r>
            <a:endParaRPr sz="11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82" y="17767"/>
            <a:ext cx="7992889" cy="5211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09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45224"/>
            <a:ext cx="9144000" cy="1412776"/>
          </a:xfrm>
        </p:spPr>
        <p:txBody>
          <a:bodyPr/>
          <a:lstStyle/>
          <a:p>
            <a:pPr algn="ctr"/>
            <a:r>
              <a:rPr lang="de-DE" sz="3600" b="1" dirty="0" smtClean="0"/>
              <a:t>    </a:t>
            </a:r>
            <a:r>
              <a:rPr lang="de-DE" sz="3200" b="1" dirty="0" smtClean="0"/>
              <a:t>Bundestag </a:t>
            </a:r>
            <a:r>
              <a:rPr lang="ru-RU" sz="3200" b="1" dirty="0" smtClean="0"/>
              <a:t>– </a:t>
            </a:r>
            <a:r>
              <a:rPr lang="de-DE" sz="3200" b="1" dirty="0" smtClean="0"/>
              <a:t>das deutsche Parlament</a:t>
            </a:r>
            <a:r>
              <a:rPr lang="ru-RU" sz="3200" b="1" dirty="0" smtClean="0"/>
              <a:t> Бундестаг – это Парламент Германии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504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616938"/>
            <a:ext cx="9144000" cy="1236960"/>
          </a:xfrm>
        </p:spPr>
        <p:txBody>
          <a:bodyPr/>
          <a:lstStyle/>
          <a:p>
            <a:pPr algn="ctr"/>
            <a:r>
              <a:rPr lang="de-DE" sz="4000" b="1" dirty="0" smtClean="0"/>
              <a:t>Berliner Zoo</a:t>
            </a:r>
            <a:r>
              <a:rPr lang="ru-RU" sz="4000" b="1" dirty="0" smtClean="0"/>
              <a:t> – Берлинский зоопарк</a:t>
            </a:r>
            <a:endParaRPr lang="ru-RU" sz="4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06"/>
            <a:ext cx="9144000" cy="562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242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2" descr="Berlin_Souvenir_Magnet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pic>
        <p:nvPicPr>
          <p:cNvPr id="65" name="Picture 3" descr="Berlin_Souvenir_Magnet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pic>
        <p:nvPicPr>
          <p:cNvPr id="66" name="Picture 4" descr="Berlin_Tiergarten_Siegessäule_Luftansicht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486400"/>
          </a:xfrm>
          <a:prstGeom prst="rect">
            <a:avLst/>
          </a:prstGeom>
          <a:ln>
            <a:noFill/>
          </a:ln>
        </p:spPr>
      </p:pic>
      <p:sp>
        <p:nvSpPr>
          <p:cNvPr id="67" name="CustomShape 1"/>
          <p:cNvSpPr/>
          <p:nvPr/>
        </p:nvSpPr>
        <p:spPr>
          <a:xfrm>
            <a:off x="0" y="5486400"/>
            <a:ext cx="9144000" cy="13716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de-DE" sz="4800" b="1" dirty="0">
                <a:latin typeface="Times New Roman"/>
              </a:rPr>
              <a:t>der </a:t>
            </a:r>
            <a:r>
              <a:rPr lang="de-DE" sz="4800" b="1" dirty="0" smtClean="0">
                <a:latin typeface="Times New Roman"/>
              </a:rPr>
              <a:t>Tiergarten</a:t>
            </a:r>
            <a:r>
              <a:rPr lang="ru-RU" sz="4800" b="1" dirty="0" smtClean="0">
                <a:latin typeface="Times New Roman"/>
              </a:rPr>
              <a:t> – парк </a:t>
            </a:r>
            <a:r>
              <a:rPr lang="ru-RU" sz="4800" b="1" dirty="0" err="1" smtClean="0">
                <a:latin typeface="Times New Roman"/>
              </a:rPr>
              <a:t>Тиргартен</a:t>
            </a:r>
            <a:endParaRPr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2" descr="Berlin_Souvenir_Magnet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pic>
        <p:nvPicPr>
          <p:cNvPr id="69" name="Picture 3" descr="Berlin_Souvenir_Magnet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pic>
        <p:nvPicPr>
          <p:cNvPr id="70" name="Picture 4" descr="16B97550946B11E1A72433D84FA9055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562720"/>
          </a:xfrm>
          <a:prstGeom prst="rect">
            <a:avLst/>
          </a:prstGeom>
          <a:ln>
            <a:noFill/>
          </a:ln>
        </p:spPr>
      </p:pic>
      <p:sp>
        <p:nvSpPr>
          <p:cNvPr id="71" name="CustomShape 1"/>
          <p:cNvSpPr/>
          <p:nvPr/>
        </p:nvSpPr>
        <p:spPr>
          <a:xfrm>
            <a:off x="0" y="5562720"/>
            <a:ext cx="9144000" cy="129528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de-DE" sz="4400" b="1" dirty="0">
                <a:latin typeface="Times New Roman"/>
              </a:rPr>
              <a:t>das </a:t>
            </a:r>
            <a:r>
              <a:rPr lang="de-DE" sz="4400" b="1" dirty="0" smtClean="0">
                <a:latin typeface="Times New Roman"/>
              </a:rPr>
              <a:t>Sony-Center</a:t>
            </a:r>
            <a:r>
              <a:rPr lang="ru-RU" sz="4400" b="1" dirty="0" smtClean="0">
                <a:latin typeface="Times New Roman"/>
              </a:rPr>
              <a:t> здание Сони-Центр</a:t>
            </a:r>
            <a:endParaRPr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24562" y="0"/>
            <a:ext cx="9168562" cy="219801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Das  </a:t>
            </a:r>
            <a:r>
              <a:rPr lang="en-US" sz="4000" b="1" dirty="0" err="1" smtClean="0"/>
              <a:t>Wahrzeichen</a:t>
            </a:r>
            <a:r>
              <a:rPr lang="en-US" sz="4000" b="1" dirty="0" smtClean="0"/>
              <a:t> </a:t>
            </a:r>
            <a:r>
              <a:rPr lang="ru-RU" sz="2400" b="1" dirty="0" smtClean="0"/>
              <a:t>(символ)</a:t>
            </a:r>
            <a:r>
              <a:rPr lang="en-US" sz="2400" b="1" dirty="0" smtClean="0"/>
              <a:t>  </a:t>
            </a:r>
            <a:r>
              <a:rPr lang="en-US" sz="4000" b="1" dirty="0" smtClean="0"/>
              <a:t>von Berlin</a:t>
            </a:r>
            <a:br>
              <a:rPr lang="en-US" sz="4000" b="1" dirty="0" smtClean="0"/>
            </a:br>
            <a:r>
              <a:rPr lang="en-US" sz="4000" b="1" dirty="0" smtClean="0"/>
              <a:t> </a:t>
            </a:r>
            <a:r>
              <a:rPr lang="en-US" sz="4000" b="1" dirty="0" err="1" smtClean="0"/>
              <a:t>ist</a:t>
            </a:r>
            <a:r>
              <a:rPr lang="en-US" sz="4000" b="1" dirty="0" smtClean="0"/>
              <a:t> </a:t>
            </a:r>
            <a:br>
              <a:rPr lang="en-US" sz="4000" b="1" dirty="0" smtClean="0"/>
            </a:br>
            <a:r>
              <a:rPr lang="en-US" sz="4000" b="1" dirty="0" smtClean="0"/>
              <a:t>das </a:t>
            </a:r>
            <a:r>
              <a:rPr lang="en-US" sz="4000" b="1" dirty="0" err="1" smtClean="0"/>
              <a:t>Branderburger</a:t>
            </a:r>
            <a:r>
              <a:rPr lang="en-US" sz="4000" b="1" dirty="0" smtClean="0"/>
              <a:t> Tor</a:t>
            </a:r>
            <a:r>
              <a:rPr lang="ru-RU" sz="4000" b="1" dirty="0" smtClean="0"/>
              <a:t>.</a:t>
            </a:r>
            <a:endParaRPr lang="ru-RU" sz="4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807" y="2429258"/>
            <a:ext cx="6463561" cy="4304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444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2" descr="Berlin_Souvenir_Magnet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pic>
        <p:nvPicPr>
          <p:cNvPr id="73" name="Picture 3" descr="Berlin_Souvenir_Magnet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pic>
        <p:nvPicPr>
          <p:cNvPr id="74" name="Picture 4" descr="Berlin_Hauptbahnhof_006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410080"/>
          </a:xfrm>
          <a:prstGeom prst="rect">
            <a:avLst/>
          </a:prstGeom>
          <a:ln>
            <a:noFill/>
          </a:ln>
        </p:spPr>
      </p:pic>
      <p:sp>
        <p:nvSpPr>
          <p:cNvPr id="75" name="CustomShape 1"/>
          <p:cNvSpPr/>
          <p:nvPr/>
        </p:nvSpPr>
        <p:spPr>
          <a:xfrm>
            <a:off x="0" y="5410080"/>
            <a:ext cx="9144000" cy="144792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de-DE" sz="5400" b="1" dirty="0">
                <a:latin typeface="Times New Roman"/>
              </a:rPr>
              <a:t>der </a:t>
            </a:r>
            <a:r>
              <a:rPr lang="de-DE" sz="5400" b="1" dirty="0" smtClean="0">
                <a:latin typeface="Times New Roman"/>
              </a:rPr>
              <a:t>Hauptbahnhof</a:t>
            </a:r>
            <a:r>
              <a:rPr lang="ru-RU" sz="5400" b="1" dirty="0" smtClean="0">
                <a:latin typeface="Times New Roman"/>
              </a:rPr>
              <a:t> – вокзал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2" descr="Berlin_Souvenir_Magnet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pic>
        <p:nvPicPr>
          <p:cNvPr id="77" name="Picture 3" descr="Berlin_Souvenir_Magnet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sp>
        <p:nvSpPr>
          <p:cNvPr id="78" name="CustomShape 1"/>
          <p:cNvSpPr/>
          <p:nvPr/>
        </p:nvSpPr>
        <p:spPr>
          <a:xfrm>
            <a:off x="0" y="5580000"/>
            <a:ext cx="9144000" cy="12780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de-DE" sz="5400" b="1" dirty="0">
                <a:latin typeface="Times New Roman"/>
              </a:rPr>
              <a:t>die </a:t>
            </a:r>
            <a:r>
              <a:rPr lang="de-DE" sz="5400" b="1" dirty="0" smtClean="0">
                <a:latin typeface="Times New Roman"/>
              </a:rPr>
              <a:t>Weltzeituhr</a:t>
            </a:r>
            <a:r>
              <a:rPr lang="ru-RU" sz="5400" b="1" dirty="0" smtClean="0">
                <a:latin typeface="Times New Roman"/>
              </a:rPr>
              <a:t> – Часы мира</a:t>
            </a:r>
            <a:endParaRPr dirty="0"/>
          </a:p>
        </p:txBody>
      </p:sp>
      <p:pic>
        <p:nvPicPr>
          <p:cNvPr id="79" name="Picture 6" descr="DSC_3226_Urania-Weltzeituhr_Berlin_I"/>
          <p:cNvPicPr/>
          <p:nvPr/>
        </p:nvPicPr>
        <p:blipFill>
          <a:blip r:embed="rId3"/>
          <a:stretch>
            <a:fillRect/>
          </a:stretch>
        </p:blipFill>
        <p:spPr>
          <a:xfrm>
            <a:off x="3745080" y="0"/>
            <a:ext cx="5398920" cy="5580000"/>
          </a:xfrm>
          <a:prstGeom prst="rect">
            <a:avLst/>
          </a:prstGeom>
          <a:ln>
            <a:noFill/>
          </a:ln>
        </p:spPr>
      </p:pic>
      <p:pic>
        <p:nvPicPr>
          <p:cNvPr id="80" name="Picture 4" descr="Weltzeituhr_Alexanderplatz_Berlin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343400" cy="5562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2" descr="Berlin_Souvenir_Magnet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pic>
        <p:nvPicPr>
          <p:cNvPr id="82" name="Picture 3" descr="Berlin_Souvenir_Magnet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pic>
        <p:nvPicPr>
          <p:cNvPr id="83" name="Picture 4" descr="Checkpoint_Charlie_Berlin"/>
          <p:cNvPicPr/>
          <p:nvPr/>
        </p:nvPicPr>
        <p:blipFill>
          <a:blip r:embed="rId3"/>
          <a:stretch>
            <a:fillRect/>
          </a:stretch>
        </p:blipFill>
        <p:spPr>
          <a:xfrm>
            <a:off x="-52560" y="0"/>
            <a:ext cx="9196560" cy="566748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0" y="5680364"/>
            <a:ext cx="9144000" cy="1177636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de-DE" sz="4000" b="1" dirty="0">
                <a:latin typeface="Times New Roman"/>
              </a:rPr>
              <a:t>der Checkpoint </a:t>
            </a:r>
            <a:r>
              <a:rPr lang="de-DE" sz="4000" b="1" dirty="0" smtClean="0">
                <a:latin typeface="Times New Roman"/>
              </a:rPr>
              <a:t>Charlie</a:t>
            </a:r>
            <a:r>
              <a:rPr lang="ru-RU" sz="4000" b="1" dirty="0" smtClean="0">
                <a:latin typeface="Times New Roman"/>
              </a:rPr>
              <a:t> – </a:t>
            </a:r>
            <a:r>
              <a:rPr lang="ru-RU" sz="4000" b="1" dirty="0" err="1" smtClean="0">
                <a:latin typeface="Times New Roman"/>
              </a:rPr>
              <a:t>чекпойнт</a:t>
            </a:r>
            <a:r>
              <a:rPr lang="ru-RU" sz="4000" b="1" dirty="0" smtClean="0">
                <a:latin typeface="Times New Roman"/>
              </a:rPr>
              <a:t> Чарли </a:t>
            </a:r>
            <a:r>
              <a:rPr lang="ru-RU" sz="2000" b="1" dirty="0" smtClean="0">
                <a:latin typeface="Times New Roman"/>
              </a:rPr>
              <a:t>(пограничный контрольно-пропускной пункт)</a:t>
            </a:r>
            <a:endParaRPr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 descr="Berlin_Souvenir_Magnet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pic>
        <p:nvPicPr>
          <p:cNvPr id="137" name="Picture 3" descr="Berlin_Souvenir_Magnet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pic>
        <p:nvPicPr>
          <p:cNvPr id="138" name="Picture 4" descr="East Side Gallery (1 of 1)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334120"/>
          </a:xfrm>
          <a:prstGeom prst="rect">
            <a:avLst/>
          </a:prstGeom>
          <a:ln>
            <a:noFill/>
          </a:ln>
        </p:spPr>
      </p:pic>
      <p:sp>
        <p:nvSpPr>
          <p:cNvPr id="139" name="CustomShape 1"/>
          <p:cNvSpPr/>
          <p:nvPr/>
        </p:nvSpPr>
        <p:spPr>
          <a:xfrm>
            <a:off x="1066680" y="5715000"/>
            <a:ext cx="6934320" cy="91692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de-DE" sz="5400" b="1">
                <a:latin typeface="Times New Roman"/>
              </a:rPr>
              <a:t>Was ist das?</a:t>
            </a:r>
            <a:endParaRPr/>
          </a:p>
        </p:txBody>
      </p:sp>
      <p:sp>
        <p:nvSpPr>
          <p:cNvPr id="140" name="CustomShape 2"/>
          <p:cNvSpPr/>
          <p:nvPr/>
        </p:nvSpPr>
        <p:spPr>
          <a:xfrm>
            <a:off x="0" y="5334120"/>
            <a:ext cx="9144000" cy="152388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de-DE" sz="3200" b="1" dirty="0">
                <a:latin typeface="Bradley Hand ITC"/>
              </a:rPr>
              <a:t>die</a:t>
            </a:r>
            <a:r>
              <a:rPr lang="de-DE" sz="5400" b="1" dirty="0">
                <a:latin typeface="Bradley Hand ITC"/>
              </a:rPr>
              <a:t> </a:t>
            </a:r>
            <a:r>
              <a:rPr lang="de-DE" sz="3200" b="1" dirty="0">
                <a:latin typeface="Bradley Hand ITC"/>
              </a:rPr>
              <a:t>Berliner </a:t>
            </a:r>
            <a:r>
              <a:rPr lang="de-DE" sz="3200" b="1" dirty="0" smtClean="0">
                <a:latin typeface="Bradley Hand ITC"/>
              </a:rPr>
              <a:t>Mauer</a:t>
            </a:r>
            <a:r>
              <a:rPr lang="ru-RU" sz="3200" b="1" dirty="0" smtClean="0">
                <a:latin typeface="Bradley Hand ITC"/>
              </a:rPr>
              <a:t> – Берлинская стена</a:t>
            </a:r>
            <a:endParaRPr sz="900" dirty="0"/>
          </a:p>
        </p:txBody>
      </p:sp>
      <p:sp>
        <p:nvSpPr>
          <p:cNvPr id="141" name="CustomShape 3"/>
          <p:cNvSpPr/>
          <p:nvPr/>
        </p:nvSpPr>
        <p:spPr>
          <a:xfrm>
            <a:off x="152280" y="3886200"/>
            <a:ext cx="8686800" cy="119124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in" filter="dissolve">
                                      <p:cBhvr additive="repl">
                                        <p:cTn id="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1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review-image" descr="mauer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815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9388" y="116633"/>
            <a:ext cx="8785100" cy="12248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de-DE" altLang="ru-RU" sz="1800" dirty="0" smtClean="0">
                <a:effectLst/>
              </a:rPr>
              <a:t>Nach dem 2. Weltkrieg wurde Deutschland in 4 Besatzungszonen</a:t>
            </a:r>
            <a:r>
              <a:rPr lang="ru-RU" altLang="ru-RU" sz="1800" dirty="0" smtClean="0">
                <a:effectLst/>
              </a:rPr>
              <a:t> (зона </a:t>
            </a:r>
            <a:r>
              <a:rPr lang="ru-RU" altLang="ru-RU" sz="1800" dirty="0" err="1" smtClean="0">
                <a:effectLst/>
              </a:rPr>
              <a:t>окупации</a:t>
            </a:r>
            <a:r>
              <a:rPr lang="ru-RU" altLang="ru-RU" sz="1800" dirty="0" smtClean="0">
                <a:effectLst/>
              </a:rPr>
              <a:t>)</a:t>
            </a:r>
            <a:r>
              <a:rPr lang="de-DE" altLang="ru-RU" sz="1800" dirty="0" smtClean="0">
                <a:effectLst/>
              </a:rPr>
              <a:t> geteilt: sowjetische</a:t>
            </a:r>
            <a:r>
              <a:rPr lang="ru-RU" altLang="ru-RU" sz="1800" dirty="0" smtClean="0">
                <a:effectLst/>
              </a:rPr>
              <a:t> (ГДР) </a:t>
            </a:r>
            <a:r>
              <a:rPr lang="de-DE" altLang="ru-RU" sz="1800" dirty="0" smtClean="0">
                <a:effectLst/>
              </a:rPr>
              <a:t>, amerikanische, britische und französische</a:t>
            </a:r>
            <a:r>
              <a:rPr lang="ru-RU" altLang="ru-RU" sz="1800" dirty="0" smtClean="0">
                <a:effectLst/>
              </a:rPr>
              <a:t> (ФРГ)</a:t>
            </a:r>
            <a:r>
              <a:rPr lang="de-DE" altLang="ru-RU" sz="1800" dirty="0" smtClean="0">
                <a:effectLst/>
              </a:rPr>
              <a:t>. Auf 4 Zonen wurde auch Berlin geteilt.</a:t>
            </a:r>
            <a:endParaRPr lang="fr-FR" altLang="ru-RU" sz="1800" dirty="0" smtClean="0">
              <a:effectLst/>
            </a:endParaRPr>
          </a:p>
        </p:txBody>
      </p:sp>
      <p:pic>
        <p:nvPicPr>
          <p:cNvPr id="6147" name="Picture 6" descr="berlin karte mit mau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562100"/>
            <a:ext cx="74168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410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13 августа - Началось сооружение Берлинской стены (Германия)…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7200900" cy="475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6"/>
          <p:cNvSpPr>
            <a:spLocks noGrp="1"/>
          </p:cNvSpPr>
          <p:nvPr>
            <p:ph type="title" idx="4294967295"/>
          </p:nvPr>
        </p:nvSpPr>
        <p:spPr bwMode="auto">
          <a:xfrm>
            <a:off x="211003" y="5070764"/>
            <a:ext cx="8532813" cy="9502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/>
            <a:r>
              <a:rPr lang="ru-RU" altLang="ru-RU" sz="2000" dirty="0" err="1" smtClean="0">
                <a:effectLst/>
                <a:latin typeface="Arial" charset="0"/>
              </a:rPr>
              <a:t>In</a:t>
            </a:r>
            <a:r>
              <a:rPr lang="ru-RU" altLang="ru-RU" sz="2000" dirty="0" smtClean="0">
                <a:effectLst/>
                <a:latin typeface="Arial" charset="0"/>
              </a:rPr>
              <a:t> </a:t>
            </a:r>
            <a:r>
              <a:rPr lang="ru-RU" altLang="ru-RU" sz="2000" dirty="0" err="1" smtClean="0">
                <a:effectLst/>
                <a:latin typeface="Arial" charset="0"/>
              </a:rPr>
              <a:t>der</a:t>
            </a:r>
            <a:r>
              <a:rPr lang="ru-RU" altLang="ru-RU" sz="2000" dirty="0" smtClean="0">
                <a:effectLst/>
                <a:latin typeface="Arial" charset="0"/>
              </a:rPr>
              <a:t> </a:t>
            </a:r>
            <a:r>
              <a:rPr lang="ru-RU" altLang="ru-RU" sz="2000" dirty="0" err="1" smtClean="0">
                <a:effectLst/>
                <a:latin typeface="Arial" charset="0"/>
              </a:rPr>
              <a:t>Nacht</a:t>
            </a:r>
            <a:r>
              <a:rPr lang="ru-RU" altLang="ru-RU" sz="2000" dirty="0" smtClean="0">
                <a:effectLst/>
                <a:latin typeface="Arial" charset="0"/>
              </a:rPr>
              <a:t> </a:t>
            </a:r>
            <a:r>
              <a:rPr lang="ru-RU" altLang="ru-RU" sz="2000" dirty="0" err="1" smtClean="0">
                <a:effectLst/>
                <a:latin typeface="Arial" charset="0"/>
              </a:rPr>
              <a:t>am</a:t>
            </a:r>
            <a:r>
              <a:rPr lang="ru-RU" altLang="ru-RU" sz="2000" dirty="0" smtClean="0">
                <a:effectLst/>
                <a:latin typeface="Arial" charset="0"/>
              </a:rPr>
              <a:t> 13. </a:t>
            </a:r>
            <a:r>
              <a:rPr lang="de-DE" altLang="ru-RU" sz="2000" dirty="0" smtClean="0">
                <a:effectLst/>
                <a:latin typeface="Arial" charset="0"/>
              </a:rPr>
              <a:t>August 1961 </a:t>
            </a:r>
            <a:r>
              <a:rPr lang="de-DE" altLang="ru-RU" sz="2000" dirty="0" err="1" smtClean="0">
                <a:effectLst/>
                <a:latin typeface="Arial" charset="0"/>
              </a:rPr>
              <a:t>beg</a:t>
            </a:r>
            <a:r>
              <a:rPr lang="ru-RU" altLang="ru-RU" sz="2000" dirty="0" smtClean="0">
                <a:effectLst/>
                <a:latin typeface="Arial" charset="0"/>
              </a:rPr>
              <a:t>а</a:t>
            </a:r>
            <a:r>
              <a:rPr lang="en-US" altLang="ru-RU" sz="2000" dirty="0" smtClean="0">
                <a:effectLst/>
                <a:latin typeface="Arial" charset="0"/>
              </a:rPr>
              <a:t>n</a:t>
            </a:r>
            <a:r>
              <a:rPr lang="de-DE" altLang="ru-RU" sz="2000" dirty="0" err="1" smtClean="0">
                <a:effectLst/>
                <a:latin typeface="Arial" charset="0"/>
              </a:rPr>
              <a:t>nen</a:t>
            </a:r>
            <a:r>
              <a:rPr lang="de-DE" altLang="ru-RU" sz="2000" dirty="0" smtClean="0">
                <a:effectLst/>
                <a:latin typeface="Arial" charset="0"/>
              </a:rPr>
              <a:t> die Soldaten der  Armee der DDR</a:t>
            </a:r>
            <a:r>
              <a:rPr lang="ru-RU" altLang="ru-RU" sz="2000" dirty="0" smtClean="0">
                <a:effectLst/>
                <a:latin typeface="Arial" charset="0"/>
              </a:rPr>
              <a:t> (ГДР)</a:t>
            </a:r>
            <a:r>
              <a:rPr lang="de-DE" altLang="ru-RU" sz="2000" dirty="0" smtClean="0">
                <a:effectLst/>
                <a:latin typeface="Arial" charset="0"/>
              </a:rPr>
              <a:t> , eine Mauer um West-Berlin zu bauen.</a:t>
            </a:r>
            <a:r>
              <a:rPr lang="de-DE" altLang="ru-RU" sz="1800" dirty="0" smtClean="0">
                <a:effectLst/>
                <a:latin typeface="Arial" charset="0"/>
              </a:rPr>
              <a:t> </a:t>
            </a:r>
            <a:endParaRPr lang="ru-RU" altLang="ru-RU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0439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Блог Василиска &quot; Blog Archive &quot; Экскурсия по Берлин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6250"/>
            <a:ext cx="5040313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Rectangle 6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755650" y="0"/>
            <a:ext cx="3457575" cy="620713"/>
          </a:xfrm>
          <a:extLst/>
        </p:spPr>
        <p:txBody>
          <a:bodyPr>
            <a:normAutofit fontScale="90000"/>
          </a:bodyPr>
          <a:lstStyle/>
          <a:p>
            <a:pPr marL="0" indent="0">
              <a:defRPr/>
            </a:pPr>
            <a:r>
              <a:rPr lang="en-US" altLang="ru-RU" sz="1400" smtClean="0">
                <a:effectLst/>
              </a:rPr>
              <a:t>die Errichtung der Berliner Mauer</a:t>
            </a:r>
            <a:r>
              <a:rPr lang="ru-RU" altLang="ru-RU" sz="4200" smtClean="0">
                <a:effectLst/>
              </a:rPr>
              <a:t> </a:t>
            </a:r>
          </a:p>
        </p:txBody>
      </p:sp>
      <p:sp>
        <p:nvSpPr>
          <p:cNvPr id="9220" name="Rectangle 8"/>
          <p:cNvSpPr>
            <a:spLocks noGrp="1"/>
          </p:cNvSpPr>
          <p:nvPr>
            <p:ph type="subTitle" idx="4294967295"/>
          </p:nvPr>
        </p:nvSpPr>
        <p:spPr>
          <a:xfrm>
            <a:off x="755650" y="3689350"/>
            <a:ext cx="3487738" cy="3168650"/>
          </a:xfrm>
        </p:spPr>
        <p:txBody>
          <a:bodyPr/>
          <a:lstStyle/>
          <a:p>
            <a:pPr marL="0" indent="0" algn="ctr">
              <a:lnSpc>
                <a:spcPct val="80000"/>
              </a:lnSpc>
              <a:buFont typeface="Wingdings 2" pitchFamily="18" charset="2"/>
              <a:buNone/>
            </a:pPr>
            <a:endParaRPr lang="de-DE" altLang="ru-RU" sz="2000" dirty="0" smtClean="0"/>
          </a:p>
          <a:p>
            <a:pPr marL="0" indent="0" algn="ctr">
              <a:lnSpc>
                <a:spcPct val="80000"/>
              </a:lnSpc>
              <a:buFont typeface="Wingdings 2" pitchFamily="18" charset="2"/>
              <a:buNone/>
            </a:pPr>
            <a:endParaRPr lang="de-DE" altLang="ru-RU" sz="2000" dirty="0" smtClean="0"/>
          </a:p>
          <a:p>
            <a:pPr marL="0" indent="0" algn="ctr">
              <a:lnSpc>
                <a:spcPct val="80000"/>
              </a:lnSpc>
              <a:buFont typeface="Wingdings 2" pitchFamily="18" charset="2"/>
              <a:buNone/>
            </a:pPr>
            <a:r>
              <a:rPr lang="de-DE" altLang="ru-RU" sz="2000" dirty="0" smtClean="0"/>
              <a:t>Die Länge</a:t>
            </a:r>
            <a:r>
              <a:rPr lang="ru-RU" altLang="ru-RU" sz="2000" dirty="0"/>
              <a:t>:</a:t>
            </a:r>
            <a:r>
              <a:rPr lang="de-DE" altLang="ru-RU" sz="2000" dirty="0" smtClean="0"/>
              <a:t> 106 Kilometer</a:t>
            </a:r>
            <a:br>
              <a:rPr lang="de-DE" altLang="ru-RU" sz="2000" dirty="0" smtClean="0"/>
            </a:br>
            <a:r>
              <a:rPr lang="de-DE" altLang="ru-RU" sz="2000" dirty="0" smtClean="0"/>
              <a:t>Die Höhe</a:t>
            </a:r>
            <a:r>
              <a:rPr lang="ru-RU" altLang="ru-RU" sz="2000" dirty="0" smtClean="0"/>
              <a:t>:</a:t>
            </a:r>
            <a:r>
              <a:rPr lang="de-DE" altLang="ru-RU" sz="2000" dirty="0" smtClean="0"/>
              <a:t> etwa 3,6 Meter</a:t>
            </a:r>
            <a:br>
              <a:rPr lang="de-DE" altLang="ru-RU" sz="2000" dirty="0" smtClean="0"/>
            </a:br>
            <a:r>
              <a:rPr lang="de-DE" altLang="ru-RU" sz="2000" dirty="0" smtClean="0"/>
              <a:t>302 Wachtposten</a:t>
            </a:r>
            <a:r>
              <a:rPr lang="ru-RU" altLang="ru-RU" sz="2000" dirty="0" smtClean="0"/>
              <a:t> (сторожевые посты)</a:t>
            </a:r>
            <a:r>
              <a:rPr lang="de-DE" altLang="ru-RU" sz="2000" dirty="0" smtClean="0"/>
              <a:t> -T</a:t>
            </a:r>
            <a:r>
              <a:rPr lang="ru-RU" altLang="ru-RU" sz="2000" dirty="0" smtClean="0">
                <a:latin typeface="Arial" charset="0"/>
              </a:rPr>
              <a:t>ü</a:t>
            </a:r>
            <a:r>
              <a:rPr lang="de-DE" altLang="ru-RU" sz="2000" dirty="0" err="1" smtClean="0"/>
              <a:t>rme</a:t>
            </a:r>
            <a:r>
              <a:rPr lang="de-DE" altLang="ru-RU" sz="2000" dirty="0" smtClean="0"/>
              <a:t/>
            </a:r>
            <a:br>
              <a:rPr lang="de-DE" altLang="ru-RU" sz="2000" dirty="0" smtClean="0"/>
            </a:br>
            <a:r>
              <a:rPr lang="de-DE" altLang="ru-RU" sz="2000" dirty="0" smtClean="0"/>
              <a:t/>
            </a:r>
            <a:br>
              <a:rPr lang="de-DE" altLang="ru-RU" sz="2000" dirty="0" smtClean="0"/>
            </a:br>
            <a:r>
              <a:rPr lang="de-DE" altLang="ru-RU" sz="2000" dirty="0" smtClean="0"/>
              <a:t>13 Checkpoints</a:t>
            </a:r>
            <a:r>
              <a:rPr lang="ru-RU" altLang="ru-RU" sz="2000" dirty="0" smtClean="0"/>
              <a:t> (погранично-пропускных пунктов)</a:t>
            </a:r>
          </a:p>
        </p:txBody>
      </p:sp>
      <p:pic>
        <p:nvPicPr>
          <p:cNvPr id="9221" name="Picture 7" descr="Сооружение Берлинской стены. 1961 год РИА Новост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924175"/>
            <a:ext cx="41687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333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alex_inside: Контрольно-Пропускной Пунк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08050"/>
            <a:ext cx="7777162" cy="572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987675" y="404813"/>
            <a:ext cx="3097213" cy="490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400" smtClean="0">
                <a:effectLst/>
                <a:latin typeface="Arial" charset="0"/>
              </a:rPr>
              <a:t>Checkpoint </a:t>
            </a:r>
            <a:r>
              <a:rPr lang="ru-RU" altLang="ru-RU" sz="2000" smtClean="0">
                <a:effectLst/>
                <a:latin typeface="Arial" charset="0"/>
              </a:rPr>
              <a:t>Charlie</a:t>
            </a:r>
          </a:p>
        </p:txBody>
      </p:sp>
    </p:spTree>
    <p:extLst>
      <p:ext uri="{BB962C8B-B14F-4D97-AF65-F5344CB8AC3E}">
        <p14:creationId xmlns:p14="http://schemas.microsoft.com/office/powerpoint/2010/main" val="306005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Лучшее БЛОГ КИСЛОРО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4463"/>
            <a:ext cx="5976937" cy="376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5" descr="Берлинская стена &quot; Развлечения, шутки, приколы, розыгрыш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349500"/>
            <a:ext cx="5572125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6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07950" y="5445125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ru-RU" sz="1800" smtClean="0">
                <a:effectLst/>
              </a:rPr>
              <a:t>Die Berliner Mauer teilt</a:t>
            </a:r>
            <a:r>
              <a:rPr lang="ru-RU" altLang="ru-RU" sz="1800" smtClean="0">
                <a:effectLst/>
              </a:rPr>
              <a:t>е</a:t>
            </a:r>
            <a:r>
              <a:rPr lang="de-DE" altLang="ru-RU" sz="1800" smtClean="0">
                <a:effectLst/>
              </a:rPr>
              <a:t> nicht nur die Stadt Berlin, Straßen, Plätze... Sie teilte das Deutsche Volk, teilte die Familien </a:t>
            </a:r>
            <a:r>
              <a:rPr lang="de-DE" altLang="ru-RU" sz="2000" smtClean="0">
                <a:effectLst/>
              </a:rPr>
              <a:t>für</a:t>
            </a:r>
            <a:r>
              <a:rPr lang="de-DE" altLang="ru-RU" sz="1800" smtClean="0">
                <a:effectLst/>
              </a:rPr>
              <a:t> die langen Jahrzehnte...</a:t>
            </a:r>
            <a:endParaRPr lang="ru-RU" altLang="ru-RU" sz="180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6566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Berlin_Souvenir_Magnet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pic>
        <p:nvPicPr>
          <p:cNvPr id="48" name="Picture 3" descr="Berlin_Souvenir_Magnet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pic>
        <p:nvPicPr>
          <p:cNvPr id="49" name="Picture 4" descr="Brandenburger_Tor_abends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504040"/>
          </a:xfrm>
          <a:prstGeom prst="rect">
            <a:avLst/>
          </a:prstGeom>
          <a:ln>
            <a:noFill/>
          </a:ln>
        </p:spPr>
      </p:pic>
      <p:sp>
        <p:nvSpPr>
          <p:cNvPr id="50" name="CustomShape 1"/>
          <p:cNvSpPr/>
          <p:nvPr/>
        </p:nvSpPr>
        <p:spPr>
          <a:xfrm>
            <a:off x="0" y="5504040"/>
            <a:ext cx="9144000" cy="135396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de-DE" sz="4000" b="1" dirty="0">
                <a:latin typeface="Times New Roman"/>
              </a:rPr>
              <a:t>das Brandenburger </a:t>
            </a:r>
            <a:r>
              <a:rPr lang="de-DE" sz="4000" b="1" dirty="0" smtClean="0">
                <a:latin typeface="Times New Roman"/>
              </a:rPr>
              <a:t>Tor</a:t>
            </a:r>
            <a:r>
              <a:rPr lang="ru-RU" sz="4000" b="1" dirty="0" smtClean="0">
                <a:latin typeface="Times New Roman"/>
              </a:rPr>
              <a:t> – Бранденбургские ворота</a:t>
            </a:r>
            <a:endParaRPr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В Германии начались торжества, посвящённые 20-й годовщине падения Берлинской стены - Первый кана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88913"/>
            <a:ext cx="5794375" cy="412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1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779838" y="2997200"/>
            <a:ext cx="4546600" cy="1282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ru-RU" sz="2000" smtClean="0">
                <a:effectLst/>
              </a:rPr>
              <a:t>Der Fall der Berliner Mauer</a:t>
            </a:r>
            <a:endParaRPr lang="ru-RU" altLang="ru-RU" sz="2000" smtClean="0">
              <a:effectLst/>
            </a:endParaRPr>
          </a:p>
        </p:txBody>
      </p:sp>
      <p:sp>
        <p:nvSpPr>
          <p:cNvPr id="17412" name="Rectangle 13"/>
          <p:cNvSpPr>
            <a:spLocks noGrp="1"/>
          </p:cNvSpPr>
          <p:nvPr>
            <p:ph type="body" idx="4294967295"/>
          </p:nvPr>
        </p:nvSpPr>
        <p:spPr>
          <a:xfrm>
            <a:off x="250825" y="4365625"/>
            <a:ext cx="8713663" cy="2303463"/>
          </a:xfrm>
        </p:spPr>
        <p:txBody>
          <a:bodyPr/>
          <a:lstStyle/>
          <a:p>
            <a:pPr algn="ctr">
              <a:buFont typeface="Wingdings 2" pitchFamily="18" charset="2"/>
              <a:buNone/>
            </a:pPr>
            <a:r>
              <a:rPr lang="de-DE" altLang="ru-RU" sz="2000" dirty="0" smtClean="0"/>
              <a:t/>
            </a:r>
            <a:br>
              <a:rPr lang="de-DE" altLang="ru-RU" sz="2000" dirty="0" smtClean="0"/>
            </a:br>
            <a:r>
              <a:rPr lang="de-DE" altLang="ru-RU" sz="2000" dirty="0" smtClean="0"/>
              <a:t>Am 9. November 1989 traf die DDR-Führung </a:t>
            </a:r>
            <a:r>
              <a:rPr lang="ru-RU" altLang="ru-RU" sz="2000" dirty="0" smtClean="0"/>
              <a:t>(ГДР руководство) </a:t>
            </a:r>
            <a:r>
              <a:rPr lang="de-DE" altLang="ru-RU" sz="2000" dirty="0" smtClean="0"/>
              <a:t>die Entscheidung über die </a:t>
            </a:r>
            <a:r>
              <a:rPr lang="de-DE" altLang="ru-RU" sz="2800" dirty="0" err="1" smtClean="0"/>
              <a:t>ö</a:t>
            </a:r>
            <a:r>
              <a:rPr lang="de-DE" altLang="ru-RU" sz="2000" dirty="0" err="1" smtClean="0"/>
              <a:t>ffnung</a:t>
            </a:r>
            <a:r>
              <a:rPr lang="de-DE" altLang="ru-RU" sz="2000" dirty="0" smtClean="0"/>
              <a:t> der Grenzen.</a:t>
            </a:r>
            <a:endParaRPr lang="ru-RU" alt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350799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260350"/>
            <a:ext cx="8653463" cy="865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ru-RU" sz="2000" dirty="0" smtClean="0">
                <a:effectLst/>
              </a:rPr>
              <a:t>Heute ist das die Gedenkstätte</a:t>
            </a:r>
            <a:r>
              <a:rPr lang="ru-RU" altLang="ru-RU" sz="2000" dirty="0" smtClean="0">
                <a:effectLst/>
              </a:rPr>
              <a:t> (мемориалы) </a:t>
            </a:r>
            <a:r>
              <a:rPr lang="de-DE" altLang="ru-RU" sz="2000" dirty="0" smtClean="0">
                <a:effectLst/>
              </a:rPr>
              <a:t> für die Nachwelt, deren Länge 1,3 km ist.</a:t>
            </a:r>
            <a:endParaRPr lang="ru-RU" altLang="ru-RU" sz="2000" dirty="0" smtClean="0">
              <a:effectLst/>
            </a:endParaRPr>
          </a:p>
        </p:txBody>
      </p:sp>
      <p:pic>
        <p:nvPicPr>
          <p:cNvPr id="19459" name="Picture 4" descr="Берлинская стена сегодня * НОВОСТИ В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8785225" cy="52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110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review-image" descr="0_776f1_1cea668b_o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27050"/>
            <a:ext cx="8856663" cy="608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08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/>
          </p:cNvSpPr>
          <p:nvPr>
            <p:ph type="body" idx="4294967295"/>
          </p:nvPr>
        </p:nvSpPr>
        <p:spPr>
          <a:xfrm>
            <a:off x="179513" y="333375"/>
            <a:ext cx="8785099" cy="1800225"/>
          </a:xfrm>
        </p:spPr>
        <p:txBody>
          <a:bodyPr/>
          <a:lstStyle/>
          <a:p>
            <a:pPr>
              <a:buNone/>
            </a:pPr>
            <a:r>
              <a:rPr lang="de-DE" altLang="ru-RU" sz="2400" dirty="0">
                <a:solidFill>
                  <a:srgbClr val="E7EACB"/>
                </a:solidFill>
                <a:ea typeface="+mj-ea"/>
                <a:cs typeface="+mj-cs"/>
              </a:rPr>
              <a:t>Die Gedenkstätte Berliner Mauer an der </a:t>
            </a:r>
            <a:r>
              <a:rPr lang="en-GB" altLang="ru-RU" sz="2400" dirty="0" err="1" smtClean="0">
                <a:solidFill>
                  <a:srgbClr val="E7EACB"/>
                </a:solidFill>
                <a:ea typeface="+mj-ea"/>
                <a:cs typeface="+mj-cs"/>
              </a:rPr>
              <a:t>Bernauerstrasse</a:t>
            </a:r>
            <a:r>
              <a:rPr lang="ru-RU" altLang="ru-RU" sz="2400" dirty="0" smtClean="0">
                <a:solidFill>
                  <a:srgbClr val="E7EACB"/>
                </a:solidFill>
                <a:ea typeface="+mj-ea"/>
                <a:cs typeface="+mj-cs"/>
              </a:rPr>
              <a:t> (улица где пролегала стена)</a:t>
            </a:r>
            <a:endParaRPr lang="ru-RU" altLang="ru-RU" sz="2400" dirty="0" smtClean="0"/>
          </a:p>
        </p:txBody>
      </p:sp>
      <p:pic>
        <p:nvPicPr>
          <p:cNvPr id="26627" name="preview-image" descr="4607019010_a5984bcd1c_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33" y="1484784"/>
            <a:ext cx="8632079" cy="5222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6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835150" y="6075363"/>
            <a:ext cx="6429375" cy="782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4200" dirty="0" smtClean="0"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95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2" descr="Berlin_Souvenir_Magnet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pic>
        <p:nvPicPr>
          <p:cNvPr id="143" name="Picture 3" descr="Berlin_Souvenir_Magnet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pic>
        <p:nvPicPr>
          <p:cNvPr id="144" name="Picture 4" descr="East Side Gallery (1 of 1)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334120"/>
          </a:xfrm>
          <a:prstGeom prst="rect">
            <a:avLst/>
          </a:prstGeom>
          <a:ln>
            <a:noFill/>
          </a:ln>
        </p:spPr>
      </p:pic>
      <p:sp>
        <p:nvSpPr>
          <p:cNvPr id="145" name="CustomShape 1"/>
          <p:cNvSpPr/>
          <p:nvPr/>
        </p:nvSpPr>
        <p:spPr>
          <a:xfrm>
            <a:off x="609480" y="5410080"/>
            <a:ext cx="7925040" cy="210492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de-DE" sz="6600" b="1">
                <a:latin typeface="Bradley Hand ITC"/>
              </a:rPr>
              <a:t>die Berliner Mauer</a:t>
            </a:r>
            <a:endParaRPr/>
          </a:p>
        </p:txBody>
      </p:sp>
      <p:sp>
        <p:nvSpPr>
          <p:cNvPr id="146" name="CustomShape 2"/>
          <p:cNvSpPr/>
          <p:nvPr/>
        </p:nvSpPr>
        <p:spPr>
          <a:xfrm>
            <a:off x="3733920" y="228600"/>
            <a:ext cx="5105160" cy="202536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de-DE" sz="3600" b="1">
                <a:solidFill>
                  <a:srgbClr val="FFFFFF"/>
                </a:solidFill>
                <a:latin typeface="Times New Roman"/>
              </a:rPr>
              <a:t>Hört den Text über ein Museumsbesuch!</a:t>
            </a:r>
            <a:endParaRPr/>
          </a:p>
          <a:p>
            <a:pPr algn="r">
              <a:lnSpc>
                <a:spcPct val="100000"/>
              </a:lnSpc>
            </a:pPr>
            <a:r>
              <a:rPr lang="de-DE" sz="3600" b="1">
                <a:solidFill>
                  <a:srgbClr val="FFFFFF"/>
                </a:solidFill>
                <a:latin typeface="Times New Roman"/>
              </a:rPr>
              <a:t>LB S.35 Ü.3</a:t>
            </a:r>
            <a:endParaRPr/>
          </a:p>
        </p:txBody>
      </p:sp>
      <p:sp>
        <p:nvSpPr>
          <p:cNvPr id="147" name="CustomShape 3"/>
          <p:cNvSpPr/>
          <p:nvPr/>
        </p:nvSpPr>
        <p:spPr>
          <a:xfrm>
            <a:off x="914400" y="1600200"/>
            <a:ext cx="4648320" cy="173988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de-DE" sz="3600" b="1">
                <a:solidFill>
                  <a:srgbClr val="FFFFFF"/>
                </a:solidFill>
                <a:latin typeface="Times New Roman"/>
              </a:rPr>
              <a:t>Macht die Übung im Arbeitsbuch!</a:t>
            </a:r>
            <a:endParaRPr/>
          </a:p>
          <a:p>
            <a:pPr algn="r">
              <a:lnSpc>
                <a:spcPct val="100000"/>
              </a:lnSpc>
            </a:pPr>
            <a:r>
              <a:rPr lang="de-DE" sz="3600" b="1">
                <a:solidFill>
                  <a:srgbClr val="FFFFFF"/>
                </a:solidFill>
                <a:latin typeface="Times New Roman"/>
              </a:rPr>
              <a:t>AB S.36 Ü.3</a:t>
            </a:r>
            <a:endParaRPr/>
          </a:p>
        </p:txBody>
      </p:sp>
      <p:sp>
        <p:nvSpPr>
          <p:cNvPr id="148" name="CustomShape 4"/>
          <p:cNvSpPr/>
          <p:nvPr/>
        </p:nvSpPr>
        <p:spPr>
          <a:xfrm>
            <a:off x="1752480" y="3962520"/>
            <a:ext cx="6172200" cy="119124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1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1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7" b="33201"/>
          <a:stretch/>
        </p:blipFill>
        <p:spPr>
          <a:xfrm>
            <a:off x="0" y="0"/>
            <a:ext cx="4536505" cy="51571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36" b="5306"/>
          <a:stretch/>
        </p:blipFill>
        <p:spPr>
          <a:xfrm>
            <a:off x="1187625" y="4797152"/>
            <a:ext cx="6336703" cy="20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99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2" descr="berlin-panorama-widescreen_unbekannt_S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sp>
        <p:nvSpPr>
          <p:cNvPr id="150" name="CustomShape 1"/>
          <p:cNvSpPr/>
          <p:nvPr/>
        </p:nvSpPr>
        <p:spPr>
          <a:xfrm>
            <a:off x="152280" y="228600"/>
            <a:ext cx="8839440" cy="36342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pPr algn="r"/>
            <a:r>
              <a:rPr lang="de-DE" sz="6600" b="1" dirty="0" smtClean="0">
                <a:latin typeface="Arial"/>
              </a:rPr>
              <a:t>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16288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Auf der </a:t>
            </a:r>
            <a:br>
              <a:rPr lang="en-US" sz="3200" b="1" dirty="0"/>
            </a:br>
            <a:r>
              <a:rPr lang="en-US" sz="3200" b="1" dirty="0" err="1"/>
              <a:t>M</a:t>
            </a:r>
            <a:r>
              <a:rPr lang="en-US" sz="3200" b="1" dirty="0" err="1" smtClean="0"/>
              <a:t>useumsinsel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befinden</a:t>
            </a:r>
            <a:r>
              <a:rPr lang="en-US" sz="3200" b="1" dirty="0" smtClean="0"/>
              <a:t> </a:t>
            </a:r>
            <a:r>
              <a:rPr lang="en-US" sz="3200" b="1" dirty="0" err="1"/>
              <a:t>sich</a:t>
            </a:r>
            <a:r>
              <a:rPr lang="en-US" sz="3200" b="1" dirty="0"/>
              <a:t> </a:t>
            </a:r>
            <a:r>
              <a:rPr lang="en-US" sz="3200" b="1" dirty="0" err="1"/>
              <a:t>viele</a:t>
            </a:r>
            <a:r>
              <a:rPr lang="en-US" sz="3200" b="1" dirty="0"/>
              <a:t> </a:t>
            </a:r>
            <a:r>
              <a:rPr lang="en-US" sz="3200" b="1" dirty="0" err="1"/>
              <a:t>berühmte</a:t>
            </a:r>
            <a:r>
              <a:rPr lang="en-US" sz="3200" b="1" dirty="0"/>
              <a:t> </a:t>
            </a:r>
            <a:r>
              <a:rPr lang="en-US" sz="3200" b="1" dirty="0" err="1"/>
              <a:t>Museen</a:t>
            </a:r>
            <a:r>
              <a:rPr lang="en-US" sz="3200" b="1" dirty="0"/>
              <a:t>.</a:t>
            </a:r>
            <a:r>
              <a:rPr lang="ru-RU" sz="3200" b="1" dirty="0"/>
              <a:t/>
            </a:r>
            <a:br>
              <a:rPr lang="ru-RU" sz="3200" b="1" dirty="0"/>
            </a:br>
            <a:endParaRPr lang="ru-RU" sz="32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"/>
          <a:stretch/>
        </p:blipFill>
        <p:spPr>
          <a:xfrm>
            <a:off x="1016044" y="2116872"/>
            <a:ext cx="7056784" cy="4595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049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2" descr="Berlin_Souvenir_Magnet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pic>
        <p:nvPicPr>
          <p:cNvPr id="89" name="Picture 3" descr="Berlin_Souvenir_Magnet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pic>
        <p:nvPicPr>
          <p:cNvPr id="90" name="Picture 4" descr="Museumsinsel_Bodemuseum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549760"/>
          </a:xfrm>
          <a:prstGeom prst="rect">
            <a:avLst/>
          </a:prstGeom>
          <a:ln>
            <a:noFill/>
          </a:ln>
        </p:spPr>
      </p:pic>
      <p:sp>
        <p:nvSpPr>
          <p:cNvPr id="91" name="CustomShape 1"/>
          <p:cNvSpPr/>
          <p:nvPr/>
        </p:nvSpPr>
        <p:spPr>
          <a:xfrm>
            <a:off x="0" y="5549760"/>
            <a:ext cx="9144000" cy="130824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de-DE" sz="4400" b="1" dirty="0">
                <a:latin typeface="Times New Roman"/>
              </a:rPr>
              <a:t>die </a:t>
            </a:r>
            <a:r>
              <a:rPr lang="de-DE" sz="4400" b="1" dirty="0" smtClean="0">
                <a:latin typeface="Times New Roman"/>
              </a:rPr>
              <a:t>Museumsinsel</a:t>
            </a:r>
            <a:r>
              <a:rPr lang="ru-RU" sz="4400" b="1" dirty="0" smtClean="0">
                <a:latin typeface="Times New Roman"/>
              </a:rPr>
              <a:t> – Музейный остров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372935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2362" y="188640"/>
            <a:ext cx="3898776" cy="894976"/>
          </a:xfrm>
        </p:spPr>
        <p:txBody>
          <a:bodyPr>
            <a:normAutofit fontScale="90000"/>
          </a:bodyPr>
          <a:lstStyle/>
          <a:p>
            <a:r>
              <a:rPr lang="en-US" sz="5400" b="1" dirty="0" smtClean="0"/>
              <a:t>Das </a:t>
            </a:r>
            <a:r>
              <a:rPr lang="en-US" sz="5400" b="1" dirty="0" err="1" smtClean="0"/>
              <a:t>sind</a:t>
            </a:r>
            <a:endParaRPr lang="ru-RU" sz="5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5" y="1739803"/>
            <a:ext cx="4089013" cy="2511822"/>
          </a:xfrm>
        </p:spPr>
      </p:pic>
      <p:sp>
        <p:nvSpPr>
          <p:cNvPr id="5" name="Скругленный прямоугольник 4"/>
          <p:cNvSpPr/>
          <p:nvPr/>
        </p:nvSpPr>
        <p:spPr>
          <a:xfrm>
            <a:off x="97205" y="4210832"/>
            <a:ext cx="3698150" cy="4735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Pergamonmuseum</a:t>
            </a:r>
            <a:r>
              <a:rPr lang="ru-RU" b="1" dirty="0" smtClean="0"/>
              <a:t> – </a:t>
            </a:r>
            <a:r>
              <a:rPr lang="ru-RU" b="1" dirty="0" err="1" smtClean="0"/>
              <a:t>Пергамский</a:t>
            </a:r>
            <a:r>
              <a:rPr lang="ru-RU" b="1" dirty="0" smtClean="0"/>
              <a:t> музей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48680"/>
            <a:ext cx="4431204" cy="295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4605012" y="3286445"/>
            <a:ext cx="2908246" cy="4327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Bodemuseum</a:t>
            </a:r>
            <a:r>
              <a:rPr lang="ru-RU" b="1" dirty="0" smtClean="0"/>
              <a:t> – Музей Боде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1" y="4136105"/>
            <a:ext cx="4078434" cy="2717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849075" y="6237312"/>
            <a:ext cx="3312369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Alte</a:t>
            </a:r>
            <a:r>
              <a:rPr lang="en-US" b="1" dirty="0" smtClean="0"/>
              <a:t>  </a:t>
            </a:r>
            <a:r>
              <a:rPr lang="en-US" b="1" dirty="0" err="1" smtClean="0"/>
              <a:t>Nationalgalerie</a:t>
            </a:r>
            <a:r>
              <a:rPr lang="ru-RU" b="1" dirty="0" smtClean="0"/>
              <a:t> – Старая </a:t>
            </a:r>
            <a:r>
              <a:rPr lang="ru-RU" b="1" dirty="0" err="1" smtClean="0"/>
              <a:t>нац-ая</a:t>
            </a:r>
            <a:r>
              <a:rPr lang="ru-RU" b="1" dirty="0" smtClean="0"/>
              <a:t> галерея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9401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b="1" dirty="0" smtClean="0"/>
              <a:t>Der </a:t>
            </a:r>
            <a:r>
              <a:rPr lang="en-US" sz="4000" b="1" dirty="0" err="1" smtClean="0"/>
              <a:t>schönste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Platz</a:t>
            </a:r>
            <a:r>
              <a:rPr lang="en-US" sz="4000" b="1" dirty="0" smtClean="0"/>
              <a:t> von Berlin </a:t>
            </a:r>
            <a:r>
              <a:rPr lang="en-US" sz="4000" b="1" dirty="0" err="1" smtClean="0"/>
              <a:t>ist</a:t>
            </a:r>
            <a:r>
              <a:rPr lang="en-US" sz="4000" b="1" dirty="0" smtClean="0"/>
              <a:t> der </a:t>
            </a:r>
            <a:r>
              <a:rPr lang="en-US" sz="4000" b="1" dirty="0" err="1" smtClean="0"/>
              <a:t>Gendarmenmarkt</a:t>
            </a:r>
            <a:r>
              <a:rPr lang="ru-RU" sz="4000" b="1" dirty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20707"/>
            <a:ext cx="7478439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712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2" descr="Berlin_Souvenir_Magnet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pic>
        <p:nvPicPr>
          <p:cNvPr id="89" name="Picture 3" descr="Berlin_Souvenir_Magnet"/>
          <p:cNvPicPr/>
          <p:nvPr/>
        </p:nvPicPr>
        <p:blipFill>
          <a:blip r:embed="rId2"/>
          <a:stretch>
            <a:fillRect/>
          </a:stretch>
        </p:blipFill>
        <p:spPr>
          <a:xfrm>
            <a:off x="37533" y="0"/>
            <a:ext cx="9144000" cy="6858000"/>
          </a:xfrm>
          <a:prstGeom prst="rect">
            <a:avLst/>
          </a:prstGeom>
          <a:ln>
            <a:noFill/>
          </a:ln>
        </p:spPr>
      </p:pic>
      <p:sp>
        <p:nvSpPr>
          <p:cNvPr id="91" name="CustomShape 1"/>
          <p:cNvSpPr/>
          <p:nvPr/>
        </p:nvSpPr>
        <p:spPr>
          <a:xfrm>
            <a:off x="1" y="5715000"/>
            <a:ext cx="9149696" cy="1116076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de-DE" sz="3600" b="1" dirty="0" smtClean="0">
                <a:latin typeface="Times New Roman"/>
              </a:rPr>
              <a:t>der Gendarmenmarkt</a:t>
            </a:r>
            <a:r>
              <a:rPr lang="ru-RU" sz="3600" b="1" dirty="0">
                <a:latin typeface="Times New Roman"/>
              </a:rPr>
              <a:t> </a:t>
            </a:r>
            <a:r>
              <a:rPr lang="ru-RU" sz="3600" b="1" dirty="0" smtClean="0">
                <a:latin typeface="Times New Roman"/>
              </a:rPr>
              <a:t>- </a:t>
            </a:r>
            <a:r>
              <a:rPr lang="ru-RU" sz="3600" b="1" dirty="0" err="1" smtClean="0">
                <a:latin typeface="Times New Roman"/>
              </a:rPr>
              <a:t>Жандарменмаркт</a:t>
            </a:r>
            <a:endParaRPr sz="11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7" y="0"/>
            <a:ext cx="9144000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5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E47E7E"/>
      </a:hlink>
      <a:folHlink>
        <a:srgbClr val="C84447"/>
      </a:folHlink>
    </a:clrScheme>
    <a:fontScheme name="Foundry">
      <a:majorFont>
        <a:latin typeface="Rockwell"/>
        <a:ea typeface=""/>
        <a:cs typeface=""/>
        <a:font script="Grek" typeface="Times New Roman"/>
        <a:font script="Cyrl" typeface="Times New Roman"/>
        <a:font script="Jpan" typeface="HG明朝B"/>
        <a:font script="Hang" typeface="바탕"/>
        <a:font script="Hans" typeface="宋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Times New Roman"/>
        <a:font script="Cyrl" typeface="Times New Roman"/>
        <a:font script="Jpan" typeface="HG明朝B"/>
        <a:font script="Hang" typeface="바탕"/>
        <a:font script="Hans" typeface="宋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140000" t="120000" r="105000" b="15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E47E7E"/>
      </a:hlink>
      <a:folHlink>
        <a:srgbClr val="C84447"/>
      </a:folHlink>
    </a:clrScheme>
    <a:fontScheme name="Foundry">
      <a:majorFont>
        <a:latin typeface="Rockwell"/>
        <a:ea typeface=""/>
        <a:cs typeface=""/>
        <a:font script="Grek" typeface="Times New Roman"/>
        <a:font script="Cyrl" typeface="Times New Roman"/>
        <a:font script="Jpan" typeface="HG明朝B"/>
        <a:font script="Hang" typeface="바탕"/>
        <a:font script="Hans" typeface="宋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Times New Roman"/>
        <a:font script="Cyrl" typeface="Times New Roman"/>
        <a:font script="Jpan" typeface="HG明朝B"/>
        <a:font script="Hang" typeface="바탕"/>
        <a:font script="Hans" typeface="宋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140000" t="120000" r="105000" b="15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E47E7E"/>
      </a:hlink>
      <a:folHlink>
        <a:srgbClr val="C84447"/>
      </a:folHlink>
    </a:clrScheme>
    <a:fontScheme name="Foundry">
      <a:majorFont>
        <a:latin typeface="Rockwell"/>
        <a:ea typeface=""/>
        <a:cs typeface=""/>
        <a:font script="Grek" typeface="Times New Roman"/>
        <a:font script="Cyrl" typeface="Times New Roman"/>
        <a:font script="Jpan" typeface="HG明朝B"/>
        <a:font script="Hang" typeface="바탕"/>
        <a:font script="Hans" typeface="宋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Times New Roman"/>
        <a:font script="Cyrl" typeface="Times New Roman"/>
        <a:font script="Jpan" typeface="HG明朝B"/>
        <a:font script="Hang" typeface="바탕"/>
        <a:font script="Hans" typeface="宋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140000" t="120000" r="105000" b="15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E47E7E"/>
      </a:hlink>
      <a:folHlink>
        <a:srgbClr val="C84447"/>
      </a:folHlink>
    </a:clrScheme>
    <a:fontScheme name="Foundry">
      <a:majorFont>
        <a:latin typeface="Rockwell"/>
        <a:ea typeface=""/>
        <a:cs typeface=""/>
        <a:font script="Grek" typeface="Times New Roman"/>
        <a:font script="Cyrl" typeface="Times New Roman"/>
        <a:font script="Jpan" typeface="HG明朝B"/>
        <a:font script="Hang" typeface="바탕"/>
        <a:font script="Hans" typeface="宋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Times New Roman"/>
        <a:font script="Cyrl" typeface="Times New Roman"/>
        <a:font script="Jpan" typeface="HG明朝B"/>
        <a:font script="Hang" typeface="바탕"/>
        <a:font script="Hans" typeface="宋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140000" t="120000" r="105000" b="15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E47E7E"/>
      </a:hlink>
      <a:folHlink>
        <a:srgbClr val="C84447"/>
      </a:folHlink>
    </a:clrScheme>
    <a:fontScheme name="Foundry">
      <a:majorFont>
        <a:latin typeface="Rockwell"/>
        <a:ea typeface=""/>
        <a:cs typeface=""/>
        <a:font script="Grek" typeface="Times New Roman"/>
        <a:font script="Cyrl" typeface="Times New Roman"/>
        <a:font script="Jpan" typeface="HG明朝B"/>
        <a:font script="Hang" typeface="바탕"/>
        <a:font script="Hans" typeface="宋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Times New Roman"/>
        <a:font script="Cyrl" typeface="Times New Roman"/>
        <a:font script="Jpan" typeface="HG明朝B"/>
        <a:font script="Hang" typeface="바탕"/>
        <a:font script="Hans" typeface="宋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140000" t="120000" r="105000" b="15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E47E7E"/>
      </a:hlink>
      <a:folHlink>
        <a:srgbClr val="C84447"/>
      </a:folHlink>
    </a:clrScheme>
    <a:fontScheme name="Foundry">
      <a:majorFont>
        <a:latin typeface="Rockwell"/>
        <a:ea typeface=""/>
        <a:cs typeface=""/>
        <a:font script="Grek" typeface="Times New Roman"/>
        <a:font script="Cyrl" typeface="Times New Roman"/>
        <a:font script="Jpan" typeface="HG明朝B"/>
        <a:font script="Hang" typeface="바탕"/>
        <a:font script="Hans" typeface="宋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Times New Roman"/>
        <a:font script="Cyrl" typeface="Times New Roman"/>
        <a:font script="Jpan" typeface="HG明朝B"/>
        <a:font script="Hang" typeface="바탕"/>
        <a:font script="Hans" typeface="宋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140000" t="120000" r="105000" b="15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E47E7E"/>
      </a:hlink>
      <a:folHlink>
        <a:srgbClr val="C84447"/>
      </a:folHlink>
    </a:clrScheme>
    <a:fontScheme name="Foundry">
      <a:majorFont>
        <a:latin typeface="Rockwell"/>
        <a:ea typeface=""/>
        <a:cs typeface=""/>
        <a:font script="Grek" typeface="Times New Roman"/>
        <a:font script="Cyrl" typeface="Times New Roman"/>
        <a:font script="Jpan" typeface="HG明朝B"/>
        <a:font script="Hang" typeface="바탕"/>
        <a:font script="Hans" typeface="宋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Times New Roman"/>
        <a:font script="Cyrl" typeface="Times New Roman"/>
        <a:font script="Jpan" typeface="HG明朝B"/>
        <a:font script="Hang" typeface="바탕"/>
        <a:font script="Hans" typeface="宋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140000" t="120000" r="105000" b="15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E47E7E"/>
      </a:hlink>
      <a:folHlink>
        <a:srgbClr val="C84447"/>
      </a:folHlink>
    </a:clrScheme>
    <a:fontScheme name="Foundry">
      <a:majorFont>
        <a:latin typeface="Rockwell"/>
        <a:ea typeface=""/>
        <a:cs typeface=""/>
        <a:font script="Grek" typeface="Times New Roman"/>
        <a:font script="Cyrl" typeface="Times New Roman"/>
        <a:font script="Jpan" typeface="HG明朝B"/>
        <a:font script="Hang" typeface="바탕"/>
        <a:font script="Hans" typeface="宋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Times New Roman"/>
        <a:font script="Cyrl" typeface="Times New Roman"/>
        <a:font script="Jpan" typeface="HG明朝B"/>
        <a:font script="Hang" typeface="바탕"/>
        <a:font script="Hans" typeface="宋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140000" t="120000" r="105000" b="15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E47E7E"/>
      </a:hlink>
      <a:folHlink>
        <a:srgbClr val="C84447"/>
      </a:folHlink>
    </a:clrScheme>
    <a:fontScheme name="Foundry">
      <a:majorFont>
        <a:latin typeface="Rockwell"/>
        <a:ea typeface=""/>
        <a:cs typeface=""/>
        <a:font script="Grek" typeface="Times New Roman"/>
        <a:font script="Cyrl" typeface="Times New Roman"/>
        <a:font script="Jpan" typeface="HG明朝B"/>
        <a:font script="Hang" typeface="바탕"/>
        <a:font script="Hans" typeface="宋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Times New Roman"/>
        <a:font script="Cyrl" typeface="Times New Roman"/>
        <a:font script="Jpan" typeface="HG明朝B"/>
        <a:font script="Hang" typeface="바탕"/>
        <a:font script="Hans" typeface="宋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140000" t="120000" r="105000" b="15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E47E7E"/>
      </a:hlink>
      <a:folHlink>
        <a:srgbClr val="C84447"/>
      </a:folHlink>
    </a:clrScheme>
    <a:fontScheme name="Foundry">
      <a:majorFont>
        <a:latin typeface="Rockwell"/>
        <a:ea typeface=""/>
        <a:cs typeface=""/>
        <a:font script="Grek" typeface="Times New Roman"/>
        <a:font script="Cyrl" typeface="Times New Roman"/>
        <a:font script="Jpan" typeface="HG明朝B"/>
        <a:font script="Hang" typeface="바탕"/>
        <a:font script="Hans" typeface="宋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Times New Roman"/>
        <a:font script="Cyrl" typeface="Times New Roman"/>
        <a:font script="Jpan" typeface="HG明朝B"/>
        <a:font script="Hang" typeface="바탕"/>
        <a:font script="Hans" typeface="宋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140000" t="120000" r="105000" b="15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407</Words>
  <Application>Microsoft Office PowerPoint</Application>
  <PresentationFormat>Экран (4:3)</PresentationFormat>
  <Paragraphs>64</Paragraphs>
  <Slides>46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46</vt:i4>
      </vt:variant>
    </vt:vector>
  </HeadingPairs>
  <TitlesOfParts>
    <vt:vector size="63" baseType="lpstr">
      <vt:lpstr>Arial</vt:lpstr>
      <vt:lpstr>Bradley Hand ITC</vt:lpstr>
      <vt:lpstr>DejaVu Sans</vt:lpstr>
      <vt:lpstr>Rockwell</vt:lpstr>
      <vt:lpstr>Times New Roman</vt:lpstr>
      <vt:lpstr>Wingdings 2</vt:lpstr>
      <vt:lpstr>Office Theme</vt:lpstr>
      <vt:lpstr>Foundry</vt:lpstr>
      <vt:lpstr>1_Foundry</vt:lpstr>
      <vt:lpstr>2_Foundry</vt:lpstr>
      <vt:lpstr>3_Foundry</vt:lpstr>
      <vt:lpstr>4_Foundry</vt:lpstr>
      <vt:lpstr>5_Foundry</vt:lpstr>
      <vt:lpstr>6_Foundry</vt:lpstr>
      <vt:lpstr>7_Foundry</vt:lpstr>
      <vt:lpstr>8_Foundry</vt:lpstr>
      <vt:lpstr>9_Foundry</vt:lpstr>
      <vt:lpstr>Презентация PowerPoint</vt:lpstr>
      <vt:lpstr>Berlin ist die Hauptstadt  von Deutschland. </vt:lpstr>
      <vt:lpstr>Das  Wahrzeichen (символ)  von Berlin  ist  das Branderburger Tor.</vt:lpstr>
      <vt:lpstr>Презентация PowerPoint</vt:lpstr>
      <vt:lpstr>Auf der  Museumsinsel befinden sich viele berühmte Museen. </vt:lpstr>
      <vt:lpstr>Презентация PowerPoint</vt:lpstr>
      <vt:lpstr>Das sind</vt:lpstr>
      <vt:lpstr>Der schönste Platz von Berlin ist der Gendarmenmarkt </vt:lpstr>
      <vt:lpstr>Презентация PowerPoint</vt:lpstr>
      <vt:lpstr>Hier befinden sich Deutscher Dom (собор), Französischer Dom und Schauspielhaus (театр)</vt:lpstr>
      <vt:lpstr>Ein kulturelles Zentrum von Berlin </vt:lpstr>
      <vt:lpstr>Auf dieser Strasse steht die Humboldt-Universität.</vt:lpstr>
      <vt:lpstr>Презентация PowerPoint</vt:lpstr>
      <vt:lpstr>Die berühmteste Einkaufsstrasse  in Berlin  heißt Kurfürstendamm.</vt:lpstr>
      <vt:lpstr>Курфюрстендамм</vt:lpstr>
      <vt:lpstr>Am Kurfürstendamm steht das Denkmal (памятник) gegen Krieg (войны) und Zerstörung (разрушение).</vt:lpstr>
      <vt:lpstr>Презентация PowerPoint</vt:lpstr>
      <vt:lpstr> Das höchste Gebäude Berlins ist der Fernsehturm.  </vt:lpstr>
      <vt:lpstr>Презентация PowerPoint</vt:lpstr>
      <vt:lpstr>   Am Branderburger Tor steht  das Reichstagsgebäude.    </vt:lpstr>
      <vt:lpstr>Презентация PowerPoint</vt:lpstr>
      <vt:lpstr>Der Senat von Berlin tagt  im Roten Rathaus.</vt:lpstr>
      <vt:lpstr>Презентация PowerPoint</vt:lpstr>
      <vt:lpstr>Das älteste Gebäude  von Berlin  ist die Nikolaikirche.</vt:lpstr>
      <vt:lpstr>Презентация PowerPoint</vt:lpstr>
      <vt:lpstr>    Bundestag – das deutsche Parlament Бундестаг – это Парламент Германии</vt:lpstr>
      <vt:lpstr>Berliner Zoo – Берлинский зоопарк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Nach dem 2. Weltkrieg wurde Deutschland in 4 Besatzungszonen (зона окупации) geteilt: sowjetische (ГДР) , amerikanische, britische und französische (ФРГ). Auf 4 Zonen wurde auch Berlin geteilt.</vt:lpstr>
      <vt:lpstr>In der Nacht am 13. August 1961 begаnnen die Soldaten der  Armee der DDR (ГДР) , eine Mauer um West-Berlin zu bauen. </vt:lpstr>
      <vt:lpstr>die Errichtung der Berliner Mauer </vt:lpstr>
      <vt:lpstr>Checkpoint Charlie</vt:lpstr>
      <vt:lpstr>Die Berliner Mauer teiltе nicht nur die Stadt Berlin, Straßen, Plätze... Sie teilte das Deutsche Volk, teilte die Familien für die langen Jahrzehnte...</vt:lpstr>
      <vt:lpstr>Der Fall der Berliner Mauer</vt:lpstr>
      <vt:lpstr>Heute ist das die Gedenkstätte (мемориалы)  für die Nachwelt, deren Länge 1,3 km ist.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</dc:creator>
  <cp:lastModifiedBy>307.1</cp:lastModifiedBy>
  <cp:revision>20</cp:revision>
  <dcterms:modified xsi:type="dcterms:W3CDTF">2023-02-21T08:26:24Z</dcterms:modified>
</cp:coreProperties>
</file>