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6" r:id="rId7"/>
    <p:sldId id="260" r:id="rId8"/>
    <p:sldId id="264" r:id="rId9"/>
    <p:sldId id="263" r:id="rId10"/>
    <p:sldId id="267" r:id="rId11"/>
    <p:sldId id="261" r:id="rId12"/>
    <p:sldId id="265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59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55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0780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463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2459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310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865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80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83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86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36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722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146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650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285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953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42EC6-0C00-4D8E-A0CB-A07A0D60BC5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1315145-AD7A-4E09-93B9-C1D4C73DE7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3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960" y="913129"/>
            <a:ext cx="10515600" cy="1325563"/>
          </a:xfrm>
        </p:spPr>
        <p:txBody>
          <a:bodyPr/>
          <a:lstStyle/>
          <a:p>
            <a:r>
              <a:rPr lang="en-US" b="1" dirty="0" smtClean="0"/>
              <a:t>Culture Corner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2164" y="2720465"/>
            <a:ext cx="9567672" cy="8627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i="1" dirty="0" smtClean="0"/>
              <a:t>The Landmarks of the British Isles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5260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Conwy</a:t>
            </a:r>
            <a:r>
              <a:rPr lang="en-US" dirty="0" smtClean="0"/>
              <a:t> castle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" y="1690688"/>
            <a:ext cx="7319146" cy="4846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954" y="1690689"/>
            <a:ext cx="6836570" cy="455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 about these countries?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3703320" cy="612775"/>
          </a:xfrm>
        </p:spPr>
        <p:txBody>
          <a:bodyPr>
            <a:normAutofit fontScale="92500"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England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is famous for: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84960" y="3291840"/>
            <a:ext cx="2970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The </a:t>
            </a:r>
            <a:r>
              <a:rPr lang="en-US" sz="3200" dirty="0"/>
              <a:t>R</a:t>
            </a:r>
            <a:r>
              <a:rPr lang="en-US" sz="3200" dirty="0" smtClean="0"/>
              <a:t>oyal </a:t>
            </a:r>
            <a:r>
              <a:rPr lang="en-US" sz="3200" dirty="0"/>
              <a:t>F</a:t>
            </a:r>
            <a:r>
              <a:rPr lang="en-US" sz="3200" dirty="0" smtClean="0"/>
              <a:t>amily</a:t>
            </a:r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652" y="1596964"/>
            <a:ext cx="6635407" cy="49765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953" y="162560"/>
            <a:ext cx="5429134" cy="3583228"/>
          </a:xfrm>
          <a:prstGeom prst="rect">
            <a:avLst/>
          </a:prstGeom>
        </p:spPr>
      </p:pic>
      <p:pic>
        <p:nvPicPr>
          <p:cNvPr id="1030" name="Picture 6" descr="https://s.unipage.net/media/uni_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70" y="3088244"/>
            <a:ext cx="548248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1622" y="4624656"/>
            <a:ext cx="5983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Oxford and Cambridge Universities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62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Tower of London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290" y="1570990"/>
            <a:ext cx="7716310" cy="50939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27" y="1402080"/>
            <a:ext cx="7292674" cy="526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7896" y="373746"/>
            <a:ext cx="8911687" cy="1280890"/>
          </a:xfrm>
        </p:spPr>
        <p:txBody>
          <a:bodyPr/>
          <a:lstStyle/>
          <a:p>
            <a:r>
              <a:rPr lang="en-US" dirty="0" smtClean="0"/>
              <a:t>What castles do you have in your country?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54636"/>
            <a:ext cx="8702040" cy="1210183"/>
          </a:xfrm>
        </p:spPr>
        <p:txBody>
          <a:bodyPr>
            <a:normAutofit/>
          </a:bodyPr>
          <a:lstStyle/>
          <a:p>
            <a:r>
              <a:rPr lang="en-US" sz="2400" i="1" dirty="0" err="1" smtClean="0"/>
              <a:t>Hometask</a:t>
            </a:r>
            <a:r>
              <a:rPr lang="en-US" sz="2400" i="1" dirty="0" smtClean="0"/>
              <a:t>:</a:t>
            </a:r>
            <a:endParaRPr lang="ru-RU" sz="2400" i="1" dirty="0" smtClean="0"/>
          </a:p>
          <a:p>
            <a:r>
              <a:rPr lang="en-US" sz="2400" i="1" dirty="0" smtClean="0"/>
              <a:t>Make </a:t>
            </a:r>
            <a:r>
              <a:rPr lang="en-US" sz="2400" i="1" dirty="0" smtClean="0"/>
              <a:t>a short message about it and tell it to the class.</a:t>
            </a:r>
            <a:endParaRPr lang="ru-RU" sz="24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6792" y="2719072"/>
            <a:ext cx="4812791" cy="36095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90" y="2715039"/>
            <a:ext cx="5423829" cy="361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7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4765" y="640005"/>
            <a:ext cx="8911687" cy="1280890"/>
          </a:xfrm>
          <a:ln>
            <a:noFill/>
          </a:ln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Let’s find the British Isles on the map: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489" y="1656080"/>
            <a:ext cx="8304781" cy="4632960"/>
          </a:xfrm>
          <a:ln>
            <a:solidFill>
              <a:srgbClr val="FF0000"/>
            </a:solidFill>
          </a:ln>
        </p:spPr>
      </p:pic>
      <p:sp>
        <p:nvSpPr>
          <p:cNvPr id="5" name="Овал 4"/>
          <p:cNvSpPr/>
          <p:nvPr/>
        </p:nvSpPr>
        <p:spPr>
          <a:xfrm>
            <a:off x="5486400" y="2438400"/>
            <a:ext cx="538480" cy="486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24880" y="2241987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Here they are!</a:t>
            </a:r>
          </a:p>
          <a:p>
            <a:r>
              <a:rPr lang="en-US" b="1" dirty="0" smtClean="0"/>
              <a:t>In the North-West of Europe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41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097" y="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Let’s remember: </a:t>
            </a:r>
            <a:br>
              <a:rPr lang="en-US" dirty="0" smtClean="0"/>
            </a:br>
            <a:r>
              <a:rPr lang="en-US" dirty="0" smtClean="0"/>
              <a:t>What countries is the UK formed by?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270" y="1686560"/>
            <a:ext cx="6895253" cy="5171440"/>
          </a:xfrm>
        </p:spPr>
      </p:pic>
      <p:sp>
        <p:nvSpPr>
          <p:cNvPr id="5" name="TextBox 4"/>
          <p:cNvSpPr txBox="1"/>
          <p:nvPr/>
        </p:nvSpPr>
        <p:spPr>
          <a:xfrm>
            <a:off x="6207760" y="2875280"/>
            <a:ext cx="262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Scotland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18960" y="4724400"/>
            <a:ext cx="172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England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130800" y="5750560"/>
            <a:ext cx="14833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Wales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429760" y="3728720"/>
            <a:ext cx="120904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Northern Ireland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26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326" y="80645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What are the capital cities of these countries?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90" y="1069817"/>
            <a:ext cx="7614072" cy="5710554"/>
          </a:xfrm>
        </p:spPr>
      </p:pic>
      <p:sp>
        <p:nvSpPr>
          <p:cNvPr id="6" name="Овал 5"/>
          <p:cNvSpPr/>
          <p:nvPr/>
        </p:nvSpPr>
        <p:spPr>
          <a:xfrm>
            <a:off x="3799840" y="3037840"/>
            <a:ext cx="1615440" cy="46736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39360" y="5136832"/>
            <a:ext cx="1168400" cy="4308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873606" y="5175647"/>
            <a:ext cx="1168400" cy="4308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15640" y="3661290"/>
            <a:ext cx="1168400" cy="4308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80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 about these countries?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7305" y="2139632"/>
            <a:ext cx="3571240" cy="612775"/>
          </a:xfrm>
        </p:spPr>
        <p:txBody>
          <a:bodyPr>
            <a:normAutofit fontScale="85000" lnSpcReduction="10000"/>
          </a:bodyPr>
          <a:lstStyle/>
          <a:p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Ireland</a:t>
            </a:r>
            <a:r>
              <a:rPr lang="en-US" sz="3500" dirty="0" smtClean="0"/>
              <a:t> </a:t>
            </a:r>
            <a:r>
              <a:rPr lang="en-US" sz="2400" dirty="0" smtClean="0"/>
              <a:t>is famous for: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67360" y="4216400"/>
            <a:ext cx="38038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The Giant's Causeway</a:t>
            </a:r>
          </a:p>
          <a:p>
            <a:r>
              <a:rPr lang="en-US" sz="1600" dirty="0" smtClean="0"/>
              <a:t>The result of the volcanic eruption</a:t>
            </a:r>
            <a:endParaRPr lang="ru-RU" sz="1600" dirty="0"/>
          </a:p>
        </p:txBody>
      </p:sp>
      <p:pic>
        <p:nvPicPr>
          <p:cNvPr id="2050" name="Picture 2" descr="https://www.ramblersholidays.co.uk/Images/HolidayHeros/75207_cehhe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011680"/>
            <a:ext cx="6807834" cy="46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51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Malahide castle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120" y="1333396"/>
            <a:ext cx="7672832" cy="512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6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ighland dancing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3280" y="2011998"/>
            <a:ext cx="5232400" cy="39243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 about these countries?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954" y="1729670"/>
            <a:ext cx="3742944" cy="592455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Scotland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/>
              <a:t>is famous for: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" y="2842726"/>
            <a:ext cx="4947586" cy="29667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0" y="3149601"/>
            <a:ext cx="14020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kilts</a:t>
            </a:r>
            <a:endParaRPr lang="ru-RU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2545296" y="5527416"/>
            <a:ext cx="2930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Highland dances</a:t>
            </a:r>
            <a:endParaRPr lang="ru-RU" sz="32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30" y="1648778"/>
            <a:ext cx="6432850" cy="428752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55040" y="3901439"/>
            <a:ext cx="16898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Bagpipes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47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7" grpId="0"/>
      <p:bldP spid="7" grpId="1"/>
      <p:bldP spid="15" grpId="0"/>
      <p:bldP spid="15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Edinburgh castle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736" y="1891824"/>
            <a:ext cx="7624064" cy="47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 about these countries?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062984" cy="633095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Wales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/>
              <a:t>is famous for: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02550" y="3660235"/>
            <a:ext cx="4088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Prince of Wales Charles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639" y="1816387"/>
            <a:ext cx="6170161" cy="36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3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150</TotalTime>
  <Words>149</Words>
  <Application>Microsoft Office PowerPoint</Application>
  <PresentationFormat>Широкоэкранный</PresentationFormat>
  <Paragraphs>34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Легкий дым</vt:lpstr>
      <vt:lpstr>Culture Corner</vt:lpstr>
      <vt:lpstr>Let’s find the British Isles on the map:</vt:lpstr>
      <vt:lpstr> Let’s remember:  What countries is the UK formed by?</vt:lpstr>
      <vt:lpstr>What are the capital cities of these countries?</vt:lpstr>
      <vt:lpstr>What do you know about these countries?</vt:lpstr>
      <vt:lpstr>Malahide castle</vt:lpstr>
      <vt:lpstr>What do you know about these countries?</vt:lpstr>
      <vt:lpstr>Edinburgh castle</vt:lpstr>
      <vt:lpstr>What do you know about these countries?</vt:lpstr>
      <vt:lpstr>Conwy castle</vt:lpstr>
      <vt:lpstr>What do you know about these countries?</vt:lpstr>
      <vt:lpstr>Tower of London</vt:lpstr>
      <vt:lpstr>What castles do you have in your country?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Culture Corner</dc:title>
  <dc:creator>Ксения</dc:creator>
  <cp:lastModifiedBy>Ксения</cp:lastModifiedBy>
  <cp:revision>15</cp:revision>
  <dcterms:created xsi:type="dcterms:W3CDTF">2019-09-08T18:21:49Z</dcterms:created>
  <dcterms:modified xsi:type="dcterms:W3CDTF">2020-04-03T16:41:57Z</dcterms:modified>
</cp:coreProperties>
</file>