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5" r:id="rId3"/>
    <p:sldId id="261" r:id="rId4"/>
    <p:sldId id="264" r:id="rId5"/>
    <p:sldId id="266" r:id="rId6"/>
    <p:sldId id="260" r:id="rId7"/>
    <p:sldId id="267" r:id="rId8"/>
    <p:sldId id="268" r:id="rId9"/>
    <p:sldId id="269" r:id="rId10"/>
    <p:sldId id="270" r:id="rId11"/>
    <p:sldId id="271" r:id="rId12"/>
    <p:sldId id="272" r:id="rId13"/>
    <p:sldId id="265" r:id="rId14"/>
    <p:sldId id="273" r:id="rId15"/>
    <p:sldId id="257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7319-3450-4301-939B-F0403EB1489E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8F13-9B85-4531-98FC-28061222D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51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7319-3450-4301-939B-F0403EB1489E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8F13-9B85-4531-98FC-28061222D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13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7319-3450-4301-939B-F0403EB1489E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8F13-9B85-4531-98FC-28061222D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49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7319-3450-4301-939B-F0403EB1489E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8F13-9B85-4531-98FC-28061222D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53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7319-3450-4301-939B-F0403EB1489E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8F13-9B85-4531-98FC-28061222D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5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7319-3450-4301-939B-F0403EB1489E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8F13-9B85-4531-98FC-28061222D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78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7319-3450-4301-939B-F0403EB1489E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8F13-9B85-4531-98FC-28061222D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423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7319-3450-4301-939B-F0403EB1489E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8F13-9B85-4531-98FC-28061222D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60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7319-3450-4301-939B-F0403EB1489E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8F13-9B85-4531-98FC-28061222D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31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7319-3450-4301-939B-F0403EB1489E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8F13-9B85-4531-98FC-28061222D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728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7319-3450-4301-939B-F0403EB1489E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8F13-9B85-4531-98FC-28061222D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662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7319-3450-4301-939B-F0403EB1489E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B8F13-9B85-4531-98FC-28061222D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8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3.wdp" /><Relationship Id="rId4" Type="http://schemas.openxmlformats.org/officeDocument/2006/relationships/image" Target="../media/image11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4.wdp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2.wdp" /><Relationship Id="rId5" Type="http://schemas.openxmlformats.org/officeDocument/2006/relationships/image" Target="../media/image5.png" /><Relationship Id="rId4" Type="http://schemas.microsoft.com/office/2007/relationships/hdphoto" Target="../media/hdphoto1.wdp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2.wdp" /><Relationship Id="rId5" Type="http://schemas.openxmlformats.org/officeDocument/2006/relationships/image" Target="../media/image5.png" /><Relationship Id="rId4" Type="http://schemas.microsoft.com/office/2007/relationships/hdphoto" Target="../media/hdphoto1.wdp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7" Type="http://schemas.openxmlformats.org/officeDocument/2006/relationships/image" Target="../media/image6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2.wdp" /><Relationship Id="rId5" Type="http://schemas.openxmlformats.org/officeDocument/2006/relationships/image" Target="../media/image5.png" /><Relationship Id="rId4" Type="http://schemas.microsoft.com/office/2007/relationships/hdphoto" Target="../media/hdphoto1.wdp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6204857" y="710635"/>
            <a:ext cx="5029200" cy="2690949"/>
          </a:xfrm>
          <a:prstGeom prst="cloudCallout">
            <a:avLst>
              <a:gd name="adj1" fmla="val -67586"/>
              <a:gd name="adj2" fmla="val -27792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Someone stole Boots!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1071154" y="4001294"/>
            <a:ext cx="3618411" cy="1955369"/>
          </a:xfrm>
          <a:prstGeom prst="cloudCallout">
            <a:avLst>
              <a:gd name="adj1" fmla="val 52373"/>
              <a:gd name="adj2" fmla="val -10559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go!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261257" y="600891"/>
            <a:ext cx="4180114" cy="2719366"/>
          </a:xfrm>
          <a:prstGeom prst="cloudCallout">
            <a:avLst>
              <a:gd name="adj1" fmla="val 74128"/>
              <a:gd name="adj2" fmla="val -57500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found a Backpack!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7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" y="0"/>
            <a:ext cx="12187688" cy="6855574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6583681" y="266576"/>
            <a:ext cx="5408022" cy="3391024"/>
          </a:xfrm>
          <a:prstGeom prst="cloudCallout">
            <a:avLst>
              <a:gd name="adj1" fmla="val -60763"/>
              <a:gd name="adj2" fmla="val 59796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We came to the waterfall.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6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" y="0"/>
            <a:ext cx="12187688" cy="6855574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6583681" y="266576"/>
            <a:ext cx="5408022" cy="3391024"/>
          </a:xfrm>
          <a:prstGeom prst="cloudCallout">
            <a:avLst>
              <a:gd name="adj1" fmla="val -60763"/>
              <a:gd name="adj2" fmla="val 59796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we need to get over to the other side.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41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" y="182880"/>
            <a:ext cx="11521439" cy="64922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224" y="1824992"/>
            <a:ext cx="10060576" cy="4351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This year I am eight. Next year I … nine.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Today it is Friday. Tomorrow it… Saturday.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Alice …… win. She fell and won’t be able to catch up with the rest. 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1496" y="365126"/>
            <a:ext cx="9172303" cy="127762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sentences. 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19211" y="1733552"/>
            <a:ext cx="1791788" cy="7222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be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31530" y="3164569"/>
            <a:ext cx="2050869" cy="58782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be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08959" y="4467497"/>
            <a:ext cx="1463040" cy="64008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won’t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1071154" y="4001294"/>
            <a:ext cx="3618411" cy="1955369"/>
          </a:xfrm>
          <a:prstGeom prst="cloudCallout">
            <a:avLst>
              <a:gd name="adj1" fmla="val 52373"/>
              <a:gd name="adj2" fmla="val -10559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go!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156754" y="365125"/>
            <a:ext cx="4284617" cy="2955132"/>
          </a:xfrm>
          <a:prstGeom prst="cloudCallout">
            <a:avLst>
              <a:gd name="adj1" fmla="val 75043"/>
              <a:gd name="adj2" fmla="val -38492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almost came to the witch`s house.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9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9692" y="4826390"/>
            <a:ext cx="4430508" cy="19208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4846319" y="474750"/>
            <a:ext cx="1698172" cy="1397726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6590210" y="454201"/>
            <a:ext cx="1698172" cy="1397726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8301444" y="454201"/>
            <a:ext cx="1698172" cy="1397726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9993085" y="474750"/>
            <a:ext cx="1698172" cy="1397726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1065" t="32991" r="33082" b="47272"/>
          <a:stretch/>
        </p:blipFill>
        <p:spPr>
          <a:xfrm>
            <a:off x="4781026" y="1868008"/>
            <a:ext cx="7040835" cy="1703872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222070" y="352697"/>
            <a:ext cx="4428352" cy="2886892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need to find door which referred to in the sentence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“She will do her homework tomorrow”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5556" l="8778" r="92556">
                        <a14:foregroundMark x1="42111" y1="31111" x2="45333" y2="33750"/>
                        <a14:foregroundMark x1="51111" y1="29861" x2="55889" y2="33194"/>
                        <a14:foregroundMark x1="52000" y1="32361" x2="5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3190" y="1171250"/>
            <a:ext cx="3344090" cy="26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289" y="2617069"/>
            <a:ext cx="6442165" cy="194465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helped Dora find Boots!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5" b="96700" l="7246" r="963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4854" y="354406"/>
            <a:ext cx="4910505" cy="646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5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1086394" y="4470095"/>
            <a:ext cx="3433355" cy="1636916"/>
          </a:xfrm>
          <a:prstGeom prst="cloudCallout">
            <a:avLst>
              <a:gd name="adj1" fmla="val 52373"/>
              <a:gd name="adj2" fmla="val -10559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go!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313509" y="351774"/>
            <a:ext cx="4362994" cy="2796086"/>
          </a:xfrm>
          <a:prstGeom prst="cloudCallout">
            <a:avLst>
              <a:gd name="adj1" fmla="val 79167"/>
              <a:gd name="adj2" fmla="val -43058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Now the Map will help us.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65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34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9" b="98529" l="6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3820" y="2724694"/>
            <a:ext cx="5470552" cy="4133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21" b="98898" l="6310" r="94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849" y="1912254"/>
            <a:ext cx="5942655" cy="5136152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1385607" y="162401"/>
            <a:ext cx="3774221" cy="1964373"/>
          </a:xfrm>
          <a:prstGeom prst="cloudCallout">
            <a:avLst>
              <a:gd name="adj1" fmla="val -19585"/>
              <a:gd name="adj2" fmla="val 80455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What happened Isa?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6369703" y="172810"/>
            <a:ext cx="3453565" cy="2165441"/>
          </a:xfrm>
          <a:prstGeom prst="cloudCallout">
            <a:avLst>
              <a:gd name="adj1" fmla="val 29503"/>
              <a:gd name="adj2" fmla="val 83114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 don`t know who I want to be.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7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34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9" b="98529" l="6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3820" y="2724694"/>
            <a:ext cx="5470552" cy="4133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21" b="98898" l="6310" r="94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849" y="1912254"/>
            <a:ext cx="5942655" cy="5136152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1385607" y="162401"/>
            <a:ext cx="3774221" cy="1964373"/>
          </a:xfrm>
          <a:prstGeom prst="cloudCallout">
            <a:avLst>
              <a:gd name="adj1" fmla="val -19585"/>
              <a:gd name="adj2" fmla="val 80455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Will we help Isa? 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34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363019">
            <a:off x="8376344" y="2840872"/>
            <a:ext cx="3615556" cy="20108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Nice work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9" b="98529" l="6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3820" y="2724694"/>
            <a:ext cx="5470552" cy="4133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21" b="98898" l="6310" r="94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849" y="1912254"/>
            <a:ext cx="5942655" cy="5136152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3928253" y="3858362"/>
            <a:ext cx="4012283" cy="2686854"/>
          </a:xfrm>
          <a:prstGeom prst="cloudCallout">
            <a:avLst>
              <a:gd name="adj1" fmla="val -27649"/>
              <a:gd name="adj2" fmla="val -59547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need to match the pictures with words.  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32966" t="56875" r="25168" b="28839"/>
          <a:stretch/>
        </p:blipFill>
        <p:spPr>
          <a:xfrm>
            <a:off x="3058483" y="365125"/>
            <a:ext cx="6562644" cy="125902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1024" y="357823"/>
            <a:ext cx="2103120" cy="6627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Film star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15633" y="1589338"/>
            <a:ext cx="2103120" cy="6627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98433" y="1724422"/>
            <a:ext cx="2103120" cy="6627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Politician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42260" y="2237070"/>
            <a:ext cx="2103120" cy="6627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Pilot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962238" y="713309"/>
            <a:ext cx="2103120" cy="6627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Musician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23 L -4.16667E-7 0.00023 C -0.00338 -0.00278 -0.00677 -0.00486 -0.0099 -0.0074 C -0.01159 -0.00879 -0.01315 -0.01088 -0.01471 -0.01227 C -0.01732 -0.01435 -0.02695 -0.02291 -0.03177 -0.02407 C -0.04792 -0.02778 -0.07643 -0.02801 -0.08776 -0.0287 C -0.09102 -0.03032 -0.09414 -0.0324 -0.09753 -0.03356 C -0.10807 -0.03634 -0.1293 -0.04051 -0.1293 -0.04004 C -0.14896 -0.05324 -0.13867 -0.0493 -0.15977 -0.05254 C -0.17344 -0.06319 -0.16068 -0.05416 -0.18776 -0.06157 C -0.21302 -0.06875 -0.19232 -0.06342 -0.20352 -0.06875 C -0.20547 -0.0699 -0.20755 -0.07037 -0.20963 -0.07106 C -0.2112 -0.07199 -0.21289 -0.07315 -0.21445 -0.07384 C -0.21771 -0.07453 -0.22096 -0.07523 -0.22422 -0.07592 C -0.23398 -0.0824 -0.23685 -0.08518 -0.2474 -0.08773 C -0.2526 -0.08935 -0.25781 -0.08935 -0.26315 -0.09004 C -0.3151 -0.11018 -0.26862 -0.09375 -0.29857 -0.10185 C -0.30625 -0.10416 -0.32161 -0.10903 -0.32161 -0.10879 C -0.32279 -0.10995 -0.32396 -0.11111 -0.32526 -0.11134 C -0.33633 -0.11574 -0.34753 -0.11736 -0.3582 -0.12315 C -0.3694 -0.1294 -0.3638 -0.12708 -0.37513 -0.13032 C -0.38151 -0.13472 -0.38555 -0.13727 -0.39349 -0.13981 L -0.40078 -0.14213 C -0.40312 -0.14375 -0.40573 -0.1449 -0.40807 -0.14699 C -0.40977 -0.14815 -0.41133 -0.15046 -0.41289 -0.15162 C -0.41797 -0.15555 -0.42031 -0.15648 -0.42526 -0.15879 C -0.43828 -0.17153 -0.42773 -0.16319 -0.44831 -0.1706 C -0.44948 -0.17106 -0.45065 -0.17222 -0.45195 -0.17291 C -0.4543 -0.17407 -0.4569 -0.17453 -0.45924 -0.17546 C -0.47148 -0.17986 -0.45885 -0.17639 -0.47747 -0.18009 C -0.48203 -0.1824 -0.48633 -0.18541 -0.49088 -0.18727 C -0.49492 -0.18865 -0.49909 -0.18842 -0.50299 -0.18958 C -0.5263 -0.19537 -0.48203 -0.18865 -0.53229 -0.19421 C -0.53594 -0.1949 -0.53958 -0.1956 -0.54323 -0.19676 C -0.54492 -0.19699 -0.54635 -0.19907 -0.54818 -0.19907 C -0.59349 -0.19676 -0.58646 -0.22037 -0.59427 -0.18958 L -0.59427 -0.18935 L -0.5931 -0.2037 L -0.59193 -0.20578 L -0.59075 -0.19907 " pathEditMode="relative" rAng="0" ptsTypes="AAAAAAAAAAAAAAAAAAAAAAAAAAAAAAAAAAAAA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0023 L 4.79167E-6 0.00024 C -0.00105 -0.00254 -0.00196 -0.00509 -0.00287 -0.00648 C -0.00417 -0.00856 -0.00704 -0.00995 -0.00795 -0.01087 C -0.0086 -0.01134 -0.00912 -0.0125 -0.00964 -0.01296 C -0.01068 -0.01365 -0.01172 -0.01412 -0.01277 -0.01504 C -0.01316 -0.01574 -0.01355 -0.0162 -0.01394 -0.01712 C -0.0142 -0.01782 -0.01446 -0.01875 -0.01472 -0.01921 C -0.01537 -0.02013 -0.01602 -0.0206 -0.01667 -0.02129 C -0.01693 -0.02222 -0.01732 -0.02268 -0.01758 -0.02337 C -0.01797 -0.02476 -0.01836 -0.02685 -0.01862 -0.02777 C -0.01928 -0.02893 -0.02006 -0.02893 -0.02071 -0.02986 C -0.02097 -0.03055 -0.02123 -0.03078 -0.02149 -0.03194 C -0.02175 -0.03287 -0.02201 -0.03541 -0.0224 -0.03611 C -0.02305 -0.0375 -0.02383 -0.03796 -0.02461 -0.03819 C -0.02891 -0.03935 -0.03321 -0.03958 -0.0375 -0.04027 C -0.03998 -0.04398 -0.03894 -0.04282 -0.04258 -0.04444 C -0.04714 -0.04675 -0.05053 -0.04745 -0.05521 -0.04884 C -0.07891 -0.09907 -0.05808 -0.05648 -0.12474 -0.04884 C -0.12709 -0.04837 -0.1293 -0.04583 -0.13152 -0.04444 C -0.13308 -0.04236 -0.13542 -0.03842 -0.13659 -0.03819 C -0.13985 -0.03726 -0.14297 -0.03819 -0.1461 -0.03819 L -0.14636 -0.03819 " pathEditMode="relative" rAng="0" ptsTypes="AAAAAAAAAAAAAAAAAAAAA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18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1.04167E-6 0.00046 C 1.04167E-6 -0.00625 0.00026 -0.0125 0.00026 -0.01875 C 0.00026 -0.02037 1.04167E-6 -0.02246 1.04167E-6 -0.02431 C -0.00013 -0.02732 -0.00013 -0.02986 -0.00013 -0.03264 C -0.00026 -0.03473 -0.00026 -0.03681 -0.00039 -0.03866 C -0.00104 -0.06713 -0.00039 -0.04398 -0.00104 -0.06736 C -0.00104 -0.06922 -0.00104 -0.07176 -0.00117 -0.07338 L -0.00156 -0.07963 C -0.00156 -0.08172 -0.00169 -0.08357 -0.00169 -0.08565 C -0.00182 -0.08889 -0.00195 -0.09236 -0.00208 -0.09584 C -0.00208 -0.09838 -0.00208 -0.10139 -0.00221 -0.10371 C -0.00234 -0.10787 -0.00247 -0.11181 -0.00261 -0.11621 C -0.00261 -0.11806 -0.00261 -0.12037 -0.00274 -0.12199 L -0.00313 -0.12824 C -0.00313 -0.13635 -0.00313 -0.14468 -0.00326 -0.15278 C -0.00326 -0.15695 -0.00339 -0.16088 -0.00339 -0.16505 C -0.00352 -0.17593 -0.00352 -0.16991 -0.00352 -0.17477 L -0.00352 -0.17454 " pathEditMode="relative" rAng="0" ptsTypes="AAAAAAAAAAAAAA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3.54167E-6 0.00023 L 0.06953 -0.00394 C 0.07239 -0.00417 0.08333 -0.00671 0.08672 -0.00764 C 0.08854 -0.00833 0.09023 -0.00949 0.09205 -0.00972 C 0.10455 -0.01134 0.11705 -0.01227 0.12955 -0.01343 C 0.13242 -0.01482 0.13541 -0.01551 0.13815 -0.01736 C 0.13919 -0.01783 0.14036 -0.01829 0.1414 -0.01921 C 0.14257 -0.02014 0.14349 -0.02176 0.14453 -0.02292 C 0.14596 -0.02431 0.14739 -0.02546 0.14882 -0.02685 C 0.15 -0.02871 0.15091 -0.03079 0.15208 -0.03241 C 0.15416 -0.03519 0.15846 -0.04005 0.15846 -0.03982 C 0.16211 -0.04977 0.15885 -0.04329 0.16601 -0.04954 C 0.16784 -0.05116 0.16953 -0.05371 0.17135 -0.05533 C 0.17395 -0.05764 0.17851 -0.05833 0.18099 -0.05903 C 0.18203 -0.05972 0.1832 -0.06042 0.18424 -0.06111 C 0.18606 -0.06227 0.18776 -0.06412 0.18958 -0.06482 C 0.1927 -0.06597 0.19596 -0.06621 0.19922 -0.06667 C 0.222 -0.07083 0.20234 -0.06644 0.21744 -0.0706 L 0.23242 -0.07431 C 0.23424 -0.07477 0.23606 -0.0757 0.23776 -0.07639 C 0.24062 -0.07708 0.24349 -0.07732 0.24635 -0.07824 C 0.24817 -0.07871 0.25 -0.0794 0.25169 -0.08009 C 0.25599 -0.08171 0.25781 -0.08333 0.2625 -0.0838 C 0.27031 -0.08496 0.27812 -0.08519 0.28606 -0.08588 C 0.29192 -0.09283 0.28737 -0.08866 0.29778 -0.09144 C 0.30182 -0.09259 0.3056 -0.09445 0.30963 -0.09537 C 0.32239 -0.09838 0.32799 -0.09884 0.33958 -0.10093 C 0.34244 -0.10162 0.34531 -0.10232 0.34817 -0.10301 C 0.34961 -0.10486 0.35091 -0.10718 0.35247 -0.10857 C 0.35377 -0.10972 0.35534 -0.10972 0.35677 -0.11065 C 0.36445 -0.11435 0.35442 -0.11042 0.36536 -0.11435 C 0.36679 -0.11551 0.36823 -0.11667 0.36966 -0.11806 C 0.37877 -0.12801 0.37278 -0.12384 0.37929 -0.12778 C 0.38034 -0.12963 0.38125 -0.13171 0.38242 -0.13333 C 0.3845 -0.13611 0.38893 -0.14097 0.38893 -0.14074 C 0.39101 -0.15255 0.39127 -0.14792 0.37929 -0.14491 C 0.37643 -0.14398 0.37083 -0.14051 0.36849 -0.13912 C 0.36497 -0.13704 0.36471 -0.13727 0.36106 -0.13333 C 0.35989 -0.13218 0.35898 -0.13056 0.35781 -0.12963 C 0.35573 -0.12801 0.35351 -0.12708 0.35143 -0.1257 C 0.35625 -0.13866 0.35052 -0.12593 0.35677 -0.13333 C 0.35807 -0.13496 0.35872 -0.1375 0.36002 -0.13912 C 0.36093 -0.14028 0.36211 -0.14028 0.36315 -0.14097 C 0.37213 -0.14838 0.37044 -0.14375 0.37278 -0.15232 L 0.375 -0.14491 " pathEditMode="relative" rAng="0" ptsTypes="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25 -0.00208 0.00664 -0.00324 0.00989 -0.00602 C 0.0194 -0.01366 0.00989 -0.01042 0.01758 -0.01366 C 0.0194 -0.01458 0.02122 -0.01528 0.02304 -0.01574 C 0.03971 -0.0206 0.04492 -0.01852 0.06836 -0.01968 C 0.07018 -0.02037 0.072 -0.02106 0.07383 -0.02153 C 0.07669 -0.02245 0.07981 -0.02222 0.08268 -0.02361 C 0.08398 -0.02407 0.08476 -0.02639 0.08593 -0.02755 C 0.08698 -0.02847 0.08815 -0.02893 0.08932 -0.0294 C 0.09218 -0.03079 0.09505 -0.03241 0.09804 -0.03333 C 0.11028 -0.03773 0.1056 -0.03518 0.11237 -0.03912 L 0.18854 -0.03542 C 0.18997 -0.03518 0.1914 -0.0338 0.19297 -0.03333 C 0.19505 -0.03264 0.19739 -0.03218 0.19948 -0.03148 C 0.21133 -0.02755 0.19791 -0.03125 0.21276 -0.02755 C 0.22278 -0.02153 0.21224 -0.02731 0.23593 -0.02361 C 0.23776 -0.02338 0.23958 -0.02222 0.2414 -0.02153 C 0.24297 -0.02037 0.24427 -0.01875 0.24583 -0.01759 C 0.2487 -0.01574 0.25091 -0.0162 0.25351 -0.01366 C 0.25612 -0.01157 0.2608 -0.00417 0.26237 -0.00208 C 0.26341 -0.00069 0.26471 0.00046 0.26575 0.00185 C 0.26692 0.0037 0.26784 0.00602 0.26901 0.00787 C 0.27396 0.01528 0.27356 0.00926 0.2789 0.02338 C 0.28073 0.02824 0.28216 0.03148 0.28333 0.03727 C 0.28724 0.05579 0.28242 0.0375 0.28554 0.04907 L 0.28659 0.04907 " pathEditMode="relative" ptsTypes="AAAAAAAAAAAAAAAAAAAAAAAAA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158931" y="2695008"/>
            <a:ext cx="4478383" cy="2612571"/>
          </a:xfrm>
          <a:prstGeom prst="cloudCallout">
            <a:avLst>
              <a:gd name="adj1" fmla="val 52373"/>
              <a:gd name="adj2" fmla="val -10559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go!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7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6105" b="19349"/>
          <a:stretch/>
        </p:blipFill>
        <p:spPr>
          <a:xfrm>
            <a:off x="570794" y="0"/>
            <a:ext cx="11050411" cy="6923186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6309360" y="479515"/>
            <a:ext cx="3553097" cy="2090057"/>
          </a:xfrm>
          <a:prstGeom prst="cloudCallout">
            <a:avLst>
              <a:gd name="adj1" fmla="val 18505"/>
              <a:gd name="adj2" fmla="val 78125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Oh, no! This is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Swiper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9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6105" b="19349"/>
          <a:stretch/>
        </p:blipFill>
        <p:spPr>
          <a:xfrm>
            <a:off x="570794" y="0"/>
            <a:ext cx="11050411" cy="6923186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6309360" y="479515"/>
            <a:ext cx="3553097" cy="2090057"/>
          </a:xfrm>
          <a:prstGeom prst="cloudCallout">
            <a:avLst>
              <a:gd name="adj1" fmla="val 18505"/>
              <a:gd name="adj2" fmla="val 78125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stole my Backpack!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95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6105" b="19349"/>
          <a:stretch/>
        </p:blipFill>
        <p:spPr>
          <a:xfrm>
            <a:off x="570794" y="0"/>
            <a:ext cx="11050411" cy="69231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97725" y="365125"/>
            <a:ext cx="9640389" cy="64928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sentences.</a:t>
            </a:r>
          </a:p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3409" y="2507695"/>
            <a:ext cx="3772989" cy="113646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will be a pilot.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3409" y="4016514"/>
            <a:ext cx="3772989" cy="113646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will be a teacher.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13408" y="5412846"/>
            <a:ext cx="3772989" cy="113646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will be a farmer.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03493" y="5505043"/>
            <a:ext cx="3772989" cy="113646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will be teach children.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03493" y="4016514"/>
            <a:ext cx="3772989" cy="113646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will fly a plain.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03494" y="2507695"/>
            <a:ext cx="3772989" cy="113646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will be drive a tractor.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486397" y="2992533"/>
            <a:ext cx="1417096" cy="1592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486397" y="4584748"/>
            <a:ext cx="1417096" cy="1508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486397" y="3019607"/>
            <a:ext cx="1306289" cy="2807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21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alpha val="50000"/>
          </a:schemeClr>
        </a:solidFill>
        <a:ln>
          <a:noFill/>
        </a:ln>
      </a:spPr>
      <a:bodyPr rtlCol="0" anchor="ctr"/>
      <a:lstStyle>
        <a:defPPr algn="ctr">
          <a:defRPr sz="3200" b="1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255</Words>
  <Application>Microsoft Office PowerPoint</Application>
  <PresentationFormat>Широкоэкранный</PresentationFormat>
  <Paragraphs>52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Nice work!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Complete the sentences. </vt:lpstr>
      <vt:lpstr>Презентация PowerPoint</vt:lpstr>
      <vt:lpstr>Презентация PowerPoint</vt:lpstr>
      <vt:lpstr>We helped Dora find Boots!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Мария Санникова</cp:lastModifiedBy>
  <cp:revision>22</cp:revision>
  <dcterms:created xsi:type="dcterms:W3CDTF">2021-02-02T15:22:36Z</dcterms:created>
  <dcterms:modified xsi:type="dcterms:W3CDTF">2022-12-18T14:49:13Z</dcterms:modified>
</cp:coreProperties>
</file>