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58" r:id="rId4"/>
    <p:sldId id="260" r:id="rId5"/>
    <p:sldId id="271" r:id="rId6"/>
    <p:sldId id="259" r:id="rId7"/>
    <p:sldId id="262" r:id="rId8"/>
    <p:sldId id="263" r:id="rId9"/>
    <p:sldId id="264" r:id="rId10"/>
    <p:sldId id="265" r:id="rId11"/>
    <p:sldId id="266" r:id="rId12"/>
    <p:sldId id="272" r:id="rId13"/>
    <p:sldId id="267" r:id="rId14"/>
    <p:sldId id="268" r:id="rId15"/>
    <p:sldId id="269" r:id="rId16"/>
    <p:sldId id="270"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C48E"/>
    <a:srgbClr val="E4DEB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46" autoAdjust="0"/>
    <p:restoredTop sz="94660"/>
  </p:normalViewPr>
  <p:slideViewPr>
    <p:cSldViewPr>
      <p:cViewPr varScale="1">
        <p:scale>
          <a:sx n="73" d="100"/>
          <a:sy n="73" d="100"/>
        </p:scale>
        <p:origin x="-116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slide" Target="../slides/slide7.xml"/><Relationship Id="rId1" Type="http://schemas.openxmlformats.org/officeDocument/2006/relationships/slide" Target="../slides/slide9.xml"/></Relationships>
</file>

<file path=ppt/diagrams/_rels/data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 Target="../slides/slide9.xml"/></Relationships>
</file>

<file path=ppt/diagrams/colors1.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D69105-B1D1-4B28-BF66-D6F4C44968DE}" type="doc">
      <dgm:prSet loTypeId="urn:microsoft.com/office/officeart/2005/8/layout/chevron2" loCatId="list" qsTypeId="urn:microsoft.com/office/officeart/2005/8/quickstyle/simple1" qsCatId="simple" csTypeId="urn:microsoft.com/office/officeart/2005/8/colors/accent6_4" csCatId="accent6" phldr="1"/>
      <dgm:spPr/>
      <dgm:t>
        <a:bodyPr/>
        <a:lstStyle/>
        <a:p>
          <a:endParaRPr lang="ru-RU"/>
        </a:p>
      </dgm:t>
    </dgm:pt>
    <dgm:pt modelId="{ED4C866B-C02B-433E-A18E-8F120BB859E7}">
      <dgm:prSet phldrT="[Текст]" custT="1"/>
      <dgm:spPr/>
      <dgm:t>
        <a:bodyPr/>
        <a:lstStyle/>
        <a:p>
          <a:r>
            <a:rPr lang="en-US" sz="2400" b="1" dirty="0" smtClean="0">
              <a:latin typeface="Times New Roman" pitchFamily="18" charset="0"/>
              <a:cs typeface="Times New Roman" pitchFamily="18" charset="0"/>
              <a:hlinkClick xmlns:r="http://schemas.openxmlformats.org/officeDocument/2006/relationships" r:id="rId1" action="ppaction://hlinksldjump"/>
            </a:rPr>
            <a:t>Meat</a:t>
          </a:r>
          <a:endParaRPr lang="ru-RU" sz="2300" b="1" dirty="0">
            <a:latin typeface="Times New Roman" pitchFamily="18" charset="0"/>
            <a:cs typeface="Times New Roman" pitchFamily="18" charset="0"/>
          </a:endParaRPr>
        </a:p>
      </dgm:t>
    </dgm:pt>
    <dgm:pt modelId="{77965023-30ED-4EE1-A866-73AE79F1C530}" type="parTrans" cxnId="{AB718839-E073-4DFC-B206-57EF5EE2338C}">
      <dgm:prSet/>
      <dgm:spPr/>
      <dgm:t>
        <a:bodyPr/>
        <a:lstStyle/>
        <a:p>
          <a:endParaRPr lang="ru-RU"/>
        </a:p>
      </dgm:t>
    </dgm:pt>
    <dgm:pt modelId="{4667D1CA-DC0F-44E2-851C-D2F548A4FB76}" type="sibTrans" cxnId="{AB718839-E073-4DFC-B206-57EF5EE2338C}">
      <dgm:prSet/>
      <dgm:spPr/>
      <dgm:t>
        <a:bodyPr/>
        <a:lstStyle/>
        <a:p>
          <a:endParaRPr lang="ru-RU"/>
        </a:p>
      </dgm:t>
    </dgm:pt>
    <dgm:pt modelId="{40439E70-1420-4A9E-9502-69D3A97C8794}">
      <dgm:prSet phldrT="[Текст]"/>
      <dgm:spPr/>
      <dgm:t>
        <a:bodyPr/>
        <a:lstStyle/>
        <a:p>
          <a:r>
            <a:rPr lang="en-US" dirty="0" smtClean="0">
              <a:latin typeface="Times New Roman" pitchFamily="18" charset="0"/>
              <a:cs typeface="Times New Roman" pitchFamily="18" charset="0"/>
            </a:rPr>
            <a:t>Roast</a:t>
          </a:r>
          <a:endParaRPr lang="ru-RU" dirty="0">
            <a:latin typeface="Times New Roman" pitchFamily="18" charset="0"/>
            <a:cs typeface="Times New Roman" pitchFamily="18" charset="0"/>
          </a:endParaRPr>
        </a:p>
      </dgm:t>
    </dgm:pt>
    <dgm:pt modelId="{AC73258D-0898-4EB6-B19E-F563D6A9D2EF}" type="parTrans" cxnId="{4161A485-58C3-4DA4-8B76-329CF1DF89BE}">
      <dgm:prSet/>
      <dgm:spPr/>
      <dgm:t>
        <a:bodyPr/>
        <a:lstStyle/>
        <a:p>
          <a:endParaRPr lang="ru-RU"/>
        </a:p>
      </dgm:t>
    </dgm:pt>
    <dgm:pt modelId="{40F906F2-07A9-4828-84DC-75DDED2346B0}" type="sibTrans" cxnId="{4161A485-58C3-4DA4-8B76-329CF1DF89BE}">
      <dgm:prSet/>
      <dgm:spPr/>
      <dgm:t>
        <a:bodyPr/>
        <a:lstStyle/>
        <a:p>
          <a:endParaRPr lang="ru-RU"/>
        </a:p>
      </dgm:t>
    </dgm:pt>
    <dgm:pt modelId="{A686CBC2-6A88-4542-B5AA-FFFF43848E6E}">
      <dgm:prSet phldrT="[Текст]"/>
      <dgm:spPr/>
      <dgm:t>
        <a:bodyPr/>
        <a:lstStyle/>
        <a:p>
          <a:r>
            <a:rPr lang="en-US" dirty="0" smtClean="0">
              <a:latin typeface="Times New Roman" pitchFamily="18" charset="0"/>
              <a:cs typeface="Times New Roman" pitchFamily="18" charset="0"/>
            </a:rPr>
            <a:t>Fried</a:t>
          </a:r>
          <a:endParaRPr lang="ru-RU" dirty="0">
            <a:latin typeface="Times New Roman" pitchFamily="18" charset="0"/>
            <a:cs typeface="Times New Roman" pitchFamily="18" charset="0"/>
          </a:endParaRPr>
        </a:p>
      </dgm:t>
    </dgm:pt>
    <dgm:pt modelId="{C0F418CD-CDCB-48E7-A16A-C98410A24997}" type="parTrans" cxnId="{932CA9FD-1B8B-44D8-BCF2-EFD9DD6E2417}">
      <dgm:prSet/>
      <dgm:spPr/>
      <dgm:t>
        <a:bodyPr/>
        <a:lstStyle/>
        <a:p>
          <a:endParaRPr lang="ru-RU"/>
        </a:p>
      </dgm:t>
    </dgm:pt>
    <dgm:pt modelId="{6EAD4372-57B9-4829-98BF-0AC9455331B5}" type="sibTrans" cxnId="{932CA9FD-1B8B-44D8-BCF2-EFD9DD6E2417}">
      <dgm:prSet/>
      <dgm:spPr/>
      <dgm:t>
        <a:bodyPr/>
        <a:lstStyle/>
        <a:p>
          <a:endParaRPr lang="ru-RU"/>
        </a:p>
      </dgm:t>
    </dgm:pt>
    <dgm:pt modelId="{73142A28-3586-4BE1-99AA-C811CF06933C}">
      <dgm:prSet phldrT="[Текст]" custT="1"/>
      <dgm:spPr/>
      <dgm:t>
        <a:bodyPr/>
        <a:lstStyle/>
        <a:p>
          <a:r>
            <a:rPr lang="en-US" sz="2400" b="1" dirty="0" smtClean="0">
              <a:latin typeface="Times New Roman" pitchFamily="18" charset="0"/>
              <a:cs typeface="Times New Roman" pitchFamily="18" charset="0"/>
              <a:hlinkClick xmlns:r="http://schemas.openxmlformats.org/officeDocument/2006/relationships" r:id="rId2" action="ppaction://hlinksldjump"/>
            </a:rPr>
            <a:t>Potatoes</a:t>
          </a:r>
          <a:endParaRPr lang="ru-RU" sz="2300" b="1" dirty="0">
            <a:latin typeface="Times New Roman" pitchFamily="18" charset="0"/>
            <a:cs typeface="Times New Roman" pitchFamily="18" charset="0"/>
          </a:endParaRPr>
        </a:p>
      </dgm:t>
    </dgm:pt>
    <dgm:pt modelId="{DC1822AA-8868-434D-9D94-8DD00F6B2373}" type="parTrans" cxnId="{8D593A0B-E8C5-4020-AE35-2D5B7F482C22}">
      <dgm:prSet/>
      <dgm:spPr/>
      <dgm:t>
        <a:bodyPr/>
        <a:lstStyle/>
        <a:p>
          <a:endParaRPr lang="ru-RU"/>
        </a:p>
      </dgm:t>
    </dgm:pt>
    <dgm:pt modelId="{6FB697F0-6353-4A34-A249-03A4FF609E4E}" type="sibTrans" cxnId="{8D593A0B-E8C5-4020-AE35-2D5B7F482C22}">
      <dgm:prSet/>
      <dgm:spPr/>
      <dgm:t>
        <a:bodyPr/>
        <a:lstStyle/>
        <a:p>
          <a:endParaRPr lang="ru-RU"/>
        </a:p>
      </dgm:t>
    </dgm:pt>
    <dgm:pt modelId="{1C84B1A5-4095-4A6A-87BB-D3945A950842}">
      <dgm:prSet phldrT="[Текст]"/>
      <dgm:spPr/>
      <dgm:t>
        <a:bodyPr/>
        <a:lstStyle/>
        <a:p>
          <a:r>
            <a:rPr lang="en-US" dirty="0" smtClean="0">
              <a:latin typeface="Times New Roman" pitchFamily="18" charset="0"/>
              <a:cs typeface="Times New Roman" pitchFamily="18" charset="0"/>
            </a:rPr>
            <a:t>Boiled</a:t>
          </a:r>
          <a:endParaRPr lang="ru-RU" dirty="0">
            <a:latin typeface="Times New Roman" pitchFamily="18" charset="0"/>
            <a:cs typeface="Times New Roman" pitchFamily="18" charset="0"/>
          </a:endParaRPr>
        </a:p>
      </dgm:t>
    </dgm:pt>
    <dgm:pt modelId="{37AD9448-41A6-4F96-86E0-9BC8F946420B}" type="parTrans" cxnId="{642ADA0A-0E1F-48F9-A61A-48F7EE9DBC06}">
      <dgm:prSet/>
      <dgm:spPr/>
      <dgm:t>
        <a:bodyPr/>
        <a:lstStyle/>
        <a:p>
          <a:endParaRPr lang="ru-RU"/>
        </a:p>
      </dgm:t>
    </dgm:pt>
    <dgm:pt modelId="{F7B47D23-5F74-46DA-A06B-45506ED2EDC3}" type="sibTrans" cxnId="{642ADA0A-0E1F-48F9-A61A-48F7EE9DBC06}">
      <dgm:prSet/>
      <dgm:spPr/>
      <dgm:t>
        <a:bodyPr/>
        <a:lstStyle/>
        <a:p>
          <a:endParaRPr lang="ru-RU"/>
        </a:p>
      </dgm:t>
    </dgm:pt>
    <dgm:pt modelId="{5C8252FA-0D01-43F7-8313-F76B4BA4493B}">
      <dgm:prSet phldrT="[Текст]"/>
      <dgm:spPr/>
      <dgm:t>
        <a:bodyPr/>
        <a:lstStyle/>
        <a:p>
          <a:r>
            <a:rPr lang="en-US" dirty="0" smtClean="0">
              <a:latin typeface="Times New Roman" pitchFamily="18" charset="0"/>
              <a:cs typeface="Times New Roman" pitchFamily="18" charset="0"/>
            </a:rPr>
            <a:t>Fried</a:t>
          </a:r>
          <a:endParaRPr lang="ru-RU" dirty="0">
            <a:latin typeface="Times New Roman" pitchFamily="18" charset="0"/>
            <a:cs typeface="Times New Roman" pitchFamily="18" charset="0"/>
          </a:endParaRPr>
        </a:p>
      </dgm:t>
    </dgm:pt>
    <dgm:pt modelId="{41B4E2C6-6C71-4F85-A160-9E59D8CE07EF}" type="parTrans" cxnId="{1420E2C8-A4D3-4A0E-90A9-4E08E87714BC}">
      <dgm:prSet/>
      <dgm:spPr/>
      <dgm:t>
        <a:bodyPr/>
        <a:lstStyle/>
        <a:p>
          <a:endParaRPr lang="ru-RU"/>
        </a:p>
      </dgm:t>
    </dgm:pt>
    <dgm:pt modelId="{546CC1D0-78F4-40DE-A4D8-40A1EE388DB0}" type="sibTrans" cxnId="{1420E2C8-A4D3-4A0E-90A9-4E08E87714BC}">
      <dgm:prSet/>
      <dgm:spPr/>
      <dgm:t>
        <a:bodyPr/>
        <a:lstStyle/>
        <a:p>
          <a:endParaRPr lang="ru-RU"/>
        </a:p>
      </dgm:t>
    </dgm:pt>
    <dgm:pt modelId="{E0647AE6-4D7A-4839-A227-2D97E5136667}">
      <dgm:prSet phldrT="[Текст]" custT="1"/>
      <dgm:spPr/>
      <dgm:t>
        <a:bodyPr/>
        <a:lstStyle/>
        <a:p>
          <a:r>
            <a:rPr lang="en-US" sz="2400" b="1" dirty="0" smtClean="0">
              <a:latin typeface="Times New Roman" pitchFamily="18" charset="0"/>
              <a:cs typeface="Times New Roman" pitchFamily="18" charset="0"/>
              <a:hlinkClick xmlns:r="http://schemas.openxmlformats.org/officeDocument/2006/relationships" r:id="rId3" action="ppaction://hlinksldjump"/>
            </a:rPr>
            <a:t>Vegetables</a:t>
          </a:r>
          <a:endParaRPr lang="ru-RU" sz="2200" b="1" dirty="0">
            <a:latin typeface="Times New Roman" pitchFamily="18" charset="0"/>
            <a:cs typeface="Times New Roman" pitchFamily="18" charset="0"/>
          </a:endParaRPr>
        </a:p>
      </dgm:t>
    </dgm:pt>
    <dgm:pt modelId="{A80F57AF-2448-45CA-93B5-0A93ECB9119D}" type="parTrans" cxnId="{64DC8E31-72CB-45B8-A2FC-DAD6199F750A}">
      <dgm:prSet/>
      <dgm:spPr/>
      <dgm:t>
        <a:bodyPr/>
        <a:lstStyle/>
        <a:p>
          <a:endParaRPr lang="ru-RU"/>
        </a:p>
      </dgm:t>
    </dgm:pt>
    <dgm:pt modelId="{4E83511D-EBE1-4C0D-B867-CA00BEAF8075}" type="sibTrans" cxnId="{64DC8E31-72CB-45B8-A2FC-DAD6199F750A}">
      <dgm:prSet/>
      <dgm:spPr/>
      <dgm:t>
        <a:bodyPr/>
        <a:lstStyle/>
        <a:p>
          <a:endParaRPr lang="ru-RU"/>
        </a:p>
      </dgm:t>
    </dgm:pt>
    <dgm:pt modelId="{25E358A3-1DC7-47E7-BC25-5BE531E83E28}">
      <dgm:prSet phldrT="[Текст]"/>
      <dgm:spPr/>
      <dgm:t>
        <a:bodyPr/>
        <a:lstStyle/>
        <a:p>
          <a:r>
            <a:rPr lang="en-US" dirty="0" smtClean="0">
              <a:latin typeface="Times New Roman" pitchFamily="18" charset="0"/>
              <a:cs typeface="Times New Roman" pitchFamily="18" charset="0"/>
            </a:rPr>
            <a:t>Boiled</a:t>
          </a:r>
          <a:endParaRPr lang="ru-RU" dirty="0">
            <a:latin typeface="Times New Roman" pitchFamily="18" charset="0"/>
            <a:cs typeface="Times New Roman" pitchFamily="18" charset="0"/>
          </a:endParaRPr>
        </a:p>
      </dgm:t>
    </dgm:pt>
    <dgm:pt modelId="{3EB5EF4D-DF7B-4722-A0C7-D9348F4A3BEA}" type="parTrans" cxnId="{12A9F414-BA47-4860-AF5F-7582EFD2BF21}">
      <dgm:prSet/>
      <dgm:spPr/>
      <dgm:t>
        <a:bodyPr/>
        <a:lstStyle/>
        <a:p>
          <a:endParaRPr lang="ru-RU"/>
        </a:p>
      </dgm:t>
    </dgm:pt>
    <dgm:pt modelId="{E87E659F-169C-4BD6-A819-079CC58167BB}" type="sibTrans" cxnId="{12A9F414-BA47-4860-AF5F-7582EFD2BF21}">
      <dgm:prSet/>
      <dgm:spPr/>
      <dgm:t>
        <a:bodyPr/>
        <a:lstStyle/>
        <a:p>
          <a:endParaRPr lang="ru-RU"/>
        </a:p>
      </dgm:t>
    </dgm:pt>
    <dgm:pt modelId="{8123DA40-8E4F-4CB7-822E-257A3BAB6259}">
      <dgm:prSet phldrT="[Текст]"/>
      <dgm:spPr/>
      <dgm:t>
        <a:bodyPr/>
        <a:lstStyle/>
        <a:p>
          <a:r>
            <a:rPr lang="en-US" dirty="0" smtClean="0">
              <a:latin typeface="Times New Roman" pitchFamily="18" charset="0"/>
              <a:cs typeface="Times New Roman" pitchFamily="18" charset="0"/>
            </a:rPr>
            <a:t>Steamed</a:t>
          </a:r>
          <a:endParaRPr lang="ru-RU" dirty="0">
            <a:latin typeface="Times New Roman" pitchFamily="18" charset="0"/>
            <a:cs typeface="Times New Roman" pitchFamily="18" charset="0"/>
          </a:endParaRPr>
        </a:p>
      </dgm:t>
    </dgm:pt>
    <dgm:pt modelId="{35E2D928-4013-4BE4-9401-C6D1DEF787D6}" type="parTrans" cxnId="{4764EB64-0C29-455E-A4E0-DFA006745E41}">
      <dgm:prSet/>
      <dgm:spPr/>
      <dgm:t>
        <a:bodyPr/>
        <a:lstStyle/>
        <a:p>
          <a:endParaRPr lang="ru-RU"/>
        </a:p>
      </dgm:t>
    </dgm:pt>
    <dgm:pt modelId="{50408A85-683A-483F-99F4-146C54D445A6}" type="sibTrans" cxnId="{4764EB64-0C29-455E-A4E0-DFA006745E41}">
      <dgm:prSet/>
      <dgm:spPr/>
      <dgm:t>
        <a:bodyPr/>
        <a:lstStyle/>
        <a:p>
          <a:endParaRPr lang="ru-RU"/>
        </a:p>
      </dgm:t>
    </dgm:pt>
    <dgm:pt modelId="{D89B87E0-30CF-44D6-BECB-AA3468E7EB78}">
      <dgm:prSet phldrT="[Текст]"/>
      <dgm:spPr/>
      <dgm:t>
        <a:bodyPr/>
        <a:lstStyle/>
        <a:p>
          <a:r>
            <a:rPr lang="en-US" dirty="0" smtClean="0">
              <a:latin typeface="Times New Roman" pitchFamily="18" charset="0"/>
              <a:cs typeface="Times New Roman" pitchFamily="18" charset="0"/>
            </a:rPr>
            <a:t>Poached</a:t>
          </a:r>
          <a:endParaRPr lang="ru-RU" dirty="0">
            <a:latin typeface="Times New Roman" pitchFamily="18" charset="0"/>
            <a:cs typeface="Times New Roman" pitchFamily="18" charset="0"/>
          </a:endParaRPr>
        </a:p>
      </dgm:t>
    </dgm:pt>
    <dgm:pt modelId="{DAE91659-F1E8-4EC2-8452-D3EBF385B1AC}" type="parTrans" cxnId="{AC4DD3AE-9CBC-43FF-89DE-30A4060B0602}">
      <dgm:prSet/>
      <dgm:spPr/>
      <dgm:t>
        <a:bodyPr/>
        <a:lstStyle/>
        <a:p>
          <a:endParaRPr lang="ru-RU"/>
        </a:p>
      </dgm:t>
    </dgm:pt>
    <dgm:pt modelId="{D126D60D-2B79-45F0-BD2E-792ABFF0DEC6}" type="sibTrans" cxnId="{AC4DD3AE-9CBC-43FF-89DE-30A4060B0602}">
      <dgm:prSet/>
      <dgm:spPr/>
      <dgm:t>
        <a:bodyPr/>
        <a:lstStyle/>
        <a:p>
          <a:endParaRPr lang="ru-RU"/>
        </a:p>
      </dgm:t>
    </dgm:pt>
    <dgm:pt modelId="{E2376F43-6F95-48BE-B2AC-54285CE94AAB}">
      <dgm:prSet phldrT="[Текст]"/>
      <dgm:spPr/>
      <dgm:t>
        <a:bodyPr/>
        <a:lstStyle/>
        <a:p>
          <a:r>
            <a:rPr lang="en-US" dirty="0" smtClean="0">
              <a:latin typeface="Times New Roman" pitchFamily="18" charset="0"/>
              <a:cs typeface="Times New Roman" pitchFamily="18" charset="0"/>
            </a:rPr>
            <a:t>Mashed</a:t>
          </a:r>
          <a:endParaRPr lang="ru-RU" dirty="0">
            <a:latin typeface="Times New Roman" pitchFamily="18" charset="0"/>
            <a:cs typeface="Times New Roman" pitchFamily="18" charset="0"/>
          </a:endParaRPr>
        </a:p>
      </dgm:t>
    </dgm:pt>
    <dgm:pt modelId="{2AA16E85-1001-4976-8A31-64CC92B2C2C1}" type="parTrans" cxnId="{510A7CA0-3FEA-4F24-A70C-DAC86F836159}">
      <dgm:prSet/>
      <dgm:spPr/>
      <dgm:t>
        <a:bodyPr/>
        <a:lstStyle/>
        <a:p>
          <a:endParaRPr lang="ru-RU"/>
        </a:p>
      </dgm:t>
    </dgm:pt>
    <dgm:pt modelId="{511C9081-FFD5-43E4-8D17-795A101DD5A1}" type="sibTrans" cxnId="{510A7CA0-3FEA-4F24-A70C-DAC86F836159}">
      <dgm:prSet/>
      <dgm:spPr/>
      <dgm:t>
        <a:bodyPr/>
        <a:lstStyle/>
        <a:p>
          <a:endParaRPr lang="ru-RU"/>
        </a:p>
      </dgm:t>
    </dgm:pt>
    <dgm:pt modelId="{20C9D316-04A7-43E0-ADFB-49984E457064}">
      <dgm:prSet phldrT="[Текст]"/>
      <dgm:spPr/>
      <dgm:t>
        <a:bodyPr/>
        <a:lstStyle/>
        <a:p>
          <a:r>
            <a:rPr lang="en-US" dirty="0" smtClean="0">
              <a:latin typeface="Times New Roman" pitchFamily="18" charset="0"/>
              <a:cs typeface="Times New Roman" pitchFamily="18" charset="0"/>
            </a:rPr>
            <a:t>Pickled</a:t>
          </a:r>
          <a:endParaRPr lang="ru-RU" dirty="0">
            <a:latin typeface="Times New Roman" pitchFamily="18" charset="0"/>
            <a:cs typeface="Times New Roman" pitchFamily="18" charset="0"/>
          </a:endParaRPr>
        </a:p>
      </dgm:t>
    </dgm:pt>
    <dgm:pt modelId="{6075E8B9-53BF-4DC2-AD01-9CC6E69E1365}" type="parTrans" cxnId="{F83A659C-B071-4A91-BED6-6AD63D85EA37}">
      <dgm:prSet/>
      <dgm:spPr/>
      <dgm:t>
        <a:bodyPr/>
        <a:lstStyle/>
        <a:p>
          <a:endParaRPr lang="ru-RU"/>
        </a:p>
      </dgm:t>
    </dgm:pt>
    <dgm:pt modelId="{76D24749-F371-4A80-9C4A-35FC60062E82}" type="sibTrans" cxnId="{F83A659C-B071-4A91-BED6-6AD63D85EA37}">
      <dgm:prSet/>
      <dgm:spPr/>
      <dgm:t>
        <a:bodyPr/>
        <a:lstStyle/>
        <a:p>
          <a:endParaRPr lang="ru-RU"/>
        </a:p>
      </dgm:t>
    </dgm:pt>
    <dgm:pt modelId="{1958B2CC-F2A8-47CD-9B23-5E6C53FEDFC1}" type="pres">
      <dgm:prSet presAssocID="{DAD69105-B1D1-4B28-BF66-D6F4C44968DE}" presName="linearFlow" presStyleCnt="0">
        <dgm:presLayoutVars>
          <dgm:dir/>
          <dgm:animLvl val="lvl"/>
          <dgm:resizeHandles val="exact"/>
        </dgm:presLayoutVars>
      </dgm:prSet>
      <dgm:spPr/>
      <dgm:t>
        <a:bodyPr/>
        <a:lstStyle/>
        <a:p>
          <a:endParaRPr lang="ru-RU"/>
        </a:p>
      </dgm:t>
    </dgm:pt>
    <dgm:pt modelId="{5C3CF421-5438-452B-96AB-656252194390}" type="pres">
      <dgm:prSet presAssocID="{ED4C866B-C02B-433E-A18E-8F120BB859E7}" presName="composite" presStyleCnt="0"/>
      <dgm:spPr/>
    </dgm:pt>
    <dgm:pt modelId="{3397B856-10B6-4D5A-A776-49C59D152990}" type="pres">
      <dgm:prSet presAssocID="{ED4C866B-C02B-433E-A18E-8F120BB859E7}" presName="parentText" presStyleLbl="alignNode1" presStyleIdx="0" presStyleCnt="3">
        <dgm:presLayoutVars>
          <dgm:chMax val="1"/>
          <dgm:bulletEnabled val="1"/>
        </dgm:presLayoutVars>
      </dgm:prSet>
      <dgm:spPr/>
      <dgm:t>
        <a:bodyPr/>
        <a:lstStyle/>
        <a:p>
          <a:endParaRPr lang="ru-RU"/>
        </a:p>
      </dgm:t>
    </dgm:pt>
    <dgm:pt modelId="{DCEFAD21-F80B-4E70-B927-8FE3215FCF43}" type="pres">
      <dgm:prSet presAssocID="{ED4C866B-C02B-433E-A18E-8F120BB859E7}" presName="descendantText" presStyleLbl="alignAcc1" presStyleIdx="0" presStyleCnt="3">
        <dgm:presLayoutVars>
          <dgm:bulletEnabled val="1"/>
        </dgm:presLayoutVars>
      </dgm:prSet>
      <dgm:spPr/>
      <dgm:t>
        <a:bodyPr/>
        <a:lstStyle/>
        <a:p>
          <a:endParaRPr lang="ru-RU"/>
        </a:p>
      </dgm:t>
    </dgm:pt>
    <dgm:pt modelId="{9CBCF4B2-73CD-40C5-97B6-7B92D744C883}" type="pres">
      <dgm:prSet presAssocID="{4667D1CA-DC0F-44E2-851C-D2F548A4FB76}" presName="sp" presStyleCnt="0"/>
      <dgm:spPr/>
    </dgm:pt>
    <dgm:pt modelId="{B60D919D-B5BF-4585-9857-E784060F4979}" type="pres">
      <dgm:prSet presAssocID="{73142A28-3586-4BE1-99AA-C811CF06933C}" presName="composite" presStyleCnt="0"/>
      <dgm:spPr/>
    </dgm:pt>
    <dgm:pt modelId="{878B5A1B-E51C-4334-99BF-D06D7AF9B900}" type="pres">
      <dgm:prSet presAssocID="{73142A28-3586-4BE1-99AA-C811CF06933C}" presName="parentText" presStyleLbl="alignNode1" presStyleIdx="1" presStyleCnt="3">
        <dgm:presLayoutVars>
          <dgm:chMax val="1"/>
          <dgm:bulletEnabled val="1"/>
        </dgm:presLayoutVars>
      </dgm:prSet>
      <dgm:spPr/>
      <dgm:t>
        <a:bodyPr/>
        <a:lstStyle/>
        <a:p>
          <a:endParaRPr lang="ru-RU"/>
        </a:p>
      </dgm:t>
    </dgm:pt>
    <dgm:pt modelId="{62FF9ACB-89E2-4D79-BC33-DB5827AED5C2}" type="pres">
      <dgm:prSet presAssocID="{73142A28-3586-4BE1-99AA-C811CF06933C}" presName="descendantText" presStyleLbl="alignAcc1" presStyleIdx="1" presStyleCnt="3">
        <dgm:presLayoutVars>
          <dgm:bulletEnabled val="1"/>
        </dgm:presLayoutVars>
      </dgm:prSet>
      <dgm:spPr/>
      <dgm:t>
        <a:bodyPr/>
        <a:lstStyle/>
        <a:p>
          <a:endParaRPr lang="ru-RU"/>
        </a:p>
      </dgm:t>
    </dgm:pt>
    <dgm:pt modelId="{D14C1983-88BB-450C-9F74-8A18E8110CE2}" type="pres">
      <dgm:prSet presAssocID="{6FB697F0-6353-4A34-A249-03A4FF609E4E}" presName="sp" presStyleCnt="0"/>
      <dgm:spPr/>
    </dgm:pt>
    <dgm:pt modelId="{CF1F0AB3-5228-454B-8C73-00D7538FD3CE}" type="pres">
      <dgm:prSet presAssocID="{E0647AE6-4D7A-4839-A227-2D97E5136667}" presName="composite" presStyleCnt="0"/>
      <dgm:spPr/>
    </dgm:pt>
    <dgm:pt modelId="{41202CD5-2EC1-4BD4-9153-D912E8994929}" type="pres">
      <dgm:prSet presAssocID="{E0647AE6-4D7A-4839-A227-2D97E5136667}" presName="parentText" presStyleLbl="alignNode1" presStyleIdx="2" presStyleCnt="3" custScaleX="116254">
        <dgm:presLayoutVars>
          <dgm:chMax val="1"/>
          <dgm:bulletEnabled val="1"/>
        </dgm:presLayoutVars>
      </dgm:prSet>
      <dgm:spPr/>
      <dgm:t>
        <a:bodyPr/>
        <a:lstStyle/>
        <a:p>
          <a:endParaRPr lang="ru-RU"/>
        </a:p>
      </dgm:t>
    </dgm:pt>
    <dgm:pt modelId="{471A81CD-02DB-4B35-BF31-7CFC16129D4A}" type="pres">
      <dgm:prSet presAssocID="{E0647AE6-4D7A-4839-A227-2D97E5136667}" presName="descendantText" presStyleLbl="alignAcc1" presStyleIdx="2" presStyleCnt="3">
        <dgm:presLayoutVars>
          <dgm:bulletEnabled val="1"/>
        </dgm:presLayoutVars>
      </dgm:prSet>
      <dgm:spPr/>
      <dgm:t>
        <a:bodyPr/>
        <a:lstStyle/>
        <a:p>
          <a:endParaRPr lang="ru-RU"/>
        </a:p>
      </dgm:t>
    </dgm:pt>
  </dgm:ptLst>
  <dgm:cxnLst>
    <dgm:cxn modelId="{932CA9FD-1B8B-44D8-BCF2-EFD9DD6E2417}" srcId="{ED4C866B-C02B-433E-A18E-8F120BB859E7}" destId="{A686CBC2-6A88-4542-B5AA-FFFF43848E6E}" srcOrd="1" destOrd="0" parTransId="{C0F418CD-CDCB-48E7-A16A-C98410A24997}" sibTransId="{6EAD4372-57B9-4829-98BF-0AC9455331B5}"/>
    <dgm:cxn modelId="{510A7CA0-3FEA-4F24-A70C-DAC86F836159}" srcId="{73142A28-3586-4BE1-99AA-C811CF06933C}" destId="{E2376F43-6F95-48BE-B2AC-54285CE94AAB}" srcOrd="1" destOrd="0" parTransId="{2AA16E85-1001-4976-8A31-64CC92B2C2C1}" sibTransId="{511C9081-FFD5-43E4-8D17-795A101DD5A1}"/>
    <dgm:cxn modelId="{0B73520F-25DC-42B3-BBCD-17FB32231F00}" type="presOf" srcId="{73142A28-3586-4BE1-99AA-C811CF06933C}" destId="{878B5A1B-E51C-4334-99BF-D06D7AF9B900}" srcOrd="0" destOrd="0" presId="urn:microsoft.com/office/officeart/2005/8/layout/chevron2"/>
    <dgm:cxn modelId="{4161A485-58C3-4DA4-8B76-329CF1DF89BE}" srcId="{ED4C866B-C02B-433E-A18E-8F120BB859E7}" destId="{40439E70-1420-4A9E-9502-69D3A97C8794}" srcOrd="0" destOrd="0" parTransId="{AC73258D-0898-4EB6-B19E-F563D6A9D2EF}" sibTransId="{40F906F2-07A9-4828-84DC-75DDED2346B0}"/>
    <dgm:cxn modelId="{12A9F414-BA47-4860-AF5F-7582EFD2BF21}" srcId="{E0647AE6-4D7A-4839-A227-2D97E5136667}" destId="{25E358A3-1DC7-47E7-BC25-5BE531E83E28}" srcOrd="0" destOrd="0" parTransId="{3EB5EF4D-DF7B-4722-A0C7-D9348F4A3BEA}" sibTransId="{E87E659F-169C-4BD6-A819-079CC58167BB}"/>
    <dgm:cxn modelId="{301F5ACE-A025-4467-91AC-ED35372703C8}" type="presOf" srcId="{DAD69105-B1D1-4B28-BF66-D6F4C44968DE}" destId="{1958B2CC-F2A8-47CD-9B23-5E6C53FEDFC1}" srcOrd="0" destOrd="0" presId="urn:microsoft.com/office/officeart/2005/8/layout/chevron2"/>
    <dgm:cxn modelId="{4764EB64-0C29-455E-A4E0-DFA006745E41}" srcId="{E0647AE6-4D7A-4839-A227-2D97E5136667}" destId="{8123DA40-8E4F-4CB7-822E-257A3BAB6259}" srcOrd="2" destOrd="0" parTransId="{35E2D928-4013-4BE4-9401-C6D1DEF787D6}" sibTransId="{50408A85-683A-483F-99F4-146C54D445A6}"/>
    <dgm:cxn modelId="{9B77FC84-7363-46DD-B851-E95C2BF4899B}" type="presOf" srcId="{40439E70-1420-4A9E-9502-69D3A97C8794}" destId="{DCEFAD21-F80B-4E70-B927-8FE3215FCF43}" srcOrd="0" destOrd="0" presId="urn:microsoft.com/office/officeart/2005/8/layout/chevron2"/>
    <dgm:cxn modelId="{64DC8E31-72CB-45B8-A2FC-DAD6199F750A}" srcId="{DAD69105-B1D1-4B28-BF66-D6F4C44968DE}" destId="{E0647AE6-4D7A-4839-A227-2D97E5136667}" srcOrd="2" destOrd="0" parTransId="{A80F57AF-2448-45CA-93B5-0A93ECB9119D}" sibTransId="{4E83511D-EBE1-4C0D-B867-CA00BEAF8075}"/>
    <dgm:cxn modelId="{DE16593B-31D2-45D2-9478-CFD13DFA2758}" type="presOf" srcId="{8123DA40-8E4F-4CB7-822E-257A3BAB6259}" destId="{471A81CD-02DB-4B35-BF31-7CFC16129D4A}" srcOrd="0" destOrd="2" presId="urn:microsoft.com/office/officeart/2005/8/layout/chevron2"/>
    <dgm:cxn modelId="{8D593A0B-E8C5-4020-AE35-2D5B7F482C22}" srcId="{DAD69105-B1D1-4B28-BF66-D6F4C44968DE}" destId="{73142A28-3586-4BE1-99AA-C811CF06933C}" srcOrd="1" destOrd="0" parTransId="{DC1822AA-8868-434D-9D94-8DD00F6B2373}" sibTransId="{6FB697F0-6353-4A34-A249-03A4FF609E4E}"/>
    <dgm:cxn modelId="{09C0B6DD-0904-4A23-AE91-7A9655CEB5A0}" type="presOf" srcId="{20C9D316-04A7-43E0-ADFB-49984E457064}" destId="{471A81CD-02DB-4B35-BF31-7CFC16129D4A}" srcOrd="0" destOrd="1" presId="urn:microsoft.com/office/officeart/2005/8/layout/chevron2"/>
    <dgm:cxn modelId="{1BE1B6F2-7A23-4F7B-B287-806E7E56CC3A}" type="presOf" srcId="{5C8252FA-0D01-43F7-8313-F76B4BA4493B}" destId="{62FF9ACB-89E2-4D79-BC33-DB5827AED5C2}" srcOrd="0" destOrd="2" presId="urn:microsoft.com/office/officeart/2005/8/layout/chevron2"/>
    <dgm:cxn modelId="{AC4DD3AE-9CBC-43FF-89DE-30A4060B0602}" srcId="{ED4C866B-C02B-433E-A18E-8F120BB859E7}" destId="{D89B87E0-30CF-44D6-BECB-AA3468E7EB78}" srcOrd="2" destOrd="0" parTransId="{DAE91659-F1E8-4EC2-8452-D3EBF385B1AC}" sibTransId="{D126D60D-2B79-45F0-BD2E-792ABFF0DEC6}"/>
    <dgm:cxn modelId="{A71410EF-65A9-491A-8C20-71E0952DDDEA}" type="presOf" srcId="{E0647AE6-4D7A-4839-A227-2D97E5136667}" destId="{41202CD5-2EC1-4BD4-9153-D912E8994929}" srcOrd="0" destOrd="0" presId="urn:microsoft.com/office/officeart/2005/8/layout/chevron2"/>
    <dgm:cxn modelId="{F83A659C-B071-4A91-BED6-6AD63D85EA37}" srcId="{E0647AE6-4D7A-4839-A227-2D97E5136667}" destId="{20C9D316-04A7-43E0-ADFB-49984E457064}" srcOrd="1" destOrd="0" parTransId="{6075E8B9-53BF-4DC2-AD01-9CC6E69E1365}" sibTransId="{76D24749-F371-4A80-9C4A-35FC60062E82}"/>
    <dgm:cxn modelId="{A67A5075-36E2-44A5-A6A3-A58141519295}" type="presOf" srcId="{25E358A3-1DC7-47E7-BC25-5BE531E83E28}" destId="{471A81CD-02DB-4B35-BF31-7CFC16129D4A}" srcOrd="0" destOrd="0" presId="urn:microsoft.com/office/officeart/2005/8/layout/chevron2"/>
    <dgm:cxn modelId="{8FCF5D89-3F32-4F25-AB58-D2BF35D36D7F}" type="presOf" srcId="{D89B87E0-30CF-44D6-BECB-AA3468E7EB78}" destId="{DCEFAD21-F80B-4E70-B927-8FE3215FCF43}" srcOrd="0" destOrd="2" presId="urn:microsoft.com/office/officeart/2005/8/layout/chevron2"/>
    <dgm:cxn modelId="{7A7E8C70-F52B-4217-8D49-6AC2EBC12E20}" type="presOf" srcId="{ED4C866B-C02B-433E-A18E-8F120BB859E7}" destId="{3397B856-10B6-4D5A-A776-49C59D152990}" srcOrd="0" destOrd="0" presId="urn:microsoft.com/office/officeart/2005/8/layout/chevron2"/>
    <dgm:cxn modelId="{1420E2C8-A4D3-4A0E-90A9-4E08E87714BC}" srcId="{73142A28-3586-4BE1-99AA-C811CF06933C}" destId="{5C8252FA-0D01-43F7-8313-F76B4BA4493B}" srcOrd="2" destOrd="0" parTransId="{41B4E2C6-6C71-4F85-A160-9E59D8CE07EF}" sibTransId="{546CC1D0-78F4-40DE-A4D8-40A1EE388DB0}"/>
    <dgm:cxn modelId="{1EEA4E10-499F-46CF-AD1B-477D62421B52}" type="presOf" srcId="{1C84B1A5-4095-4A6A-87BB-D3945A950842}" destId="{62FF9ACB-89E2-4D79-BC33-DB5827AED5C2}" srcOrd="0" destOrd="0" presId="urn:microsoft.com/office/officeart/2005/8/layout/chevron2"/>
    <dgm:cxn modelId="{642ADA0A-0E1F-48F9-A61A-48F7EE9DBC06}" srcId="{73142A28-3586-4BE1-99AA-C811CF06933C}" destId="{1C84B1A5-4095-4A6A-87BB-D3945A950842}" srcOrd="0" destOrd="0" parTransId="{37AD9448-41A6-4F96-86E0-9BC8F946420B}" sibTransId="{F7B47D23-5F74-46DA-A06B-45506ED2EDC3}"/>
    <dgm:cxn modelId="{4F693672-B763-4D9C-9D02-C27ABB1EB0BF}" type="presOf" srcId="{E2376F43-6F95-48BE-B2AC-54285CE94AAB}" destId="{62FF9ACB-89E2-4D79-BC33-DB5827AED5C2}" srcOrd="0" destOrd="1" presId="urn:microsoft.com/office/officeart/2005/8/layout/chevron2"/>
    <dgm:cxn modelId="{AB718839-E073-4DFC-B206-57EF5EE2338C}" srcId="{DAD69105-B1D1-4B28-BF66-D6F4C44968DE}" destId="{ED4C866B-C02B-433E-A18E-8F120BB859E7}" srcOrd="0" destOrd="0" parTransId="{77965023-30ED-4EE1-A866-73AE79F1C530}" sibTransId="{4667D1CA-DC0F-44E2-851C-D2F548A4FB76}"/>
    <dgm:cxn modelId="{121F0504-1ED3-4EB2-AD70-4140E600A16B}" type="presOf" srcId="{A686CBC2-6A88-4542-B5AA-FFFF43848E6E}" destId="{DCEFAD21-F80B-4E70-B927-8FE3215FCF43}" srcOrd="0" destOrd="1" presId="urn:microsoft.com/office/officeart/2005/8/layout/chevron2"/>
    <dgm:cxn modelId="{ECF8BA77-9F64-427B-85F2-4DC4438FD60F}" type="presParOf" srcId="{1958B2CC-F2A8-47CD-9B23-5E6C53FEDFC1}" destId="{5C3CF421-5438-452B-96AB-656252194390}" srcOrd="0" destOrd="0" presId="urn:microsoft.com/office/officeart/2005/8/layout/chevron2"/>
    <dgm:cxn modelId="{8AA2A905-0655-4F18-AA2C-B5FD7EBA3927}" type="presParOf" srcId="{5C3CF421-5438-452B-96AB-656252194390}" destId="{3397B856-10B6-4D5A-A776-49C59D152990}" srcOrd="0" destOrd="0" presId="urn:microsoft.com/office/officeart/2005/8/layout/chevron2"/>
    <dgm:cxn modelId="{3BC37E37-5C4F-41DE-BF8B-68B98C627157}" type="presParOf" srcId="{5C3CF421-5438-452B-96AB-656252194390}" destId="{DCEFAD21-F80B-4E70-B927-8FE3215FCF43}" srcOrd="1" destOrd="0" presId="urn:microsoft.com/office/officeart/2005/8/layout/chevron2"/>
    <dgm:cxn modelId="{5B8DE7BF-BF0F-44EA-8BCD-284BA71C681D}" type="presParOf" srcId="{1958B2CC-F2A8-47CD-9B23-5E6C53FEDFC1}" destId="{9CBCF4B2-73CD-40C5-97B6-7B92D744C883}" srcOrd="1" destOrd="0" presId="urn:microsoft.com/office/officeart/2005/8/layout/chevron2"/>
    <dgm:cxn modelId="{D753D97A-14C7-4DDB-A6EA-54B6D00D8AFC}" type="presParOf" srcId="{1958B2CC-F2A8-47CD-9B23-5E6C53FEDFC1}" destId="{B60D919D-B5BF-4585-9857-E784060F4979}" srcOrd="2" destOrd="0" presId="urn:microsoft.com/office/officeart/2005/8/layout/chevron2"/>
    <dgm:cxn modelId="{38F3C503-FD2D-46BB-BD48-B6B46EE86644}" type="presParOf" srcId="{B60D919D-B5BF-4585-9857-E784060F4979}" destId="{878B5A1B-E51C-4334-99BF-D06D7AF9B900}" srcOrd="0" destOrd="0" presId="urn:microsoft.com/office/officeart/2005/8/layout/chevron2"/>
    <dgm:cxn modelId="{0EB99565-0B40-4453-9E60-A54AAF18B8CB}" type="presParOf" srcId="{B60D919D-B5BF-4585-9857-E784060F4979}" destId="{62FF9ACB-89E2-4D79-BC33-DB5827AED5C2}" srcOrd="1" destOrd="0" presId="urn:microsoft.com/office/officeart/2005/8/layout/chevron2"/>
    <dgm:cxn modelId="{0E6892B6-1EB8-46FF-B55F-5C4F58E8BB1F}" type="presParOf" srcId="{1958B2CC-F2A8-47CD-9B23-5E6C53FEDFC1}" destId="{D14C1983-88BB-450C-9F74-8A18E8110CE2}" srcOrd="3" destOrd="0" presId="urn:microsoft.com/office/officeart/2005/8/layout/chevron2"/>
    <dgm:cxn modelId="{772C5666-4C23-4AD8-98A4-601BA86345CE}" type="presParOf" srcId="{1958B2CC-F2A8-47CD-9B23-5E6C53FEDFC1}" destId="{CF1F0AB3-5228-454B-8C73-00D7538FD3CE}" srcOrd="4" destOrd="0" presId="urn:microsoft.com/office/officeart/2005/8/layout/chevron2"/>
    <dgm:cxn modelId="{869846F7-C15A-4AA9-9C12-753B6F63955B}" type="presParOf" srcId="{CF1F0AB3-5228-454B-8C73-00D7538FD3CE}" destId="{41202CD5-2EC1-4BD4-9153-D912E8994929}" srcOrd="0" destOrd="0" presId="urn:microsoft.com/office/officeart/2005/8/layout/chevron2"/>
    <dgm:cxn modelId="{AFDFC343-59FC-4963-A36E-BC17A1135101}" type="presParOf" srcId="{CF1F0AB3-5228-454B-8C73-00D7538FD3CE}" destId="{471A81CD-02DB-4B35-BF31-7CFC16129D4A}"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4D90067-8FAB-4A85-A008-79A9F081ABB8}" type="doc">
      <dgm:prSet loTypeId="urn:microsoft.com/office/officeart/2005/8/layout/cycle4" loCatId="relationship" qsTypeId="urn:microsoft.com/office/officeart/2005/8/quickstyle/simple1" qsCatId="simple" csTypeId="urn:microsoft.com/office/officeart/2005/8/colors/colorful2" csCatId="colorful" phldr="1"/>
      <dgm:spPr/>
      <dgm:t>
        <a:bodyPr/>
        <a:lstStyle/>
        <a:p>
          <a:endParaRPr lang="ru-RU"/>
        </a:p>
      </dgm:t>
    </dgm:pt>
    <dgm:pt modelId="{2F09D466-CFC2-47E8-B411-20462A4B3527}">
      <dgm:prSet phldrT="[Текст]" custT="1"/>
      <dgm:spPr/>
      <dgm:t>
        <a:bodyPr/>
        <a:lstStyle/>
        <a:p>
          <a:r>
            <a:rPr lang="en-US" sz="3200" b="1" dirty="0" smtClean="0">
              <a:latin typeface="Times New Roman" pitchFamily="18" charset="0"/>
              <a:cs typeface="Times New Roman" pitchFamily="18" charset="0"/>
              <a:hlinkClick xmlns:r="http://schemas.openxmlformats.org/officeDocument/2006/relationships" r:id="rId1" action="ppaction://hlinksldjump"/>
            </a:rPr>
            <a:t>meat</a:t>
          </a:r>
          <a:endParaRPr lang="ru-RU" sz="3200" b="1" dirty="0">
            <a:latin typeface="Times New Roman" pitchFamily="18" charset="0"/>
            <a:cs typeface="Times New Roman" pitchFamily="18" charset="0"/>
          </a:endParaRPr>
        </a:p>
      </dgm:t>
    </dgm:pt>
    <dgm:pt modelId="{F39F1143-5266-40B7-B4E6-6C0E76EDCD0B}" type="parTrans" cxnId="{F3A376D8-AC3A-44DA-8086-C2018D58C1AD}">
      <dgm:prSet/>
      <dgm:spPr/>
      <dgm:t>
        <a:bodyPr/>
        <a:lstStyle/>
        <a:p>
          <a:endParaRPr lang="ru-RU"/>
        </a:p>
      </dgm:t>
    </dgm:pt>
    <dgm:pt modelId="{38768B59-678F-4099-A084-B4448BBCC6CE}" type="sibTrans" cxnId="{F3A376D8-AC3A-44DA-8086-C2018D58C1AD}">
      <dgm:prSet/>
      <dgm:spPr/>
      <dgm:t>
        <a:bodyPr/>
        <a:lstStyle/>
        <a:p>
          <a:endParaRPr lang="ru-RU"/>
        </a:p>
      </dgm:t>
    </dgm:pt>
    <dgm:pt modelId="{36104DC1-CF93-4560-85D5-BBC3ED9D2F73}">
      <dgm:prSet phldrT="[Текст]" custT="1"/>
      <dgm:spPr/>
      <dgm:t>
        <a:bodyPr/>
        <a:lstStyle/>
        <a:p>
          <a:r>
            <a:rPr lang="en-US" sz="2400" dirty="0" smtClean="0">
              <a:latin typeface="Times New Roman" pitchFamily="18" charset="0"/>
              <a:cs typeface="Times New Roman" pitchFamily="18" charset="0"/>
            </a:rPr>
            <a:t>I am a </a:t>
          </a:r>
          <a:r>
            <a:rPr lang="en-US" sz="2400" dirty="0" smtClean="0">
              <a:latin typeface="Times New Roman" pitchFamily="18" charset="0"/>
              <a:cs typeface="Times New Roman" pitchFamily="18" charset="0"/>
              <a:hlinkClick xmlns:r="http://schemas.openxmlformats.org/officeDocument/2006/relationships" r:id="rId2" action="ppaction://hlinksldjump"/>
            </a:rPr>
            <a:t>vegetarian</a:t>
          </a:r>
          <a:endParaRPr lang="ru-RU" sz="2400" dirty="0">
            <a:latin typeface="Times New Roman" pitchFamily="18" charset="0"/>
            <a:cs typeface="Times New Roman" pitchFamily="18" charset="0"/>
          </a:endParaRPr>
        </a:p>
      </dgm:t>
    </dgm:pt>
    <dgm:pt modelId="{32B720CA-8DDA-4E87-8CE1-3997433D2A24}" type="parTrans" cxnId="{BD868568-9BBF-4BEF-8BF9-BABF35EC3B30}">
      <dgm:prSet/>
      <dgm:spPr/>
      <dgm:t>
        <a:bodyPr/>
        <a:lstStyle/>
        <a:p>
          <a:endParaRPr lang="ru-RU"/>
        </a:p>
      </dgm:t>
    </dgm:pt>
    <dgm:pt modelId="{8D0650FB-373E-4729-BDCA-64E9A573BDD3}" type="sibTrans" cxnId="{BD868568-9BBF-4BEF-8BF9-BABF35EC3B30}">
      <dgm:prSet/>
      <dgm:spPr/>
      <dgm:t>
        <a:bodyPr/>
        <a:lstStyle/>
        <a:p>
          <a:endParaRPr lang="ru-RU"/>
        </a:p>
      </dgm:t>
    </dgm:pt>
    <dgm:pt modelId="{093859A7-C53D-4DEA-B9FD-1665173BFE48}">
      <dgm:prSet phldrT="[Текст]" custT="1"/>
      <dgm:spPr/>
      <dgm:t>
        <a:bodyPr/>
        <a:lstStyle/>
        <a:p>
          <a:r>
            <a:rPr lang="en-US" sz="2000" b="1" dirty="0" smtClean="0">
              <a:latin typeface="Times New Roman" pitchFamily="18" charset="0"/>
              <a:cs typeface="Times New Roman" pitchFamily="18" charset="0"/>
            </a:rPr>
            <a:t>…</a:t>
          </a:r>
          <a:endParaRPr lang="ru-RU" sz="2000" b="1" dirty="0">
            <a:latin typeface="Times New Roman" pitchFamily="18" charset="0"/>
            <a:cs typeface="Times New Roman" pitchFamily="18" charset="0"/>
          </a:endParaRPr>
        </a:p>
      </dgm:t>
    </dgm:pt>
    <dgm:pt modelId="{D1867019-0004-48CF-806B-F5EE7516264F}" type="parTrans" cxnId="{AD01D1DC-643E-4369-8A7A-4D4E889F1E81}">
      <dgm:prSet/>
      <dgm:spPr/>
      <dgm:t>
        <a:bodyPr/>
        <a:lstStyle/>
        <a:p>
          <a:endParaRPr lang="ru-RU"/>
        </a:p>
      </dgm:t>
    </dgm:pt>
    <dgm:pt modelId="{2FC5DA1E-4D0A-46A0-A787-4E61C0FC678D}" type="sibTrans" cxnId="{AD01D1DC-643E-4369-8A7A-4D4E889F1E81}">
      <dgm:prSet/>
      <dgm:spPr/>
      <dgm:t>
        <a:bodyPr/>
        <a:lstStyle/>
        <a:p>
          <a:endParaRPr lang="ru-RU"/>
        </a:p>
      </dgm:t>
    </dgm:pt>
    <dgm:pt modelId="{7E514DD5-2845-4426-9C7D-426A717B7E97}">
      <dgm:prSet phldrT="[Текст]" custT="1"/>
      <dgm:spPr/>
      <dgm:t>
        <a:bodyPr/>
        <a:lstStyle/>
        <a:p>
          <a:r>
            <a:rPr lang="en-US" sz="2400" dirty="0" smtClean="0">
              <a:latin typeface="Times New Roman" pitchFamily="18" charset="0"/>
              <a:cs typeface="Times New Roman" pitchFamily="18" charset="0"/>
            </a:rPr>
            <a:t>I am allergic to them</a:t>
          </a:r>
          <a:endParaRPr lang="ru-RU" sz="2400" dirty="0">
            <a:latin typeface="Times New Roman" pitchFamily="18" charset="0"/>
            <a:cs typeface="Times New Roman" pitchFamily="18" charset="0"/>
          </a:endParaRPr>
        </a:p>
      </dgm:t>
    </dgm:pt>
    <dgm:pt modelId="{D905C6A0-4AE2-446F-A049-168AEFE826D3}" type="parTrans" cxnId="{CA386EAB-1202-493C-90B1-2AFF4EEC96E1}">
      <dgm:prSet/>
      <dgm:spPr/>
      <dgm:t>
        <a:bodyPr/>
        <a:lstStyle/>
        <a:p>
          <a:endParaRPr lang="ru-RU"/>
        </a:p>
      </dgm:t>
    </dgm:pt>
    <dgm:pt modelId="{3B7CA547-A992-4DF2-8BB8-03E78657F89A}" type="sibTrans" cxnId="{CA386EAB-1202-493C-90B1-2AFF4EEC96E1}">
      <dgm:prSet/>
      <dgm:spPr/>
      <dgm:t>
        <a:bodyPr/>
        <a:lstStyle/>
        <a:p>
          <a:endParaRPr lang="ru-RU"/>
        </a:p>
      </dgm:t>
    </dgm:pt>
    <dgm:pt modelId="{45046475-BF8A-45CD-A7E3-1DEE2D421E14}">
      <dgm:prSet phldrT="[Текст]" custT="1"/>
      <dgm:spPr/>
      <dgm:t>
        <a:bodyPr/>
        <a:lstStyle/>
        <a:p>
          <a:r>
            <a:rPr lang="en-US" sz="2000" b="1" dirty="0" smtClean="0">
              <a:latin typeface="Times New Roman" pitchFamily="18" charset="0"/>
              <a:cs typeface="Times New Roman" pitchFamily="18" charset="0"/>
            </a:rPr>
            <a:t>…</a:t>
          </a:r>
          <a:endParaRPr lang="ru-RU" sz="2000" b="1" dirty="0">
            <a:latin typeface="Times New Roman" pitchFamily="18" charset="0"/>
            <a:cs typeface="Times New Roman" pitchFamily="18" charset="0"/>
          </a:endParaRPr>
        </a:p>
      </dgm:t>
    </dgm:pt>
    <dgm:pt modelId="{5A5C9E98-4000-4120-9B65-A0413F41C761}" type="parTrans" cxnId="{24AC7B35-0C86-41A7-8587-94B6A4CAB478}">
      <dgm:prSet/>
      <dgm:spPr/>
      <dgm:t>
        <a:bodyPr/>
        <a:lstStyle/>
        <a:p>
          <a:endParaRPr lang="ru-RU"/>
        </a:p>
      </dgm:t>
    </dgm:pt>
    <dgm:pt modelId="{A427750F-3E78-4C13-B0A3-B7CF93771BF3}" type="sibTrans" cxnId="{24AC7B35-0C86-41A7-8587-94B6A4CAB478}">
      <dgm:prSet/>
      <dgm:spPr/>
      <dgm:t>
        <a:bodyPr/>
        <a:lstStyle/>
        <a:p>
          <a:endParaRPr lang="ru-RU"/>
        </a:p>
      </dgm:t>
    </dgm:pt>
    <dgm:pt modelId="{B247C35B-132F-4094-9808-C3C909FFC710}">
      <dgm:prSet phldrT="[Текст]" custT="1"/>
      <dgm:spPr/>
      <dgm:t>
        <a:bodyPr/>
        <a:lstStyle/>
        <a:p>
          <a:r>
            <a:rPr lang="en-US" sz="2400" dirty="0" smtClean="0">
              <a:latin typeface="Times New Roman" pitchFamily="18" charset="0"/>
              <a:cs typeface="Times New Roman" pitchFamily="18" charset="0"/>
            </a:rPr>
            <a:t>I am on a diet</a:t>
          </a:r>
          <a:endParaRPr lang="ru-RU" sz="2400" dirty="0">
            <a:latin typeface="Times New Roman" pitchFamily="18" charset="0"/>
            <a:cs typeface="Times New Roman" pitchFamily="18" charset="0"/>
          </a:endParaRPr>
        </a:p>
      </dgm:t>
    </dgm:pt>
    <dgm:pt modelId="{C6EEDBA7-5843-41EE-9721-85D0C35AA543}" type="parTrans" cxnId="{8AB7BC09-D0F7-4EDC-83BD-640C79BFAE87}">
      <dgm:prSet/>
      <dgm:spPr/>
      <dgm:t>
        <a:bodyPr/>
        <a:lstStyle/>
        <a:p>
          <a:endParaRPr lang="ru-RU"/>
        </a:p>
      </dgm:t>
    </dgm:pt>
    <dgm:pt modelId="{BDFCF294-DCEE-44B7-8C6A-A1F908E7707F}" type="sibTrans" cxnId="{8AB7BC09-D0F7-4EDC-83BD-640C79BFAE87}">
      <dgm:prSet/>
      <dgm:spPr/>
      <dgm:t>
        <a:bodyPr/>
        <a:lstStyle/>
        <a:p>
          <a:endParaRPr lang="ru-RU"/>
        </a:p>
      </dgm:t>
    </dgm:pt>
    <dgm:pt modelId="{0064EF87-3D7D-416B-83C6-8728D8494D28}">
      <dgm:prSet phldrT="[Текст]" custT="1"/>
      <dgm:spPr/>
      <dgm:t>
        <a:bodyPr/>
        <a:lstStyle/>
        <a:p>
          <a:r>
            <a:rPr lang="en-US" sz="2000" b="1" dirty="0" smtClean="0">
              <a:latin typeface="Times New Roman" pitchFamily="18" charset="0"/>
              <a:cs typeface="Times New Roman" pitchFamily="18" charset="0"/>
            </a:rPr>
            <a:t>…</a:t>
          </a:r>
          <a:endParaRPr lang="ru-RU" sz="2000" b="1" dirty="0">
            <a:latin typeface="Times New Roman" pitchFamily="18" charset="0"/>
            <a:cs typeface="Times New Roman" pitchFamily="18" charset="0"/>
          </a:endParaRPr>
        </a:p>
      </dgm:t>
    </dgm:pt>
    <dgm:pt modelId="{AA65F22B-6D0F-4399-8B59-DA5EC4A54E13}" type="parTrans" cxnId="{E4B30231-52E9-4C1B-86D2-D0E74ED2CF07}">
      <dgm:prSet/>
      <dgm:spPr/>
      <dgm:t>
        <a:bodyPr/>
        <a:lstStyle/>
        <a:p>
          <a:endParaRPr lang="ru-RU"/>
        </a:p>
      </dgm:t>
    </dgm:pt>
    <dgm:pt modelId="{A8E3FD7D-8AB4-43A9-8165-A959B92BB0F2}" type="sibTrans" cxnId="{E4B30231-52E9-4C1B-86D2-D0E74ED2CF07}">
      <dgm:prSet/>
      <dgm:spPr/>
      <dgm:t>
        <a:bodyPr/>
        <a:lstStyle/>
        <a:p>
          <a:endParaRPr lang="ru-RU"/>
        </a:p>
      </dgm:t>
    </dgm:pt>
    <dgm:pt modelId="{19BD8BA0-D5A7-428A-9C08-B5677FDB4078}">
      <dgm:prSet phldrT="[Текст]" custT="1"/>
      <dgm:spPr/>
      <dgm:t>
        <a:bodyPr/>
        <a:lstStyle/>
        <a:p>
          <a:r>
            <a:rPr lang="en-US" sz="2400" dirty="0" smtClean="0">
              <a:latin typeface="Times New Roman" pitchFamily="18" charset="0"/>
              <a:cs typeface="Times New Roman" pitchFamily="18" charset="0"/>
            </a:rPr>
            <a:t>I don’t like junk food</a:t>
          </a:r>
          <a:endParaRPr lang="ru-RU" sz="2400" dirty="0">
            <a:latin typeface="Times New Roman" pitchFamily="18" charset="0"/>
            <a:cs typeface="Times New Roman" pitchFamily="18" charset="0"/>
          </a:endParaRPr>
        </a:p>
      </dgm:t>
    </dgm:pt>
    <dgm:pt modelId="{62422EB7-6D1E-4EFB-AD35-66FD5BC08B32}" type="parTrans" cxnId="{F5AD0FD9-EF5C-4A70-BE61-FB4CC43ACA78}">
      <dgm:prSet/>
      <dgm:spPr/>
      <dgm:t>
        <a:bodyPr/>
        <a:lstStyle/>
        <a:p>
          <a:endParaRPr lang="ru-RU"/>
        </a:p>
      </dgm:t>
    </dgm:pt>
    <dgm:pt modelId="{162264DF-733F-44BC-A4AF-B9FA7CCD3777}" type="sibTrans" cxnId="{F5AD0FD9-EF5C-4A70-BE61-FB4CC43ACA78}">
      <dgm:prSet/>
      <dgm:spPr/>
      <dgm:t>
        <a:bodyPr/>
        <a:lstStyle/>
        <a:p>
          <a:endParaRPr lang="ru-RU"/>
        </a:p>
      </dgm:t>
    </dgm:pt>
    <dgm:pt modelId="{22A06F60-9E47-41E4-8266-FF1D05E30DF8}">
      <dgm:prSet phldrT="[Текст]" custT="1"/>
      <dgm:spPr/>
      <dgm:t>
        <a:bodyPr/>
        <a:lstStyle/>
        <a:p>
          <a:r>
            <a:rPr lang="en-US"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dgm:t>
    </dgm:pt>
    <dgm:pt modelId="{75999DDC-2113-4578-A7DC-F5081A2F7E84}" type="parTrans" cxnId="{EF9C2581-D986-4263-B8B9-108E8FE7CD10}">
      <dgm:prSet/>
      <dgm:spPr/>
      <dgm:t>
        <a:bodyPr/>
        <a:lstStyle/>
        <a:p>
          <a:endParaRPr lang="ru-RU"/>
        </a:p>
      </dgm:t>
    </dgm:pt>
    <dgm:pt modelId="{B779D7C8-DC73-40EA-9AD0-ED035D4D009F}" type="sibTrans" cxnId="{EF9C2581-D986-4263-B8B9-108E8FE7CD10}">
      <dgm:prSet/>
      <dgm:spPr/>
      <dgm:t>
        <a:bodyPr/>
        <a:lstStyle/>
        <a:p>
          <a:endParaRPr lang="ru-RU"/>
        </a:p>
      </dgm:t>
    </dgm:pt>
    <dgm:pt modelId="{158FD074-422D-4D4F-9016-70F5862DB0FB}">
      <dgm:prSet phldrT="[Текст]" custT="1"/>
      <dgm:spPr/>
      <dgm:t>
        <a:bodyPr/>
        <a:lstStyle/>
        <a:p>
          <a:r>
            <a:rPr lang="en-US"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dgm:t>
    </dgm:pt>
    <dgm:pt modelId="{CAF07DAC-DF3F-4760-A323-C51DB58F4468}" type="parTrans" cxnId="{D6B7B7BC-F3F6-4137-B339-0993B385E511}">
      <dgm:prSet/>
      <dgm:spPr/>
      <dgm:t>
        <a:bodyPr/>
        <a:lstStyle/>
        <a:p>
          <a:endParaRPr lang="ru-RU"/>
        </a:p>
      </dgm:t>
    </dgm:pt>
    <dgm:pt modelId="{04422456-B599-493B-9192-8135A7F70E57}" type="sibTrans" cxnId="{D6B7B7BC-F3F6-4137-B339-0993B385E511}">
      <dgm:prSet/>
      <dgm:spPr/>
      <dgm:t>
        <a:bodyPr/>
        <a:lstStyle/>
        <a:p>
          <a:endParaRPr lang="ru-RU"/>
        </a:p>
      </dgm:t>
    </dgm:pt>
    <dgm:pt modelId="{2A622F0E-B74C-4534-A419-B2096AC21ECC}">
      <dgm:prSet phldrT="[Текст]" custT="1"/>
      <dgm:spPr/>
      <dgm:t>
        <a:bodyPr/>
        <a:lstStyle/>
        <a:p>
          <a:r>
            <a:rPr lang="en-US"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dgm:t>
    </dgm:pt>
    <dgm:pt modelId="{ECDAFAA0-9B0E-4990-B447-A095735B1AB7}" type="parTrans" cxnId="{283B2C92-1E0B-46E3-ACCA-1B181ACBA15D}">
      <dgm:prSet/>
      <dgm:spPr/>
      <dgm:t>
        <a:bodyPr/>
        <a:lstStyle/>
        <a:p>
          <a:endParaRPr lang="ru-RU"/>
        </a:p>
      </dgm:t>
    </dgm:pt>
    <dgm:pt modelId="{EDA9EC00-5A65-4BB0-B250-B44E99E0C38C}" type="sibTrans" cxnId="{283B2C92-1E0B-46E3-ACCA-1B181ACBA15D}">
      <dgm:prSet/>
      <dgm:spPr/>
      <dgm:t>
        <a:bodyPr/>
        <a:lstStyle/>
        <a:p>
          <a:endParaRPr lang="ru-RU"/>
        </a:p>
      </dgm:t>
    </dgm:pt>
    <dgm:pt modelId="{1897B6B0-E0AD-4F2E-998B-43F7C177D181}">
      <dgm:prSet phldrT="[Текст]" custT="1"/>
      <dgm:spPr/>
      <dgm:t>
        <a:bodyPr/>
        <a:lstStyle/>
        <a:p>
          <a:r>
            <a:rPr lang="en-US"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dgm:t>
    </dgm:pt>
    <dgm:pt modelId="{58274746-35A4-4895-84AE-020AF6AF21B3}" type="parTrans" cxnId="{C66B08C8-65AE-4788-9055-288A03911F33}">
      <dgm:prSet/>
      <dgm:spPr/>
      <dgm:t>
        <a:bodyPr/>
        <a:lstStyle/>
        <a:p>
          <a:endParaRPr lang="ru-RU"/>
        </a:p>
      </dgm:t>
    </dgm:pt>
    <dgm:pt modelId="{7FD139B1-1C64-49F3-BDCD-F3041E25CCAC}" type="sibTrans" cxnId="{C66B08C8-65AE-4788-9055-288A03911F33}">
      <dgm:prSet/>
      <dgm:spPr/>
      <dgm:t>
        <a:bodyPr/>
        <a:lstStyle/>
        <a:p>
          <a:endParaRPr lang="ru-RU"/>
        </a:p>
      </dgm:t>
    </dgm:pt>
    <dgm:pt modelId="{0FB6393A-569C-43AC-9C33-718AE8F538EB}" type="pres">
      <dgm:prSet presAssocID="{F4D90067-8FAB-4A85-A008-79A9F081ABB8}" presName="cycleMatrixDiagram" presStyleCnt="0">
        <dgm:presLayoutVars>
          <dgm:chMax val="1"/>
          <dgm:dir/>
          <dgm:animLvl val="lvl"/>
          <dgm:resizeHandles val="exact"/>
        </dgm:presLayoutVars>
      </dgm:prSet>
      <dgm:spPr/>
      <dgm:t>
        <a:bodyPr/>
        <a:lstStyle/>
        <a:p>
          <a:endParaRPr lang="ru-RU"/>
        </a:p>
      </dgm:t>
    </dgm:pt>
    <dgm:pt modelId="{9C327FEF-400A-4D6A-BD5D-5A50C159CB4E}" type="pres">
      <dgm:prSet presAssocID="{F4D90067-8FAB-4A85-A008-79A9F081ABB8}" presName="children" presStyleCnt="0"/>
      <dgm:spPr/>
    </dgm:pt>
    <dgm:pt modelId="{CFD9D535-CC48-4253-9C2B-FC229730E3C4}" type="pres">
      <dgm:prSet presAssocID="{F4D90067-8FAB-4A85-A008-79A9F081ABB8}" presName="child1group" presStyleCnt="0"/>
      <dgm:spPr/>
    </dgm:pt>
    <dgm:pt modelId="{8A93F2FE-12DC-4495-91F6-87BD58AC1413}" type="pres">
      <dgm:prSet presAssocID="{F4D90067-8FAB-4A85-A008-79A9F081ABB8}" presName="child1" presStyleLbl="bgAcc1" presStyleIdx="0" presStyleCnt="4" custScaleX="111698" custLinFactNeighborX="-12203" custLinFactNeighborY="-1974"/>
      <dgm:spPr/>
      <dgm:t>
        <a:bodyPr/>
        <a:lstStyle/>
        <a:p>
          <a:endParaRPr lang="ru-RU"/>
        </a:p>
      </dgm:t>
    </dgm:pt>
    <dgm:pt modelId="{5E5DB42C-A391-4E8E-BBE7-8328C6F5E176}" type="pres">
      <dgm:prSet presAssocID="{F4D90067-8FAB-4A85-A008-79A9F081ABB8}" presName="child1Text" presStyleLbl="bgAcc1" presStyleIdx="0" presStyleCnt="4">
        <dgm:presLayoutVars>
          <dgm:bulletEnabled val="1"/>
        </dgm:presLayoutVars>
      </dgm:prSet>
      <dgm:spPr/>
      <dgm:t>
        <a:bodyPr/>
        <a:lstStyle/>
        <a:p>
          <a:endParaRPr lang="ru-RU"/>
        </a:p>
      </dgm:t>
    </dgm:pt>
    <dgm:pt modelId="{CD82BF06-1B67-45FA-8A8D-30B37504C4FD}" type="pres">
      <dgm:prSet presAssocID="{F4D90067-8FAB-4A85-A008-79A9F081ABB8}" presName="child2group" presStyleCnt="0"/>
      <dgm:spPr/>
    </dgm:pt>
    <dgm:pt modelId="{08AE9670-3DFB-4A49-A2A5-927BDFFF4866}" type="pres">
      <dgm:prSet presAssocID="{F4D90067-8FAB-4A85-A008-79A9F081ABB8}" presName="child2" presStyleLbl="bgAcc1" presStyleIdx="1" presStyleCnt="4" custScaleX="121553" custLinFactNeighborX="13153" custLinFactNeighborY="-1974"/>
      <dgm:spPr/>
      <dgm:t>
        <a:bodyPr/>
        <a:lstStyle/>
        <a:p>
          <a:endParaRPr lang="ru-RU"/>
        </a:p>
      </dgm:t>
    </dgm:pt>
    <dgm:pt modelId="{4E29665A-F5C5-4DC9-80EC-E8E67C8366BD}" type="pres">
      <dgm:prSet presAssocID="{F4D90067-8FAB-4A85-A008-79A9F081ABB8}" presName="child2Text" presStyleLbl="bgAcc1" presStyleIdx="1" presStyleCnt="4">
        <dgm:presLayoutVars>
          <dgm:bulletEnabled val="1"/>
        </dgm:presLayoutVars>
      </dgm:prSet>
      <dgm:spPr/>
      <dgm:t>
        <a:bodyPr/>
        <a:lstStyle/>
        <a:p>
          <a:endParaRPr lang="ru-RU"/>
        </a:p>
      </dgm:t>
    </dgm:pt>
    <dgm:pt modelId="{769C5B13-F936-4006-8BF2-55099D337C66}" type="pres">
      <dgm:prSet presAssocID="{F4D90067-8FAB-4A85-A008-79A9F081ABB8}" presName="child3group" presStyleCnt="0"/>
      <dgm:spPr/>
    </dgm:pt>
    <dgm:pt modelId="{CD5B336C-2C40-40EC-8BA3-4AD7402A4DB2}" type="pres">
      <dgm:prSet presAssocID="{F4D90067-8FAB-4A85-A008-79A9F081ABB8}" presName="child3" presStyleLbl="bgAcc1" presStyleIdx="2" presStyleCnt="4" custScaleX="116172" custScaleY="127850" custLinFactNeighborX="17008" custLinFactNeighborY="-11211"/>
      <dgm:spPr/>
      <dgm:t>
        <a:bodyPr/>
        <a:lstStyle/>
        <a:p>
          <a:endParaRPr lang="ru-RU"/>
        </a:p>
      </dgm:t>
    </dgm:pt>
    <dgm:pt modelId="{07AB53DE-0D3C-45A3-9C99-489DD1DF2751}" type="pres">
      <dgm:prSet presAssocID="{F4D90067-8FAB-4A85-A008-79A9F081ABB8}" presName="child3Text" presStyleLbl="bgAcc1" presStyleIdx="2" presStyleCnt="4">
        <dgm:presLayoutVars>
          <dgm:bulletEnabled val="1"/>
        </dgm:presLayoutVars>
      </dgm:prSet>
      <dgm:spPr/>
      <dgm:t>
        <a:bodyPr/>
        <a:lstStyle/>
        <a:p>
          <a:endParaRPr lang="ru-RU"/>
        </a:p>
      </dgm:t>
    </dgm:pt>
    <dgm:pt modelId="{C62A528E-86B6-43E2-B00D-7A4CFB64894D}" type="pres">
      <dgm:prSet presAssocID="{F4D90067-8FAB-4A85-A008-79A9F081ABB8}" presName="child4group" presStyleCnt="0"/>
      <dgm:spPr/>
    </dgm:pt>
    <dgm:pt modelId="{51E5C32D-8ED8-4BD5-AACF-289D9C720A89}" type="pres">
      <dgm:prSet presAssocID="{F4D90067-8FAB-4A85-A008-79A9F081ABB8}" presName="child4" presStyleLbl="bgAcc1" presStyleIdx="3" presStyleCnt="4" custScaleX="112116" custScaleY="128438" custLinFactNeighborX="-15398" custLinFactNeighborY="-7308"/>
      <dgm:spPr/>
      <dgm:t>
        <a:bodyPr/>
        <a:lstStyle/>
        <a:p>
          <a:endParaRPr lang="ru-RU"/>
        </a:p>
      </dgm:t>
    </dgm:pt>
    <dgm:pt modelId="{AD607F70-D2D0-4951-9662-4E9F27ECF03F}" type="pres">
      <dgm:prSet presAssocID="{F4D90067-8FAB-4A85-A008-79A9F081ABB8}" presName="child4Text" presStyleLbl="bgAcc1" presStyleIdx="3" presStyleCnt="4">
        <dgm:presLayoutVars>
          <dgm:bulletEnabled val="1"/>
        </dgm:presLayoutVars>
      </dgm:prSet>
      <dgm:spPr/>
      <dgm:t>
        <a:bodyPr/>
        <a:lstStyle/>
        <a:p>
          <a:endParaRPr lang="ru-RU"/>
        </a:p>
      </dgm:t>
    </dgm:pt>
    <dgm:pt modelId="{6AA20B61-2CCF-4067-860F-0CD0D90D2F50}" type="pres">
      <dgm:prSet presAssocID="{F4D90067-8FAB-4A85-A008-79A9F081ABB8}" presName="childPlaceholder" presStyleCnt="0"/>
      <dgm:spPr/>
    </dgm:pt>
    <dgm:pt modelId="{B14350B7-1FF3-4D19-B6DF-1365492A7FA4}" type="pres">
      <dgm:prSet presAssocID="{F4D90067-8FAB-4A85-A008-79A9F081ABB8}" presName="circle" presStyleCnt="0"/>
      <dgm:spPr/>
    </dgm:pt>
    <dgm:pt modelId="{82ADB4AC-9B32-4B22-B875-A9D99218E931}" type="pres">
      <dgm:prSet presAssocID="{F4D90067-8FAB-4A85-A008-79A9F081ABB8}" presName="quadrant1" presStyleLbl="node1" presStyleIdx="0" presStyleCnt="4">
        <dgm:presLayoutVars>
          <dgm:chMax val="1"/>
          <dgm:bulletEnabled val="1"/>
        </dgm:presLayoutVars>
      </dgm:prSet>
      <dgm:spPr/>
      <dgm:t>
        <a:bodyPr/>
        <a:lstStyle/>
        <a:p>
          <a:endParaRPr lang="ru-RU"/>
        </a:p>
      </dgm:t>
    </dgm:pt>
    <dgm:pt modelId="{D0110831-ED49-4028-8E91-9C1DFBFA2E5E}" type="pres">
      <dgm:prSet presAssocID="{F4D90067-8FAB-4A85-A008-79A9F081ABB8}" presName="quadrant2" presStyleLbl="node1" presStyleIdx="1" presStyleCnt="4">
        <dgm:presLayoutVars>
          <dgm:chMax val="1"/>
          <dgm:bulletEnabled val="1"/>
        </dgm:presLayoutVars>
      </dgm:prSet>
      <dgm:spPr/>
      <dgm:t>
        <a:bodyPr/>
        <a:lstStyle/>
        <a:p>
          <a:endParaRPr lang="ru-RU"/>
        </a:p>
      </dgm:t>
    </dgm:pt>
    <dgm:pt modelId="{75CAB07F-3C2C-410B-9627-73B3E054E027}" type="pres">
      <dgm:prSet presAssocID="{F4D90067-8FAB-4A85-A008-79A9F081ABB8}" presName="quadrant3" presStyleLbl="node1" presStyleIdx="2" presStyleCnt="4">
        <dgm:presLayoutVars>
          <dgm:chMax val="1"/>
          <dgm:bulletEnabled val="1"/>
        </dgm:presLayoutVars>
      </dgm:prSet>
      <dgm:spPr/>
      <dgm:t>
        <a:bodyPr/>
        <a:lstStyle/>
        <a:p>
          <a:endParaRPr lang="ru-RU"/>
        </a:p>
      </dgm:t>
    </dgm:pt>
    <dgm:pt modelId="{1A47F98E-FA62-42AA-A0CA-342C1CE4A814}" type="pres">
      <dgm:prSet presAssocID="{F4D90067-8FAB-4A85-A008-79A9F081ABB8}" presName="quadrant4" presStyleLbl="node1" presStyleIdx="3" presStyleCnt="4">
        <dgm:presLayoutVars>
          <dgm:chMax val="1"/>
          <dgm:bulletEnabled val="1"/>
        </dgm:presLayoutVars>
      </dgm:prSet>
      <dgm:spPr/>
      <dgm:t>
        <a:bodyPr/>
        <a:lstStyle/>
        <a:p>
          <a:endParaRPr lang="ru-RU"/>
        </a:p>
      </dgm:t>
    </dgm:pt>
    <dgm:pt modelId="{280A66A7-B308-4318-B969-0A99562BF213}" type="pres">
      <dgm:prSet presAssocID="{F4D90067-8FAB-4A85-A008-79A9F081ABB8}" presName="quadrantPlaceholder" presStyleCnt="0"/>
      <dgm:spPr/>
    </dgm:pt>
    <dgm:pt modelId="{CC051B90-FD11-476E-AABF-53F52965EE9A}" type="pres">
      <dgm:prSet presAssocID="{F4D90067-8FAB-4A85-A008-79A9F081ABB8}" presName="center1" presStyleLbl="fgShp" presStyleIdx="0" presStyleCnt="2" custLinFactNeighborX="1526" custLinFactNeighborY="16830"/>
      <dgm:spPr>
        <a:prstGeom prst="blockArc">
          <a:avLst/>
        </a:prstGeom>
      </dgm:spPr>
    </dgm:pt>
    <dgm:pt modelId="{1C52667E-151D-469E-A914-3AFA692DE74D}" type="pres">
      <dgm:prSet presAssocID="{F4D90067-8FAB-4A85-A008-79A9F081ABB8}" presName="center2" presStyleLbl="fgShp" presStyleIdx="1" presStyleCnt="2" custLinFactNeighborX="1526" custLinFactNeighborY="-10483"/>
      <dgm:spPr>
        <a:prstGeom prst="blockArc">
          <a:avLst/>
        </a:prstGeom>
      </dgm:spPr>
    </dgm:pt>
  </dgm:ptLst>
  <dgm:cxnLst>
    <dgm:cxn modelId="{24AC7B35-0C86-41A7-8587-94B6A4CAB478}" srcId="{F4D90067-8FAB-4A85-A008-79A9F081ABB8}" destId="{45046475-BF8A-45CD-A7E3-1DEE2D421E14}" srcOrd="2" destOrd="0" parTransId="{5A5C9E98-4000-4120-9B65-A0413F41C761}" sibTransId="{A427750F-3E78-4C13-B0A3-B7CF93771BF3}"/>
    <dgm:cxn modelId="{618655C1-66A1-4FA9-A8FB-50A09A4913B3}" type="presOf" srcId="{0064EF87-3D7D-416B-83C6-8728D8494D28}" destId="{1A47F98E-FA62-42AA-A0CA-342C1CE4A814}" srcOrd="0" destOrd="0" presId="urn:microsoft.com/office/officeart/2005/8/layout/cycle4"/>
    <dgm:cxn modelId="{7555E742-93FD-4B6E-8D14-F37AD6563C71}" type="presOf" srcId="{45046475-BF8A-45CD-A7E3-1DEE2D421E14}" destId="{75CAB07F-3C2C-410B-9627-73B3E054E027}" srcOrd="0" destOrd="0" presId="urn:microsoft.com/office/officeart/2005/8/layout/cycle4"/>
    <dgm:cxn modelId="{FE116D84-290D-44A8-862B-5B1FF6A50C89}" type="presOf" srcId="{2A622F0E-B74C-4534-A419-B2096AC21ECC}" destId="{CD5B336C-2C40-40EC-8BA3-4AD7402A4DB2}" srcOrd="0" destOrd="1" presId="urn:microsoft.com/office/officeart/2005/8/layout/cycle4"/>
    <dgm:cxn modelId="{283B2C92-1E0B-46E3-ACCA-1B181ACBA15D}" srcId="{45046475-BF8A-45CD-A7E3-1DEE2D421E14}" destId="{2A622F0E-B74C-4534-A419-B2096AC21ECC}" srcOrd="1" destOrd="0" parTransId="{ECDAFAA0-9B0E-4990-B447-A095735B1AB7}" sibTransId="{EDA9EC00-5A65-4BB0-B250-B44E99E0C38C}"/>
    <dgm:cxn modelId="{EF9C2581-D986-4263-B8B9-108E8FE7CD10}" srcId="{2F09D466-CFC2-47E8-B411-20462A4B3527}" destId="{22A06F60-9E47-41E4-8266-FF1D05E30DF8}" srcOrd="1" destOrd="0" parTransId="{75999DDC-2113-4578-A7DC-F5081A2F7E84}" sibTransId="{B779D7C8-DC73-40EA-9AD0-ED035D4D009F}"/>
    <dgm:cxn modelId="{3B7FAB4B-0693-4EC2-9F85-4EC0FF92A469}" type="presOf" srcId="{158FD074-422D-4D4F-9016-70F5862DB0FB}" destId="{4E29665A-F5C5-4DC9-80EC-E8E67C8366BD}" srcOrd="1" destOrd="1" presId="urn:microsoft.com/office/officeart/2005/8/layout/cycle4"/>
    <dgm:cxn modelId="{6A167435-1359-46A4-B9AA-0F4B29E8C6F9}" type="presOf" srcId="{7E514DD5-2845-4426-9C7D-426A717B7E97}" destId="{08AE9670-3DFB-4A49-A2A5-927BDFFF4866}" srcOrd="0" destOrd="0" presId="urn:microsoft.com/office/officeart/2005/8/layout/cycle4"/>
    <dgm:cxn modelId="{9DB7E181-6744-4094-AFC6-CFCFB08EF9EC}" type="presOf" srcId="{2F09D466-CFC2-47E8-B411-20462A4B3527}" destId="{82ADB4AC-9B32-4B22-B875-A9D99218E931}" srcOrd="0" destOrd="0" presId="urn:microsoft.com/office/officeart/2005/8/layout/cycle4"/>
    <dgm:cxn modelId="{61D6E2C2-79E2-4630-B165-E3AE52252077}" type="presOf" srcId="{36104DC1-CF93-4560-85D5-BBC3ED9D2F73}" destId="{5E5DB42C-A391-4E8E-BBE7-8328C6F5E176}" srcOrd="1" destOrd="0" presId="urn:microsoft.com/office/officeart/2005/8/layout/cycle4"/>
    <dgm:cxn modelId="{E4B30231-52E9-4C1B-86D2-D0E74ED2CF07}" srcId="{F4D90067-8FAB-4A85-A008-79A9F081ABB8}" destId="{0064EF87-3D7D-416B-83C6-8728D8494D28}" srcOrd="3" destOrd="0" parTransId="{AA65F22B-6D0F-4399-8B59-DA5EC4A54E13}" sibTransId="{A8E3FD7D-8AB4-43A9-8165-A959B92BB0F2}"/>
    <dgm:cxn modelId="{C2C9BA5A-C496-445F-9EDA-621AC99A4CD9}" type="presOf" srcId="{158FD074-422D-4D4F-9016-70F5862DB0FB}" destId="{08AE9670-3DFB-4A49-A2A5-927BDFFF4866}" srcOrd="0" destOrd="1" presId="urn:microsoft.com/office/officeart/2005/8/layout/cycle4"/>
    <dgm:cxn modelId="{C59B7A4D-7D73-4B44-825F-01F04EC1872C}" type="presOf" srcId="{F4D90067-8FAB-4A85-A008-79A9F081ABB8}" destId="{0FB6393A-569C-43AC-9C33-718AE8F538EB}" srcOrd="0" destOrd="0" presId="urn:microsoft.com/office/officeart/2005/8/layout/cycle4"/>
    <dgm:cxn modelId="{8AB7BC09-D0F7-4EDC-83BD-640C79BFAE87}" srcId="{45046475-BF8A-45CD-A7E3-1DEE2D421E14}" destId="{B247C35B-132F-4094-9808-C3C909FFC710}" srcOrd="0" destOrd="0" parTransId="{C6EEDBA7-5843-41EE-9721-85D0C35AA543}" sibTransId="{BDFCF294-DCEE-44B7-8C6A-A1F908E7707F}"/>
    <dgm:cxn modelId="{3E8DBC3B-2D0B-4273-B242-044F58CEB43B}" type="presOf" srcId="{7E514DD5-2845-4426-9C7D-426A717B7E97}" destId="{4E29665A-F5C5-4DC9-80EC-E8E67C8366BD}" srcOrd="1" destOrd="0" presId="urn:microsoft.com/office/officeart/2005/8/layout/cycle4"/>
    <dgm:cxn modelId="{BD868568-9BBF-4BEF-8BF9-BABF35EC3B30}" srcId="{2F09D466-CFC2-47E8-B411-20462A4B3527}" destId="{36104DC1-CF93-4560-85D5-BBC3ED9D2F73}" srcOrd="0" destOrd="0" parTransId="{32B720CA-8DDA-4E87-8CE1-3997433D2A24}" sibTransId="{8D0650FB-373E-4729-BDCA-64E9A573BDD3}"/>
    <dgm:cxn modelId="{D8926073-6F2F-4934-9C1E-D3CA0BBF7758}" type="presOf" srcId="{19BD8BA0-D5A7-428A-9C08-B5677FDB4078}" destId="{AD607F70-D2D0-4951-9662-4E9F27ECF03F}" srcOrd="1" destOrd="0" presId="urn:microsoft.com/office/officeart/2005/8/layout/cycle4"/>
    <dgm:cxn modelId="{A624D65E-BE63-4D57-B6D5-E92D5E6952CF}" type="presOf" srcId="{093859A7-C53D-4DEA-B9FD-1665173BFE48}" destId="{D0110831-ED49-4028-8E91-9C1DFBFA2E5E}" srcOrd="0" destOrd="0" presId="urn:microsoft.com/office/officeart/2005/8/layout/cycle4"/>
    <dgm:cxn modelId="{CA386EAB-1202-493C-90B1-2AFF4EEC96E1}" srcId="{093859A7-C53D-4DEA-B9FD-1665173BFE48}" destId="{7E514DD5-2845-4426-9C7D-426A717B7E97}" srcOrd="0" destOrd="0" parTransId="{D905C6A0-4AE2-446F-A049-168AEFE826D3}" sibTransId="{3B7CA547-A992-4DF2-8BB8-03E78657F89A}"/>
    <dgm:cxn modelId="{1BCDD651-5801-4C43-92BB-CF29E21A969F}" type="presOf" srcId="{B247C35B-132F-4094-9808-C3C909FFC710}" destId="{07AB53DE-0D3C-45A3-9C99-489DD1DF2751}" srcOrd="1" destOrd="0" presId="urn:microsoft.com/office/officeart/2005/8/layout/cycle4"/>
    <dgm:cxn modelId="{98940DE0-CB11-4EBB-9246-E15E1B7FB330}" type="presOf" srcId="{2A622F0E-B74C-4534-A419-B2096AC21ECC}" destId="{07AB53DE-0D3C-45A3-9C99-489DD1DF2751}" srcOrd="1" destOrd="1" presId="urn:microsoft.com/office/officeart/2005/8/layout/cycle4"/>
    <dgm:cxn modelId="{2EEC457E-0419-40FF-A73C-F3532A427B3A}" type="presOf" srcId="{B247C35B-132F-4094-9808-C3C909FFC710}" destId="{CD5B336C-2C40-40EC-8BA3-4AD7402A4DB2}" srcOrd="0" destOrd="0" presId="urn:microsoft.com/office/officeart/2005/8/layout/cycle4"/>
    <dgm:cxn modelId="{D707F26A-BFE8-4D40-BCDC-7335516E75D9}" type="presOf" srcId="{22A06F60-9E47-41E4-8266-FF1D05E30DF8}" destId="{5E5DB42C-A391-4E8E-BBE7-8328C6F5E176}" srcOrd="1" destOrd="1" presId="urn:microsoft.com/office/officeart/2005/8/layout/cycle4"/>
    <dgm:cxn modelId="{D6B7B7BC-F3F6-4137-B339-0993B385E511}" srcId="{093859A7-C53D-4DEA-B9FD-1665173BFE48}" destId="{158FD074-422D-4D4F-9016-70F5862DB0FB}" srcOrd="1" destOrd="0" parTransId="{CAF07DAC-DF3F-4760-A323-C51DB58F4468}" sibTransId="{04422456-B599-493B-9192-8135A7F70E57}"/>
    <dgm:cxn modelId="{268AD6F7-45D1-4DD4-B7B9-2E6D7CA1EFC2}" type="presOf" srcId="{1897B6B0-E0AD-4F2E-998B-43F7C177D181}" destId="{AD607F70-D2D0-4951-9662-4E9F27ECF03F}" srcOrd="1" destOrd="1" presId="urn:microsoft.com/office/officeart/2005/8/layout/cycle4"/>
    <dgm:cxn modelId="{A991E5AD-BDAE-4540-A6D7-2E4EAC1D688A}" type="presOf" srcId="{19BD8BA0-D5A7-428A-9C08-B5677FDB4078}" destId="{51E5C32D-8ED8-4BD5-AACF-289D9C720A89}" srcOrd="0" destOrd="0" presId="urn:microsoft.com/office/officeart/2005/8/layout/cycle4"/>
    <dgm:cxn modelId="{F3A376D8-AC3A-44DA-8086-C2018D58C1AD}" srcId="{F4D90067-8FAB-4A85-A008-79A9F081ABB8}" destId="{2F09D466-CFC2-47E8-B411-20462A4B3527}" srcOrd="0" destOrd="0" parTransId="{F39F1143-5266-40B7-B4E6-6C0E76EDCD0B}" sibTransId="{38768B59-678F-4099-A084-B4448BBCC6CE}"/>
    <dgm:cxn modelId="{9C68A003-4A31-4133-90F3-0A53E3E9A70C}" type="presOf" srcId="{36104DC1-CF93-4560-85D5-BBC3ED9D2F73}" destId="{8A93F2FE-12DC-4495-91F6-87BD58AC1413}" srcOrd="0" destOrd="0" presId="urn:microsoft.com/office/officeart/2005/8/layout/cycle4"/>
    <dgm:cxn modelId="{DD3D76C2-2F0F-4356-B93F-FA616B821F38}" type="presOf" srcId="{1897B6B0-E0AD-4F2E-998B-43F7C177D181}" destId="{51E5C32D-8ED8-4BD5-AACF-289D9C720A89}" srcOrd="0" destOrd="1" presId="urn:microsoft.com/office/officeart/2005/8/layout/cycle4"/>
    <dgm:cxn modelId="{3909994B-CEBC-4175-81A8-2F7ED4979F03}" type="presOf" srcId="{22A06F60-9E47-41E4-8266-FF1D05E30DF8}" destId="{8A93F2FE-12DC-4495-91F6-87BD58AC1413}" srcOrd="0" destOrd="1" presId="urn:microsoft.com/office/officeart/2005/8/layout/cycle4"/>
    <dgm:cxn modelId="{C66B08C8-65AE-4788-9055-288A03911F33}" srcId="{0064EF87-3D7D-416B-83C6-8728D8494D28}" destId="{1897B6B0-E0AD-4F2E-998B-43F7C177D181}" srcOrd="1" destOrd="0" parTransId="{58274746-35A4-4895-84AE-020AF6AF21B3}" sibTransId="{7FD139B1-1C64-49F3-BDCD-F3041E25CCAC}"/>
    <dgm:cxn modelId="{F5AD0FD9-EF5C-4A70-BE61-FB4CC43ACA78}" srcId="{0064EF87-3D7D-416B-83C6-8728D8494D28}" destId="{19BD8BA0-D5A7-428A-9C08-B5677FDB4078}" srcOrd="0" destOrd="0" parTransId="{62422EB7-6D1E-4EFB-AD35-66FD5BC08B32}" sibTransId="{162264DF-733F-44BC-A4AF-B9FA7CCD3777}"/>
    <dgm:cxn modelId="{AD01D1DC-643E-4369-8A7A-4D4E889F1E81}" srcId="{F4D90067-8FAB-4A85-A008-79A9F081ABB8}" destId="{093859A7-C53D-4DEA-B9FD-1665173BFE48}" srcOrd="1" destOrd="0" parTransId="{D1867019-0004-48CF-806B-F5EE7516264F}" sibTransId="{2FC5DA1E-4D0A-46A0-A787-4E61C0FC678D}"/>
    <dgm:cxn modelId="{96FFE7EE-A6E9-4465-9D58-46F5CBC76533}" type="presParOf" srcId="{0FB6393A-569C-43AC-9C33-718AE8F538EB}" destId="{9C327FEF-400A-4D6A-BD5D-5A50C159CB4E}" srcOrd="0" destOrd="0" presId="urn:microsoft.com/office/officeart/2005/8/layout/cycle4"/>
    <dgm:cxn modelId="{81690B9B-5F5E-4164-8F69-52B0B52D3E74}" type="presParOf" srcId="{9C327FEF-400A-4D6A-BD5D-5A50C159CB4E}" destId="{CFD9D535-CC48-4253-9C2B-FC229730E3C4}" srcOrd="0" destOrd="0" presId="urn:microsoft.com/office/officeart/2005/8/layout/cycle4"/>
    <dgm:cxn modelId="{4DFD29EA-1D07-4DC9-8479-75273D33D54C}" type="presParOf" srcId="{CFD9D535-CC48-4253-9C2B-FC229730E3C4}" destId="{8A93F2FE-12DC-4495-91F6-87BD58AC1413}" srcOrd="0" destOrd="0" presId="urn:microsoft.com/office/officeart/2005/8/layout/cycle4"/>
    <dgm:cxn modelId="{D112D4EC-30D5-4A0A-8616-A9F7DACB97A2}" type="presParOf" srcId="{CFD9D535-CC48-4253-9C2B-FC229730E3C4}" destId="{5E5DB42C-A391-4E8E-BBE7-8328C6F5E176}" srcOrd="1" destOrd="0" presId="urn:microsoft.com/office/officeart/2005/8/layout/cycle4"/>
    <dgm:cxn modelId="{0A2D764A-B72B-4FC6-9B7E-4BF8527801F3}" type="presParOf" srcId="{9C327FEF-400A-4D6A-BD5D-5A50C159CB4E}" destId="{CD82BF06-1B67-45FA-8A8D-30B37504C4FD}" srcOrd="1" destOrd="0" presId="urn:microsoft.com/office/officeart/2005/8/layout/cycle4"/>
    <dgm:cxn modelId="{343932EC-0B79-487C-AAC6-C8D12688E0CD}" type="presParOf" srcId="{CD82BF06-1B67-45FA-8A8D-30B37504C4FD}" destId="{08AE9670-3DFB-4A49-A2A5-927BDFFF4866}" srcOrd="0" destOrd="0" presId="urn:microsoft.com/office/officeart/2005/8/layout/cycle4"/>
    <dgm:cxn modelId="{FF5E842D-6E24-440A-8652-B1081EB1034A}" type="presParOf" srcId="{CD82BF06-1B67-45FA-8A8D-30B37504C4FD}" destId="{4E29665A-F5C5-4DC9-80EC-E8E67C8366BD}" srcOrd="1" destOrd="0" presId="urn:microsoft.com/office/officeart/2005/8/layout/cycle4"/>
    <dgm:cxn modelId="{536E2263-FB01-410A-BF9A-1E14C1434742}" type="presParOf" srcId="{9C327FEF-400A-4D6A-BD5D-5A50C159CB4E}" destId="{769C5B13-F936-4006-8BF2-55099D337C66}" srcOrd="2" destOrd="0" presId="urn:microsoft.com/office/officeart/2005/8/layout/cycle4"/>
    <dgm:cxn modelId="{5244EB2E-EEAA-4EED-9750-8EFF0D7BB328}" type="presParOf" srcId="{769C5B13-F936-4006-8BF2-55099D337C66}" destId="{CD5B336C-2C40-40EC-8BA3-4AD7402A4DB2}" srcOrd="0" destOrd="0" presId="urn:microsoft.com/office/officeart/2005/8/layout/cycle4"/>
    <dgm:cxn modelId="{F7B417FD-0143-463A-9B63-512EC8B9ECF8}" type="presParOf" srcId="{769C5B13-F936-4006-8BF2-55099D337C66}" destId="{07AB53DE-0D3C-45A3-9C99-489DD1DF2751}" srcOrd="1" destOrd="0" presId="urn:microsoft.com/office/officeart/2005/8/layout/cycle4"/>
    <dgm:cxn modelId="{687E7B03-DE94-4F70-8B56-825BB6E164EB}" type="presParOf" srcId="{9C327FEF-400A-4D6A-BD5D-5A50C159CB4E}" destId="{C62A528E-86B6-43E2-B00D-7A4CFB64894D}" srcOrd="3" destOrd="0" presId="urn:microsoft.com/office/officeart/2005/8/layout/cycle4"/>
    <dgm:cxn modelId="{D7861014-AE0E-4D46-8FCD-6219C5DF5E1C}" type="presParOf" srcId="{C62A528E-86B6-43E2-B00D-7A4CFB64894D}" destId="{51E5C32D-8ED8-4BD5-AACF-289D9C720A89}" srcOrd="0" destOrd="0" presId="urn:microsoft.com/office/officeart/2005/8/layout/cycle4"/>
    <dgm:cxn modelId="{D1E87512-3DC7-44D7-85A5-0D2849DF2751}" type="presParOf" srcId="{C62A528E-86B6-43E2-B00D-7A4CFB64894D}" destId="{AD607F70-D2D0-4951-9662-4E9F27ECF03F}" srcOrd="1" destOrd="0" presId="urn:microsoft.com/office/officeart/2005/8/layout/cycle4"/>
    <dgm:cxn modelId="{141165C4-912C-4D88-A824-716FBB237578}" type="presParOf" srcId="{9C327FEF-400A-4D6A-BD5D-5A50C159CB4E}" destId="{6AA20B61-2CCF-4067-860F-0CD0D90D2F50}" srcOrd="4" destOrd="0" presId="urn:microsoft.com/office/officeart/2005/8/layout/cycle4"/>
    <dgm:cxn modelId="{538E84CC-01FB-48FF-B3F8-7DFFAFD57686}" type="presParOf" srcId="{0FB6393A-569C-43AC-9C33-718AE8F538EB}" destId="{B14350B7-1FF3-4D19-B6DF-1365492A7FA4}" srcOrd="1" destOrd="0" presId="urn:microsoft.com/office/officeart/2005/8/layout/cycle4"/>
    <dgm:cxn modelId="{8E47A609-7537-4DCE-A77C-8A1770719D3B}" type="presParOf" srcId="{B14350B7-1FF3-4D19-B6DF-1365492A7FA4}" destId="{82ADB4AC-9B32-4B22-B875-A9D99218E931}" srcOrd="0" destOrd="0" presId="urn:microsoft.com/office/officeart/2005/8/layout/cycle4"/>
    <dgm:cxn modelId="{95BC8D50-E4BB-494A-B4A6-3D5BA26A9BD8}" type="presParOf" srcId="{B14350B7-1FF3-4D19-B6DF-1365492A7FA4}" destId="{D0110831-ED49-4028-8E91-9C1DFBFA2E5E}" srcOrd="1" destOrd="0" presId="urn:microsoft.com/office/officeart/2005/8/layout/cycle4"/>
    <dgm:cxn modelId="{F106D1DB-F9F8-4E3A-83EF-A32928D9BA1E}" type="presParOf" srcId="{B14350B7-1FF3-4D19-B6DF-1365492A7FA4}" destId="{75CAB07F-3C2C-410B-9627-73B3E054E027}" srcOrd="2" destOrd="0" presId="urn:microsoft.com/office/officeart/2005/8/layout/cycle4"/>
    <dgm:cxn modelId="{A6BD58CE-122A-4A54-8DD4-76C02F8E55AE}" type="presParOf" srcId="{B14350B7-1FF3-4D19-B6DF-1365492A7FA4}" destId="{1A47F98E-FA62-42AA-A0CA-342C1CE4A814}" srcOrd="3" destOrd="0" presId="urn:microsoft.com/office/officeart/2005/8/layout/cycle4"/>
    <dgm:cxn modelId="{705AD5B6-9BF9-40EB-B630-76AE124E4697}" type="presParOf" srcId="{B14350B7-1FF3-4D19-B6DF-1365492A7FA4}" destId="{280A66A7-B308-4318-B969-0A99562BF213}" srcOrd="4" destOrd="0" presId="urn:microsoft.com/office/officeart/2005/8/layout/cycle4"/>
    <dgm:cxn modelId="{48F91187-FB27-429E-B225-99FA9CA6978A}" type="presParOf" srcId="{0FB6393A-569C-43AC-9C33-718AE8F538EB}" destId="{CC051B90-FD11-476E-AABF-53F52965EE9A}" srcOrd="2" destOrd="0" presId="urn:microsoft.com/office/officeart/2005/8/layout/cycle4"/>
    <dgm:cxn modelId="{B156567A-3C06-4289-8D4D-B938C2F25498}" type="presParOf" srcId="{0FB6393A-569C-43AC-9C33-718AE8F538EB}" destId="{1C52667E-151D-469E-A914-3AFA692DE74D}" srcOrd="3" destOrd="0" presId="urn:microsoft.com/office/officeart/2005/8/layout/cycle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397B856-10B6-4D5A-A776-49C59D152990}">
      <dsp:nvSpPr>
        <dsp:cNvPr id="0" name=""/>
        <dsp:cNvSpPr/>
      </dsp:nvSpPr>
      <dsp:spPr>
        <a:xfrm rot="5400000">
          <a:off x="-336837" y="286176"/>
          <a:ext cx="1887634" cy="1321343"/>
        </a:xfrm>
        <a:prstGeom prst="chevron">
          <a:avLst/>
        </a:prstGeom>
        <a:solidFill>
          <a:schemeClr val="accent6">
            <a:shade val="50000"/>
            <a:hueOff val="0"/>
            <a:satOff val="0"/>
            <a:lumOff val="0"/>
            <a:alphaOff val="0"/>
          </a:schemeClr>
        </a:solidFill>
        <a:ln w="25400" cap="flat" cmpd="sng" algn="ctr">
          <a:solidFill>
            <a:schemeClr val="accent6">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smtClean="0">
              <a:latin typeface="Times New Roman" pitchFamily="18" charset="0"/>
              <a:cs typeface="Times New Roman" pitchFamily="18" charset="0"/>
              <a:hlinkClick xmlns:r="http://schemas.openxmlformats.org/officeDocument/2006/relationships" r:id="" action="ppaction://hlinksldjump"/>
            </a:rPr>
            <a:t>Meat</a:t>
          </a:r>
          <a:endParaRPr lang="ru-RU" sz="2300" b="1" kern="1200" dirty="0">
            <a:latin typeface="Times New Roman" pitchFamily="18" charset="0"/>
            <a:cs typeface="Times New Roman" pitchFamily="18" charset="0"/>
          </a:endParaRPr>
        </a:p>
      </dsp:txBody>
      <dsp:txXfrm rot="5400000">
        <a:off x="-336837" y="286176"/>
        <a:ext cx="1887634" cy="1321343"/>
      </dsp:txXfrm>
    </dsp:sp>
    <dsp:sp modelId="{DCEFAD21-F80B-4E70-B927-8FE3215FCF43}">
      <dsp:nvSpPr>
        <dsp:cNvPr id="0" name=""/>
        <dsp:cNvSpPr/>
      </dsp:nvSpPr>
      <dsp:spPr>
        <a:xfrm rot="5400000">
          <a:off x="2243795" y="-973112"/>
          <a:ext cx="1226962" cy="3179250"/>
        </a:xfrm>
        <a:prstGeom prst="round2SameRect">
          <a:avLst/>
        </a:prstGeom>
        <a:solidFill>
          <a:schemeClr val="lt1">
            <a:alpha val="90000"/>
            <a:hueOff val="0"/>
            <a:satOff val="0"/>
            <a:lumOff val="0"/>
            <a:alphaOff val="0"/>
          </a:schemeClr>
        </a:solidFill>
        <a:ln w="25400" cap="flat" cmpd="sng" algn="ctr">
          <a:solidFill>
            <a:schemeClr val="accent6">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latin typeface="Times New Roman" pitchFamily="18" charset="0"/>
              <a:cs typeface="Times New Roman" pitchFamily="18" charset="0"/>
            </a:rPr>
            <a:t>Roast</a:t>
          </a:r>
          <a:endParaRPr lang="ru-RU" sz="2400" kern="1200" dirty="0">
            <a:latin typeface="Times New Roman" pitchFamily="18" charset="0"/>
            <a:cs typeface="Times New Roman" pitchFamily="18" charset="0"/>
          </a:endParaRPr>
        </a:p>
        <a:p>
          <a:pPr marL="228600" lvl="1" indent="-228600" algn="l" defTabSz="1066800">
            <a:lnSpc>
              <a:spcPct val="90000"/>
            </a:lnSpc>
            <a:spcBef>
              <a:spcPct val="0"/>
            </a:spcBef>
            <a:spcAft>
              <a:spcPct val="15000"/>
            </a:spcAft>
            <a:buChar char="••"/>
          </a:pPr>
          <a:r>
            <a:rPr lang="en-US" sz="2400" kern="1200" dirty="0" smtClean="0">
              <a:latin typeface="Times New Roman" pitchFamily="18" charset="0"/>
              <a:cs typeface="Times New Roman" pitchFamily="18" charset="0"/>
            </a:rPr>
            <a:t>Fried</a:t>
          </a:r>
          <a:endParaRPr lang="ru-RU" sz="2400" kern="1200" dirty="0">
            <a:latin typeface="Times New Roman" pitchFamily="18" charset="0"/>
            <a:cs typeface="Times New Roman" pitchFamily="18" charset="0"/>
          </a:endParaRPr>
        </a:p>
        <a:p>
          <a:pPr marL="228600" lvl="1" indent="-228600" algn="l" defTabSz="1066800">
            <a:lnSpc>
              <a:spcPct val="90000"/>
            </a:lnSpc>
            <a:spcBef>
              <a:spcPct val="0"/>
            </a:spcBef>
            <a:spcAft>
              <a:spcPct val="15000"/>
            </a:spcAft>
            <a:buChar char="••"/>
          </a:pPr>
          <a:r>
            <a:rPr lang="en-US" sz="2400" kern="1200" dirty="0" smtClean="0">
              <a:latin typeface="Times New Roman" pitchFamily="18" charset="0"/>
              <a:cs typeface="Times New Roman" pitchFamily="18" charset="0"/>
            </a:rPr>
            <a:t>Poached</a:t>
          </a:r>
          <a:endParaRPr lang="ru-RU" sz="2400" kern="1200" dirty="0">
            <a:latin typeface="Times New Roman" pitchFamily="18" charset="0"/>
            <a:cs typeface="Times New Roman" pitchFamily="18" charset="0"/>
          </a:endParaRPr>
        </a:p>
      </dsp:txBody>
      <dsp:txXfrm rot="5400000">
        <a:off x="2243795" y="-973112"/>
        <a:ext cx="1226962" cy="3179250"/>
      </dsp:txXfrm>
    </dsp:sp>
    <dsp:sp modelId="{878B5A1B-E51C-4334-99BF-D06D7AF9B900}">
      <dsp:nvSpPr>
        <dsp:cNvPr id="0" name=""/>
        <dsp:cNvSpPr/>
      </dsp:nvSpPr>
      <dsp:spPr>
        <a:xfrm rot="5400000">
          <a:off x="-336837" y="1982534"/>
          <a:ext cx="1887634" cy="1321343"/>
        </a:xfrm>
        <a:prstGeom prst="chevron">
          <a:avLst/>
        </a:prstGeom>
        <a:solidFill>
          <a:schemeClr val="accent6">
            <a:shade val="50000"/>
            <a:hueOff val="-307796"/>
            <a:satOff val="20520"/>
            <a:lumOff val="26790"/>
            <a:alphaOff val="0"/>
          </a:schemeClr>
        </a:solidFill>
        <a:ln w="25400" cap="flat" cmpd="sng" algn="ctr">
          <a:solidFill>
            <a:schemeClr val="accent6">
              <a:shade val="50000"/>
              <a:hueOff val="-307796"/>
              <a:satOff val="20520"/>
              <a:lumOff val="2679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smtClean="0">
              <a:latin typeface="Times New Roman" pitchFamily="18" charset="0"/>
              <a:cs typeface="Times New Roman" pitchFamily="18" charset="0"/>
              <a:hlinkClick xmlns:r="http://schemas.openxmlformats.org/officeDocument/2006/relationships" r:id="" action="ppaction://hlinksldjump"/>
            </a:rPr>
            <a:t>Potatoes</a:t>
          </a:r>
          <a:endParaRPr lang="ru-RU" sz="2300" b="1" kern="1200" dirty="0">
            <a:latin typeface="Times New Roman" pitchFamily="18" charset="0"/>
            <a:cs typeface="Times New Roman" pitchFamily="18" charset="0"/>
          </a:endParaRPr>
        </a:p>
      </dsp:txBody>
      <dsp:txXfrm rot="5400000">
        <a:off x="-336837" y="1982534"/>
        <a:ext cx="1887634" cy="1321343"/>
      </dsp:txXfrm>
    </dsp:sp>
    <dsp:sp modelId="{62FF9ACB-89E2-4D79-BC33-DB5827AED5C2}">
      <dsp:nvSpPr>
        <dsp:cNvPr id="0" name=""/>
        <dsp:cNvSpPr/>
      </dsp:nvSpPr>
      <dsp:spPr>
        <a:xfrm rot="5400000">
          <a:off x="2243795" y="723244"/>
          <a:ext cx="1226962" cy="3179250"/>
        </a:xfrm>
        <a:prstGeom prst="round2SameRect">
          <a:avLst/>
        </a:prstGeom>
        <a:solidFill>
          <a:schemeClr val="lt1">
            <a:alpha val="90000"/>
            <a:hueOff val="0"/>
            <a:satOff val="0"/>
            <a:lumOff val="0"/>
            <a:alphaOff val="0"/>
          </a:schemeClr>
        </a:solidFill>
        <a:ln w="25400" cap="flat" cmpd="sng" algn="ctr">
          <a:solidFill>
            <a:schemeClr val="accent6">
              <a:shade val="50000"/>
              <a:hueOff val="-307796"/>
              <a:satOff val="20520"/>
              <a:lumOff val="2679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latin typeface="Times New Roman" pitchFamily="18" charset="0"/>
              <a:cs typeface="Times New Roman" pitchFamily="18" charset="0"/>
            </a:rPr>
            <a:t>Boiled</a:t>
          </a:r>
          <a:endParaRPr lang="ru-RU" sz="2400" kern="1200" dirty="0">
            <a:latin typeface="Times New Roman" pitchFamily="18" charset="0"/>
            <a:cs typeface="Times New Roman" pitchFamily="18" charset="0"/>
          </a:endParaRPr>
        </a:p>
        <a:p>
          <a:pPr marL="228600" lvl="1" indent="-228600" algn="l" defTabSz="1066800">
            <a:lnSpc>
              <a:spcPct val="90000"/>
            </a:lnSpc>
            <a:spcBef>
              <a:spcPct val="0"/>
            </a:spcBef>
            <a:spcAft>
              <a:spcPct val="15000"/>
            </a:spcAft>
            <a:buChar char="••"/>
          </a:pPr>
          <a:r>
            <a:rPr lang="en-US" sz="2400" kern="1200" dirty="0" smtClean="0">
              <a:latin typeface="Times New Roman" pitchFamily="18" charset="0"/>
              <a:cs typeface="Times New Roman" pitchFamily="18" charset="0"/>
            </a:rPr>
            <a:t>Mashed</a:t>
          </a:r>
          <a:endParaRPr lang="ru-RU" sz="2400" kern="1200" dirty="0">
            <a:latin typeface="Times New Roman" pitchFamily="18" charset="0"/>
            <a:cs typeface="Times New Roman" pitchFamily="18" charset="0"/>
          </a:endParaRPr>
        </a:p>
        <a:p>
          <a:pPr marL="228600" lvl="1" indent="-228600" algn="l" defTabSz="1066800">
            <a:lnSpc>
              <a:spcPct val="90000"/>
            </a:lnSpc>
            <a:spcBef>
              <a:spcPct val="0"/>
            </a:spcBef>
            <a:spcAft>
              <a:spcPct val="15000"/>
            </a:spcAft>
            <a:buChar char="••"/>
          </a:pPr>
          <a:r>
            <a:rPr lang="en-US" sz="2400" kern="1200" dirty="0" smtClean="0">
              <a:latin typeface="Times New Roman" pitchFamily="18" charset="0"/>
              <a:cs typeface="Times New Roman" pitchFamily="18" charset="0"/>
            </a:rPr>
            <a:t>Fried</a:t>
          </a:r>
          <a:endParaRPr lang="ru-RU" sz="2400" kern="1200" dirty="0">
            <a:latin typeface="Times New Roman" pitchFamily="18" charset="0"/>
            <a:cs typeface="Times New Roman" pitchFamily="18" charset="0"/>
          </a:endParaRPr>
        </a:p>
      </dsp:txBody>
      <dsp:txXfrm rot="5400000">
        <a:off x="2243795" y="723244"/>
        <a:ext cx="1226962" cy="3179250"/>
      </dsp:txXfrm>
    </dsp:sp>
    <dsp:sp modelId="{41202CD5-2EC1-4BD4-9153-D912E8994929}">
      <dsp:nvSpPr>
        <dsp:cNvPr id="0" name=""/>
        <dsp:cNvSpPr/>
      </dsp:nvSpPr>
      <dsp:spPr>
        <a:xfrm rot="5400000">
          <a:off x="-229452" y="3571505"/>
          <a:ext cx="1887634" cy="1536115"/>
        </a:xfrm>
        <a:prstGeom prst="chevron">
          <a:avLst/>
        </a:prstGeom>
        <a:solidFill>
          <a:schemeClr val="accent6">
            <a:shade val="50000"/>
            <a:hueOff val="-307796"/>
            <a:satOff val="20520"/>
            <a:lumOff val="26790"/>
            <a:alphaOff val="0"/>
          </a:schemeClr>
        </a:solidFill>
        <a:ln w="25400" cap="flat" cmpd="sng" algn="ctr">
          <a:solidFill>
            <a:schemeClr val="accent6">
              <a:shade val="50000"/>
              <a:hueOff val="-307796"/>
              <a:satOff val="20520"/>
              <a:lumOff val="2679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smtClean="0">
              <a:latin typeface="Times New Roman" pitchFamily="18" charset="0"/>
              <a:cs typeface="Times New Roman" pitchFamily="18" charset="0"/>
              <a:hlinkClick xmlns:r="http://schemas.openxmlformats.org/officeDocument/2006/relationships" r:id="" action="ppaction://hlinksldjump"/>
            </a:rPr>
            <a:t>Vegetables</a:t>
          </a:r>
          <a:endParaRPr lang="ru-RU" sz="2200" b="1" kern="1200" dirty="0">
            <a:latin typeface="Times New Roman" pitchFamily="18" charset="0"/>
            <a:cs typeface="Times New Roman" pitchFamily="18" charset="0"/>
          </a:endParaRPr>
        </a:p>
      </dsp:txBody>
      <dsp:txXfrm rot="5400000">
        <a:off x="-229452" y="3571505"/>
        <a:ext cx="1887634" cy="1536115"/>
      </dsp:txXfrm>
    </dsp:sp>
    <dsp:sp modelId="{471A81CD-02DB-4B35-BF31-7CFC16129D4A}">
      <dsp:nvSpPr>
        <dsp:cNvPr id="0" name=""/>
        <dsp:cNvSpPr/>
      </dsp:nvSpPr>
      <dsp:spPr>
        <a:xfrm rot="5400000">
          <a:off x="2350858" y="2419924"/>
          <a:ext cx="1227607" cy="3179250"/>
        </a:xfrm>
        <a:prstGeom prst="round2SameRect">
          <a:avLst/>
        </a:prstGeom>
        <a:solidFill>
          <a:schemeClr val="lt1">
            <a:alpha val="90000"/>
            <a:hueOff val="0"/>
            <a:satOff val="0"/>
            <a:lumOff val="0"/>
            <a:alphaOff val="0"/>
          </a:schemeClr>
        </a:solidFill>
        <a:ln w="25400" cap="flat" cmpd="sng" algn="ctr">
          <a:solidFill>
            <a:schemeClr val="accent6">
              <a:shade val="50000"/>
              <a:hueOff val="-307796"/>
              <a:satOff val="20520"/>
              <a:lumOff val="2679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latin typeface="Times New Roman" pitchFamily="18" charset="0"/>
              <a:cs typeface="Times New Roman" pitchFamily="18" charset="0"/>
            </a:rPr>
            <a:t>Boiled</a:t>
          </a:r>
          <a:endParaRPr lang="ru-RU" sz="2400" kern="1200" dirty="0">
            <a:latin typeface="Times New Roman" pitchFamily="18" charset="0"/>
            <a:cs typeface="Times New Roman" pitchFamily="18" charset="0"/>
          </a:endParaRPr>
        </a:p>
        <a:p>
          <a:pPr marL="228600" lvl="1" indent="-228600" algn="l" defTabSz="1066800">
            <a:lnSpc>
              <a:spcPct val="90000"/>
            </a:lnSpc>
            <a:spcBef>
              <a:spcPct val="0"/>
            </a:spcBef>
            <a:spcAft>
              <a:spcPct val="15000"/>
            </a:spcAft>
            <a:buChar char="••"/>
          </a:pPr>
          <a:r>
            <a:rPr lang="en-US" sz="2400" kern="1200" dirty="0" smtClean="0">
              <a:latin typeface="Times New Roman" pitchFamily="18" charset="0"/>
              <a:cs typeface="Times New Roman" pitchFamily="18" charset="0"/>
            </a:rPr>
            <a:t>Pickled</a:t>
          </a:r>
          <a:endParaRPr lang="ru-RU" sz="2400" kern="1200" dirty="0">
            <a:latin typeface="Times New Roman" pitchFamily="18" charset="0"/>
            <a:cs typeface="Times New Roman" pitchFamily="18" charset="0"/>
          </a:endParaRPr>
        </a:p>
        <a:p>
          <a:pPr marL="228600" lvl="1" indent="-228600" algn="l" defTabSz="1066800">
            <a:lnSpc>
              <a:spcPct val="90000"/>
            </a:lnSpc>
            <a:spcBef>
              <a:spcPct val="0"/>
            </a:spcBef>
            <a:spcAft>
              <a:spcPct val="15000"/>
            </a:spcAft>
            <a:buChar char="••"/>
          </a:pPr>
          <a:r>
            <a:rPr lang="en-US" sz="2400" kern="1200" dirty="0" smtClean="0">
              <a:latin typeface="Times New Roman" pitchFamily="18" charset="0"/>
              <a:cs typeface="Times New Roman" pitchFamily="18" charset="0"/>
            </a:rPr>
            <a:t>Steamed</a:t>
          </a:r>
          <a:endParaRPr lang="ru-RU" sz="2400" kern="1200" dirty="0">
            <a:latin typeface="Times New Roman" pitchFamily="18" charset="0"/>
            <a:cs typeface="Times New Roman" pitchFamily="18" charset="0"/>
          </a:endParaRPr>
        </a:p>
      </dsp:txBody>
      <dsp:txXfrm rot="5400000">
        <a:off x="2350858" y="2419924"/>
        <a:ext cx="1227607" cy="317925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D5B336C-2C40-40EC-8BA3-4AD7402A4DB2}">
      <dsp:nvSpPr>
        <dsp:cNvPr id="0" name=""/>
        <dsp:cNvSpPr/>
      </dsp:nvSpPr>
      <dsp:spPr>
        <a:xfrm>
          <a:off x="5043505" y="2900366"/>
          <a:ext cx="2828651" cy="2016516"/>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3121013"/>
              <a:satOff val="-3893"/>
              <a:lumOff val="91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marL="228600" lvl="1" indent="-228600" algn="l" defTabSz="1066800">
            <a:lnSpc>
              <a:spcPct val="90000"/>
            </a:lnSpc>
            <a:spcBef>
              <a:spcPct val="0"/>
            </a:spcBef>
            <a:spcAft>
              <a:spcPct val="15000"/>
            </a:spcAft>
            <a:buChar char="••"/>
          </a:pPr>
          <a:r>
            <a:rPr lang="en-US" sz="2400" kern="1200" dirty="0" smtClean="0">
              <a:latin typeface="Times New Roman" pitchFamily="18" charset="0"/>
              <a:cs typeface="Times New Roman" pitchFamily="18" charset="0"/>
            </a:rPr>
            <a:t>I am on a diet</a:t>
          </a:r>
          <a:endParaRPr lang="ru-RU" sz="2400" kern="1200" dirty="0">
            <a:latin typeface="Times New Roman" pitchFamily="18" charset="0"/>
            <a:cs typeface="Times New Roman"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itchFamily="18" charset="0"/>
              <a:cs typeface="Times New Roman" pitchFamily="18" charset="0"/>
            </a:rPr>
            <a:t>…</a:t>
          </a:r>
          <a:endParaRPr lang="ru-RU" sz="2000" kern="1200" dirty="0">
            <a:latin typeface="Times New Roman" pitchFamily="18" charset="0"/>
            <a:cs typeface="Times New Roman" pitchFamily="18" charset="0"/>
          </a:endParaRPr>
        </a:p>
      </dsp:txBody>
      <dsp:txXfrm>
        <a:off x="5892100" y="3404495"/>
        <a:ext cx="1980055" cy="1512387"/>
      </dsp:txXfrm>
    </dsp:sp>
    <dsp:sp modelId="{51E5C32D-8ED8-4BD5-AACF-289D9C720A89}">
      <dsp:nvSpPr>
        <dsp:cNvPr id="0" name=""/>
        <dsp:cNvSpPr/>
      </dsp:nvSpPr>
      <dsp:spPr>
        <a:xfrm>
          <a:off x="331134" y="2957289"/>
          <a:ext cx="2729892" cy="2025790"/>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4681519"/>
              <a:satOff val="-5839"/>
              <a:lumOff val="13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marL="228600" lvl="1" indent="-228600" algn="l" defTabSz="1066800">
            <a:lnSpc>
              <a:spcPct val="90000"/>
            </a:lnSpc>
            <a:spcBef>
              <a:spcPct val="0"/>
            </a:spcBef>
            <a:spcAft>
              <a:spcPct val="15000"/>
            </a:spcAft>
            <a:buChar char="••"/>
          </a:pPr>
          <a:r>
            <a:rPr lang="en-US" sz="2400" kern="1200" dirty="0" smtClean="0">
              <a:latin typeface="Times New Roman" pitchFamily="18" charset="0"/>
              <a:cs typeface="Times New Roman" pitchFamily="18" charset="0"/>
            </a:rPr>
            <a:t>I don’t like junk food</a:t>
          </a:r>
          <a:endParaRPr lang="ru-RU" sz="2400" kern="1200" dirty="0">
            <a:latin typeface="Times New Roman" pitchFamily="18" charset="0"/>
            <a:cs typeface="Times New Roman"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itchFamily="18" charset="0"/>
              <a:cs typeface="Times New Roman" pitchFamily="18" charset="0"/>
            </a:rPr>
            <a:t>…</a:t>
          </a:r>
          <a:endParaRPr lang="ru-RU" sz="2000" kern="1200" dirty="0">
            <a:latin typeface="Times New Roman" pitchFamily="18" charset="0"/>
            <a:cs typeface="Times New Roman" pitchFamily="18" charset="0"/>
          </a:endParaRPr>
        </a:p>
      </dsp:txBody>
      <dsp:txXfrm>
        <a:off x="331134" y="3463736"/>
        <a:ext cx="1910924" cy="1519342"/>
      </dsp:txXfrm>
    </dsp:sp>
    <dsp:sp modelId="{08AE9670-3DFB-4A49-A2A5-927BDFFF4866}">
      <dsp:nvSpPr>
        <dsp:cNvPr id="0" name=""/>
        <dsp:cNvSpPr/>
      </dsp:nvSpPr>
      <dsp:spPr>
        <a:xfrm>
          <a:off x="4884130" y="-54835"/>
          <a:ext cx="2959672" cy="1577251"/>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1560506"/>
              <a:satOff val="-1946"/>
              <a:lumOff val="45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marL="228600" lvl="1" indent="-228600" algn="l" defTabSz="1066800">
            <a:lnSpc>
              <a:spcPct val="90000"/>
            </a:lnSpc>
            <a:spcBef>
              <a:spcPct val="0"/>
            </a:spcBef>
            <a:spcAft>
              <a:spcPct val="15000"/>
            </a:spcAft>
            <a:buChar char="••"/>
          </a:pPr>
          <a:r>
            <a:rPr lang="en-US" sz="2400" kern="1200" dirty="0" smtClean="0">
              <a:latin typeface="Times New Roman" pitchFamily="18" charset="0"/>
              <a:cs typeface="Times New Roman" pitchFamily="18" charset="0"/>
            </a:rPr>
            <a:t>I am allergic to them</a:t>
          </a:r>
          <a:endParaRPr lang="ru-RU" sz="2400" kern="1200" dirty="0">
            <a:latin typeface="Times New Roman" pitchFamily="18" charset="0"/>
            <a:cs typeface="Times New Roman"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itchFamily="18" charset="0"/>
              <a:cs typeface="Times New Roman" pitchFamily="18" charset="0"/>
            </a:rPr>
            <a:t>…</a:t>
          </a:r>
          <a:endParaRPr lang="ru-RU" sz="2000" kern="1200" dirty="0">
            <a:latin typeface="Times New Roman" pitchFamily="18" charset="0"/>
            <a:cs typeface="Times New Roman" pitchFamily="18" charset="0"/>
          </a:endParaRPr>
        </a:p>
      </dsp:txBody>
      <dsp:txXfrm>
        <a:off x="5772031" y="-54835"/>
        <a:ext cx="2071770" cy="1182938"/>
      </dsp:txXfrm>
    </dsp:sp>
    <dsp:sp modelId="{8A93F2FE-12DC-4495-91F6-87BD58AC1413}">
      <dsp:nvSpPr>
        <dsp:cNvPr id="0" name=""/>
        <dsp:cNvSpPr/>
      </dsp:nvSpPr>
      <dsp:spPr>
        <a:xfrm>
          <a:off x="414018" y="-54835"/>
          <a:ext cx="2719714" cy="1577251"/>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marL="228600" lvl="1" indent="-228600" algn="l" defTabSz="1066800">
            <a:lnSpc>
              <a:spcPct val="90000"/>
            </a:lnSpc>
            <a:spcBef>
              <a:spcPct val="0"/>
            </a:spcBef>
            <a:spcAft>
              <a:spcPct val="15000"/>
            </a:spcAft>
            <a:buChar char="••"/>
          </a:pPr>
          <a:r>
            <a:rPr lang="en-US" sz="2400" kern="1200" dirty="0" smtClean="0">
              <a:latin typeface="Times New Roman" pitchFamily="18" charset="0"/>
              <a:cs typeface="Times New Roman" pitchFamily="18" charset="0"/>
            </a:rPr>
            <a:t>I am a </a:t>
          </a:r>
          <a:r>
            <a:rPr lang="en-US" sz="2400" kern="1200" dirty="0" smtClean="0">
              <a:latin typeface="Times New Roman" pitchFamily="18" charset="0"/>
              <a:cs typeface="Times New Roman" pitchFamily="18" charset="0"/>
              <a:hlinkClick xmlns:r="http://schemas.openxmlformats.org/officeDocument/2006/relationships" r:id="" action="ppaction://hlinksldjump"/>
            </a:rPr>
            <a:t>vegetarian</a:t>
          </a:r>
          <a:endParaRPr lang="ru-RU" sz="2400" kern="1200" dirty="0">
            <a:latin typeface="Times New Roman" pitchFamily="18" charset="0"/>
            <a:cs typeface="Times New Roman"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itchFamily="18" charset="0"/>
              <a:cs typeface="Times New Roman" pitchFamily="18" charset="0"/>
            </a:rPr>
            <a:t>…</a:t>
          </a:r>
          <a:endParaRPr lang="ru-RU" sz="2000" kern="1200" dirty="0">
            <a:latin typeface="Times New Roman" pitchFamily="18" charset="0"/>
            <a:cs typeface="Times New Roman" pitchFamily="18" charset="0"/>
          </a:endParaRPr>
        </a:p>
      </dsp:txBody>
      <dsp:txXfrm>
        <a:off x="414018" y="-54835"/>
        <a:ext cx="1903800" cy="1182938"/>
      </dsp:txXfrm>
    </dsp:sp>
    <dsp:sp modelId="{82ADB4AC-9B32-4B22-B875-A9D99218E931}">
      <dsp:nvSpPr>
        <dsp:cNvPr id="0" name=""/>
        <dsp:cNvSpPr/>
      </dsp:nvSpPr>
      <dsp:spPr>
        <a:xfrm>
          <a:off x="1931292" y="338247"/>
          <a:ext cx="2134218" cy="2134218"/>
        </a:xfrm>
        <a:prstGeom prst="pieWedg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b="1" kern="1200" dirty="0" smtClean="0">
              <a:latin typeface="Times New Roman" pitchFamily="18" charset="0"/>
              <a:cs typeface="Times New Roman" pitchFamily="18" charset="0"/>
              <a:hlinkClick xmlns:r="http://schemas.openxmlformats.org/officeDocument/2006/relationships" r:id="" action="ppaction://hlinksldjump"/>
            </a:rPr>
            <a:t>meat</a:t>
          </a:r>
          <a:endParaRPr lang="ru-RU" sz="3200" b="1" kern="1200" dirty="0">
            <a:latin typeface="Times New Roman" pitchFamily="18" charset="0"/>
            <a:cs typeface="Times New Roman" pitchFamily="18" charset="0"/>
          </a:endParaRPr>
        </a:p>
      </dsp:txBody>
      <dsp:txXfrm>
        <a:off x="1931292" y="338247"/>
        <a:ext cx="2134218" cy="2134218"/>
      </dsp:txXfrm>
    </dsp:sp>
    <dsp:sp modelId="{D0110831-ED49-4028-8E91-9C1DFBFA2E5E}">
      <dsp:nvSpPr>
        <dsp:cNvPr id="0" name=""/>
        <dsp:cNvSpPr/>
      </dsp:nvSpPr>
      <dsp:spPr>
        <a:xfrm rot="5400000">
          <a:off x="4164089" y="338247"/>
          <a:ext cx="2134218" cy="2134218"/>
        </a:xfrm>
        <a:prstGeom prst="pieWedge">
          <a:avLst/>
        </a:prstGeom>
        <a:solidFill>
          <a:schemeClr val="accent2">
            <a:hueOff val="1560506"/>
            <a:satOff val="-1946"/>
            <a:lumOff val="4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smtClean="0">
              <a:latin typeface="Times New Roman" pitchFamily="18" charset="0"/>
              <a:cs typeface="Times New Roman" pitchFamily="18" charset="0"/>
            </a:rPr>
            <a:t>…</a:t>
          </a:r>
          <a:endParaRPr lang="ru-RU" sz="2000" b="1" kern="1200" dirty="0">
            <a:latin typeface="Times New Roman" pitchFamily="18" charset="0"/>
            <a:cs typeface="Times New Roman" pitchFamily="18" charset="0"/>
          </a:endParaRPr>
        </a:p>
      </dsp:txBody>
      <dsp:txXfrm rot="5400000">
        <a:off x="4164089" y="338247"/>
        <a:ext cx="2134218" cy="2134218"/>
      </dsp:txXfrm>
    </dsp:sp>
    <dsp:sp modelId="{75CAB07F-3C2C-410B-9627-73B3E054E027}">
      <dsp:nvSpPr>
        <dsp:cNvPr id="0" name=""/>
        <dsp:cNvSpPr/>
      </dsp:nvSpPr>
      <dsp:spPr>
        <a:xfrm rot="10800000">
          <a:off x="4164089" y="2571044"/>
          <a:ext cx="2134218" cy="2134218"/>
        </a:xfrm>
        <a:prstGeom prst="pieWedge">
          <a:avLst/>
        </a:prstGeom>
        <a:solidFill>
          <a:schemeClr val="accent2">
            <a:hueOff val="3121013"/>
            <a:satOff val="-3893"/>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smtClean="0">
              <a:latin typeface="Times New Roman" pitchFamily="18" charset="0"/>
              <a:cs typeface="Times New Roman" pitchFamily="18" charset="0"/>
            </a:rPr>
            <a:t>…</a:t>
          </a:r>
          <a:endParaRPr lang="ru-RU" sz="2000" b="1" kern="1200" dirty="0">
            <a:latin typeface="Times New Roman" pitchFamily="18" charset="0"/>
            <a:cs typeface="Times New Roman" pitchFamily="18" charset="0"/>
          </a:endParaRPr>
        </a:p>
      </dsp:txBody>
      <dsp:txXfrm rot="10800000">
        <a:off x="4164089" y="2571044"/>
        <a:ext cx="2134218" cy="2134218"/>
      </dsp:txXfrm>
    </dsp:sp>
    <dsp:sp modelId="{1A47F98E-FA62-42AA-A0CA-342C1CE4A814}">
      <dsp:nvSpPr>
        <dsp:cNvPr id="0" name=""/>
        <dsp:cNvSpPr/>
      </dsp:nvSpPr>
      <dsp:spPr>
        <a:xfrm rot="16200000">
          <a:off x="1931292" y="2571044"/>
          <a:ext cx="2134218" cy="2134218"/>
        </a:xfrm>
        <a:prstGeom prst="pieWedge">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smtClean="0">
              <a:latin typeface="Times New Roman" pitchFamily="18" charset="0"/>
              <a:cs typeface="Times New Roman" pitchFamily="18" charset="0"/>
            </a:rPr>
            <a:t>…</a:t>
          </a:r>
          <a:endParaRPr lang="ru-RU" sz="2000" b="1" kern="1200" dirty="0">
            <a:latin typeface="Times New Roman" pitchFamily="18" charset="0"/>
            <a:cs typeface="Times New Roman" pitchFamily="18" charset="0"/>
          </a:endParaRPr>
        </a:p>
      </dsp:txBody>
      <dsp:txXfrm rot="16200000">
        <a:off x="1931292" y="2571044"/>
        <a:ext cx="2134218" cy="2134218"/>
      </dsp:txXfrm>
    </dsp:sp>
    <dsp:sp modelId="{CC051B90-FD11-476E-AABF-53F52965EE9A}">
      <dsp:nvSpPr>
        <dsp:cNvPr id="0" name=""/>
        <dsp:cNvSpPr/>
      </dsp:nvSpPr>
      <dsp:spPr>
        <a:xfrm>
          <a:off x="3757608" y="2185992"/>
          <a:ext cx="736872" cy="640758"/>
        </a:xfrm>
        <a:prstGeom prst="blockArc">
          <a:avLst/>
        </a:prstGeom>
        <a:solidFill>
          <a:schemeClr val="accent2">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C52667E-151D-469E-A914-3AFA692DE74D}">
      <dsp:nvSpPr>
        <dsp:cNvPr id="0" name=""/>
        <dsp:cNvSpPr/>
      </dsp:nvSpPr>
      <dsp:spPr>
        <a:xfrm rot="10800000">
          <a:off x="3757608" y="2257427"/>
          <a:ext cx="736872" cy="640758"/>
        </a:xfrm>
        <a:prstGeom prst="blockArc">
          <a:avLst/>
        </a:prstGeom>
        <a:solidFill>
          <a:schemeClr val="accent2">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70BCDB-CE9F-4A9C-A60C-140003916B90}" type="datetimeFigureOut">
              <a:rPr lang="ru-RU" smtClean="0"/>
              <a:t>26.11.2022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16F05D-E9E8-4311-BCB3-48ED04DF1F0F}"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B16F05D-E9E8-4311-BCB3-48ED04DF1F0F}" type="slidenum">
              <a:rPr lang="ru-RU" smtClean="0"/>
              <a:t>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26.11.2022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26.11.2022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26.11.2022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26.11.2022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26.11.2022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26.11.2022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26.11.2022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2C48E">
            <a:alpha val="32000"/>
          </a:srgb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26.11.2022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 Target="slide1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86248" y="214290"/>
            <a:ext cx="4500594" cy="3643338"/>
          </a:xfrm>
        </p:spPr>
        <p:txBody>
          <a:bodyPr>
            <a:noAutofit/>
          </a:bodyPr>
          <a:lstStyle/>
          <a:p>
            <a:r>
              <a:rPr lang="ru-RU" sz="2800" dirty="0" smtClean="0">
                <a:latin typeface="Times New Roman" pitchFamily="18" charset="0"/>
                <a:cs typeface="Times New Roman" pitchFamily="18" charset="0"/>
              </a:rPr>
              <a:t>Яковлева Екатерина Игоревна</a:t>
            </a:r>
            <a:br>
              <a:rPr lang="ru-RU" sz="2800"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учитель иностранного языка</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Муниципальное автономное общеобразовательное учреждение средняя общеобразовательная школа  № 200 с углублённым изучением отдельных предметов</a:t>
            </a:r>
            <a:endParaRPr lang="ru-RU" sz="2400"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4429124" y="3929066"/>
            <a:ext cx="4500594" cy="2643206"/>
          </a:xfrm>
        </p:spPr>
        <p:txBody>
          <a:bodyPr/>
          <a:lstStyle/>
          <a:p>
            <a:r>
              <a:rPr lang="ru-RU" i="1" dirty="0" smtClean="0">
                <a:solidFill>
                  <a:schemeClr val="tx1"/>
                </a:solidFill>
                <a:latin typeface="Times New Roman" pitchFamily="18" charset="0"/>
                <a:cs typeface="Times New Roman" pitchFamily="18" charset="0"/>
              </a:rPr>
              <a:t>Презентация к уроку по учебному предмету «Иностранный язык» в 8-ом классе на тему: </a:t>
            </a:r>
            <a:r>
              <a:rPr lang="ru-RU" b="1" i="1" dirty="0" smtClean="0">
                <a:solidFill>
                  <a:schemeClr val="tx1"/>
                </a:solidFill>
                <a:latin typeface="Times New Roman" pitchFamily="18" charset="0"/>
                <a:cs typeface="Times New Roman" pitchFamily="18" charset="0"/>
              </a:rPr>
              <a:t>«</a:t>
            </a:r>
            <a:r>
              <a:rPr lang="ru-RU" b="1" i="1" dirty="0" err="1" smtClean="0">
                <a:solidFill>
                  <a:schemeClr val="tx1"/>
                </a:solidFill>
                <a:latin typeface="Times New Roman" pitchFamily="18" charset="0"/>
                <a:cs typeface="Times New Roman" pitchFamily="18" charset="0"/>
              </a:rPr>
              <a:t>Food</a:t>
            </a:r>
            <a:r>
              <a:rPr lang="ru-RU" b="1" i="1" dirty="0" smtClean="0">
                <a:solidFill>
                  <a:schemeClr val="tx1"/>
                </a:solidFill>
                <a:latin typeface="Times New Roman" pitchFamily="18" charset="0"/>
                <a:cs typeface="Times New Roman" pitchFamily="18" charset="0"/>
              </a:rPr>
              <a:t>» </a:t>
            </a:r>
            <a:endParaRPr lang="ru-RU" b="1" i="1" dirty="0">
              <a:solidFill>
                <a:schemeClr val="tx1"/>
              </a:solidFill>
              <a:latin typeface="Times New Roman" pitchFamily="18" charset="0"/>
              <a:cs typeface="Times New Roman" pitchFamily="18" charset="0"/>
            </a:endParaRPr>
          </a:p>
        </p:txBody>
      </p:sp>
      <p:cxnSp>
        <p:nvCxnSpPr>
          <p:cNvPr id="6" name="Прямая соединительная линия 5"/>
          <p:cNvCxnSpPr/>
          <p:nvPr/>
        </p:nvCxnSpPr>
        <p:spPr>
          <a:xfrm>
            <a:off x="4643438" y="3857628"/>
            <a:ext cx="4286280" cy="0"/>
          </a:xfrm>
          <a:prstGeom prst="line">
            <a:avLst/>
          </a:prstGeom>
          <a:ln w="38100">
            <a:solidFill>
              <a:schemeClr val="tx1"/>
            </a:solidFill>
          </a:ln>
          <a:effectLst>
            <a:reflection blurRad="6350" stA="50000" endA="300" endPos="5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16386" name="Picture 2" descr="Зеленый смузи, пошаговый рецепт с фото"/>
          <p:cNvPicPr>
            <a:picLocks noChangeAspect="1" noChangeArrowheads="1"/>
          </p:cNvPicPr>
          <p:nvPr/>
        </p:nvPicPr>
        <p:blipFill>
          <a:blip r:embed="rId2" cstate="print"/>
          <a:srcRect/>
          <a:stretch>
            <a:fillRect/>
          </a:stretch>
        </p:blipFill>
        <p:spPr bwMode="auto">
          <a:xfrm rot="5400000">
            <a:off x="-1250157" y="1250157"/>
            <a:ext cx="6858000" cy="4357686"/>
          </a:xfrm>
          <a:prstGeom prst="rect">
            <a:avLst/>
          </a:prstGeom>
          <a:noFill/>
        </p:spPr>
      </p:pic>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descr="How to Cook Rice on the Stov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142844" y="142852"/>
            <a:ext cx="6543692" cy="1143000"/>
          </a:xfrm>
        </p:spPr>
        <p:txBody>
          <a:bodyPr/>
          <a:lstStyle/>
          <a:p>
            <a:pPr marL="742950" indent="-742950">
              <a:buFont typeface="+mj-lt"/>
              <a:buAutoNum type="arabicPeriod" startAt="5"/>
            </a:pPr>
            <a:r>
              <a:rPr lang="en-US" b="1" u="sng" dirty="0" smtClean="0">
                <a:latin typeface="Times New Roman" pitchFamily="18" charset="0"/>
                <a:cs typeface="Times New Roman" pitchFamily="18" charset="0"/>
                <a:hlinkClick r:id="rId3" action="ppaction://hlinksldjump"/>
              </a:rPr>
              <a:t>RICE</a:t>
            </a:r>
            <a:endParaRPr lang="ru-RU" b="1" u="sng" dirty="0">
              <a:latin typeface="Times New Roman" pitchFamily="18" charset="0"/>
              <a:cs typeface="Times New Roman" pitchFamily="18" charset="0"/>
            </a:endParaRPr>
          </a:p>
        </p:txBody>
      </p:sp>
      <p:sp>
        <p:nvSpPr>
          <p:cNvPr id="3" name="Содержимое 2"/>
          <p:cNvSpPr>
            <a:spLocks noGrp="1"/>
          </p:cNvSpPr>
          <p:nvPr>
            <p:ph idx="1"/>
          </p:nvPr>
        </p:nvSpPr>
        <p:spPr>
          <a:xfrm>
            <a:off x="2357422" y="1214422"/>
            <a:ext cx="3357586" cy="3857652"/>
          </a:xfrm>
        </p:spPr>
        <p:txBody>
          <a:bodyPr>
            <a:normAutofit/>
          </a:bodyPr>
          <a:lstStyle/>
          <a:p>
            <a:r>
              <a:rPr lang="en-US" sz="4000" dirty="0" smtClean="0">
                <a:latin typeface="Times New Roman" pitchFamily="18" charset="0"/>
                <a:cs typeface="Times New Roman" pitchFamily="18" charset="0"/>
              </a:rPr>
              <a:t>Boiled</a:t>
            </a:r>
          </a:p>
          <a:p>
            <a:r>
              <a:rPr lang="en-US" sz="4000" dirty="0" smtClean="0">
                <a:latin typeface="Times New Roman" pitchFamily="18" charset="0"/>
                <a:cs typeface="Times New Roman" pitchFamily="18" charset="0"/>
              </a:rPr>
              <a:t>Fried</a:t>
            </a:r>
          </a:p>
          <a:p>
            <a:r>
              <a:rPr lang="en-US" sz="4000" dirty="0" smtClean="0">
                <a:latin typeface="Times New Roman" pitchFamily="18" charset="0"/>
                <a:cs typeface="Times New Roman" pitchFamily="18" charset="0"/>
              </a:rPr>
              <a:t>Roast</a:t>
            </a:r>
          </a:p>
          <a:p>
            <a:r>
              <a:rPr lang="en-US" sz="4000" dirty="0" smtClean="0">
                <a:latin typeface="Times New Roman" pitchFamily="18" charset="0"/>
                <a:cs typeface="Times New Roman" pitchFamily="18" charset="0"/>
              </a:rPr>
              <a:t>Steamed</a:t>
            </a:r>
            <a:endParaRPr lang="ru-RU" sz="4000" dirty="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43372" y="214290"/>
            <a:ext cx="4543428" cy="1203348"/>
          </a:xfrm>
        </p:spPr>
        <p:txBody>
          <a:bodyPr/>
          <a:lstStyle/>
          <a:p>
            <a:pPr marL="742950" indent="-742950">
              <a:buFont typeface="+mj-lt"/>
              <a:buAutoNum type="arabicPeriod" startAt="6"/>
            </a:pPr>
            <a:r>
              <a:rPr lang="en-US" b="1" u="sng" dirty="0" smtClean="0">
                <a:latin typeface="Times New Roman" pitchFamily="18" charset="0"/>
                <a:cs typeface="Times New Roman" pitchFamily="18" charset="0"/>
                <a:hlinkClick r:id="rId2" action="ppaction://hlinksldjump"/>
              </a:rPr>
              <a:t>FISH</a:t>
            </a:r>
            <a:endParaRPr lang="ru-RU" b="1" u="sng" dirty="0">
              <a:latin typeface="Times New Roman" pitchFamily="18" charset="0"/>
              <a:cs typeface="Times New Roman" pitchFamily="18" charset="0"/>
            </a:endParaRPr>
          </a:p>
        </p:txBody>
      </p:sp>
      <p:sp>
        <p:nvSpPr>
          <p:cNvPr id="3" name="Содержимое 2"/>
          <p:cNvSpPr>
            <a:spLocks noGrp="1"/>
          </p:cNvSpPr>
          <p:nvPr>
            <p:ph idx="1"/>
          </p:nvPr>
        </p:nvSpPr>
        <p:spPr>
          <a:xfrm>
            <a:off x="4357686" y="1500174"/>
            <a:ext cx="4329114" cy="4625989"/>
          </a:xfrm>
        </p:spPr>
        <p:txBody>
          <a:bodyPr>
            <a:normAutofit/>
          </a:bodyPr>
          <a:lstStyle/>
          <a:p>
            <a:r>
              <a:rPr lang="en-US" sz="4000" dirty="0" smtClean="0">
                <a:latin typeface="Times New Roman" pitchFamily="18" charset="0"/>
                <a:cs typeface="Times New Roman" pitchFamily="18" charset="0"/>
              </a:rPr>
              <a:t>Baked</a:t>
            </a:r>
          </a:p>
          <a:p>
            <a:r>
              <a:rPr lang="en-US" sz="4000" dirty="0" smtClean="0">
                <a:latin typeface="Times New Roman" pitchFamily="18" charset="0"/>
                <a:cs typeface="Times New Roman" pitchFamily="18" charset="0"/>
              </a:rPr>
              <a:t>Grilled</a:t>
            </a:r>
          </a:p>
          <a:p>
            <a:r>
              <a:rPr lang="en-US" sz="4000" dirty="0" smtClean="0">
                <a:latin typeface="Times New Roman" pitchFamily="18" charset="0"/>
                <a:cs typeface="Times New Roman" pitchFamily="18" charset="0"/>
              </a:rPr>
              <a:t>Scrambled</a:t>
            </a:r>
          </a:p>
          <a:p>
            <a:r>
              <a:rPr lang="en-US" sz="4000" dirty="0" smtClean="0">
                <a:latin typeface="Times New Roman" pitchFamily="18" charset="0"/>
                <a:cs typeface="Times New Roman" pitchFamily="18" charset="0"/>
              </a:rPr>
              <a:t>Poached</a:t>
            </a:r>
          </a:p>
          <a:p>
            <a:r>
              <a:rPr lang="en-US" sz="4000" dirty="0" smtClean="0">
                <a:latin typeface="Times New Roman" pitchFamily="18" charset="0"/>
                <a:cs typeface="Times New Roman" pitchFamily="18" charset="0"/>
              </a:rPr>
              <a:t>Fried</a:t>
            </a:r>
          </a:p>
          <a:p>
            <a:endParaRPr lang="ru-RU" sz="4000" dirty="0">
              <a:latin typeface="Times New Roman" pitchFamily="18" charset="0"/>
              <a:cs typeface="Times New Roman" pitchFamily="18" charset="0"/>
            </a:endParaRPr>
          </a:p>
        </p:txBody>
      </p:sp>
      <p:pic>
        <p:nvPicPr>
          <p:cNvPr id="23556" name="Picture 4" descr="Know your food: When to eat your favourite fish – a seasonal guide |  Lifestyle News,The Indian Express"/>
          <p:cNvPicPr>
            <a:picLocks noChangeAspect="1" noChangeArrowheads="1"/>
          </p:cNvPicPr>
          <p:nvPr/>
        </p:nvPicPr>
        <p:blipFill>
          <a:blip r:embed="rId3" cstate="print"/>
          <a:srcRect/>
          <a:stretch>
            <a:fillRect/>
          </a:stretch>
        </p:blipFill>
        <p:spPr bwMode="auto">
          <a:xfrm rot="16200000">
            <a:off x="-1419225" y="1419224"/>
            <a:ext cx="6858002" cy="4019550"/>
          </a:xfrm>
          <a:prstGeom prst="rect">
            <a:avLst/>
          </a:prstGeom>
          <a:noFill/>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i="1" dirty="0" smtClean="0">
                <a:effectLst>
                  <a:outerShdw blurRad="38100" dist="38100" dir="2700000" algn="tl">
                    <a:srgbClr val="000000">
                      <a:alpha val="43137"/>
                    </a:srgbClr>
                  </a:outerShdw>
                </a:effectLst>
                <a:latin typeface="Times New Roman" pitchFamily="18" charset="0"/>
                <a:cs typeface="Times New Roman" pitchFamily="18" charset="0"/>
              </a:rPr>
              <a:t>Act out!</a:t>
            </a:r>
            <a:endParaRPr lang="ru-RU" b="1" i="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idx="1"/>
          </p:nvPr>
        </p:nvSpPr>
        <p:spPr>
          <a:xfrm>
            <a:off x="428596" y="1357298"/>
            <a:ext cx="8229600" cy="1400172"/>
          </a:xfrm>
        </p:spPr>
        <p:txBody>
          <a:bodyPr/>
          <a:lstStyle/>
          <a:p>
            <a:pPr algn="ctr">
              <a:buNone/>
            </a:pPr>
            <a:r>
              <a:rPr lang="en-US" dirty="0" smtClean="0">
                <a:latin typeface="Times New Roman" pitchFamily="18" charset="0"/>
                <a:cs typeface="Times New Roman" pitchFamily="18" charset="0"/>
              </a:rPr>
              <a:t>Act out any way of cooking so that your classmates can guess it right.</a:t>
            </a:r>
            <a:endParaRPr lang="ru-RU" dirty="0">
              <a:latin typeface="Times New Roman" pitchFamily="18" charset="0"/>
              <a:cs typeface="Times New Roman" pitchFamily="18" charset="0"/>
            </a:endParaRPr>
          </a:p>
        </p:txBody>
      </p:sp>
      <p:pic>
        <p:nvPicPr>
          <p:cNvPr id="29698" name="Picture 2" descr="Collection of male and female mimes isolated on white background. Set of  people acting out stories through body motions. Bundle of performance  artists or performers. Flat cartoon vector illustration. Векторный объект  Stock |"/>
          <p:cNvPicPr>
            <a:picLocks noChangeAspect="1" noChangeArrowheads="1"/>
          </p:cNvPicPr>
          <p:nvPr/>
        </p:nvPicPr>
        <p:blipFill>
          <a:blip r:embed="rId2" cstate="print"/>
          <a:srcRect l="1750"/>
          <a:stretch>
            <a:fillRect/>
          </a:stretch>
        </p:blipFill>
        <p:spPr bwMode="auto">
          <a:xfrm>
            <a:off x="0" y="2643182"/>
            <a:ext cx="9144000" cy="4214818"/>
          </a:xfrm>
          <a:prstGeom prst="rect">
            <a:avLst/>
          </a:prstGeom>
          <a:noFill/>
        </p:spPr>
      </p:pic>
    </p:spTree>
  </p:cSld>
  <p:clrMapOvr>
    <a:masterClrMapping/>
  </p:clrMapOvr>
  <p:transition>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LA Food Photography"/>
          <p:cNvPicPr>
            <a:picLocks noChangeAspect="1" noChangeArrowheads="1"/>
          </p:cNvPicPr>
          <p:nvPr/>
        </p:nvPicPr>
        <p:blipFill>
          <a:blip r:embed="rId2" cstate="print"/>
          <a:srcRect/>
          <a:stretch>
            <a:fillRect/>
          </a:stretch>
        </p:blipFill>
        <p:spPr bwMode="auto">
          <a:xfrm>
            <a:off x="4929190" y="20736"/>
            <a:ext cx="4214810" cy="6837264"/>
          </a:xfrm>
          <a:prstGeom prst="rect">
            <a:avLst/>
          </a:prstGeom>
          <a:noFill/>
        </p:spPr>
      </p:pic>
      <p:sp>
        <p:nvSpPr>
          <p:cNvPr id="2" name="Заголовок 1"/>
          <p:cNvSpPr>
            <a:spLocks noGrp="1"/>
          </p:cNvSpPr>
          <p:nvPr>
            <p:ph type="title"/>
          </p:nvPr>
        </p:nvSpPr>
        <p:spPr>
          <a:xfrm>
            <a:off x="457200" y="214290"/>
            <a:ext cx="4543428" cy="1000132"/>
          </a:xfrm>
        </p:spPr>
        <p:txBody>
          <a:bodyPr>
            <a:noAutofit/>
          </a:bodyPr>
          <a:lstStyle/>
          <a:p>
            <a:r>
              <a:rPr lang="en-US" sz="3200" b="1" i="1" dirty="0" smtClean="0">
                <a:latin typeface="Times New Roman" pitchFamily="18" charset="0"/>
                <a:cs typeface="Times New Roman" pitchFamily="18" charset="0"/>
              </a:rPr>
              <a:t>How do you like your food?</a:t>
            </a:r>
            <a:endParaRPr lang="ru-RU" sz="3200" b="1" i="1"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nvPr>
        </p:nvGraphicFramePr>
        <p:xfrm>
          <a:off x="214282" y="1285860"/>
          <a:ext cx="4500594" cy="52864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i="1" dirty="0" smtClean="0"/>
              <a:t>Fill in: </a:t>
            </a:r>
            <a:r>
              <a:rPr lang="en-US" b="1" i="1" dirty="0" smtClean="0"/>
              <a:t>I don’t eat … because I’m …</a:t>
            </a:r>
            <a:endParaRPr lang="ru-RU" b="1" i="1" dirty="0"/>
          </a:p>
        </p:txBody>
      </p:sp>
      <p:graphicFrame>
        <p:nvGraphicFramePr>
          <p:cNvPr id="4" name="Содержимое 3"/>
          <p:cNvGraphicFramePr>
            <a:graphicFrameLocks noGrp="1"/>
          </p:cNvGraphicFramePr>
          <p:nvPr>
            <p:ph idx="1"/>
          </p:nvPr>
        </p:nvGraphicFramePr>
        <p:xfrm>
          <a:off x="457200" y="1600200"/>
          <a:ext cx="8229600" cy="50435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72066" y="285728"/>
            <a:ext cx="3614734" cy="2786082"/>
          </a:xfrm>
        </p:spPr>
        <p:txBody>
          <a:bodyPr/>
          <a:lstStyle/>
          <a:p>
            <a:r>
              <a:rPr lang="en-US" b="1" i="1" dirty="0" smtClean="0">
                <a:latin typeface="Times New Roman" pitchFamily="18" charset="0"/>
                <a:cs typeface="Times New Roman" pitchFamily="18" charset="0"/>
              </a:rPr>
              <a:t>Let’s create your </a:t>
            </a:r>
            <a:r>
              <a:rPr lang="en-US" b="1" i="1" u="sng" dirty="0" smtClean="0">
                <a:latin typeface="Times New Roman" pitchFamily="18" charset="0"/>
                <a:cs typeface="Times New Roman" pitchFamily="18" charset="0"/>
              </a:rPr>
              <a:t>OWN</a:t>
            </a:r>
            <a:r>
              <a:rPr lang="en-US" b="1" i="1" dirty="0" smtClean="0">
                <a:latin typeface="Times New Roman" pitchFamily="18" charset="0"/>
                <a:cs typeface="Times New Roman" pitchFamily="18" charset="0"/>
              </a:rPr>
              <a:t> </a:t>
            </a:r>
            <a:r>
              <a:rPr lang="en-US" b="1" i="1" dirty="0" smtClean="0">
                <a:latin typeface="Times New Roman" pitchFamily="18" charset="0"/>
                <a:cs typeface="Times New Roman" pitchFamily="18" charset="0"/>
              </a:rPr>
              <a:t>O</a:t>
            </a:r>
            <a:r>
              <a:rPr lang="en-US" b="1" i="1" dirty="0" smtClean="0">
                <a:latin typeface="Times New Roman" pitchFamily="18" charset="0"/>
                <a:cs typeface="Times New Roman" pitchFamily="18" charset="0"/>
              </a:rPr>
              <a:t>bento recipe</a:t>
            </a:r>
            <a:r>
              <a:rPr lang="en-US" b="1" i="1" dirty="0" smtClean="0">
                <a:latin typeface="Times New Roman" pitchFamily="18" charset="0"/>
                <a:cs typeface="Times New Roman" pitchFamily="18" charset="0"/>
              </a:rPr>
              <a:t>!</a:t>
            </a:r>
            <a:endParaRPr lang="ru-RU" b="1" i="1" dirty="0">
              <a:latin typeface="Times New Roman" pitchFamily="18" charset="0"/>
              <a:cs typeface="Times New Roman" pitchFamily="18" charset="0"/>
            </a:endParaRPr>
          </a:p>
        </p:txBody>
      </p:sp>
      <p:pic>
        <p:nvPicPr>
          <p:cNvPr id="25602" name="Picture 2" descr="Bento Lunch Box Guide:Tips for a perfect Japanese lunch box - Chopstick  Chronicles"/>
          <p:cNvPicPr>
            <a:picLocks noChangeAspect="1" noChangeArrowheads="1"/>
          </p:cNvPicPr>
          <p:nvPr/>
        </p:nvPicPr>
        <p:blipFill>
          <a:blip r:embed="rId2" cstate="print"/>
          <a:srcRect/>
          <a:stretch>
            <a:fillRect/>
          </a:stretch>
        </p:blipFill>
        <p:spPr bwMode="auto">
          <a:xfrm>
            <a:off x="0" y="1"/>
            <a:ext cx="4857752" cy="6858000"/>
          </a:xfrm>
          <a:prstGeom prst="rect">
            <a:avLst/>
          </a:prstGeom>
          <a:noFill/>
        </p:spPr>
      </p:pic>
      <p:sp>
        <p:nvSpPr>
          <p:cNvPr id="5" name="Прямоугольник 4"/>
          <p:cNvSpPr/>
          <p:nvPr/>
        </p:nvSpPr>
        <p:spPr>
          <a:xfrm>
            <a:off x="5143504" y="3071810"/>
            <a:ext cx="3714776" cy="3416320"/>
          </a:xfrm>
          <a:prstGeom prst="rect">
            <a:avLst/>
          </a:prstGeom>
        </p:spPr>
        <p:txBody>
          <a:bodyPr wrap="square">
            <a:spAutoFit/>
          </a:bodyPr>
          <a:lstStyle/>
          <a:p>
            <a:pPr>
              <a:buFont typeface="Wingdings" pitchFamily="2" charset="2"/>
              <a:buChar char="ü"/>
            </a:pPr>
            <a:r>
              <a:rPr lang="en-US" sz="3600" dirty="0" smtClean="0">
                <a:latin typeface="Times New Roman" pitchFamily="18" charset="0"/>
                <a:cs typeface="Times New Roman" pitchFamily="18" charset="0"/>
              </a:rPr>
              <a:t>List all the ingredients</a:t>
            </a:r>
          </a:p>
          <a:p>
            <a:pPr>
              <a:buFont typeface="Wingdings" pitchFamily="2" charset="2"/>
              <a:buChar char="ü"/>
            </a:pPr>
            <a:r>
              <a:rPr lang="en-US" sz="3600" dirty="0" smtClean="0">
                <a:latin typeface="Times New Roman" pitchFamily="18" charset="0"/>
                <a:cs typeface="Times New Roman" pitchFamily="18" charset="0"/>
              </a:rPr>
              <a:t>Make a recipe</a:t>
            </a:r>
          </a:p>
          <a:p>
            <a:pPr>
              <a:buFont typeface="Wingdings" pitchFamily="2" charset="2"/>
              <a:buChar char="ü"/>
            </a:pPr>
            <a:r>
              <a:rPr lang="en-US" sz="3600" dirty="0" smtClean="0">
                <a:latin typeface="Times New Roman" pitchFamily="18" charset="0"/>
                <a:cs typeface="Times New Roman" pitchFamily="18" charset="0"/>
              </a:rPr>
              <a:t>Draw a picture</a:t>
            </a:r>
          </a:p>
          <a:p>
            <a:pPr>
              <a:buFont typeface="Wingdings" pitchFamily="2" charset="2"/>
              <a:buChar char="ü"/>
            </a:pPr>
            <a:r>
              <a:rPr lang="en-US" sz="3600" dirty="0" smtClean="0">
                <a:latin typeface="Times New Roman" pitchFamily="18" charset="0"/>
                <a:cs typeface="Times New Roman" pitchFamily="18" charset="0"/>
              </a:rPr>
              <a:t>Present it to the class!</a:t>
            </a:r>
            <a:endParaRPr lang="ru-RU" sz="3600" dirty="0"/>
          </a:p>
        </p:txBody>
      </p:sp>
    </p:spTree>
  </p:cSld>
  <p:clrMapOvr>
    <a:masterClrMapping/>
  </p:clrMapOvr>
  <p:transition>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Словарь</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214282" y="1285860"/>
            <a:ext cx="8472518" cy="5357850"/>
          </a:xfrm>
        </p:spPr>
        <p:txBody>
          <a:bodyPr>
            <a:normAutofit fontScale="92500" lnSpcReduction="10000"/>
          </a:bodyPr>
          <a:lstStyle/>
          <a:p>
            <a:r>
              <a:rPr lang="en-US" dirty="0" smtClean="0">
                <a:latin typeface="Times New Roman" pitchFamily="18" charset="0"/>
                <a:cs typeface="Times New Roman" pitchFamily="18" charset="0"/>
              </a:rPr>
              <a:t>Scrambled – </a:t>
            </a:r>
            <a:r>
              <a:rPr lang="ru-RU" dirty="0" smtClean="0">
                <a:latin typeface="Times New Roman" pitchFamily="18" charset="0"/>
                <a:cs typeface="Times New Roman" pitchFamily="18" charset="0"/>
              </a:rPr>
              <a:t>взбитый</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Poached</a:t>
            </a:r>
            <a:r>
              <a:rPr lang="ru-RU" dirty="0" smtClean="0">
                <a:latin typeface="Times New Roman" pitchFamily="18" charset="0"/>
                <a:cs typeface="Times New Roman" pitchFamily="18" charset="0"/>
              </a:rPr>
              <a:t> – вареный в кипятке (вкрутую)</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Roast</a:t>
            </a:r>
            <a:r>
              <a:rPr lang="ru-RU" dirty="0" smtClean="0">
                <a:latin typeface="Times New Roman" pitchFamily="18" charset="0"/>
                <a:cs typeface="Times New Roman" pitchFamily="18" charset="0"/>
              </a:rPr>
              <a:t> – жареный (жаркое)</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Boiled</a:t>
            </a:r>
            <a:r>
              <a:rPr lang="ru-RU" dirty="0" smtClean="0">
                <a:latin typeface="Times New Roman" pitchFamily="18" charset="0"/>
                <a:cs typeface="Times New Roman" pitchFamily="18" charset="0"/>
              </a:rPr>
              <a:t> – вареный</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Fried</a:t>
            </a:r>
            <a:r>
              <a:rPr lang="ru-RU" dirty="0" smtClean="0">
                <a:latin typeface="Times New Roman" pitchFamily="18" charset="0"/>
                <a:cs typeface="Times New Roman" pitchFamily="18" charset="0"/>
              </a:rPr>
              <a:t> – жареный (во фритюре)</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Baked</a:t>
            </a:r>
            <a:r>
              <a:rPr lang="ru-RU" dirty="0" smtClean="0">
                <a:latin typeface="Times New Roman" pitchFamily="18" charset="0"/>
                <a:cs typeface="Times New Roman" pitchFamily="18" charset="0"/>
              </a:rPr>
              <a:t> – запеченный</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Pickled</a:t>
            </a:r>
            <a:r>
              <a:rPr lang="ru-RU"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маринованный</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Mashed</a:t>
            </a:r>
            <a:r>
              <a:rPr lang="ru-RU" dirty="0" smtClean="0">
                <a:latin typeface="Times New Roman" pitchFamily="18" charset="0"/>
                <a:cs typeface="Times New Roman" pitchFamily="18" charset="0"/>
              </a:rPr>
              <a:t> – пюре</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Steamed</a:t>
            </a:r>
            <a:r>
              <a:rPr lang="ru-RU" dirty="0" smtClean="0">
                <a:latin typeface="Times New Roman" pitchFamily="18" charset="0"/>
                <a:cs typeface="Times New Roman" pitchFamily="18" charset="0"/>
              </a:rPr>
              <a:t> – приготовленный на пару</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Grilled</a:t>
            </a:r>
            <a:r>
              <a:rPr lang="ru-RU" dirty="0" smtClean="0">
                <a:latin typeface="Times New Roman" pitchFamily="18" charset="0"/>
                <a:cs typeface="Times New Roman" pitchFamily="18" charset="0"/>
              </a:rPr>
              <a:t> – приготовленный на гриле</a:t>
            </a:r>
            <a:endParaRPr lang="en-US" dirty="0" smtClean="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00562" y="214290"/>
            <a:ext cx="4400552" cy="1785950"/>
          </a:xfrm>
        </p:spPr>
        <p:txBody>
          <a:bodyPr>
            <a:normAutofit fontScale="90000"/>
          </a:bodyPr>
          <a:lstStyle/>
          <a:p>
            <a:r>
              <a:rPr lang="en-US" dirty="0" smtClean="0">
                <a:latin typeface="Times New Roman" pitchFamily="18" charset="0"/>
                <a:cs typeface="Times New Roman" pitchFamily="18" charset="0"/>
              </a:rPr>
              <a:t>Read through the ingredients…What is </a:t>
            </a:r>
            <a:r>
              <a:rPr lang="en-US" b="1" i="1" dirty="0" smtClean="0">
                <a:latin typeface="Times New Roman" pitchFamily="18" charset="0"/>
                <a:cs typeface="Times New Roman" pitchFamily="18" charset="0"/>
              </a:rPr>
              <a:t>Smoothie</a:t>
            </a:r>
            <a:r>
              <a:rPr lang="en-US"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4500562" y="2143116"/>
            <a:ext cx="4429156" cy="4357718"/>
          </a:xfrm>
        </p:spPr>
        <p:txBody>
          <a:bodyPr>
            <a:normAutofit/>
          </a:bodyPr>
          <a:lstStyle/>
          <a:p>
            <a:r>
              <a:rPr lang="en-US" sz="3600" i="1" dirty="0" smtClean="0">
                <a:latin typeface="Times New Roman" pitchFamily="18" charset="0"/>
                <a:cs typeface="Times New Roman" pitchFamily="18" charset="0"/>
              </a:rPr>
              <a:t>Have you ever tried smoothie?</a:t>
            </a:r>
          </a:p>
          <a:p>
            <a:r>
              <a:rPr lang="en-US" sz="3600" i="1" dirty="0" smtClean="0">
                <a:latin typeface="Times New Roman" pitchFamily="18" charset="0"/>
                <a:cs typeface="Times New Roman" pitchFamily="18" charset="0"/>
              </a:rPr>
              <a:t>Do you like it?</a:t>
            </a:r>
          </a:p>
          <a:p>
            <a:r>
              <a:rPr lang="en-US" sz="3600" i="1" dirty="0" smtClean="0">
                <a:latin typeface="Times New Roman" pitchFamily="18" charset="0"/>
                <a:cs typeface="Times New Roman" pitchFamily="18" charset="0"/>
              </a:rPr>
              <a:t>What is your </a:t>
            </a:r>
            <a:r>
              <a:rPr lang="en-US" sz="3600" i="1" dirty="0" err="1" smtClean="0">
                <a:latin typeface="Times New Roman" pitchFamily="18" charset="0"/>
                <a:cs typeface="Times New Roman" pitchFamily="18" charset="0"/>
              </a:rPr>
              <a:t>favourite</a:t>
            </a:r>
            <a:r>
              <a:rPr lang="en-US" sz="3600" i="1" dirty="0" smtClean="0">
                <a:latin typeface="Times New Roman" pitchFamily="18" charset="0"/>
                <a:cs typeface="Times New Roman" pitchFamily="18" charset="0"/>
              </a:rPr>
              <a:t> recipe of  smoothie?</a:t>
            </a:r>
          </a:p>
        </p:txBody>
      </p:sp>
      <p:pic>
        <p:nvPicPr>
          <p:cNvPr id="15362" name="Picture 2" descr="Зеленый смузи: шпинат, мята, киви — Zira.uz"/>
          <p:cNvPicPr>
            <a:picLocks noChangeAspect="1" noChangeArrowheads="1"/>
          </p:cNvPicPr>
          <p:nvPr/>
        </p:nvPicPr>
        <p:blipFill>
          <a:blip r:embed="rId3" cstate="print"/>
          <a:srcRect l="44889" r="16986"/>
          <a:stretch>
            <a:fillRect/>
          </a:stretch>
        </p:blipFill>
        <p:spPr bwMode="auto">
          <a:xfrm>
            <a:off x="0" y="0"/>
            <a:ext cx="4500562" cy="6858000"/>
          </a:xfrm>
          <a:prstGeom prst="rect">
            <a:avLst/>
          </a:prstGeom>
          <a:noFill/>
        </p:spPr>
      </p:pic>
      <p:sp>
        <p:nvSpPr>
          <p:cNvPr id="6" name="TextBox 5"/>
          <p:cNvSpPr txBox="1"/>
          <p:nvPr/>
        </p:nvSpPr>
        <p:spPr>
          <a:xfrm>
            <a:off x="714348" y="3286124"/>
            <a:ext cx="3071834" cy="3170099"/>
          </a:xfrm>
          <a:prstGeom prst="rect">
            <a:avLst/>
          </a:prstGeom>
          <a:noFill/>
        </p:spPr>
        <p:txBody>
          <a:bodyPr wrap="square" rtlCol="0">
            <a:spAutoFit/>
          </a:bodyPr>
          <a:lstStyle/>
          <a:p>
            <a:r>
              <a:rPr lang="en-US" sz="3200" b="1" u="sng" dirty="0" smtClean="0">
                <a:solidFill>
                  <a:schemeClr val="bg1"/>
                </a:solidFill>
                <a:latin typeface="Rockwell Condensed" pitchFamily="18" charset="0"/>
              </a:rPr>
              <a:t>Green smoothie</a:t>
            </a:r>
            <a:r>
              <a:rPr lang="en-US" sz="3200" b="1" dirty="0" smtClean="0">
                <a:solidFill>
                  <a:schemeClr val="bg1"/>
                </a:solidFill>
                <a:latin typeface="Rockwell Condensed" pitchFamily="18" charset="0"/>
              </a:rPr>
              <a:t>:</a:t>
            </a:r>
          </a:p>
          <a:p>
            <a:r>
              <a:rPr lang="en-US" sz="2800" b="1" dirty="0" smtClean="0">
                <a:solidFill>
                  <a:schemeClr val="bg1"/>
                </a:solidFill>
                <a:latin typeface="Rockwell Condensed" pitchFamily="18" charset="0"/>
              </a:rPr>
              <a:t>- spinach</a:t>
            </a:r>
          </a:p>
          <a:p>
            <a:r>
              <a:rPr lang="en-US" sz="2800" b="1" dirty="0" smtClean="0">
                <a:solidFill>
                  <a:schemeClr val="bg1"/>
                </a:solidFill>
                <a:latin typeface="Rockwell Condensed" pitchFamily="18" charset="0"/>
              </a:rPr>
              <a:t>- apple juice</a:t>
            </a:r>
          </a:p>
          <a:p>
            <a:r>
              <a:rPr lang="en-US" sz="2800" b="1" dirty="0" smtClean="0">
                <a:solidFill>
                  <a:schemeClr val="bg1"/>
                </a:solidFill>
                <a:latin typeface="Rockwell Condensed" pitchFamily="18" charset="0"/>
              </a:rPr>
              <a:t>- half a pear</a:t>
            </a:r>
          </a:p>
          <a:p>
            <a:r>
              <a:rPr lang="en-US" sz="2800" b="1" dirty="0" smtClean="0">
                <a:solidFill>
                  <a:schemeClr val="bg1"/>
                </a:solidFill>
                <a:latin typeface="Rockwell Condensed" pitchFamily="18" charset="0"/>
              </a:rPr>
              <a:t>- half an apple</a:t>
            </a:r>
          </a:p>
          <a:p>
            <a:r>
              <a:rPr lang="en-US" sz="2800" b="1" dirty="0" smtClean="0">
                <a:solidFill>
                  <a:schemeClr val="bg1"/>
                </a:solidFill>
                <a:latin typeface="Rockwell Condensed" pitchFamily="18" charset="0"/>
              </a:rPr>
              <a:t>- half banana</a:t>
            </a:r>
          </a:p>
          <a:p>
            <a:r>
              <a:rPr lang="en-US" sz="2800" b="1" dirty="0" smtClean="0">
                <a:solidFill>
                  <a:schemeClr val="bg1"/>
                </a:solidFill>
                <a:latin typeface="Rockwell Condensed" pitchFamily="18" charset="0"/>
              </a:rPr>
              <a:t>- yogurt</a:t>
            </a:r>
          </a:p>
        </p:txBody>
      </p:sp>
    </p:spTree>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74638"/>
            <a:ext cx="4500594" cy="1143000"/>
          </a:xfrm>
        </p:spPr>
        <p:txBody>
          <a:bodyPr>
            <a:noAutofit/>
          </a:bodyPr>
          <a:lstStyle/>
          <a:p>
            <a:r>
              <a:rPr lang="en-US" b="1" dirty="0" smtClean="0">
                <a:effectLst>
                  <a:outerShdw blurRad="38100" dist="38100" dir="2700000" algn="tl">
                    <a:srgbClr val="000000">
                      <a:alpha val="43137"/>
                    </a:srgbClr>
                  </a:outerShdw>
                </a:effectLst>
                <a:latin typeface="Times New Roman" pitchFamily="18" charset="0"/>
                <a:cs typeface="Times New Roman" pitchFamily="18" charset="0"/>
              </a:rPr>
              <a:t>Food</a:t>
            </a:r>
            <a:endParaRPr lang="ru-RU"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idx="1"/>
          </p:nvPr>
        </p:nvSpPr>
        <p:spPr>
          <a:xfrm>
            <a:off x="457200" y="1600200"/>
            <a:ext cx="4186238" cy="4972072"/>
          </a:xfrm>
        </p:spPr>
        <p:txBody>
          <a:bodyPr/>
          <a:lstStyle/>
          <a:p>
            <a:pPr marL="0" indent="0">
              <a:spcBef>
                <a:spcPts val="0"/>
              </a:spcBef>
              <a:buNone/>
            </a:pPr>
            <a:r>
              <a:rPr lang="en-US" dirty="0" smtClean="0">
                <a:latin typeface="Times New Roman" pitchFamily="18" charset="0"/>
                <a:cs typeface="Times New Roman" pitchFamily="18" charset="0"/>
              </a:rPr>
              <a:t>What do you usually eat at school?</a:t>
            </a:r>
          </a:p>
          <a:p>
            <a:pPr marL="0" indent="0">
              <a:spcBef>
                <a:spcPts val="0"/>
              </a:spcBef>
              <a:buFont typeface="Wingdings" pitchFamily="2" charset="2"/>
              <a:buChar char="ü"/>
            </a:pPr>
            <a:r>
              <a:rPr lang="en-US" dirty="0" smtClean="0">
                <a:latin typeface="Times New Roman" pitchFamily="18" charset="0"/>
                <a:cs typeface="Times New Roman" pitchFamily="18" charset="0"/>
              </a:rPr>
              <a:t>a  sandwich</a:t>
            </a:r>
          </a:p>
          <a:p>
            <a:pPr marL="0" indent="0">
              <a:spcBef>
                <a:spcPts val="0"/>
              </a:spcBef>
              <a:buFont typeface="Wingdings" pitchFamily="2" charset="2"/>
              <a:buChar char="ü"/>
            </a:pPr>
            <a:r>
              <a:rPr lang="en-US" dirty="0" smtClean="0">
                <a:latin typeface="Times New Roman" pitchFamily="18" charset="0"/>
                <a:cs typeface="Times New Roman" pitchFamily="18" charset="0"/>
              </a:rPr>
              <a:t>biscuits</a:t>
            </a:r>
          </a:p>
          <a:p>
            <a:pPr marL="0" indent="0">
              <a:spcBef>
                <a:spcPts val="0"/>
              </a:spcBef>
              <a:buFont typeface="Wingdings" pitchFamily="2" charset="2"/>
              <a:buChar char="ü"/>
            </a:pPr>
            <a:r>
              <a:rPr lang="en-US" dirty="0" smtClean="0">
                <a:latin typeface="Times New Roman" pitchFamily="18" charset="0"/>
                <a:cs typeface="Times New Roman" pitchFamily="18" charset="0"/>
              </a:rPr>
              <a:t>crisps</a:t>
            </a:r>
          </a:p>
          <a:p>
            <a:pPr marL="0" indent="0">
              <a:spcBef>
                <a:spcPts val="0"/>
              </a:spcBef>
              <a:buFont typeface="Wingdings" pitchFamily="2" charset="2"/>
              <a:buChar char="ü"/>
            </a:pPr>
            <a:r>
              <a:rPr lang="en-US" dirty="0" smtClean="0">
                <a:latin typeface="Times New Roman" pitchFamily="18" charset="0"/>
                <a:cs typeface="Times New Roman" pitchFamily="18" charset="0"/>
              </a:rPr>
              <a:t>soup</a:t>
            </a:r>
          </a:p>
          <a:p>
            <a:pPr marL="0" indent="0">
              <a:spcBef>
                <a:spcPts val="0"/>
              </a:spcBef>
              <a:buFont typeface="Wingdings" pitchFamily="2" charset="2"/>
              <a:buChar char="ü"/>
            </a:pPr>
            <a:r>
              <a:rPr lang="en-US" dirty="0" smtClean="0">
                <a:latin typeface="Times New Roman" pitchFamily="18" charset="0"/>
                <a:cs typeface="Times New Roman" pitchFamily="18" charset="0"/>
              </a:rPr>
              <a:t>salad</a:t>
            </a:r>
          </a:p>
          <a:p>
            <a:pPr marL="0" indent="0">
              <a:spcBef>
                <a:spcPts val="0"/>
              </a:spcBef>
              <a:buFont typeface="Wingdings" pitchFamily="2" charset="2"/>
              <a:buChar char="ü"/>
            </a:pPr>
            <a:r>
              <a:rPr lang="en-US" dirty="0" smtClean="0">
                <a:latin typeface="Times New Roman" pitchFamily="18" charset="0"/>
                <a:cs typeface="Times New Roman" pitchFamily="18" charset="0"/>
              </a:rPr>
              <a:t>fruit</a:t>
            </a:r>
          </a:p>
          <a:p>
            <a:pPr marL="0" indent="0">
              <a:spcBef>
                <a:spcPts val="0"/>
              </a:spcBef>
              <a:buFont typeface="Wingdings" pitchFamily="2" charset="2"/>
              <a:buChar char="ü"/>
            </a:pPr>
            <a:r>
              <a:rPr lang="en-US" dirty="0" smtClean="0">
                <a:latin typeface="Times New Roman" pitchFamily="18" charset="0"/>
                <a:cs typeface="Times New Roman" pitchFamily="18" charset="0"/>
              </a:rPr>
              <a:t>a hot meal</a:t>
            </a:r>
          </a:p>
          <a:p>
            <a:pPr marL="0" indent="0">
              <a:spcBef>
                <a:spcPts val="0"/>
              </a:spcBef>
              <a:buFont typeface="Wingdings" pitchFamily="2" charset="2"/>
              <a:buChar char="ü"/>
            </a:pPr>
            <a:r>
              <a:rPr lang="en-US" dirty="0" smtClean="0">
                <a:latin typeface="Times New Roman" pitchFamily="18" charset="0"/>
                <a:cs typeface="Times New Roman" pitchFamily="18" charset="0"/>
              </a:rPr>
              <a:t>other</a:t>
            </a:r>
            <a:endParaRPr lang="ru-RU" dirty="0">
              <a:latin typeface="Times New Roman" pitchFamily="18" charset="0"/>
              <a:cs typeface="Times New Roman" pitchFamily="18" charset="0"/>
            </a:endParaRPr>
          </a:p>
        </p:txBody>
      </p:sp>
      <p:pic>
        <p:nvPicPr>
          <p:cNvPr id="15362" name="Picture 2" descr="Изображение пина-истории"/>
          <p:cNvPicPr>
            <a:picLocks noChangeAspect="1" noChangeArrowheads="1"/>
          </p:cNvPicPr>
          <p:nvPr/>
        </p:nvPicPr>
        <p:blipFill>
          <a:blip r:embed="rId2" cstate="print"/>
          <a:srcRect/>
          <a:stretch>
            <a:fillRect/>
          </a:stretch>
        </p:blipFill>
        <p:spPr bwMode="auto">
          <a:xfrm>
            <a:off x="4929190" y="0"/>
            <a:ext cx="4214810" cy="6858000"/>
          </a:xfrm>
          <a:prstGeom prst="rect">
            <a:avLst/>
          </a:prstGeom>
          <a:noFill/>
        </p:spPr>
      </p:pic>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1203348"/>
          </a:xfrm>
        </p:spPr>
        <p:txBody>
          <a:bodyPr>
            <a:normAutofit/>
          </a:bodyPr>
          <a:lstStyle/>
          <a:p>
            <a:r>
              <a:rPr lang="en-US" dirty="0" smtClean="0">
                <a:latin typeface="Times New Roman" pitchFamily="18" charset="0"/>
                <a:cs typeface="Times New Roman" pitchFamily="18" charset="0"/>
              </a:rPr>
              <a:t>What do you think an “</a:t>
            </a:r>
            <a:r>
              <a:rPr lang="en-US" b="1" i="1" dirty="0" smtClean="0">
                <a:latin typeface="Times New Roman" pitchFamily="18" charset="0"/>
                <a:cs typeface="Times New Roman" pitchFamily="18" charset="0"/>
              </a:rPr>
              <a:t>obento</a:t>
            </a:r>
            <a:r>
              <a:rPr lang="en-US" dirty="0" smtClean="0">
                <a:latin typeface="Times New Roman" pitchFamily="18" charset="0"/>
                <a:cs typeface="Times New Roman" pitchFamily="18" charset="0"/>
              </a:rPr>
              <a:t>” is?</a:t>
            </a:r>
            <a:br>
              <a:rPr lang="en-US"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Listen, read and check</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endParaRPr lang="ru-RU"/>
          </a:p>
        </p:txBody>
      </p:sp>
      <p:pic>
        <p:nvPicPr>
          <p:cNvPr id="17410" name="Picture 2" descr="Домашние обеды на вынос: 5 правил составления бэнто - Лайфхакер"/>
          <p:cNvPicPr>
            <a:picLocks noChangeAspect="1" noChangeArrowheads="1"/>
          </p:cNvPicPr>
          <p:nvPr/>
        </p:nvPicPr>
        <p:blipFill>
          <a:blip r:embed="rId2" cstate="print"/>
          <a:srcRect/>
          <a:stretch>
            <a:fillRect/>
          </a:stretch>
        </p:blipFill>
        <p:spPr bwMode="auto">
          <a:xfrm>
            <a:off x="0" y="1571612"/>
            <a:ext cx="9144000" cy="5286388"/>
          </a:xfrm>
          <a:prstGeom prst="rect">
            <a:avLst/>
          </a:prstGeom>
          <a:noFill/>
        </p:spPr>
      </p:pic>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32000"/>
          </a:schemeClr>
        </a:solidFill>
        <a:effectLst/>
      </p:bgPr>
    </p:bg>
    <p:spTree>
      <p:nvGrpSpPr>
        <p:cNvPr id="1" name=""/>
        <p:cNvGrpSpPr/>
        <p:nvPr/>
      </p:nvGrpSpPr>
      <p:grpSpPr>
        <a:xfrm>
          <a:off x="0" y="0"/>
          <a:ext cx="0" cy="0"/>
          <a:chOff x="0" y="0"/>
          <a:chExt cx="0" cy="0"/>
        </a:xfrm>
      </p:grpSpPr>
      <p:pic>
        <p:nvPicPr>
          <p:cNvPr id="27650" name="Picture 2" descr="Кроссворд-загадка про поле - Кроссворды - Кроссворды, головоломки -  Обучение и развитие - ПочемуЧка - Сайт для детей и их родителей"/>
          <p:cNvPicPr>
            <a:picLocks noChangeAspect="1" noChangeArrowheads="1"/>
          </p:cNvPicPr>
          <p:nvPr/>
        </p:nvPicPr>
        <p:blipFill>
          <a:blip r:embed="rId2" cstate="print"/>
          <a:srcRect/>
          <a:stretch>
            <a:fillRect/>
          </a:stretch>
        </p:blipFill>
        <p:spPr bwMode="auto">
          <a:xfrm>
            <a:off x="5429665" y="1714488"/>
            <a:ext cx="3714335" cy="3429024"/>
          </a:xfrm>
          <a:prstGeom prst="rect">
            <a:avLst/>
          </a:prstGeom>
          <a:noFill/>
        </p:spPr>
      </p:pic>
      <p:sp>
        <p:nvSpPr>
          <p:cNvPr id="2" name="Заголовок 1"/>
          <p:cNvSpPr>
            <a:spLocks noGrp="1"/>
          </p:cNvSpPr>
          <p:nvPr>
            <p:ph type="title"/>
          </p:nvPr>
        </p:nvSpPr>
        <p:spPr>
          <a:xfrm>
            <a:off x="1000100" y="357166"/>
            <a:ext cx="4471990" cy="1143000"/>
          </a:xfrm>
        </p:spPr>
        <p:txBody>
          <a:bodyPr/>
          <a:lstStyle/>
          <a:p>
            <a:r>
              <a:rPr lang="en-US" dirty="0" smtClean="0">
                <a:latin typeface="Times New Roman" pitchFamily="18" charset="0"/>
                <a:cs typeface="Times New Roman" pitchFamily="18" charset="0"/>
              </a:rPr>
              <a:t>Word list</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285860"/>
            <a:ext cx="5757874" cy="5286412"/>
          </a:xfrm>
        </p:spPr>
        <p:txBody>
          <a:bodyPr>
            <a:normAutofit/>
          </a:bodyPr>
          <a:lstStyle/>
          <a:p>
            <a:pPr>
              <a:buFont typeface="Courier New" pitchFamily="49" charset="0"/>
              <a:buChar char="o"/>
            </a:pPr>
            <a:r>
              <a:rPr lang="en-US" dirty="0" smtClean="0">
                <a:latin typeface="Times New Roman" pitchFamily="18" charset="0"/>
                <a:cs typeface="Times New Roman" pitchFamily="18" charset="0"/>
              </a:rPr>
              <a:t>Basically </a:t>
            </a:r>
            <a:r>
              <a:rPr lang="ru-RU" dirty="0" smtClean="0">
                <a:latin typeface="Times New Roman" pitchFamily="18" charset="0"/>
                <a:cs typeface="Times New Roman" pitchFamily="18" charset="0"/>
              </a:rPr>
              <a:t>– в основном</a:t>
            </a:r>
            <a:endParaRPr lang="en-US" dirty="0" smtClean="0">
              <a:latin typeface="Times New Roman" pitchFamily="18" charset="0"/>
              <a:cs typeface="Times New Roman" pitchFamily="18" charset="0"/>
            </a:endParaRPr>
          </a:p>
          <a:p>
            <a:pPr>
              <a:buFont typeface="Courier New" pitchFamily="49" charset="0"/>
              <a:buChar char="o"/>
            </a:pPr>
            <a:r>
              <a:rPr lang="en-US" dirty="0" smtClean="0">
                <a:latin typeface="Times New Roman" pitchFamily="18" charset="0"/>
                <a:cs typeface="Times New Roman" pitchFamily="18" charset="0"/>
              </a:rPr>
              <a:t>Nourishing</a:t>
            </a:r>
            <a:r>
              <a:rPr lang="ru-RU" dirty="0" smtClean="0">
                <a:latin typeface="Times New Roman" pitchFamily="18" charset="0"/>
                <a:cs typeface="Times New Roman" pitchFamily="18" charset="0"/>
              </a:rPr>
              <a:t> – питательный</a:t>
            </a:r>
            <a:endParaRPr lang="en-US" dirty="0" smtClean="0">
              <a:latin typeface="Times New Roman" pitchFamily="18" charset="0"/>
              <a:cs typeface="Times New Roman" pitchFamily="18" charset="0"/>
            </a:endParaRPr>
          </a:p>
          <a:p>
            <a:pPr>
              <a:buFont typeface="Courier New" pitchFamily="49" charset="0"/>
              <a:buChar char="o"/>
            </a:pPr>
            <a:r>
              <a:rPr lang="en-US" dirty="0" smtClean="0">
                <a:latin typeface="Times New Roman" pitchFamily="18" charset="0"/>
                <a:cs typeface="Times New Roman" pitchFamily="18" charset="0"/>
              </a:rPr>
              <a:t>Appealing</a:t>
            </a:r>
            <a:r>
              <a:rPr lang="ru-RU" dirty="0" smtClean="0">
                <a:latin typeface="Times New Roman" pitchFamily="18" charset="0"/>
                <a:cs typeface="Times New Roman" pitchFamily="18" charset="0"/>
              </a:rPr>
              <a:t> – привлекательный</a:t>
            </a:r>
            <a:endParaRPr lang="en-US" dirty="0" smtClean="0">
              <a:latin typeface="Times New Roman" pitchFamily="18" charset="0"/>
              <a:cs typeface="Times New Roman" pitchFamily="18" charset="0"/>
            </a:endParaRPr>
          </a:p>
          <a:p>
            <a:pPr>
              <a:buFont typeface="Courier New" pitchFamily="49" charset="0"/>
              <a:buChar char="o"/>
            </a:pPr>
            <a:r>
              <a:rPr lang="en-US" dirty="0" smtClean="0">
                <a:latin typeface="Times New Roman" pitchFamily="18" charset="0"/>
                <a:cs typeface="Times New Roman" pitchFamily="18" charset="0"/>
              </a:rPr>
              <a:t>Take great pride</a:t>
            </a:r>
            <a:r>
              <a:rPr lang="ru-RU" dirty="0" smtClean="0">
                <a:latin typeface="Times New Roman" pitchFamily="18" charset="0"/>
                <a:cs typeface="Times New Roman" pitchFamily="18" charset="0"/>
              </a:rPr>
              <a:t> – невероятно гордиться</a:t>
            </a:r>
            <a:endParaRPr lang="en-US" dirty="0" smtClean="0">
              <a:latin typeface="Times New Roman" pitchFamily="18" charset="0"/>
              <a:cs typeface="Times New Roman" pitchFamily="18" charset="0"/>
            </a:endParaRPr>
          </a:p>
          <a:p>
            <a:pPr>
              <a:buFont typeface="Courier New" pitchFamily="49" charset="0"/>
              <a:buChar char="o"/>
            </a:pPr>
            <a:r>
              <a:rPr lang="en-US" dirty="0" smtClean="0">
                <a:latin typeface="Times New Roman" pitchFamily="18" charset="0"/>
                <a:cs typeface="Times New Roman" pitchFamily="18" charset="0"/>
              </a:rPr>
              <a:t>Fussy</a:t>
            </a:r>
            <a:r>
              <a:rPr lang="ru-RU" dirty="0" smtClean="0">
                <a:latin typeface="Times New Roman" pitchFamily="18" charset="0"/>
                <a:cs typeface="Times New Roman" pitchFamily="18" charset="0"/>
              </a:rPr>
              <a:t> – суетливый</a:t>
            </a:r>
            <a:endParaRPr lang="en-US" dirty="0" smtClean="0">
              <a:latin typeface="Times New Roman" pitchFamily="18" charset="0"/>
              <a:cs typeface="Times New Roman" pitchFamily="18" charset="0"/>
            </a:endParaRPr>
          </a:p>
          <a:p>
            <a:pPr>
              <a:buNone/>
            </a:pPr>
            <a:endParaRPr lang="ru-RU" dirty="0" smtClean="0">
              <a:latin typeface="Times New Roman" pitchFamily="18" charset="0"/>
              <a:cs typeface="Times New Roman" pitchFamily="18" charset="0"/>
            </a:endParaRPr>
          </a:p>
          <a:p>
            <a:pPr algn="ctr">
              <a:buNone/>
            </a:pPr>
            <a:r>
              <a:rPr lang="en-US" dirty="0" smtClean="0">
                <a:latin typeface="Times New Roman" pitchFamily="18" charset="0"/>
                <a:cs typeface="Times New Roman" pitchFamily="18" charset="0"/>
              </a:rPr>
              <a:t>Find those words in the text and make up a </a:t>
            </a:r>
            <a:r>
              <a:rPr lang="en-US" b="1" u="sng" dirty="0" smtClean="0">
                <a:latin typeface="Times New Roman" pitchFamily="18" charset="0"/>
                <a:cs typeface="Times New Roman" pitchFamily="18" charset="0"/>
              </a:rPr>
              <a:t>crossword</a:t>
            </a:r>
            <a:r>
              <a:rPr lang="en-US"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cxnSp>
        <p:nvCxnSpPr>
          <p:cNvPr id="5" name="Прямая соединительная линия 4"/>
          <p:cNvCxnSpPr/>
          <p:nvPr/>
        </p:nvCxnSpPr>
        <p:spPr>
          <a:xfrm>
            <a:off x="357158" y="5072074"/>
            <a:ext cx="592935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14290"/>
            <a:ext cx="4400552" cy="1203348"/>
          </a:xfrm>
        </p:spPr>
        <p:txBody>
          <a:bodyPr/>
          <a:lstStyle/>
          <a:p>
            <a:r>
              <a:rPr lang="en-US" b="1" dirty="0" smtClean="0">
                <a:effectLst>
                  <a:outerShdw blurRad="38100" dist="38100" dir="2700000" algn="tl">
                    <a:srgbClr val="000000">
                      <a:alpha val="43137"/>
                    </a:srgbClr>
                  </a:outerShdw>
                </a:effectLst>
                <a:latin typeface="Times New Roman" pitchFamily="18" charset="0"/>
                <a:cs typeface="Times New Roman" pitchFamily="18" charset="0"/>
              </a:rPr>
              <a:t>Ways of cooking</a:t>
            </a:r>
            <a:endParaRPr lang="ru-RU"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pPr marL="514350" indent="-514350">
              <a:buFont typeface="+mj-lt"/>
              <a:buAutoNum type="arabicPeriod"/>
            </a:pPr>
            <a:r>
              <a:rPr lang="en-US" sz="3600" b="1" u="sng" dirty="0" smtClean="0">
                <a:latin typeface="Times New Roman" pitchFamily="18" charset="0"/>
                <a:cs typeface="Times New Roman" pitchFamily="18" charset="0"/>
                <a:hlinkClick r:id="rId2" action="ppaction://hlinksldjump"/>
              </a:rPr>
              <a:t>EGGS</a:t>
            </a:r>
            <a:endParaRPr lang="en-US" sz="3600" b="1" u="sng" dirty="0" smtClean="0">
              <a:latin typeface="Times New Roman" pitchFamily="18" charset="0"/>
              <a:cs typeface="Times New Roman" pitchFamily="18" charset="0"/>
            </a:endParaRPr>
          </a:p>
          <a:p>
            <a:r>
              <a:rPr lang="en-US" sz="4000" dirty="0" smtClean="0">
                <a:latin typeface="Times New Roman" pitchFamily="18" charset="0"/>
                <a:cs typeface="Times New Roman" pitchFamily="18" charset="0"/>
              </a:rPr>
              <a:t>Scrambled</a:t>
            </a:r>
          </a:p>
          <a:p>
            <a:r>
              <a:rPr lang="en-US" sz="4000" dirty="0" smtClean="0">
                <a:latin typeface="Times New Roman" pitchFamily="18" charset="0"/>
                <a:cs typeface="Times New Roman" pitchFamily="18" charset="0"/>
              </a:rPr>
              <a:t>Poached</a:t>
            </a:r>
          </a:p>
          <a:p>
            <a:r>
              <a:rPr lang="en-US" sz="4000" dirty="0" smtClean="0">
                <a:latin typeface="Times New Roman" pitchFamily="18" charset="0"/>
                <a:cs typeface="Times New Roman" pitchFamily="18" charset="0"/>
              </a:rPr>
              <a:t>Roast</a:t>
            </a:r>
          </a:p>
          <a:p>
            <a:r>
              <a:rPr lang="en-US" sz="4000" dirty="0" smtClean="0">
                <a:latin typeface="Times New Roman" pitchFamily="18" charset="0"/>
                <a:cs typeface="Times New Roman" pitchFamily="18" charset="0"/>
              </a:rPr>
              <a:t>Boiled</a:t>
            </a:r>
          </a:p>
          <a:p>
            <a:r>
              <a:rPr lang="en-US" sz="4000" dirty="0" smtClean="0">
                <a:latin typeface="Times New Roman" pitchFamily="18" charset="0"/>
                <a:cs typeface="Times New Roman" pitchFamily="18" charset="0"/>
              </a:rPr>
              <a:t>Fried</a:t>
            </a:r>
          </a:p>
        </p:txBody>
      </p:sp>
      <p:pic>
        <p:nvPicPr>
          <p:cNvPr id="16388" name="Picture 4" descr="Egg | Definition, Characteristics, &amp; Nutritional Content | Britannica"/>
          <p:cNvPicPr>
            <a:picLocks noChangeAspect="1" noChangeArrowheads="1"/>
          </p:cNvPicPr>
          <p:nvPr/>
        </p:nvPicPr>
        <p:blipFill>
          <a:blip r:embed="rId3" cstate="print"/>
          <a:srcRect/>
          <a:stretch>
            <a:fillRect/>
          </a:stretch>
        </p:blipFill>
        <p:spPr bwMode="auto">
          <a:xfrm rot="16200000">
            <a:off x="3329660" y="1043659"/>
            <a:ext cx="6858049" cy="4770631"/>
          </a:xfrm>
          <a:prstGeom prst="rect">
            <a:avLst/>
          </a:prstGeom>
          <a:noFill/>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471990" cy="1143000"/>
          </a:xfrm>
        </p:spPr>
        <p:txBody>
          <a:bodyPr>
            <a:normAutofit/>
          </a:bodyPr>
          <a:lstStyle/>
          <a:p>
            <a:pPr marL="742950" indent="-742950" algn="just">
              <a:buFont typeface="+mj-lt"/>
              <a:buAutoNum type="arabicPeriod" startAt="2"/>
            </a:pPr>
            <a:r>
              <a:rPr lang="en-US" sz="3600" b="1" u="sng" dirty="0" smtClean="0">
                <a:latin typeface="Times New Roman" pitchFamily="18" charset="0"/>
                <a:cs typeface="Times New Roman" pitchFamily="18" charset="0"/>
                <a:hlinkClick r:id="rId2" action="ppaction://hlinksldjump"/>
              </a:rPr>
              <a:t>POTATOES</a:t>
            </a:r>
            <a:endParaRPr lang="ru-RU" sz="3600" b="1" u="sng"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r>
              <a:rPr lang="en-US" sz="4000" dirty="0" smtClean="0">
                <a:latin typeface="Times New Roman" pitchFamily="18" charset="0"/>
                <a:cs typeface="Times New Roman" pitchFamily="18" charset="0"/>
              </a:rPr>
              <a:t>Baked</a:t>
            </a:r>
          </a:p>
          <a:p>
            <a:r>
              <a:rPr lang="en-US" sz="4000" dirty="0" smtClean="0">
                <a:latin typeface="Times New Roman" pitchFamily="18" charset="0"/>
                <a:cs typeface="Times New Roman" pitchFamily="18" charset="0"/>
              </a:rPr>
              <a:t>Roast</a:t>
            </a:r>
          </a:p>
          <a:p>
            <a:r>
              <a:rPr lang="en-US" sz="4000" dirty="0" smtClean="0">
                <a:latin typeface="Times New Roman" pitchFamily="18" charset="0"/>
                <a:cs typeface="Times New Roman" pitchFamily="18" charset="0"/>
              </a:rPr>
              <a:t>Pickled</a:t>
            </a:r>
          </a:p>
          <a:p>
            <a:r>
              <a:rPr lang="en-US" sz="4000" dirty="0" smtClean="0">
                <a:latin typeface="Times New Roman" pitchFamily="18" charset="0"/>
                <a:cs typeface="Times New Roman" pitchFamily="18" charset="0"/>
              </a:rPr>
              <a:t>Boiled</a:t>
            </a:r>
          </a:p>
          <a:p>
            <a:r>
              <a:rPr lang="en-US" sz="4000" dirty="0" smtClean="0">
                <a:latin typeface="Times New Roman" pitchFamily="18" charset="0"/>
                <a:cs typeface="Times New Roman" pitchFamily="18" charset="0"/>
              </a:rPr>
              <a:t>Mashed</a:t>
            </a:r>
          </a:p>
        </p:txBody>
      </p:sp>
      <p:pic>
        <p:nvPicPr>
          <p:cNvPr id="19458" name="Picture 2" descr="Creamy Baked Potatoes Recipe"/>
          <p:cNvPicPr>
            <a:picLocks noChangeAspect="1" noChangeArrowheads="1"/>
          </p:cNvPicPr>
          <p:nvPr/>
        </p:nvPicPr>
        <p:blipFill>
          <a:blip r:embed="rId3" cstate="print"/>
          <a:srcRect/>
          <a:stretch>
            <a:fillRect/>
          </a:stretch>
        </p:blipFill>
        <p:spPr bwMode="auto">
          <a:xfrm rot="16200000">
            <a:off x="3639088" y="1353086"/>
            <a:ext cx="6858000" cy="4151825"/>
          </a:xfrm>
          <a:prstGeom prst="rect">
            <a:avLst/>
          </a:prstGeom>
          <a:noFill/>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14810" y="285728"/>
            <a:ext cx="4643470" cy="1131910"/>
          </a:xfrm>
        </p:spPr>
        <p:txBody>
          <a:bodyPr>
            <a:normAutofit fontScale="90000"/>
          </a:bodyPr>
          <a:lstStyle/>
          <a:p>
            <a:pPr marL="742950" indent="-742950">
              <a:buFont typeface="+mj-lt"/>
              <a:buAutoNum type="arabicPeriod" startAt="3"/>
            </a:pPr>
            <a:r>
              <a:rPr lang="en-US" b="1" u="sng" dirty="0" smtClean="0">
                <a:latin typeface="Times New Roman" pitchFamily="18" charset="0"/>
                <a:cs typeface="Times New Roman" pitchFamily="18" charset="0"/>
                <a:hlinkClick r:id="rId2" action="ppaction://hlinksldjump"/>
              </a:rPr>
              <a:t>VEGETABLES</a:t>
            </a:r>
            <a:endParaRPr lang="ru-RU" b="1" u="sng" dirty="0">
              <a:latin typeface="Times New Roman" pitchFamily="18" charset="0"/>
              <a:cs typeface="Times New Roman" pitchFamily="18" charset="0"/>
            </a:endParaRPr>
          </a:p>
        </p:txBody>
      </p:sp>
      <p:sp>
        <p:nvSpPr>
          <p:cNvPr id="3" name="Содержимое 2"/>
          <p:cNvSpPr>
            <a:spLocks noGrp="1"/>
          </p:cNvSpPr>
          <p:nvPr>
            <p:ph idx="1"/>
          </p:nvPr>
        </p:nvSpPr>
        <p:spPr>
          <a:xfrm>
            <a:off x="4286248" y="1785927"/>
            <a:ext cx="4400552" cy="3571900"/>
          </a:xfrm>
        </p:spPr>
        <p:txBody>
          <a:bodyPr>
            <a:normAutofit/>
          </a:bodyPr>
          <a:lstStyle/>
          <a:p>
            <a:r>
              <a:rPr lang="en-US" sz="4000" dirty="0" smtClean="0">
                <a:latin typeface="Times New Roman" pitchFamily="18" charset="0"/>
                <a:cs typeface="Times New Roman" pitchFamily="18" charset="0"/>
              </a:rPr>
              <a:t>Pickled</a:t>
            </a:r>
          </a:p>
          <a:p>
            <a:r>
              <a:rPr lang="en-US" sz="4000" dirty="0" smtClean="0">
                <a:latin typeface="Times New Roman" pitchFamily="18" charset="0"/>
                <a:cs typeface="Times New Roman" pitchFamily="18" charset="0"/>
              </a:rPr>
              <a:t>Boiled</a:t>
            </a:r>
          </a:p>
          <a:p>
            <a:r>
              <a:rPr lang="en-US" sz="4000" dirty="0" smtClean="0">
                <a:latin typeface="Times New Roman" pitchFamily="18" charset="0"/>
                <a:cs typeface="Times New Roman" pitchFamily="18" charset="0"/>
              </a:rPr>
              <a:t>Steamed</a:t>
            </a:r>
          </a:p>
          <a:p>
            <a:r>
              <a:rPr lang="en-US" sz="4000" dirty="0" smtClean="0">
                <a:latin typeface="Times New Roman" pitchFamily="18" charset="0"/>
                <a:cs typeface="Times New Roman" pitchFamily="18" charset="0"/>
              </a:rPr>
              <a:t>Scrambled</a:t>
            </a:r>
          </a:p>
        </p:txBody>
      </p:sp>
      <p:pic>
        <p:nvPicPr>
          <p:cNvPr id="20482" name="Picture 2" descr="A beginner's guide to buying, cooking and eating more and better vegetables  | British GQ"/>
          <p:cNvPicPr>
            <a:picLocks noChangeAspect="1" noChangeArrowheads="1"/>
          </p:cNvPicPr>
          <p:nvPr/>
        </p:nvPicPr>
        <p:blipFill>
          <a:blip r:embed="rId3" cstate="print"/>
          <a:srcRect/>
          <a:stretch>
            <a:fillRect/>
          </a:stretch>
        </p:blipFill>
        <p:spPr bwMode="auto">
          <a:xfrm rot="16200000">
            <a:off x="-1357314" y="1357313"/>
            <a:ext cx="6858001" cy="4143371"/>
          </a:xfrm>
          <a:prstGeom prst="rect">
            <a:avLst/>
          </a:prstGeom>
          <a:noFill/>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0496" y="357166"/>
            <a:ext cx="4686304" cy="1060472"/>
          </a:xfrm>
        </p:spPr>
        <p:txBody>
          <a:bodyPr/>
          <a:lstStyle/>
          <a:p>
            <a:pPr marL="742950" indent="-742950">
              <a:buFont typeface="+mj-lt"/>
              <a:buAutoNum type="arabicPeriod" startAt="4"/>
            </a:pPr>
            <a:r>
              <a:rPr lang="en-US" b="1" u="sng" dirty="0" smtClean="0">
                <a:latin typeface="Times New Roman" pitchFamily="18" charset="0"/>
                <a:cs typeface="Times New Roman" pitchFamily="18" charset="0"/>
                <a:hlinkClick r:id="rId2" action="ppaction://hlinksldjump"/>
              </a:rPr>
              <a:t>CHICKEN</a:t>
            </a:r>
            <a:endParaRPr lang="ru-RU" b="1" u="sng" dirty="0">
              <a:latin typeface="Times New Roman" pitchFamily="18" charset="0"/>
              <a:cs typeface="Times New Roman" pitchFamily="18" charset="0"/>
            </a:endParaRPr>
          </a:p>
        </p:txBody>
      </p:sp>
      <p:sp>
        <p:nvSpPr>
          <p:cNvPr id="3" name="Содержимое 2"/>
          <p:cNvSpPr>
            <a:spLocks noGrp="1"/>
          </p:cNvSpPr>
          <p:nvPr>
            <p:ph idx="1"/>
          </p:nvPr>
        </p:nvSpPr>
        <p:spPr>
          <a:xfrm>
            <a:off x="4357686" y="1643050"/>
            <a:ext cx="4543428" cy="4483113"/>
          </a:xfrm>
        </p:spPr>
        <p:txBody>
          <a:bodyPr>
            <a:normAutofit/>
          </a:bodyPr>
          <a:lstStyle/>
          <a:p>
            <a:r>
              <a:rPr lang="en-US" sz="4000" dirty="0" smtClean="0">
                <a:latin typeface="Times New Roman" pitchFamily="18" charset="0"/>
                <a:cs typeface="Times New Roman" pitchFamily="18" charset="0"/>
              </a:rPr>
              <a:t>Roast</a:t>
            </a:r>
          </a:p>
          <a:p>
            <a:r>
              <a:rPr lang="en-US" sz="4000" dirty="0" smtClean="0">
                <a:latin typeface="Times New Roman" pitchFamily="18" charset="0"/>
                <a:cs typeface="Times New Roman" pitchFamily="18" charset="0"/>
              </a:rPr>
              <a:t>Baked</a:t>
            </a:r>
          </a:p>
          <a:p>
            <a:r>
              <a:rPr lang="en-US" sz="4000" dirty="0" smtClean="0">
                <a:latin typeface="Times New Roman" pitchFamily="18" charset="0"/>
                <a:cs typeface="Times New Roman" pitchFamily="18" charset="0"/>
              </a:rPr>
              <a:t>Grilled</a:t>
            </a:r>
          </a:p>
          <a:p>
            <a:r>
              <a:rPr lang="en-US" sz="4000" dirty="0" smtClean="0">
                <a:latin typeface="Times New Roman" pitchFamily="18" charset="0"/>
                <a:cs typeface="Times New Roman" pitchFamily="18" charset="0"/>
              </a:rPr>
              <a:t>Mashed</a:t>
            </a:r>
          </a:p>
          <a:p>
            <a:r>
              <a:rPr lang="en-US" sz="4000" dirty="0" smtClean="0">
                <a:latin typeface="Times New Roman" pitchFamily="18" charset="0"/>
                <a:cs typeface="Times New Roman" pitchFamily="18" charset="0"/>
              </a:rPr>
              <a:t>Fried</a:t>
            </a:r>
            <a:endParaRPr lang="ru-RU" sz="4000" dirty="0">
              <a:latin typeface="Times New Roman" pitchFamily="18" charset="0"/>
              <a:cs typeface="Times New Roman" pitchFamily="18" charset="0"/>
            </a:endParaRPr>
          </a:p>
        </p:txBody>
      </p:sp>
      <p:pic>
        <p:nvPicPr>
          <p:cNvPr id="21506" name="Picture 2" descr="Chicken recipes"/>
          <p:cNvPicPr>
            <a:picLocks noChangeAspect="1" noChangeArrowheads="1"/>
          </p:cNvPicPr>
          <p:nvPr/>
        </p:nvPicPr>
        <p:blipFill>
          <a:blip r:embed="rId3" cstate="print"/>
          <a:srcRect/>
          <a:stretch>
            <a:fillRect/>
          </a:stretch>
        </p:blipFill>
        <p:spPr bwMode="auto">
          <a:xfrm rot="16200000">
            <a:off x="-1464471" y="1464471"/>
            <a:ext cx="6858000" cy="3929058"/>
          </a:xfrm>
          <a:prstGeom prst="rect">
            <a:avLst/>
          </a:prstGeom>
          <a:noFill/>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TotalTime>
  <Words>314</Words>
  <Application>Microsoft Office PowerPoint</Application>
  <PresentationFormat>Экран (4:3)</PresentationFormat>
  <Paragraphs>112</Paragraphs>
  <Slides>16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Яковлева Екатерина Игоревна учитель иностранного языка Муниципальное автономное общеобразовательное учреждение средняя общеобразовательная школа  № 200 с углублённым изучением отдельных предметов</vt:lpstr>
      <vt:lpstr>Read through the ingredients…What is Smoothie?</vt:lpstr>
      <vt:lpstr>Food</vt:lpstr>
      <vt:lpstr>What do you think an “obento” is? Listen, read and check</vt:lpstr>
      <vt:lpstr>Word list</vt:lpstr>
      <vt:lpstr>Ways of cooking</vt:lpstr>
      <vt:lpstr>POTATOES</vt:lpstr>
      <vt:lpstr>VEGETABLES</vt:lpstr>
      <vt:lpstr>CHICKEN</vt:lpstr>
      <vt:lpstr>RICE</vt:lpstr>
      <vt:lpstr>FISH</vt:lpstr>
      <vt:lpstr>Act out!</vt:lpstr>
      <vt:lpstr>How do you like your food?</vt:lpstr>
      <vt:lpstr>Fill in: I don’t eat … because I’m …</vt:lpstr>
      <vt:lpstr>Let’s create your OWN Obento recipe!</vt:lpstr>
      <vt:lpstr>Словарь</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Яковлева Екатерина Игоревна учитель иностранного языка Муниципальное автономное общеобразовательное учреждение средняя общеобразовательная школа  № 200 с углублённым изучением отдельных предметов</dc:title>
  <dc:creator>Пользователь</dc:creator>
  <cp:lastModifiedBy>Пользователь</cp:lastModifiedBy>
  <cp:revision>16</cp:revision>
  <dcterms:created xsi:type="dcterms:W3CDTF">2022-11-24T03:46:53Z</dcterms:created>
  <dcterms:modified xsi:type="dcterms:W3CDTF">2022-11-26T05:22:36Z</dcterms:modified>
</cp:coreProperties>
</file>