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66" r:id="rId9"/>
    <p:sldId id="257" r:id="rId10"/>
    <p:sldId id="259" r:id="rId11"/>
    <p:sldId id="261" r:id="rId12"/>
    <p:sldId id="262" r:id="rId13"/>
    <p:sldId id="263" r:id="rId14"/>
    <p:sldId id="280" r:id="rId15"/>
    <p:sldId id="264" r:id="rId16"/>
    <p:sldId id="260" r:id="rId17"/>
    <p:sldId id="265" r:id="rId18"/>
    <p:sldId id="277" r:id="rId19"/>
    <p:sldId id="278" r:id="rId20"/>
    <p:sldId id="279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9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2740759" TargetMode="External"/><Relationship Id="rId7" Type="http://schemas.openxmlformats.org/officeDocument/2006/relationships/image" Target="../media/image32.jpg"/><Relationship Id="rId2" Type="http://schemas.openxmlformats.org/officeDocument/2006/relationships/hyperlink" Target="http://learningapps.org/3687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hyperlink" Target="http://learningapps.org/291827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://learningapps.org/317559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835276" cy="3329581"/>
          </a:xfrm>
        </p:spPr>
        <p:txBody>
          <a:bodyPr/>
          <a:lstStyle/>
          <a:p>
            <a:pPr algn="ctr"/>
            <a:r>
              <a:rPr lang="ru-RU" sz="3200" i="1" dirty="0"/>
              <a:t>Презентация к уроку по учебному предмету </a:t>
            </a:r>
            <a:r>
              <a:rPr lang="ru-RU" sz="3200" i="1" dirty="0" smtClean="0"/>
              <a:t>«Английский язык» в 3-м классе на тему</a:t>
            </a:r>
            <a:br>
              <a:rPr lang="ru-RU" sz="3200" i="1" dirty="0" smtClean="0"/>
            </a:br>
            <a:r>
              <a:rPr lang="en-US" dirty="0" smtClean="0"/>
              <a:t>Fruit </a:t>
            </a:r>
            <a:r>
              <a:rPr lang="en-US" dirty="0"/>
              <a:t>&amp; vegetables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2792" y="5369809"/>
            <a:ext cx="9779208" cy="861420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/>
              <a:t>Мошковцева</a:t>
            </a:r>
            <a:r>
              <a:rPr lang="ru-RU" dirty="0" smtClean="0"/>
              <a:t> Екатерина Олеговна, учитель иностранного языка, </a:t>
            </a:r>
            <a:r>
              <a:rPr lang="ru-RU" dirty="0" err="1" smtClean="0"/>
              <a:t>Мбоу</a:t>
            </a:r>
            <a:r>
              <a:rPr lang="ru-RU" dirty="0" smtClean="0"/>
              <a:t> </a:t>
            </a:r>
            <a:r>
              <a:rPr lang="ru-RU" dirty="0" err="1" smtClean="0"/>
              <a:t>сш</a:t>
            </a:r>
            <a:r>
              <a:rPr lang="ru-RU" dirty="0" smtClean="0"/>
              <a:t> №31</a:t>
            </a:r>
          </a:p>
        </p:txBody>
      </p:sp>
    </p:spTree>
    <p:extLst>
      <p:ext uri="{BB962C8B-B14F-4D97-AF65-F5344CB8AC3E}">
        <p14:creationId xmlns:p14="http://schemas.microsoft.com/office/powerpoint/2010/main" val="158461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KIWI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063314"/>
            <a:ext cx="8947150" cy="4174409"/>
          </a:xfrm>
        </p:spPr>
      </p:pic>
    </p:spTree>
    <p:extLst>
      <p:ext uri="{BB962C8B-B14F-4D97-AF65-F5344CB8AC3E}">
        <p14:creationId xmlns:p14="http://schemas.microsoft.com/office/powerpoint/2010/main" val="2472098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CITRON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638" y="2293144"/>
            <a:ext cx="4762500" cy="3714750"/>
          </a:xfrm>
        </p:spPr>
      </p:pic>
    </p:spTree>
    <p:extLst>
      <p:ext uri="{BB962C8B-B14F-4D97-AF65-F5344CB8AC3E}">
        <p14:creationId xmlns:p14="http://schemas.microsoft.com/office/powerpoint/2010/main" val="2986539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GRAPEFRUIT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267040"/>
            <a:ext cx="4998720" cy="3973983"/>
          </a:xfrm>
        </p:spPr>
      </p:pic>
    </p:spTree>
    <p:extLst>
      <p:ext uri="{BB962C8B-B14F-4D97-AF65-F5344CB8AC3E}">
        <p14:creationId xmlns:p14="http://schemas.microsoft.com/office/powerpoint/2010/main" val="3739092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PEACH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658" y="2052638"/>
            <a:ext cx="5426460" cy="4195762"/>
          </a:xfrm>
        </p:spPr>
      </p:pic>
    </p:spTree>
    <p:extLst>
      <p:ext uri="{BB962C8B-B14F-4D97-AF65-F5344CB8AC3E}">
        <p14:creationId xmlns:p14="http://schemas.microsoft.com/office/powerpoint/2010/main" val="85576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APRICOT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2393" y="1700300"/>
            <a:ext cx="5494450" cy="4195762"/>
          </a:xfrm>
        </p:spPr>
      </p:pic>
    </p:spTree>
    <p:extLst>
      <p:ext uri="{BB962C8B-B14F-4D97-AF65-F5344CB8AC3E}">
        <p14:creationId xmlns:p14="http://schemas.microsoft.com/office/powerpoint/2010/main" val="2647441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PLUM</a:t>
            </a:r>
            <a:br>
              <a:rPr lang="en-US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2207419"/>
            <a:ext cx="4600575" cy="3886200"/>
          </a:xfrm>
        </p:spPr>
      </p:pic>
    </p:spTree>
    <p:extLst>
      <p:ext uri="{BB962C8B-B14F-4D97-AF65-F5344CB8AC3E}">
        <p14:creationId xmlns:p14="http://schemas.microsoft.com/office/powerpoint/2010/main" val="13906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CHERRY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1865933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STRAWBERRY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200499"/>
            <a:ext cx="8947150" cy="3900039"/>
          </a:xfrm>
        </p:spPr>
      </p:pic>
    </p:spTree>
    <p:extLst>
      <p:ext uri="{BB962C8B-B14F-4D97-AF65-F5344CB8AC3E}">
        <p14:creationId xmlns:p14="http://schemas.microsoft.com/office/powerpoint/2010/main" val="732536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RASPBERRY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360" y="1339573"/>
            <a:ext cx="7856097" cy="5235303"/>
          </a:xfrm>
        </p:spPr>
      </p:pic>
    </p:spTree>
    <p:extLst>
      <p:ext uri="{BB962C8B-B14F-4D97-AF65-F5344CB8AC3E}">
        <p14:creationId xmlns:p14="http://schemas.microsoft.com/office/powerpoint/2010/main" val="3255289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LEEK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6610" y="1071759"/>
            <a:ext cx="7160396" cy="5370297"/>
          </a:xfrm>
        </p:spPr>
      </p:pic>
    </p:spTree>
    <p:extLst>
      <p:ext uri="{BB962C8B-B14F-4D97-AF65-F5344CB8AC3E}">
        <p14:creationId xmlns:p14="http://schemas.microsoft.com/office/powerpoint/2010/main" val="271897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036" y="934504"/>
            <a:ext cx="4396339" cy="1343876"/>
          </a:xfrm>
        </p:spPr>
        <p:txBody>
          <a:bodyPr/>
          <a:lstStyle/>
          <a:p>
            <a:r>
              <a:rPr lang="en-US" dirty="0"/>
              <a:t>LIME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6206" y="2405856"/>
            <a:ext cx="3810000" cy="350520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6492" y="2522220"/>
            <a:ext cx="4373908" cy="3292360"/>
          </a:xfr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825656" y="1061980"/>
            <a:ext cx="4396339" cy="13438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GRAPES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42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CABBAGE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824" y="1571734"/>
            <a:ext cx="7481625" cy="4401689"/>
          </a:xfrm>
        </p:spPr>
      </p:pic>
    </p:spTree>
    <p:extLst>
      <p:ext uri="{BB962C8B-B14F-4D97-AF65-F5344CB8AC3E}">
        <p14:creationId xmlns:p14="http://schemas.microsoft.com/office/powerpoint/2010/main" val="1360683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700" y="1366838"/>
            <a:ext cx="9805154" cy="4881561"/>
          </a:xfrm>
        </p:spPr>
        <p:txBody>
          <a:bodyPr>
            <a:normAutofit/>
          </a:bodyPr>
          <a:lstStyle/>
          <a:p>
            <a:r>
              <a:rPr lang="en-US" dirty="0"/>
              <a:t>Level 1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 </a:t>
            </a:r>
            <a:r>
              <a:rPr lang="ru-RU" u="sng" dirty="0">
                <a:hlinkClick r:id="rId2"/>
              </a:rPr>
              <a:t>http://learningapps.org/368740</a:t>
            </a:r>
            <a:endParaRPr lang="en-US" u="sng" dirty="0"/>
          </a:p>
          <a:p>
            <a:pPr>
              <a:lnSpc>
                <a:spcPct val="200000"/>
              </a:lnSpc>
            </a:pPr>
            <a:r>
              <a:rPr lang="en-US" dirty="0"/>
              <a:t>Level 2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u="sng" dirty="0">
                <a:hlinkClick r:id="rId3"/>
              </a:rPr>
              <a:t>http://learningapps.org/2740759</a:t>
            </a:r>
            <a:endParaRPr lang="ru-RU" dirty="0"/>
          </a:p>
          <a:p>
            <a:pPr>
              <a:lnSpc>
                <a:spcPct val="200000"/>
              </a:lnSpc>
            </a:pPr>
            <a:r>
              <a:rPr lang="en-US" dirty="0"/>
              <a:t>Level 3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hlinkClick r:id="rId4"/>
              </a:rPr>
              <a:t>http://learningapps.org/2918275</a:t>
            </a:r>
            <a:endParaRPr lang="en-US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60" y="645622"/>
            <a:ext cx="5388675" cy="2239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36" y="2662506"/>
            <a:ext cx="5491503" cy="2398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61" y="4706290"/>
            <a:ext cx="4633250" cy="199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0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task </a:t>
            </a:r>
            <a:br>
              <a:rPr lang="en-US" dirty="0"/>
            </a:br>
            <a:r>
              <a:rPr lang="en-US" sz="2800" u="sng" dirty="0">
                <a:hlinkClick r:id="rId2"/>
              </a:rPr>
              <a:t>http</a:t>
            </a:r>
            <a:r>
              <a:rPr lang="ru-RU" sz="2800" u="sng" dirty="0">
                <a:hlinkClick r:id="rId2"/>
              </a:rPr>
              <a:t>://</a:t>
            </a:r>
            <a:r>
              <a:rPr lang="en-US" sz="2800" u="sng" dirty="0" err="1">
                <a:hlinkClick r:id="rId2"/>
              </a:rPr>
              <a:t>LearningApps</a:t>
            </a:r>
            <a:r>
              <a:rPr lang="ru-RU" sz="2800" u="sng" dirty="0">
                <a:hlinkClick r:id="rId2"/>
              </a:rPr>
              <a:t>.</a:t>
            </a:r>
            <a:r>
              <a:rPr lang="en-US" sz="2800" u="sng" dirty="0">
                <a:hlinkClick r:id="rId2"/>
              </a:rPr>
              <a:t>org</a:t>
            </a:r>
            <a:r>
              <a:rPr lang="ru-RU" sz="2800" u="sng" dirty="0">
                <a:hlinkClick r:id="rId2"/>
              </a:rPr>
              <a:t>/3175592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5793" y="1666743"/>
            <a:ext cx="7393708" cy="5077607"/>
          </a:xfrm>
        </p:spPr>
      </p:pic>
    </p:spTree>
    <p:extLst>
      <p:ext uri="{BB962C8B-B14F-4D97-AF65-F5344CB8AC3E}">
        <p14:creationId xmlns:p14="http://schemas.microsoft.com/office/powerpoint/2010/main" val="2350538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feel now?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253" y="1509300"/>
            <a:ext cx="8601205" cy="2558858"/>
          </a:xfrm>
        </p:spPr>
      </p:pic>
      <p:sp>
        <p:nvSpPr>
          <p:cNvPr id="8" name="TextBox 7"/>
          <p:cNvSpPr txBox="1"/>
          <p:nvPr/>
        </p:nvSpPr>
        <p:spPr>
          <a:xfrm>
            <a:off x="1820411" y="4412609"/>
            <a:ext cx="2323750" cy="1224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58037" y="4518842"/>
            <a:ext cx="232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Upset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19413" y="4565009"/>
            <a:ext cx="232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Happy because I know a lot now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22734" y="4530249"/>
            <a:ext cx="232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OK, but I’m not impressed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6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036" y="934504"/>
            <a:ext cx="4396339" cy="1343876"/>
          </a:xfrm>
        </p:spPr>
        <p:txBody>
          <a:bodyPr/>
          <a:lstStyle/>
          <a:p>
            <a:r>
              <a:rPr lang="en-US" dirty="0"/>
              <a:t>COCONUT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283131" y="705904"/>
            <a:ext cx="4396339" cy="13438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PEAR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300" y="2580134"/>
            <a:ext cx="5003801" cy="2814638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30034" y="2580134"/>
            <a:ext cx="5401945" cy="3040522"/>
          </a:xfrm>
        </p:spPr>
      </p:pic>
    </p:spTree>
    <p:extLst>
      <p:ext uri="{BB962C8B-B14F-4D97-AF65-F5344CB8AC3E}">
        <p14:creationId xmlns:p14="http://schemas.microsoft.com/office/powerpoint/2010/main" val="30454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036" y="934504"/>
            <a:ext cx="4396339" cy="1343876"/>
          </a:xfrm>
        </p:spPr>
        <p:txBody>
          <a:bodyPr/>
          <a:lstStyle/>
          <a:p>
            <a:r>
              <a:rPr lang="en-US" dirty="0"/>
              <a:t>MANGO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283131" y="705904"/>
            <a:ext cx="4396339" cy="13438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WATERMELON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0040" y="1952859"/>
            <a:ext cx="4931886" cy="3648825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74714" y="1952859"/>
            <a:ext cx="5965825" cy="3728640"/>
          </a:xfrm>
        </p:spPr>
      </p:pic>
    </p:spTree>
    <p:extLst>
      <p:ext uri="{BB962C8B-B14F-4D97-AF65-F5344CB8AC3E}">
        <p14:creationId xmlns:p14="http://schemas.microsoft.com/office/powerpoint/2010/main" val="339522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036" y="934504"/>
            <a:ext cx="4396339" cy="1343876"/>
          </a:xfrm>
        </p:spPr>
        <p:txBody>
          <a:bodyPr/>
          <a:lstStyle/>
          <a:p>
            <a:r>
              <a:rPr lang="en-US" dirty="0"/>
              <a:t>PEA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217593" y="934504"/>
            <a:ext cx="4396339" cy="13438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BEANS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299" y="2229339"/>
            <a:ext cx="4462237" cy="38537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5754" y="2229339"/>
            <a:ext cx="5120005" cy="3840004"/>
          </a:xfrm>
        </p:spPr>
      </p:pic>
    </p:spTree>
    <p:extLst>
      <p:ext uri="{BB962C8B-B14F-4D97-AF65-F5344CB8AC3E}">
        <p14:creationId xmlns:p14="http://schemas.microsoft.com/office/powerpoint/2010/main" val="401202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036" y="934504"/>
            <a:ext cx="4396339" cy="1343876"/>
          </a:xfrm>
        </p:spPr>
        <p:txBody>
          <a:bodyPr/>
          <a:lstStyle/>
          <a:p>
            <a:r>
              <a:rPr lang="en-US" dirty="0"/>
              <a:t>POTATO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283131" y="705904"/>
            <a:ext cx="4396339" cy="13438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CARROT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" y="2189332"/>
            <a:ext cx="5236208" cy="326658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7630" y="2189332"/>
            <a:ext cx="5414329" cy="3609552"/>
          </a:xfrm>
        </p:spPr>
      </p:pic>
    </p:spTree>
    <p:extLst>
      <p:ext uri="{BB962C8B-B14F-4D97-AF65-F5344CB8AC3E}">
        <p14:creationId xmlns:p14="http://schemas.microsoft.com/office/powerpoint/2010/main" val="39017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036" y="934504"/>
            <a:ext cx="4396339" cy="1343876"/>
          </a:xfrm>
        </p:spPr>
        <p:txBody>
          <a:bodyPr/>
          <a:lstStyle/>
          <a:p>
            <a:r>
              <a:rPr lang="en-US" dirty="0"/>
              <a:t>ONION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283131" y="850684"/>
            <a:ext cx="4396339" cy="13438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POTATO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001" y="2903220"/>
            <a:ext cx="5348100" cy="213101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9094" y="2417887"/>
            <a:ext cx="4731385" cy="3167659"/>
          </a:xfrm>
        </p:spPr>
      </p:pic>
    </p:spTree>
    <p:extLst>
      <p:ext uri="{BB962C8B-B14F-4D97-AF65-F5344CB8AC3E}">
        <p14:creationId xmlns:p14="http://schemas.microsoft.com/office/powerpoint/2010/main" val="397975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031" y="1946238"/>
            <a:ext cx="9404723" cy="1400530"/>
          </a:xfrm>
        </p:spPr>
        <p:txBody>
          <a:bodyPr anchor="ctr"/>
          <a:lstStyle/>
          <a:p>
            <a:pPr algn="ctr"/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MORE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383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840" y="1853248"/>
            <a:ext cx="7231380" cy="4819037"/>
          </a:xfrm>
        </p:spPr>
      </p:pic>
    </p:spTree>
    <p:extLst>
      <p:ext uri="{BB962C8B-B14F-4D97-AF65-F5344CB8AC3E}">
        <p14:creationId xmlns:p14="http://schemas.microsoft.com/office/powerpoint/2010/main" val="802221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</TotalTime>
  <Words>93</Words>
  <Application>Microsoft Office PowerPoint</Application>
  <PresentationFormat>Произвольный</PresentationFormat>
  <Paragraphs>44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Ион</vt:lpstr>
      <vt:lpstr>Презентация к уроку по учебному предмету «Английский язык» в 3-м классе на тему Fruit &amp; vegetables</vt:lpstr>
      <vt:lpstr>LIME</vt:lpstr>
      <vt:lpstr>COCONUT</vt:lpstr>
      <vt:lpstr>MANGO</vt:lpstr>
      <vt:lpstr>PEA</vt:lpstr>
      <vt:lpstr>POTATO</vt:lpstr>
      <vt:lpstr>ONION</vt:lpstr>
      <vt:lpstr>LEARN MORE</vt:lpstr>
      <vt:lpstr>MELON</vt:lpstr>
      <vt:lpstr>KIWI</vt:lpstr>
      <vt:lpstr>CITRON</vt:lpstr>
      <vt:lpstr>GRAPEFRUIT</vt:lpstr>
      <vt:lpstr>PEACH</vt:lpstr>
      <vt:lpstr>APRICOT</vt:lpstr>
      <vt:lpstr>PLUM </vt:lpstr>
      <vt:lpstr>CHERRY</vt:lpstr>
      <vt:lpstr>STRAWBERRY</vt:lpstr>
      <vt:lpstr>RASPBERRY</vt:lpstr>
      <vt:lpstr>LEEK</vt:lpstr>
      <vt:lpstr>CABBAGE</vt:lpstr>
      <vt:lpstr>TEST YOURSELF</vt:lpstr>
      <vt:lpstr>Home task  http://LearningApps.org/3175592</vt:lpstr>
      <vt:lpstr>How do you feel now?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 &amp; vegetables</dc:title>
  <dc:creator>Katrin</dc:creator>
  <cp:lastModifiedBy>катерина</cp:lastModifiedBy>
  <cp:revision>8</cp:revision>
  <dcterms:created xsi:type="dcterms:W3CDTF">2017-02-21T14:03:47Z</dcterms:created>
  <dcterms:modified xsi:type="dcterms:W3CDTF">2018-02-13T16:45:36Z</dcterms:modified>
</cp:coreProperties>
</file>