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6" r:id="rId3"/>
    <p:sldId id="267" r:id="rId4"/>
    <p:sldId id="256" r:id="rId5"/>
    <p:sldId id="259" r:id="rId6"/>
    <p:sldId id="258" r:id="rId7"/>
    <p:sldId id="268" r:id="rId8"/>
    <p:sldId id="260" r:id="rId9"/>
    <p:sldId id="269" r:id="rId10"/>
    <p:sldId id="261" r:id="rId11"/>
    <p:sldId id="262" r:id="rId12"/>
    <p:sldId id="263" r:id="rId13"/>
    <p:sldId id="270" r:id="rId14"/>
    <p:sldId id="272"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4" d="100"/>
          <a:sy n="64" d="100"/>
        </p:scale>
        <p:origin x="-9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6682A-DE6B-4284-9CD2-F5D49C44A7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1AA1B805-AD37-4EAF-BFA5-C6C6BAE4E489}">
      <dgm:prSet phldrT="[Текст]"/>
      <dgm:spPr/>
      <dgm:t>
        <a:bodyPr/>
        <a:lstStyle/>
        <a:p>
          <a:r>
            <a:rPr lang="en-US" dirty="0" smtClean="0"/>
            <a:t>Advantages</a:t>
          </a:r>
          <a:endParaRPr lang="ru-RU" dirty="0"/>
        </a:p>
      </dgm:t>
    </dgm:pt>
    <dgm:pt modelId="{3AD1F2CB-5A61-4672-A385-2C947636BFBA}" type="parTrans" cxnId="{EE39CBD5-8682-4B39-9842-0AB89ADCCC8C}">
      <dgm:prSet/>
      <dgm:spPr/>
      <dgm:t>
        <a:bodyPr/>
        <a:lstStyle/>
        <a:p>
          <a:endParaRPr lang="ru-RU" dirty="0"/>
        </a:p>
      </dgm:t>
    </dgm:pt>
    <dgm:pt modelId="{47FFF7AE-9855-4D80-895A-4BAAF077ABC0}" type="sibTrans" cxnId="{EE39CBD5-8682-4B39-9842-0AB89ADCCC8C}">
      <dgm:prSet/>
      <dgm:spPr/>
      <dgm:t>
        <a:bodyPr/>
        <a:lstStyle/>
        <a:p>
          <a:endParaRPr lang="ru-RU"/>
        </a:p>
      </dgm:t>
    </dgm:pt>
    <dgm:pt modelId="{757181FC-366B-4082-97FE-04642249748B}">
      <dgm:prSet phldrT="[Текст]"/>
      <dgm:spPr/>
      <dgm:t>
        <a:bodyPr/>
        <a:lstStyle/>
        <a:p>
          <a:r>
            <a:rPr lang="en-US" dirty="0" smtClean="0"/>
            <a:t>Disadvantages</a:t>
          </a:r>
          <a:endParaRPr lang="ru-RU" dirty="0"/>
        </a:p>
      </dgm:t>
    </dgm:pt>
    <dgm:pt modelId="{F9E9DA62-E26B-48EF-A175-0AA1108B8721}" type="parTrans" cxnId="{3D63AAC5-1AFD-4D0C-8A4E-5CCAA3D77DC1}">
      <dgm:prSet/>
      <dgm:spPr/>
      <dgm:t>
        <a:bodyPr/>
        <a:lstStyle/>
        <a:p>
          <a:endParaRPr lang="ru-RU" dirty="0"/>
        </a:p>
      </dgm:t>
    </dgm:pt>
    <dgm:pt modelId="{3B641A31-1565-4982-B65F-5A3AF5DAD9B5}" type="sibTrans" cxnId="{3D63AAC5-1AFD-4D0C-8A4E-5CCAA3D77DC1}">
      <dgm:prSet/>
      <dgm:spPr/>
      <dgm:t>
        <a:bodyPr/>
        <a:lstStyle/>
        <a:p>
          <a:endParaRPr lang="ru-RU"/>
        </a:p>
      </dgm:t>
    </dgm:pt>
    <dgm:pt modelId="{2B27B5DD-7A50-4BB1-A900-DB374C76DCCD}">
      <dgm:prSet phldrT="[Текст]"/>
      <dgm:spPr/>
      <dgm:t>
        <a:bodyPr/>
        <a:lstStyle/>
        <a:p>
          <a:r>
            <a:rPr lang="en-US" dirty="0" smtClean="0"/>
            <a:t>What does it mean to be famous</a:t>
          </a:r>
          <a:r>
            <a:rPr lang="ru-RU" dirty="0" smtClean="0"/>
            <a:t>?</a:t>
          </a:r>
          <a:endParaRPr lang="ru-RU" dirty="0"/>
        </a:p>
      </dgm:t>
    </dgm:pt>
    <dgm:pt modelId="{05B5765F-11E1-428F-8CCF-E7635E282C3E}" type="sibTrans" cxnId="{60486E87-7CD6-497F-AFA9-32C25B1E50D7}">
      <dgm:prSet/>
      <dgm:spPr/>
      <dgm:t>
        <a:bodyPr/>
        <a:lstStyle/>
        <a:p>
          <a:endParaRPr lang="ru-RU"/>
        </a:p>
      </dgm:t>
    </dgm:pt>
    <dgm:pt modelId="{C4DDAF58-6927-4F85-967D-6B20414FEE42}" type="parTrans" cxnId="{60486E87-7CD6-497F-AFA9-32C25B1E50D7}">
      <dgm:prSet/>
      <dgm:spPr/>
      <dgm:t>
        <a:bodyPr/>
        <a:lstStyle/>
        <a:p>
          <a:endParaRPr lang="ru-RU"/>
        </a:p>
      </dgm:t>
    </dgm:pt>
    <dgm:pt modelId="{A2BBDE0E-327C-40FE-A005-FB40CA8836C0}" type="pres">
      <dgm:prSet presAssocID="{5C56682A-DE6B-4284-9CD2-F5D49C44A75A}" presName="hierChild1" presStyleCnt="0">
        <dgm:presLayoutVars>
          <dgm:chPref val="1"/>
          <dgm:dir/>
          <dgm:animOne val="branch"/>
          <dgm:animLvl val="lvl"/>
          <dgm:resizeHandles/>
        </dgm:presLayoutVars>
      </dgm:prSet>
      <dgm:spPr/>
      <dgm:t>
        <a:bodyPr/>
        <a:lstStyle/>
        <a:p>
          <a:endParaRPr lang="ru-RU"/>
        </a:p>
      </dgm:t>
    </dgm:pt>
    <dgm:pt modelId="{CF882234-B290-40F7-A9A8-56E243092FDA}" type="pres">
      <dgm:prSet presAssocID="{2B27B5DD-7A50-4BB1-A900-DB374C76DCCD}" presName="hierRoot1" presStyleCnt="0"/>
      <dgm:spPr/>
    </dgm:pt>
    <dgm:pt modelId="{FFBA7F03-22CD-4019-8AB3-E491B5FA1525}" type="pres">
      <dgm:prSet presAssocID="{2B27B5DD-7A50-4BB1-A900-DB374C76DCCD}" presName="composite" presStyleCnt="0"/>
      <dgm:spPr/>
    </dgm:pt>
    <dgm:pt modelId="{31F94217-4E61-4129-9970-1B4330345D2E}" type="pres">
      <dgm:prSet presAssocID="{2B27B5DD-7A50-4BB1-A900-DB374C76DCCD}" presName="background" presStyleLbl="node0" presStyleIdx="0" presStyleCnt="1"/>
      <dgm:spPr/>
    </dgm:pt>
    <dgm:pt modelId="{632BC9F2-93C4-4AB6-98A3-FFAF0E3912E5}" type="pres">
      <dgm:prSet presAssocID="{2B27B5DD-7A50-4BB1-A900-DB374C76DCCD}" presName="text" presStyleLbl="fgAcc0" presStyleIdx="0" presStyleCnt="1" custLinFactNeighborX="137" custLinFactNeighborY="-1703">
        <dgm:presLayoutVars>
          <dgm:chPref val="3"/>
        </dgm:presLayoutVars>
      </dgm:prSet>
      <dgm:spPr/>
      <dgm:t>
        <a:bodyPr/>
        <a:lstStyle/>
        <a:p>
          <a:endParaRPr lang="ru-RU"/>
        </a:p>
      </dgm:t>
    </dgm:pt>
    <dgm:pt modelId="{06E1B6A7-2C4B-4DF1-B947-37B5E284636F}" type="pres">
      <dgm:prSet presAssocID="{2B27B5DD-7A50-4BB1-A900-DB374C76DCCD}" presName="hierChild2" presStyleCnt="0"/>
      <dgm:spPr/>
    </dgm:pt>
    <dgm:pt modelId="{97BC710D-6D8B-4ED9-ABA1-74BA37258E56}" type="pres">
      <dgm:prSet presAssocID="{3AD1F2CB-5A61-4672-A385-2C947636BFBA}" presName="Name10" presStyleLbl="parChTrans1D2" presStyleIdx="0" presStyleCnt="2"/>
      <dgm:spPr/>
      <dgm:t>
        <a:bodyPr/>
        <a:lstStyle/>
        <a:p>
          <a:endParaRPr lang="ru-RU"/>
        </a:p>
      </dgm:t>
    </dgm:pt>
    <dgm:pt modelId="{53D4A95C-A2FC-4076-A06F-FB0751B34A29}" type="pres">
      <dgm:prSet presAssocID="{1AA1B805-AD37-4EAF-BFA5-C6C6BAE4E489}" presName="hierRoot2" presStyleCnt="0"/>
      <dgm:spPr/>
    </dgm:pt>
    <dgm:pt modelId="{0AC97AA3-D85F-4F7C-BD1B-BF4F60F9CF9F}" type="pres">
      <dgm:prSet presAssocID="{1AA1B805-AD37-4EAF-BFA5-C6C6BAE4E489}" presName="composite2" presStyleCnt="0"/>
      <dgm:spPr/>
    </dgm:pt>
    <dgm:pt modelId="{1F51FDC0-80AE-4E9F-9B58-51D89640985E}" type="pres">
      <dgm:prSet presAssocID="{1AA1B805-AD37-4EAF-BFA5-C6C6BAE4E489}" presName="background2" presStyleLbl="node2" presStyleIdx="0" presStyleCnt="2"/>
      <dgm:spPr/>
    </dgm:pt>
    <dgm:pt modelId="{057D29D6-736D-4CCA-B15F-187DD5F3C4EA}" type="pres">
      <dgm:prSet presAssocID="{1AA1B805-AD37-4EAF-BFA5-C6C6BAE4E489}" presName="text2" presStyleLbl="fgAcc2" presStyleIdx="0" presStyleCnt="2">
        <dgm:presLayoutVars>
          <dgm:chPref val="3"/>
        </dgm:presLayoutVars>
      </dgm:prSet>
      <dgm:spPr/>
      <dgm:t>
        <a:bodyPr/>
        <a:lstStyle/>
        <a:p>
          <a:endParaRPr lang="ru-RU"/>
        </a:p>
      </dgm:t>
    </dgm:pt>
    <dgm:pt modelId="{45E32B56-10C6-4CE4-BB22-309D7A5E6C1B}" type="pres">
      <dgm:prSet presAssocID="{1AA1B805-AD37-4EAF-BFA5-C6C6BAE4E489}" presName="hierChild3" presStyleCnt="0"/>
      <dgm:spPr/>
    </dgm:pt>
    <dgm:pt modelId="{99B0318D-794D-4A51-B048-7422586334EB}" type="pres">
      <dgm:prSet presAssocID="{F9E9DA62-E26B-48EF-A175-0AA1108B8721}" presName="Name10" presStyleLbl="parChTrans1D2" presStyleIdx="1" presStyleCnt="2"/>
      <dgm:spPr/>
      <dgm:t>
        <a:bodyPr/>
        <a:lstStyle/>
        <a:p>
          <a:endParaRPr lang="ru-RU"/>
        </a:p>
      </dgm:t>
    </dgm:pt>
    <dgm:pt modelId="{FAED1789-DE7E-4FE3-85DC-7D61ACB696AE}" type="pres">
      <dgm:prSet presAssocID="{757181FC-366B-4082-97FE-04642249748B}" presName="hierRoot2" presStyleCnt="0"/>
      <dgm:spPr/>
    </dgm:pt>
    <dgm:pt modelId="{C3B9EFF2-7C1D-451B-94F3-8B588E8D582D}" type="pres">
      <dgm:prSet presAssocID="{757181FC-366B-4082-97FE-04642249748B}" presName="composite2" presStyleCnt="0"/>
      <dgm:spPr/>
    </dgm:pt>
    <dgm:pt modelId="{664DBA06-209B-41D4-B75F-DCAF465EF577}" type="pres">
      <dgm:prSet presAssocID="{757181FC-366B-4082-97FE-04642249748B}" presName="background2" presStyleLbl="node2" presStyleIdx="1" presStyleCnt="2"/>
      <dgm:spPr/>
    </dgm:pt>
    <dgm:pt modelId="{70526558-988F-4E12-86C1-2CEA1860FF84}" type="pres">
      <dgm:prSet presAssocID="{757181FC-366B-4082-97FE-04642249748B}" presName="text2" presStyleLbl="fgAcc2" presStyleIdx="1" presStyleCnt="2">
        <dgm:presLayoutVars>
          <dgm:chPref val="3"/>
        </dgm:presLayoutVars>
      </dgm:prSet>
      <dgm:spPr/>
      <dgm:t>
        <a:bodyPr/>
        <a:lstStyle/>
        <a:p>
          <a:endParaRPr lang="ru-RU"/>
        </a:p>
      </dgm:t>
    </dgm:pt>
    <dgm:pt modelId="{E28C64EB-B107-46E4-8FE8-D5A3F2E13BDD}" type="pres">
      <dgm:prSet presAssocID="{757181FC-366B-4082-97FE-04642249748B}" presName="hierChild3" presStyleCnt="0"/>
      <dgm:spPr/>
    </dgm:pt>
  </dgm:ptLst>
  <dgm:cxnLst>
    <dgm:cxn modelId="{3D63AAC5-1AFD-4D0C-8A4E-5CCAA3D77DC1}" srcId="{2B27B5DD-7A50-4BB1-A900-DB374C76DCCD}" destId="{757181FC-366B-4082-97FE-04642249748B}" srcOrd="1" destOrd="0" parTransId="{F9E9DA62-E26B-48EF-A175-0AA1108B8721}" sibTransId="{3B641A31-1565-4982-B65F-5A3AF5DAD9B5}"/>
    <dgm:cxn modelId="{60486E87-7CD6-497F-AFA9-32C25B1E50D7}" srcId="{5C56682A-DE6B-4284-9CD2-F5D49C44A75A}" destId="{2B27B5DD-7A50-4BB1-A900-DB374C76DCCD}" srcOrd="0" destOrd="0" parTransId="{C4DDAF58-6927-4F85-967D-6B20414FEE42}" sibTransId="{05B5765F-11E1-428F-8CCF-E7635E282C3E}"/>
    <dgm:cxn modelId="{A35BDBF7-89D5-49EA-9F83-105903D01FF9}" type="presOf" srcId="{5C56682A-DE6B-4284-9CD2-F5D49C44A75A}" destId="{A2BBDE0E-327C-40FE-A005-FB40CA8836C0}" srcOrd="0" destOrd="0" presId="urn:microsoft.com/office/officeart/2005/8/layout/hierarchy1"/>
    <dgm:cxn modelId="{EE39CBD5-8682-4B39-9842-0AB89ADCCC8C}" srcId="{2B27B5DD-7A50-4BB1-A900-DB374C76DCCD}" destId="{1AA1B805-AD37-4EAF-BFA5-C6C6BAE4E489}" srcOrd="0" destOrd="0" parTransId="{3AD1F2CB-5A61-4672-A385-2C947636BFBA}" sibTransId="{47FFF7AE-9855-4D80-895A-4BAAF077ABC0}"/>
    <dgm:cxn modelId="{A65262B2-F671-49CA-97CA-53A3A3D2DF16}" type="presOf" srcId="{3AD1F2CB-5A61-4672-A385-2C947636BFBA}" destId="{97BC710D-6D8B-4ED9-ABA1-74BA37258E56}" srcOrd="0" destOrd="0" presId="urn:microsoft.com/office/officeart/2005/8/layout/hierarchy1"/>
    <dgm:cxn modelId="{0C6BE60D-33ED-4110-80CD-957E10F276CF}" type="presOf" srcId="{F9E9DA62-E26B-48EF-A175-0AA1108B8721}" destId="{99B0318D-794D-4A51-B048-7422586334EB}" srcOrd="0" destOrd="0" presId="urn:microsoft.com/office/officeart/2005/8/layout/hierarchy1"/>
    <dgm:cxn modelId="{0C6FE970-FD3C-4752-BE04-E020077D6A68}" type="presOf" srcId="{1AA1B805-AD37-4EAF-BFA5-C6C6BAE4E489}" destId="{057D29D6-736D-4CCA-B15F-187DD5F3C4EA}" srcOrd="0" destOrd="0" presId="urn:microsoft.com/office/officeart/2005/8/layout/hierarchy1"/>
    <dgm:cxn modelId="{8F2EAF49-8E91-4387-A6BC-63676445F24F}" type="presOf" srcId="{2B27B5DD-7A50-4BB1-A900-DB374C76DCCD}" destId="{632BC9F2-93C4-4AB6-98A3-FFAF0E3912E5}" srcOrd="0" destOrd="0" presId="urn:microsoft.com/office/officeart/2005/8/layout/hierarchy1"/>
    <dgm:cxn modelId="{4138E233-25F8-4339-B0BE-376BE15E5582}" type="presOf" srcId="{757181FC-366B-4082-97FE-04642249748B}" destId="{70526558-988F-4E12-86C1-2CEA1860FF84}" srcOrd="0" destOrd="0" presId="urn:microsoft.com/office/officeart/2005/8/layout/hierarchy1"/>
    <dgm:cxn modelId="{3F5B935F-4050-4951-9CC8-396CBCD95040}" type="presParOf" srcId="{A2BBDE0E-327C-40FE-A005-FB40CA8836C0}" destId="{CF882234-B290-40F7-A9A8-56E243092FDA}" srcOrd="0" destOrd="0" presId="urn:microsoft.com/office/officeart/2005/8/layout/hierarchy1"/>
    <dgm:cxn modelId="{D1E1B06B-F9E5-4CCD-AB2F-DC48547DC28E}" type="presParOf" srcId="{CF882234-B290-40F7-A9A8-56E243092FDA}" destId="{FFBA7F03-22CD-4019-8AB3-E491B5FA1525}" srcOrd="0" destOrd="0" presId="urn:microsoft.com/office/officeart/2005/8/layout/hierarchy1"/>
    <dgm:cxn modelId="{D1A969B0-044F-4111-818A-5CB114D6A2CD}" type="presParOf" srcId="{FFBA7F03-22CD-4019-8AB3-E491B5FA1525}" destId="{31F94217-4E61-4129-9970-1B4330345D2E}" srcOrd="0" destOrd="0" presId="urn:microsoft.com/office/officeart/2005/8/layout/hierarchy1"/>
    <dgm:cxn modelId="{5524191D-A471-4EDB-9BBF-9BB46E3C3B59}" type="presParOf" srcId="{FFBA7F03-22CD-4019-8AB3-E491B5FA1525}" destId="{632BC9F2-93C4-4AB6-98A3-FFAF0E3912E5}" srcOrd="1" destOrd="0" presId="urn:microsoft.com/office/officeart/2005/8/layout/hierarchy1"/>
    <dgm:cxn modelId="{2907FAAF-4937-4795-8FDF-094A385DC8E1}" type="presParOf" srcId="{CF882234-B290-40F7-A9A8-56E243092FDA}" destId="{06E1B6A7-2C4B-4DF1-B947-37B5E284636F}" srcOrd="1" destOrd="0" presId="urn:microsoft.com/office/officeart/2005/8/layout/hierarchy1"/>
    <dgm:cxn modelId="{00F6A91F-BF18-475F-92BA-C1E38FFBE233}" type="presParOf" srcId="{06E1B6A7-2C4B-4DF1-B947-37B5E284636F}" destId="{97BC710D-6D8B-4ED9-ABA1-74BA37258E56}" srcOrd="0" destOrd="0" presId="urn:microsoft.com/office/officeart/2005/8/layout/hierarchy1"/>
    <dgm:cxn modelId="{1108241D-ED5F-4441-9B5B-4F95A56696B4}" type="presParOf" srcId="{06E1B6A7-2C4B-4DF1-B947-37B5E284636F}" destId="{53D4A95C-A2FC-4076-A06F-FB0751B34A29}" srcOrd="1" destOrd="0" presId="urn:microsoft.com/office/officeart/2005/8/layout/hierarchy1"/>
    <dgm:cxn modelId="{C2679A85-AF1D-4D57-90DC-A9286DC1833F}" type="presParOf" srcId="{53D4A95C-A2FC-4076-A06F-FB0751B34A29}" destId="{0AC97AA3-D85F-4F7C-BD1B-BF4F60F9CF9F}" srcOrd="0" destOrd="0" presId="urn:microsoft.com/office/officeart/2005/8/layout/hierarchy1"/>
    <dgm:cxn modelId="{FA6D7750-D778-4E89-AE17-38EF732318D6}" type="presParOf" srcId="{0AC97AA3-D85F-4F7C-BD1B-BF4F60F9CF9F}" destId="{1F51FDC0-80AE-4E9F-9B58-51D89640985E}" srcOrd="0" destOrd="0" presId="urn:microsoft.com/office/officeart/2005/8/layout/hierarchy1"/>
    <dgm:cxn modelId="{8D8CB62F-DCA4-42BA-A3C1-65FE743EBEBC}" type="presParOf" srcId="{0AC97AA3-D85F-4F7C-BD1B-BF4F60F9CF9F}" destId="{057D29D6-736D-4CCA-B15F-187DD5F3C4EA}" srcOrd="1" destOrd="0" presId="urn:microsoft.com/office/officeart/2005/8/layout/hierarchy1"/>
    <dgm:cxn modelId="{A28604E7-9469-4D23-9208-F55D72080172}" type="presParOf" srcId="{53D4A95C-A2FC-4076-A06F-FB0751B34A29}" destId="{45E32B56-10C6-4CE4-BB22-309D7A5E6C1B}" srcOrd="1" destOrd="0" presId="urn:microsoft.com/office/officeart/2005/8/layout/hierarchy1"/>
    <dgm:cxn modelId="{4E762C1A-7F09-48B8-9224-82DBD45A1F47}" type="presParOf" srcId="{06E1B6A7-2C4B-4DF1-B947-37B5E284636F}" destId="{99B0318D-794D-4A51-B048-7422586334EB}" srcOrd="2" destOrd="0" presId="urn:microsoft.com/office/officeart/2005/8/layout/hierarchy1"/>
    <dgm:cxn modelId="{5A337884-C95F-41C8-9482-7C66E04D75B8}" type="presParOf" srcId="{06E1B6A7-2C4B-4DF1-B947-37B5E284636F}" destId="{FAED1789-DE7E-4FE3-85DC-7D61ACB696AE}" srcOrd="3" destOrd="0" presId="urn:microsoft.com/office/officeart/2005/8/layout/hierarchy1"/>
    <dgm:cxn modelId="{7A99C070-56A3-43CE-8209-35F44F1BE891}" type="presParOf" srcId="{FAED1789-DE7E-4FE3-85DC-7D61ACB696AE}" destId="{C3B9EFF2-7C1D-451B-94F3-8B588E8D582D}" srcOrd="0" destOrd="0" presId="urn:microsoft.com/office/officeart/2005/8/layout/hierarchy1"/>
    <dgm:cxn modelId="{5AF91DFE-42E5-40EF-8AB7-797AEF7851C4}" type="presParOf" srcId="{C3B9EFF2-7C1D-451B-94F3-8B588E8D582D}" destId="{664DBA06-209B-41D4-B75F-DCAF465EF577}" srcOrd="0" destOrd="0" presId="urn:microsoft.com/office/officeart/2005/8/layout/hierarchy1"/>
    <dgm:cxn modelId="{9C480B32-5F8F-4D23-84A8-992B4E574D81}" type="presParOf" srcId="{C3B9EFF2-7C1D-451B-94F3-8B588E8D582D}" destId="{70526558-988F-4E12-86C1-2CEA1860FF84}" srcOrd="1" destOrd="0" presId="urn:microsoft.com/office/officeart/2005/8/layout/hierarchy1"/>
    <dgm:cxn modelId="{990470EC-3C1E-473F-9D37-4F1EAFFBAAD1}" type="presParOf" srcId="{FAED1789-DE7E-4FE3-85DC-7D61ACB696AE}" destId="{E28C64EB-B107-46E4-8FE8-D5A3F2E13BD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0318D-794D-4A51-B048-7422586334EB}">
      <dsp:nvSpPr>
        <dsp:cNvPr id="0" name=""/>
        <dsp:cNvSpPr/>
      </dsp:nvSpPr>
      <dsp:spPr>
        <a:xfrm>
          <a:off x="3452939" y="1699457"/>
          <a:ext cx="1659347" cy="820902"/>
        </a:xfrm>
        <a:custGeom>
          <a:avLst/>
          <a:gdLst/>
          <a:ahLst/>
          <a:cxnLst/>
          <a:rect l="0" t="0" r="0" b="0"/>
          <a:pathLst>
            <a:path>
              <a:moveTo>
                <a:pt x="0" y="0"/>
              </a:moveTo>
              <a:lnTo>
                <a:pt x="0" y="568794"/>
              </a:lnTo>
              <a:lnTo>
                <a:pt x="1659347" y="568794"/>
              </a:lnTo>
              <a:lnTo>
                <a:pt x="1659347" y="8209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C710D-6D8B-4ED9-ABA1-74BA37258E56}">
      <dsp:nvSpPr>
        <dsp:cNvPr id="0" name=""/>
        <dsp:cNvSpPr/>
      </dsp:nvSpPr>
      <dsp:spPr>
        <a:xfrm>
          <a:off x="1786135" y="1699457"/>
          <a:ext cx="1666803" cy="820902"/>
        </a:xfrm>
        <a:custGeom>
          <a:avLst/>
          <a:gdLst/>
          <a:ahLst/>
          <a:cxnLst/>
          <a:rect l="0" t="0" r="0" b="0"/>
          <a:pathLst>
            <a:path>
              <a:moveTo>
                <a:pt x="1666803" y="0"/>
              </a:moveTo>
              <a:lnTo>
                <a:pt x="1666803" y="568794"/>
              </a:lnTo>
              <a:lnTo>
                <a:pt x="0" y="568794"/>
              </a:lnTo>
              <a:lnTo>
                <a:pt x="0" y="8209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94217-4E61-4129-9970-1B4330345D2E}">
      <dsp:nvSpPr>
        <dsp:cNvPr id="0" name=""/>
        <dsp:cNvSpPr/>
      </dsp:nvSpPr>
      <dsp:spPr>
        <a:xfrm>
          <a:off x="2092241" y="-28629"/>
          <a:ext cx="2721396" cy="17280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BC9F2-93C4-4AB6-98A3-FFAF0E3912E5}">
      <dsp:nvSpPr>
        <dsp:cNvPr id="0" name=""/>
        <dsp:cNvSpPr/>
      </dsp:nvSpPr>
      <dsp:spPr>
        <a:xfrm>
          <a:off x="2394618" y="258629"/>
          <a:ext cx="2721396" cy="17280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What does it mean to be famous</a:t>
          </a:r>
          <a:r>
            <a:rPr lang="ru-RU" sz="2900" kern="1200" dirty="0" smtClean="0"/>
            <a:t>?</a:t>
          </a:r>
          <a:endParaRPr lang="ru-RU" sz="2900" kern="1200" dirty="0"/>
        </a:p>
      </dsp:txBody>
      <dsp:txXfrm>
        <a:off x="2394618" y="258629"/>
        <a:ext cx="2721396" cy="1728086"/>
      </dsp:txXfrm>
    </dsp:sp>
    <dsp:sp modelId="{1F51FDC0-80AE-4E9F-9B58-51D89640985E}">
      <dsp:nvSpPr>
        <dsp:cNvPr id="0" name=""/>
        <dsp:cNvSpPr/>
      </dsp:nvSpPr>
      <dsp:spPr>
        <a:xfrm>
          <a:off x="425437" y="2520359"/>
          <a:ext cx="2721396" cy="17280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D29D6-736D-4CCA-B15F-187DD5F3C4EA}">
      <dsp:nvSpPr>
        <dsp:cNvPr id="0" name=""/>
        <dsp:cNvSpPr/>
      </dsp:nvSpPr>
      <dsp:spPr>
        <a:xfrm>
          <a:off x="727815" y="2807617"/>
          <a:ext cx="2721396" cy="17280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Advantages</a:t>
          </a:r>
          <a:endParaRPr lang="ru-RU" sz="2900" kern="1200" dirty="0"/>
        </a:p>
      </dsp:txBody>
      <dsp:txXfrm>
        <a:off x="727815" y="2807617"/>
        <a:ext cx="2721396" cy="1728086"/>
      </dsp:txXfrm>
    </dsp:sp>
    <dsp:sp modelId="{664DBA06-209B-41D4-B75F-DCAF465EF577}">
      <dsp:nvSpPr>
        <dsp:cNvPr id="0" name=""/>
        <dsp:cNvSpPr/>
      </dsp:nvSpPr>
      <dsp:spPr>
        <a:xfrm>
          <a:off x="3751588" y="2520359"/>
          <a:ext cx="2721396" cy="17280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26558-988F-4E12-86C1-2CEA1860FF84}">
      <dsp:nvSpPr>
        <dsp:cNvPr id="0" name=""/>
        <dsp:cNvSpPr/>
      </dsp:nvSpPr>
      <dsp:spPr>
        <a:xfrm>
          <a:off x="4053966" y="2807617"/>
          <a:ext cx="2721396" cy="17280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Disadvantages</a:t>
          </a:r>
          <a:endParaRPr lang="ru-RU" sz="2900" kern="1200" dirty="0"/>
        </a:p>
      </dsp:txBody>
      <dsp:txXfrm>
        <a:off x="4053966" y="2807617"/>
        <a:ext cx="2721396" cy="1728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10.10.2021</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10.10.2021</a:t>
            </a:fld>
            <a:endParaRPr lang="ru-RU" dirty="0"/>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10.10.2021</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10.10.2021</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8458200" cy="6048672"/>
          </a:xfrm>
        </p:spPr>
        <p:txBody>
          <a:bodyPr>
            <a:normAutofit fontScale="90000"/>
          </a:bodyPr>
          <a:lstStyle/>
          <a:p>
            <a:pPr algn="r"/>
            <a:r>
              <a:rPr lang="ru-RU" dirty="0" smtClean="0"/>
              <a:t>Презентация к уроку по учебному предмету «Английский язык» в 7 классе на тему: «</a:t>
            </a:r>
            <a:r>
              <a:rPr lang="en-US" dirty="0" smtClean="0"/>
              <a:t>How to become famous</a:t>
            </a:r>
            <a:r>
              <a:rPr lang="ru-RU" dirty="0" smtClean="0"/>
              <a:t>?»</a:t>
            </a:r>
            <a:r>
              <a:rPr lang="en-US" dirty="0" smtClean="0"/>
              <a:t> </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200" dirty="0" smtClean="0">
                <a:solidFill>
                  <a:schemeClr val="tx1"/>
                </a:solidFill>
              </a:rPr>
              <a:t>Родионова Ирина Петровна,</a:t>
            </a:r>
            <a:br>
              <a:rPr lang="ru-RU" sz="2200" dirty="0" smtClean="0">
                <a:solidFill>
                  <a:schemeClr val="tx1"/>
                </a:solidFill>
              </a:rPr>
            </a:br>
            <a:r>
              <a:rPr lang="ru-RU" sz="2200" dirty="0" smtClean="0">
                <a:solidFill>
                  <a:schemeClr val="tx1"/>
                </a:solidFill>
              </a:rPr>
              <a:t> учитель английского языка</a:t>
            </a:r>
            <a:br>
              <a:rPr lang="ru-RU" sz="2200" dirty="0" smtClean="0">
                <a:solidFill>
                  <a:schemeClr val="tx1"/>
                </a:solidFill>
              </a:rPr>
            </a:br>
            <a:r>
              <a:rPr lang="ru-RU" sz="2200" dirty="0" smtClean="0">
                <a:solidFill>
                  <a:schemeClr val="tx1"/>
                </a:solidFill>
              </a:rPr>
              <a:t>МБОУ СШ 9 г.Выкса</a:t>
            </a:r>
            <a:r>
              <a:rPr lang="ru-RU" dirty="0" smtClean="0"/>
              <a:t/>
            </a:r>
            <a:br>
              <a:rPr lang="ru-RU" dirty="0" smtClean="0"/>
            </a:br>
            <a:endParaRPr lang="ru-RU" dirty="0"/>
          </a:p>
        </p:txBody>
      </p:sp>
      <p:sp>
        <p:nvSpPr>
          <p:cNvPr id="3" name="Содержимое 2"/>
          <p:cNvSpPr txBox="1">
            <a:spLocks/>
          </p:cNvSpPr>
          <p:nvPr/>
        </p:nvSpPr>
        <p:spPr>
          <a:xfrm>
            <a:off x="467544" y="5445224"/>
            <a:ext cx="8229600" cy="841280"/>
          </a:xfrm>
          <a:prstGeom prst="rect">
            <a:avLst/>
          </a:prstGeom>
        </p:spPr>
        <p:txBody>
          <a:bodyPr vert="horz">
            <a:normAutofit/>
          </a:bodyPr>
          <a:lstStyle/>
          <a:p>
            <a:pPr marL="64008" marR="0" lvl="0" indent="0" algn="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ru-RU"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6600" dirty="0" smtClean="0"/>
              <a:t>Henry Ford</a:t>
            </a:r>
            <a:endParaRPr lang="ru-RU" sz="6600" dirty="0"/>
          </a:p>
        </p:txBody>
      </p:sp>
      <p:sp>
        <p:nvSpPr>
          <p:cNvPr id="3" name="Содержимое 2"/>
          <p:cNvSpPr>
            <a:spLocks noGrp="1"/>
          </p:cNvSpPr>
          <p:nvPr>
            <p:ph idx="1"/>
          </p:nvPr>
        </p:nvSpPr>
        <p:spPr>
          <a:xfrm>
            <a:off x="323528" y="2852936"/>
            <a:ext cx="8229600" cy="2979776"/>
          </a:xfrm>
        </p:spPr>
        <p:txBody>
          <a:bodyPr/>
          <a:lstStyle/>
          <a:p>
            <a:pPr>
              <a:buNone/>
            </a:pPr>
            <a:r>
              <a:rPr lang="en-US" dirty="0" smtClean="0"/>
              <a:t>Henry Ford was born in 1863 on a farm near Detroit, USA. When he was 16, he went to Detroit to work in a workshop. In 1896 he built his first car. He was the first to use an assembly line and in 1908 the company made a car that many people could buy.</a:t>
            </a:r>
            <a:endParaRPr lang="ru-RU" dirty="0"/>
          </a:p>
        </p:txBody>
      </p:sp>
      <p:pic>
        <p:nvPicPr>
          <p:cNvPr id="3074" name="Picture 2" descr="https://avatars.mds.yandex.net/get-zen_doc/1881616/pub_5e42d839a183c018969112c8_5e4383040c1c620fd8bd0c5b/scale_1200"/>
          <p:cNvPicPr>
            <a:picLocks noChangeAspect="1" noChangeArrowheads="1"/>
          </p:cNvPicPr>
          <p:nvPr/>
        </p:nvPicPr>
        <p:blipFill>
          <a:blip r:embed="rId2" cstate="print"/>
          <a:srcRect/>
          <a:stretch>
            <a:fillRect/>
          </a:stretch>
        </p:blipFill>
        <p:spPr bwMode="auto">
          <a:xfrm>
            <a:off x="6444208" y="692696"/>
            <a:ext cx="1733593"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s://somanyhorses.ru/wp-content/images/poleznoe/kak-eto-ustroeno/2020/3/genri-ford-ne-sozdaval-konveyer-razrushaem-populyarnyy-mif/5e73e93d80da4_kon-9.jpg"/>
          <p:cNvPicPr>
            <a:picLocks noChangeAspect="1" noChangeArrowheads="1"/>
          </p:cNvPicPr>
          <p:nvPr/>
        </p:nvPicPr>
        <p:blipFill>
          <a:blip r:embed="rId3" cstate="print"/>
          <a:srcRect/>
          <a:stretch>
            <a:fillRect/>
          </a:stretch>
        </p:blipFill>
        <p:spPr bwMode="auto">
          <a:xfrm>
            <a:off x="6300192" y="5157192"/>
            <a:ext cx="2051720" cy="143888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5915000" cy="1349896"/>
          </a:xfrm>
        </p:spPr>
        <p:txBody>
          <a:bodyPr>
            <a:noAutofit/>
          </a:bodyPr>
          <a:lstStyle/>
          <a:p>
            <a:r>
              <a:rPr lang="en-US" sz="5400" dirty="0" smtClean="0"/>
              <a:t>Evangeline Booth</a:t>
            </a:r>
            <a:endParaRPr lang="ru-RU" sz="5400" dirty="0"/>
          </a:p>
        </p:txBody>
      </p:sp>
      <p:sp>
        <p:nvSpPr>
          <p:cNvPr id="3" name="Содержимое 2"/>
          <p:cNvSpPr>
            <a:spLocks noGrp="1"/>
          </p:cNvSpPr>
          <p:nvPr>
            <p:ph idx="1"/>
          </p:nvPr>
        </p:nvSpPr>
        <p:spPr>
          <a:xfrm>
            <a:off x="457200" y="2924944"/>
            <a:ext cx="8229600" cy="3649592"/>
          </a:xfrm>
        </p:spPr>
        <p:txBody>
          <a:bodyPr/>
          <a:lstStyle/>
          <a:p>
            <a:pPr>
              <a:buNone/>
            </a:pPr>
            <a:r>
              <a:rPr lang="en-US" dirty="0" smtClean="0"/>
              <a:t>Evangeline Booth was  born in London on Christmas Day in 1865. People called her the </a:t>
            </a:r>
            <a:r>
              <a:rPr lang="ru-RU" dirty="0" smtClean="0"/>
              <a:t>«</a:t>
            </a:r>
            <a:r>
              <a:rPr lang="en-US" dirty="0" smtClean="0"/>
              <a:t>White Angel</a:t>
            </a:r>
            <a:r>
              <a:rPr lang="ru-RU" dirty="0" smtClean="0"/>
              <a:t>»</a:t>
            </a:r>
            <a:r>
              <a:rPr lang="en-US" dirty="0" smtClean="0"/>
              <a:t>. She raised money for poor people, supported needy people. She became the world leader of the Salvation Army. President Woodrow Wilson gave her a medal for her work.</a:t>
            </a:r>
            <a:endParaRPr lang="ru-RU" dirty="0"/>
          </a:p>
        </p:txBody>
      </p:sp>
      <p:pic>
        <p:nvPicPr>
          <p:cNvPr id="2050" name="Picture 2" descr="https://i.pinimg.com/736x/21/60/b4/2160b467aae9a8ab92d9e9db8f8dcdf8--the-salvation-army-strong-women.jpg"/>
          <p:cNvPicPr>
            <a:picLocks noChangeAspect="1" noChangeArrowheads="1"/>
          </p:cNvPicPr>
          <p:nvPr/>
        </p:nvPicPr>
        <p:blipFill>
          <a:blip r:embed="rId2" cstate="print"/>
          <a:srcRect/>
          <a:stretch>
            <a:fillRect/>
          </a:stretch>
        </p:blipFill>
        <p:spPr bwMode="auto">
          <a:xfrm>
            <a:off x="6804248" y="548680"/>
            <a:ext cx="1763688" cy="2186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heckerboard(across)">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3366120"/>
          </a:xfrm>
        </p:spPr>
        <p:txBody>
          <a:bodyPr>
            <a:normAutofit/>
          </a:bodyPr>
          <a:lstStyle/>
          <a:p>
            <a:r>
              <a:rPr lang="en-US" dirty="0" smtClean="0"/>
              <a:t>Discuss in groups what helped Mark Twain, Henry Ford and Evangeline Booth  to become famous. </a:t>
            </a:r>
            <a:r>
              <a:rPr lang="ru-RU" dirty="0" smtClean="0"/>
              <a:t/>
            </a:r>
            <a:br>
              <a:rPr lang="ru-RU" dirty="0" smtClean="0"/>
            </a:br>
            <a:r>
              <a:rPr lang="en-US" dirty="0" smtClean="0"/>
              <a:t/>
            </a:r>
            <a:br>
              <a:rPr lang="en-US" dirty="0" smtClean="0"/>
            </a:br>
            <a:endParaRPr lang="ru-RU" dirty="0"/>
          </a:p>
        </p:txBody>
      </p:sp>
      <p:pic>
        <p:nvPicPr>
          <p:cNvPr id="3074" name="Picture 2" descr="https://ukges.ru/wp-content/uploads/2021/03/roundtable.jpg"/>
          <p:cNvPicPr>
            <a:picLocks noChangeAspect="1" noChangeArrowheads="1"/>
          </p:cNvPicPr>
          <p:nvPr/>
        </p:nvPicPr>
        <p:blipFill>
          <a:blip r:embed="rId2" cstate="print"/>
          <a:srcRect/>
          <a:stretch>
            <a:fillRect/>
          </a:stretch>
        </p:blipFill>
        <p:spPr bwMode="auto">
          <a:xfrm>
            <a:off x="683568" y="3933056"/>
            <a:ext cx="3995936" cy="25306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340768"/>
            <a:ext cx="8229600" cy="4325112"/>
          </a:xfrm>
        </p:spPr>
        <p:txBody>
          <a:bodyPr>
            <a:normAutofit/>
          </a:bodyPr>
          <a:lstStyle/>
          <a:p>
            <a:pPr>
              <a:buNone/>
            </a:pPr>
            <a:r>
              <a:rPr lang="en-US" sz="4400" dirty="0" smtClean="0"/>
              <a:t>Come out with your statements. Agree or partly agree with your group mates.</a:t>
            </a:r>
            <a:endParaRPr lang="ru-RU" sz="4400" dirty="0"/>
          </a:p>
        </p:txBody>
      </p:sp>
      <p:pic>
        <p:nvPicPr>
          <p:cNvPr id="3076" name="Picture 4" descr="https://secureservercdn.net/198.71.233.33/z71.edf.myftpupload.com/wp-content/uploads/2021/04/ShadyOak-Agree-Disagree-1.jpg"/>
          <p:cNvPicPr>
            <a:picLocks noChangeAspect="1" noChangeArrowheads="1"/>
          </p:cNvPicPr>
          <p:nvPr/>
        </p:nvPicPr>
        <p:blipFill>
          <a:blip r:embed="rId2" cstate="print"/>
          <a:srcRect/>
          <a:stretch>
            <a:fillRect/>
          </a:stretch>
        </p:blipFill>
        <p:spPr bwMode="auto">
          <a:xfrm>
            <a:off x="5292079" y="3789040"/>
            <a:ext cx="3071337" cy="27089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linds(horizontal)">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340768"/>
            <a:ext cx="8229600" cy="4325112"/>
          </a:xfrm>
        </p:spPr>
        <p:txBody>
          <a:bodyPr>
            <a:normAutofit/>
          </a:bodyPr>
          <a:lstStyle/>
          <a:p>
            <a:pPr>
              <a:buNone/>
            </a:pPr>
            <a:r>
              <a:rPr lang="en-US" sz="4000" dirty="0" smtClean="0">
                <a:latin typeface="Times New Roman" pitchFamily="18" charset="0"/>
                <a:cs typeface="Times New Roman" pitchFamily="18" charset="0"/>
              </a:rPr>
              <a:t>What  have you done well? What was difficult for you?</a:t>
            </a:r>
            <a:endParaRPr lang="ru-RU" sz="4000" dirty="0">
              <a:latin typeface="Times New Roman" pitchFamily="18" charset="0"/>
              <a:cs typeface="Times New Roman" pitchFamily="18" charset="0"/>
            </a:endParaRPr>
          </a:p>
        </p:txBody>
      </p:sp>
      <p:pic>
        <p:nvPicPr>
          <p:cNvPr id="2050" name="Picture 2" descr="https://i.ytimg.com/vi/ziBVIicVEz8/maxresdefault.jpg"/>
          <p:cNvPicPr>
            <a:picLocks noChangeAspect="1" noChangeArrowheads="1"/>
          </p:cNvPicPr>
          <p:nvPr/>
        </p:nvPicPr>
        <p:blipFill>
          <a:blip r:embed="rId2" cstate="print"/>
          <a:srcRect/>
          <a:stretch>
            <a:fillRect/>
          </a:stretch>
        </p:blipFill>
        <p:spPr bwMode="auto">
          <a:xfrm>
            <a:off x="1979712" y="3861048"/>
            <a:ext cx="4751239" cy="26725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linds(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en-US" sz="3600" dirty="0" smtClean="0">
                <a:latin typeface="Times New Roman" pitchFamily="18" charset="0"/>
                <a:cs typeface="Times New Roman" pitchFamily="18" charset="0"/>
              </a:rPr>
              <a:t>Write down the home task: p.137 ex.1(1)</a:t>
            </a:r>
          </a:p>
          <a:p>
            <a:pPr>
              <a:buNone/>
            </a:pPr>
            <a:r>
              <a:rPr lang="en-US" sz="3600" dirty="0" smtClean="0">
                <a:latin typeface="Times New Roman" pitchFamily="18" charset="0"/>
                <a:cs typeface="Times New Roman" pitchFamily="18" charset="0"/>
              </a:rPr>
              <a:t>The lesson is over. Goodbye. Have a nice day, children</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737824"/>
          </a:xfrm>
        </p:spPr>
        <p:txBody>
          <a:bodyPr>
            <a:normAutofit/>
          </a:bodyPr>
          <a:lstStyle/>
          <a:p>
            <a:pPr>
              <a:buNone/>
            </a:pPr>
            <a:r>
              <a:rPr lang="en-US" sz="2000" b="1" dirty="0" smtClean="0"/>
              <a:t>Lesson of developing critical thinking include stages: evocation, realization of meaning.</a:t>
            </a:r>
          </a:p>
          <a:p>
            <a:pPr>
              <a:buNone/>
            </a:pPr>
            <a:r>
              <a:rPr lang="en-US" sz="2000" dirty="0" smtClean="0"/>
              <a:t>1 stage </a:t>
            </a:r>
            <a:r>
              <a:rPr lang="en-US" sz="2000" b="1" dirty="0" smtClean="0">
                <a:solidFill>
                  <a:schemeClr val="accent2"/>
                </a:solidFill>
              </a:rPr>
              <a:t>Evocation</a:t>
            </a:r>
            <a:r>
              <a:rPr lang="en-US" sz="2000" dirty="0" smtClean="0"/>
              <a:t>:</a:t>
            </a:r>
          </a:p>
          <a:p>
            <a:pPr>
              <a:buFont typeface="Arial" pitchFamily="34" charset="0"/>
              <a:buChar char="•"/>
            </a:pPr>
            <a:r>
              <a:rPr lang="en-US" sz="2000" dirty="0" smtClean="0"/>
              <a:t>actualization of previous knowledge;</a:t>
            </a:r>
          </a:p>
          <a:p>
            <a:pPr>
              <a:buFont typeface="Arial" pitchFamily="34" charset="0"/>
              <a:buChar char="•"/>
            </a:pPr>
            <a:r>
              <a:rPr lang="en-US" sz="2000" dirty="0" smtClean="0"/>
              <a:t>provokes interest to get new information;</a:t>
            </a:r>
          </a:p>
          <a:p>
            <a:pPr>
              <a:buFont typeface="Arial" pitchFamily="34" charset="0"/>
              <a:buChar char="•"/>
            </a:pPr>
            <a:r>
              <a:rPr lang="en-US" sz="2000" dirty="0" smtClean="0"/>
              <a:t>students state their own goals and purposes.</a:t>
            </a:r>
          </a:p>
          <a:p>
            <a:pPr>
              <a:buNone/>
            </a:pPr>
            <a:r>
              <a:rPr lang="en-US" sz="2000" u="sng" dirty="0" smtClean="0"/>
              <a:t>Possible ways and techniques:</a:t>
            </a:r>
          </a:p>
          <a:p>
            <a:pPr>
              <a:buFont typeface="Arial" pitchFamily="34" charset="0"/>
              <a:buChar char="•"/>
            </a:pPr>
            <a:r>
              <a:rPr lang="en-US" sz="2000" dirty="0" smtClean="0"/>
              <a:t>predictive narration using key words;</a:t>
            </a:r>
          </a:p>
          <a:p>
            <a:pPr>
              <a:buFont typeface="Arial" pitchFamily="34" charset="0"/>
              <a:buChar char="•"/>
            </a:pPr>
            <a:r>
              <a:rPr lang="en-US" sz="2000" dirty="0" smtClean="0"/>
              <a:t> graphic systematization of material(clusters).</a:t>
            </a:r>
          </a:p>
          <a:p>
            <a:pPr>
              <a:buNone/>
            </a:pPr>
            <a:r>
              <a:rPr lang="en-US" sz="2000" u="sng" dirty="0" smtClean="0"/>
              <a:t>Teacher’s activity</a:t>
            </a:r>
          </a:p>
          <a:p>
            <a:pPr>
              <a:buNone/>
            </a:pPr>
            <a:r>
              <a:rPr lang="en-US" sz="2000" dirty="0" smtClean="0"/>
              <a:t>A teacher should find out what students know about the topic, encourage students’ activity, increase their motivation for further work.</a:t>
            </a:r>
          </a:p>
          <a:p>
            <a:pPr>
              <a:buNone/>
            </a:pPr>
            <a:r>
              <a:rPr lang="en-US" sz="2000" u="sng" dirty="0" smtClean="0"/>
              <a:t>Students activity</a:t>
            </a:r>
          </a:p>
          <a:p>
            <a:pPr>
              <a:buNone/>
            </a:pPr>
            <a:r>
              <a:rPr lang="en-US" sz="2000" dirty="0" smtClean="0"/>
              <a:t>Students “recall” what they know, make predictions, systematize information before learning new material, ask questions.</a:t>
            </a:r>
            <a:endParaRPr lang="ru-RU" sz="20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5472608"/>
          </a:xfrm>
        </p:spPr>
        <p:txBody>
          <a:bodyPr/>
          <a:lstStyle/>
          <a:p>
            <a:pPr>
              <a:buNone/>
            </a:pPr>
            <a:r>
              <a:rPr lang="en-US" sz="2000" dirty="0" smtClean="0"/>
              <a:t>2 stage </a:t>
            </a:r>
            <a:r>
              <a:rPr lang="en-US" sz="2000" dirty="0" smtClean="0">
                <a:solidFill>
                  <a:schemeClr val="accent2"/>
                </a:solidFill>
              </a:rPr>
              <a:t>Realization of meaning:</a:t>
            </a:r>
          </a:p>
          <a:p>
            <a:r>
              <a:rPr lang="en-US" sz="2000" dirty="0" smtClean="0"/>
              <a:t>getting new information;</a:t>
            </a:r>
          </a:p>
          <a:p>
            <a:r>
              <a:rPr lang="en-US" sz="2000" dirty="0" smtClean="0"/>
              <a:t>correction of purposes of the lesson.</a:t>
            </a:r>
          </a:p>
          <a:p>
            <a:pPr>
              <a:buNone/>
            </a:pPr>
            <a:r>
              <a:rPr lang="en-US" sz="2000" u="sng" dirty="0" smtClean="0"/>
              <a:t>Possible ways and techniques</a:t>
            </a:r>
            <a:r>
              <a:rPr lang="en-US" sz="2000" dirty="0" smtClean="0"/>
              <a:t>:</a:t>
            </a:r>
          </a:p>
          <a:p>
            <a:r>
              <a:rPr lang="en-US" sz="2000" dirty="0" smtClean="0"/>
              <a:t>Method of active reading( on this stage students work with new information).</a:t>
            </a:r>
          </a:p>
          <a:p>
            <a:pPr>
              <a:buNone/>
            </a:pPr>
            <a:r>
              <a:rPr lang="en-US" sz="2000" u="sng" dirty="0" smtClean="0"/>
              <a:t>Teacher’s activity</a:t>
            </a:r>
          </a:p>
          <a:p>
            <a:pPr>
              <a:buNone/>
            </a:pPr>
            <a:r>
              <a:rPr lang="en-US" sz="2000" dirty="0" smtClean="0"/>
              <a:t>A teacher tries to keep students’ interest for the topic while working with new information.</a:t>
            </a:r>
          </a:p>
          <a:p>
            <a:pPr>
              <a:buNone/>
            </a:pPr>
            <a:r>
              <a:rPr lang="en-US" sz="2000" u="sng" dirty="0" smtClean="0"/>
              <a:t>Students activity</a:t>
            </a:r>
          </a:p>
          <a:p>
            <a:pPr>
              <a:buNone/>
            </a:pPr>
            <a:r>
              <a:rPr lang="en-US" sz="2000" dirty="0" smtClean="0"/>
              <a:t>Students read or listen texts using active methods of  operating information, making notes while realizing new information.</a:t>
            </a:r>
            <a:endParaRPr lang="ru-RU" sz="20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7"/>
            <a:ext cx="7772400" cy="792087"/>
          </a:xfrm>
        </p:spPr>
        <p:txBody>
          <a:bodyPr/>
          <a:lstStyle/>
          <a:p>
            <a:r>
              <a:rPr lang="en-US" dirty="0" smtClean="0"/>
              <a:t>Do you know these people?</a:t>
            </a:r>
            <a:endParaRPr lang="ru-RU" dirty="0"/>
          </a:p>
        </p:txBody>
      </p:sp>
      <p:sp>
        <p:nvSpPr>
          <p:cNvPr id="3" name="Подзаголовок 2"/>
          <p:cNvSpPr>
            <a:spLocks noGrp="1"/>
          </p:cNvSpPr>
          <p:nvPr>
            <p:ph type="subTitle" idx="1"/>
          </p:nvPr>
        </p:nvSpPr>
        <p:spPr>
          <a:xfrm>
            <a:off x="827584" y="5301208"/>
            <a:ext cx="7416824" cy="1080120"/>
          </a:xfrm>
        </p:spPr>
        <p:txBody>
          <a:bodyPr>
            <a:noAutofit/>
          </a:bodyPr>
          <a:lstStyle/>
          <a:p>
            <a:pPr algn="ctr"/>
            <a:r>
              <a:rPr lang="en-US" sz="3200" dirty="0" smtClean="0">
                <a:solidFill>
                  <a:schemeClr val="tx1"/>
                </a:solidFill>
              </a:rPr>
              <a:t>They all have one trait in common: they are famous!</a:t>
            </a:r>
            <a:endParaRPr lang="ru-RU" sz="3200" dirty="0">
              <a:solidFill>
                <a:schemeClr val="tx1"/>
              </a:solidFill>
            </a:endParaRPr>
          </a:p>
        </p:txBody>
      </p:sp>
      <p:pic>
        <p:nvPicPr>
          <p:cNvPr id="18434" name="Picture 2" descr="https://avatars.mds.yandex.net/get-zen_doc/222865/pub_5c0fd691006e0000abd7a786_5c0fd71a77e7fc00aaf7eee5/scale_1200"/>
          <p:cNvPicPr>
            <a:picLocks noChangeAspect="1" noChangeArrowheads="1"/>
          </p:cNvPicPr>
          <p:nvPr/>
        </p:nvPicPr>
        <p:blipFill>
          <a:blip r:embed="rId2" cstate="print"/>
          <a:srcRect/>
          <a:stretch>
            <a:fillRect/>
          </a:stretch>
        </p:blipFill>
        <p:spPr bwMode="auto">
          <a:xfrm>
            <a:off x="1763688" y="1196752"/>
            <a:ext cx="2024145" cy="2592288"/>
          </a:xfrm>
          <a:prstGeom prst="rect">
            <a:avLst/>
          </a:prstGeom>
          <a:ln>
            <a:noFill/>
          </a:ln>
          <a:effectLst>
            <a:softEdge rad="112500"/>
          </a:effectLst>
        </p:spPr>
      </p:pic>
      <p:pic>
        <p:nvPicPr>
          <p:cNvPr id="18436" name="Picture 4" descr="https://avatars.mds.yandex.net/get-zen_doc/1856484/pub_5dc820c1452197271c9ba2e2_5dc8265113aa6c3a6247d9d8/scale_1200"/>
          <p:cNvPicPr>
            <a:picLocks noChangeAspect="1" noChangeArrowheads="1"/>
          </p:cNvPicPr>
          <p:nvPr/>
        </p:nvPicPr>
        <p:blipFill>
          <a:blip r:embed="rId3" cstate="print"/>
          <a:srcRect/>
          <a:stretch>
            <a:fillRect/>
          </a:stretch>
        </p:blipFill>
        <p:spPr bwMode="auto">
          <a:xfrm>
            <a:off x="4680012" y="1124744"/>
            <a:ext cx="1890210" cy="2520280"/>
          </a:xfrm>
          <a:prstGeom prst="rect">
            <a:avLst/>
          </a:prstGeom>
          <a:ln>
            <a:noFill/>
          </a:ln>
          <a:effectLst>
            <a:softEdge rad="112500"/>
          </a:effectLst>
        </p:spPr>
      </p:pic>
      <p:pic>
        <p:nvPicPr>
          <p:cNvPr id="7170" name="Picture 2" descr="https://i.pinimg.com/736x/21/60/b4/2160b467aae9a8ab92d9e9db8f8dcdf8--the-salvation-army-strong-women.jpg"/>
          <p:cNvPicPr>
            <a:picLocks noChangeAspect="1" noChangeArrowheads="1"/>
          </p:cNvPicPr>
          <p:nvPr/>
        </p:nvPicPr>
        <p:blipFill>
          <a:blip r:embed="rId4" cstate="print"/>
          <a:srcRect/>
          <a:stretch>
            <a:fillRect/>
          </a:stretch>
        </p:blipFill>
        <p:spPr bwMode="auto">
          <a:xfrm>
            <a:off x="6937398" y="1196753"/>
            <a:ext cx="1974940" cy="2448272"/>
          </a:xfrm>
          <a:prstGeom prst="rect">
            <a:avLst/>
          </a:prstGeom>
          <a:ln>
            <a:noFill/>
          </a:ln>
          <a:effectLst>
            <a:softEdge rad="112500"/>
          </a:effectLst>
        </p:spPr>
      </p:pic>
      <p:sp>
        <p:nvSpPr>
          <p:cNvPr id="9218" name="AutoShape 2" descr="https://magas.sm-news.ru/wp-content/uploads/2020/03/03/elizaveta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9220" name="Picture 4" descr="https://magas.sm-news.ru/wp-content/uploads/2020/03/03/elizaveta1.jpg"/>
          <p:cNvPicPr>
            <a:picLocks noChangeAspect="1" noChangeArrowheads="1"/>
          </p:cNvPicPr>
          <p:nvPr/>
        </p:nvPicPr>
        <p:blipFill>
          <a:blip r:embed="rId5" cstate="print"/>
          <a:srcRect/>
          <a:stretch>
            <a:fillRect/>
          </a:stretch>
        </p:blipFill>
        <p:spPr bwMode="auto">
          <a:xfrm>
            <a:off x="2699792" y="3212976"/>
            <a:ext cx="2620964" cy="2172559"/>
          </a:xfrm>
          <a:prstGeom prst="rect">
            <a:avLst/>
          </a:prstGeom>
          <a:ln>
            <a:noFill/>
          </a:ln>
          <a:effectLst>
            <a:softEdge rad="112500"/>
          </a:effectLst>
        </p:spPr>
      </p:pic>
      <p:pic>
        <p:nvPicPr>
          <p:cNvPr id="9222" name="Picture 6" descr="http://v.img.com.ua/b/orig/4/8a/6cfecf95dc92338ca05a5039e56ef8a4.jpg"/>
          <p:cNvPicPr>
            <a:picLocks noChangeAspect="1" noChangeArrowheads="1"/>
          </p:cNvPicPr>
          <p:nvPr/>
        </p:nvPicPr>
        <p:blipFill>
          <a:blip r:embed="rId6" cstate="print"/>
          <a:srcRect/>
          <a:stretch>
            <a:fillRect/>
          </a:stretch>
        </p:blipFill>
        <p:spPr bwMode="auto">
          <a:xfrm>
            <a:off x="5940152" y="2852936"/>
            <a:ext cx="1763356" cy="252028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ppt_x"/>
                                          </p:val>
                                        </p:tav>
                                        <p:tav tm="100000">
                                          <p:val>
                                            <p:strVal val="#ppt_x"/>
                                          </p:val>
                                        </p:tav>
                                      </p:tavLst>
                                    </p:anim>
                                    <p:anim calcmode="lin" valueType="num">
                                      <p:cBhvr additive="base">
                                        <p:cTn id="26"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6624736" cy="1584176"/>
          </a:xfrm>
        </p:spPr>
        <p:txBody>
          <a:bodyPr>
            <a:normAutofit/>
          </a:bodyPr>
          <a:lstStyle/>
          <a:p>
            <a:r>
              <a:rPr lang="en-US" sz="4400" dirty="0" smtClean="0"/>
              <a:t>Is it easy to be famous?</a:t>
            </a:r>
            <a:endParaRPr lang="ru-RU" sz="4400" dirty="0"/>
          </a:p>
        </p:txBody>
      </p:sp>
      <p:sp>
        <p:nvSpPr>
          <p:cNvPr id="3" name="Содержимое 2"/>
          <p:cNvSpPr>
            <a:spLocks noGrp="1"/>
          </p:cNvSpPr>
          <p:nvPr>
            <p:ph idx="1"/>
          </p:nvPr>
        </p:nvSpPr>
        <p:spPr>
          <a:xfrm>
            <a:off x="0" y="2852936"/>
            <a:ext cx="7596336" cy="2120248"/>
          </a:xfrm>
        </p:spPr>
        <p:txBody>
          <a:bodyPr/>
          <a:lstStyle/>
          <a:p>
            <a:pPr>
              <a:buNone/>
            </a:pPr>
            <a:r>
              <a:rPr lang="en-US" dirty="0" smtClean="0"/>
              <a:t> </a:t>
            </a:r>
            <a:endParaRPr lang="ru-RU" dirty="0"/>
          </a:p>
        </p:txBody>
      </p:sp>
      <p:sp>
        <p:nvSpPr>
          <p:cNvPr id="6" name="Прямоугольник 5"/>
          <p:cNvSpPr/>
          <p:nvPr/>
        </p:nvSpPr>
        <p:spPr>
          <a:xfrm>
            <a:off x="827584" y="4365104"/>
            <a:ext cx="7632848" cy="2246769"/>
          </a:xfrm>
          <a:prstGeom prst="rect">
            <a:avLst/>
          </a:prstGeom>
        </p:spPr>
        <p:txBody>
          <a:bodyPr wrap="square">
            <a:spAutoFit/>
          </a:bodyPr>
          <a:lstStyle/>
          <a:p>
            <a:pPr algn="ctr"/>
            <a:r>
              <a:rPr lang="en-US" sz="2800" dirty="0" smtClean="0"/>
              <a:t>To answer this question you have to discuss in groups, what does it mean to be famous? Advantages and disadvantages of being famous.  You have to suggest so many ideas as possible! </a:t>
            </a:r>
            <a:endParaRPr lang="ru-RU" sz="2800" dirty="0"/>
          </a:p>
        </p:txBody>
      </p:sp>
      <p:pic>
        <p:nvPicPr>
          <p:cNvPr id="8194" name="Picture 2" descr="https://im0-tub-ru.yandex.net/i?id=e129857c7fb8c76b0129d5eddb603a0d-l&amp;n=13"/>
          <p:cNvPicPr>
            <a:picLocks noChangeAspect="1" noChangeArrowheads="1"/>
          </p:cNvPicPr>
          <p:nvPr/>
        </p:nvPicPr>
        <p:blipFill>
          <a:blip r:embed="rId2" cstate="print"/>
          <a:srcRect/>
          <a:stretch>
            <a:fillRect/>
          </a:stretch>
        </p:blipFill>
        <p:spPr bwMode="auto">
          <a:xfrm>
            <a:off x="6335688" y="692696"/>
            <a:ext cx="280831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80728"/>
            <a:ext cx="8229600" cy="1287016"/>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683568" y="5661248"/>
            <a:ext cx="8229600" cy="792088"/>
          </a:xfrm>
        </p:spPr>
        <p:txBody>
          <a:bodyPr>
            <a:normAutofit/>
          </a:bodyPr>
          <a:lstStyle/>
          <a:p>
            <a:pPr>
              <a:buNone/>
            </a:pPr>
            <a:r>
              <a:rPr lang="en-US" dirty="0" smtClean="0"/>
              <a:t> Write down your ideas in a cluster, please!</a:t>
            </a:r>
          </a:p>
        </p:txBody>
      </p:sp>
      <p:graphicFrame>
        <p:nvGraphicFramePr>
          <p:cNvPr id="7" name="Схема 6"/>
          <p:cNvGraphicFramePr/>
          <p:nvPr/>
        </p:nvGraphicFramePr>
        <p:xfrm>
          <a:off x="971600" y="908720"/>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763688" y="5805264"/>
            <a:ext cx="6264696" cy="369332"/>
          </a:xfrm>
          <a:prstGeom prst="rect">
            <a:avLst/>
          </a:prstGeom>
        </p:spPr>
        <p:txBody>
          <a:bodyPr wrap="square">
            <a:spAutoFit/>
          </a:bodyPr>
          <a:lstStyle/>
          <a:p>
            <a:pPr>
              <a:buNone/>
            </a:pP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709936"/>
          </a:xfrm>
        </p:spPr>
        <p:txBody>
          <a:bodyPr>
            <a:normAutofit/>
          </a:bodyPr>
          <a:lstStyle/>
          <a:p>
            <a:pPr algn="ctr"/>
            <a:r>
              <a:rPr lang="en-US" dirty="0" smtClean="0"/>
              <a:t>Becoming a famous  person is not really easy. </a:t>
            </a:r>
            <a:endParaRPr lang="ru-RU" dirty="0"/>
          </a:p>
        </p:txBody>
      </p:sp>
      <p:sp>
        <p:nvSpPr>
          <p:cNvPr id="3" name="Содержимое 2"/>
          <p:cNvSpPr>
            <a:spLocks noGrp="1"/>
          </p:cNvSpPr>
          <p:nvPr>
            <p:ph idx="1"/>
          </p:nvPr>
        </p:nvSpPr>
        <p:spPr>
          <a:xfrm>
            <a:off x="467544" y="5445224"/>
            <a:ext cx="8229600" cy="841280"/>
          </a:xfrm>
        </p:spPr>
        <p:txBody>
          <a:bodyPr/>
          <a:lstStyle/>
          <a:p>
            <a:pPr>
              <a:buNone/>
            </a:pPr>
            <a:r>
              <a:rPr lang="en-US" dirty="0" smtClean="0"/>
              <a:t>Do you agree with this statement? Why? Why not?</a:t>
            </a:r>
            <a:endParaRPr lang="ru-RU" dirty="0"/>
          </a:p>
        </p:txBody>
      </p:sp>
      <p:pic>
        <p:nvPicPr>
          <p:cNvPr id="8194" name="Picture 2" descr="https://www.conversionmarketingexperts.com/wp-content/uploads/2016/04/Content-Marketing-Flow-by-CME_shutterstock_108870437.jpg"/>
          <p:cNvPicPr>
            <a:picLocks noChangeAspect="1" noChangeArrowheads="1"/>
          </p:cNvPicPr>
          <p:nvPr/>
        </p:nvPicPr>
        <p:blipFill>
          <a:blip r:embed="rId2" cstate="print"/>
          <a:srcRect/>
          <a:stretch>
            <a:fillRect/>
          </a:stretch>
        </p:blipFill>
        <p:spPr bwMode="auto">
          <a:xfrm>
            <a:off x="3203848" y="2852936"/>
            <a:ext cx="2448272" cy="23832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ox(in)">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zen_doc/222865/pub_5c0fd691006e0000abd7a786_5c0fd71a77e7fc00aaf7eee5/scale_1200"/>
          <p:cNvPicPr>
            <a:picLocks noChangeAspect="1" noChangeArrowheads="1"/>
          </p:cNvPicPr>
          <p:nvPr/>
        </p:nvPicPr>
        <p:blipFill>
          <a:blip r:embed="rId2" cstate="print"/>
          <a:srcRect/>
          <a:stretch>
            <a:fillRect/>
          </a:stretch>
        </p:blipFill>
        <p:spPr bwMode="auto">
          <a:xfrm>
            <a:off x="5580112" y="1919368"/>
            <a:ext cx="2304256" cy="2951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67544" y="620689"/>
            <a:ext cx="7128792" cy="1569660"/>
          </a:xfrm>
          <a:prstGeom prst="rect">
            <a:avLst/>
          </a:prstGeom>
        </p:spPr>
        <p:txBody>
          <a:bodyPr wrap="square">
            <a:spAutoFit/>
          </a:bodyPr>
          <a:lstStyle/>
          <a:p>
            <a:r>
              <a:rPr lang="en-US" sz="3200" dirty="0" smtClean="0"/>
              <a:t>Famous people came to their fame in different ways. Do you know this person? </a:t>
            </a:r>
            <a:endParaRPr lang="ru-RU" sz="3200" dirty="0"/>
          </a:p>
        </p:txBody>
      </p:sp>
      <p:sp>
        <p:nvSpPr>
          <p:cNvPr id="6" name="Прямоугольник 5"/>
          <p:cNvSpPr/>
          <p:nvPr/>
        </p:nvSpPr>
        <p:spPr>
          <a:xfrm>
            <a:off x="755576" y="5373216"/>
            <a:ext cx="7416824" cy="1200329"/>
          </a:xfrm>
          <a:prstGeom prst="rect">
            <a:avLst/>
          </a:prstGeom>
        </p:spPr>
        <p:txBody>
          <a:bodyPr wrap="square">
            <a:spAutoFit/>
          </a:bodyPr>
          <a:lstStyle/>
          <a:p>
            <a:r>
              <a:rPr lang="en-US" sz="2400" dirty="0" smtClean="0"/>
              <a:t>Now let’s check your suppositions. Let’s read a text about the Mark Twain  and decide, whether we are right.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solidFill>
                  <a:schemeClr val="accent2"/>
                </a:solidFill>
              </a:rPr>
              <a:t>Mark Twain</a:t>
            </a:r>
            <a:endParaRPr lang="ru-RU" sz="4800" dirty="0"/>
          </a:p>
        </p:txBody>
      </p:sp>
      <p:sp>
        <p:nvSpPr>
          <p:cNvPr id="3" name="Содержимое 2"/>
          <p:cNvSpPr>
            <a:spLocks noGrp="1"/>
          </p:cNvSpPr>
          <p:nvPr>
            <p:ph idx="1"/>
          </p:nvPr>
        </p:nvSpPr>
        <p:spPr>
          <a:xfrm>
            <a:off x="251520" y="3081568"/>
            <a:ext cx="8229600" cy="3776432"/>
          </a:xfrm>
        </p:spPr>
        <p:txBody>
          <a:bodyPr/>
          <a:lstStyle/>
          <a:p>
            <a:pPr>
              <a:buNone/>
            </a:pPr>
            <a:r>
              <a:rPr lang="en-US" dirty="0" smtClean="0"/>
              <a:t>Mark Twain was a talented writer and  wrote some of the funniest stories in the world. His real name was Samuel Clemens. He was born in 1835. When Sam was twelve his father died. Sam began to write funny stories and took the name Mark Twain. His experience and talent helped him to write his funny stories.</a:t>
            </a:r>
            <a:endParaRPr lang="ru-RU" dirty="0" smtClean="0"/>
          </a:p>
          <a:p>
            <a:pPr>
              <a:buNone/>
            </a:pPr>
            <a:endParaRPr lang="ru-RU" dirty="0"/>
          </a:p>
        </p:txBody>
      </p:sp>
      <p:pic>
        <p:nvPicPr>
          <p:cNvPr id="4" name="Picture 4" descr="https://cdn.fishki.net/upload/post/201507/07/1589821/bd9b0073946b7584aa818859eda25edc.jpg"/>
          <p:cNvPicPr>
            <a:picLocks noChangeAspect="1" noChangeArrowheads="1"/>
          </p:cNvPicPr>
          <p:nvPr/>
        </p:nvPicPr>
        <p:blipFill>
          <a:blip r:embed="rId2" cstate="print"/>
          <a:srcRect/>
          <a:stretch>
            <a:fillRect/>
          </a:stretch>
        </p:blipFill>
        <p:spPr bwMode="auto">
          <a:xfrm>
            <a:off x="6372200" y="404664"/>
            <a:ext cx="2448272" cy="2448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522</TotalTime>
  <Words>592</Words>
  <Application>Microsoft Office PowerPoint</Application>
  <PresentationFormat>Экран (4:3)</PresentationFormat>
  <Paragraphs>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Презентация к уроку по учебному предмету «Английский язык» в 7 классе на тему: «How to become famous?»     Родионова Ирина Петровна,  учитель английского языка МБОУ СШ 9 г.Выкса </vt:lpstr>
      <vt:lpstr>Слайд 2</vt:lpstr>
      <vt:lpstr>Слайд 3</vt:lpstr>
      <vt:lpstr>Do you know these people?</vt:lpstr>
      <vt:lpstr>Is it easy to be famous?</vt:lpstr>
      <vt:lpstr> </vt:lpstr>
      <vt:lpstr>Becoming a famous  person is not really easy. </vt:lpstr>
      <vt:lpstr>Слайд 8</vt:lpstr>
      <vt:lpstr>Mark Twain</vt:lpstr>
      <vt:lpstr>Henry Ford</vt:lpstr>
      <vt:lpstr>Evangeline Booth</vt:lpstr>
      <vt:lpstr>Discuss in groups what helped Mark Twain, Henry Ford and Evangeline Booth  to become famous.   </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Ноутбук</dc:creator>
  <cp:lastModifiedBy>Ноутбук</cp:lastModifiedBy>
  <cp:revision>55</cp:revision>
  <dcterms:created xsi:type="dcterms:W3CDTF">2021-04-18T12:59:52Z</dcterms:created>
  <dcterms:modified xsi:type="dcterms:W3CDTF">2021-10-10T11:24:19Z</dcterms:modified>
</cp:coreProperties>
</file>