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4" r:id="rId4"/>
    <p:sldId id="286" r:id="rId5"/>
    <p:sldId id="339" r:id="rId6"/>
    <p:sldId id="341" r:id="rId7"/>
    <p:sldId id="343" r:id="rId8"/>
    <p:sldId id="294" r:id="rId9"/>
    <p:sldId id="318" r:id="rId10"/>
    <p:sldId id="292" r:id="rId11"/>
    <p:sldId id="296" r:id="rId12"/>
    <p:sldId id="319" r:id="rId13"/>
    <p:sldId id="321" r:id="rId14"/>
    <p:sldId id="325" r:id="rId15"/>
    <p:sldId id="335" r:id="rId16"/>
    <p:sldId id="326" r:id="rId17"/>
    <p:sldId id="327" r:id="rId18"/>
    <p:sldId id="328" r:id="rId19"/>
    <p:sldId id="329" r:id="rId20"/>
    <p:sldId id="330" r:id="rId21"/>
    <p:sldId id="332" r:id="rId22"/>
    <p:sldId id="324" r:id="rId23"/>
    <p:sldId id="334" r:id="rId24"/>
    <p:sldId id="337" r:id="rId25"/>
    <p:sldId id="338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4C6"/>
    <a:srgbClr val="4D4D4D"/>
    <a:srgbClr val="B92D14"/>
    <a:srgbClr val="35759D"/>
    <a:srgbClr val="35B19D"/>
    <a:srgbClr val="20A6C6"/>
    <a:srgbClr val="DEDEDE"/>
    <a:srgbClr val="075E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583BBA-A084-4B14-A54D-EAAA62941D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>
                <a:latin typeface="Arial" pitchFamily="34" charset="0"/>
              </a:rPr>
              <a:t>Данная работа – выполняется по индивидуальным карточкам. 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549A3-789A-4082-AFA6-66680256F5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dohcolonoc.ru/conspect/2082-konspekt-zanyatiya-na-temu-nasekomye.html&amp;sa=D&amp;ust=1463602716181000&amp;usg=AFQjCNFlIPTeJmp6xDdQuc4KQIHs2fnpv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D:\ТАША\картинки\рамки для всего\BORDERS\015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2857495"/>
            <a:ext cx="8229600" cy="323532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Разработала презентацию учитель                            начальных классов высшей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категории                                             МКОУ СОШ №148                                       </a:t>
            </a:r>
            <a:r>
              <a:rPr lang="ru-RU" sz="3600" b="1" dirty="0" err="1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Добрышкина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Елена Григорьевна 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г.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Купино, Новосибирской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области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Презентация к уроку по учебному предмету   «Окружающий мир» в 1 классе на тему;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«Кто такие насекомые?»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938184" y="1877667"/>
            <a:ext cx="7962900" cy="1791340"/>
          </a:xfrm>
        </p:spPr>
        <p:txBody>
          <a:bodyPr anchorCtr="0"/>
          <a:lstStyle/>
          <a:p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Планета насекомых</a:t>
            </a:r>
            <a:endParaRPr lang="ru-RU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2232248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2016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508500"/>
            <a:ext cx="23034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00042"/>
            <a:ext cx="7315200" cy="2643206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     Насекомые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Что вы знаете о насекомых?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А что бы вы хотели о них </a:t>
            </a:r>
            <a:r>
              <a:rPr lang="ru-RU" sz="4000" b="1" dirty="0" err="1" smtClean="0">
                <a:solidFill>
                  <a:srgbClr val="FF0000"/>
                </a:solidFill>
              </a:rPr>
              <a:t>узнать?Задайте</a:t>
            </a:r>
            <a:r>
              <a:rPr lang="ru-RU" sz="4000" b="1" dirty="0" smtClean="0">
                <a:solidFill>
                  <a:srgbClr val="FF0000"/>
                </a:solidFill>
              </a:rPr>
              <a:t> вопросы.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96611" name="Picture 3" descr="http://tips-ua.com/img/b/1/b1c299697aba1bba5f54e62f29a63e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5281608" cy="373379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57752" y="3143247"/>
            <a:ext cx="3846164" cy="348528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1"/>
          <p:cNvSpPr>
            <a:spLocks noChangeArrowheads="1"/>
          </p:cNvSpPr>
          <p:nvPr/>
        </p:nvSpPr>
        <p:spPr bwMode="auto">
          <a:xfrm>
            <a:off x="0" y="0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Вопросы: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строение,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сре­да обитания,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питание,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передвижение,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окраска или как выглядят,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разнообразие.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4259" name="Picture 3" descr="https://ds03.infourok.ru/uploads/ex/03bb/0001ec02-05c6fffa/11/hello_html_m72071e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643314"/>
            <a:ext cx="2071670" cy="2928958"/>
          </a:xfrm>
          <a:prstGeom prst="rect">
            <a:avLst/>
          </a:prstGeom>
          <a:noFill/>
        </p:spPr>
      </p:pic>
      <p:pic>
        <p:nvPicPr>
          <p:cNvPr id="4" name="Picture 3" descr="https://ds03.infourok.ru/uploads/ex/03bb/0001ec02-05c6fffa/11/hello_html_m72071e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4730" y="3795714"/>
            <a:ext cx="207167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5715040"/>
          </a:xfrm>
        </p:spPr>
        <p:txBody>
          <a:bodyPr/>
          <a:lstStyle/>
          <a:p>
            <a:r>
              <a:rPr lang="ru-RU" b="1" smtClean="0">
                <a:solidFill>
                  <a:schemeClr val="accent5">
                    <a:lumMod val="25000"/>
                  </a:schemeClr>
                </a:solidFill>
              </a:rPr>
              <a:t>Цель исследования</a:t>
            </a:r>
            <a:r>
              <a:rPr lang="ru-RU" b="1" smtClean="0"/>
              <a:t>: </a:t>
            </a:r>
            <a:br>
              <a:rPr lang="ru-RU" b="1" smtClean="0"/>
            </a:b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найти ответы на постав­ленные вопросы для углубления знаний о насекомых.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5282" name="Picture 2" descr="http://kokhanovo.tolochin.edu.by/be/sm_full.aspx?guid=18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4095750" cy="4010026"/>
          </a:xfrm>
          <a:prstGeom prst="rect">
            <a:avLst/>
          </a:prstGeom>
          <a:noFill/>
        </p:spPr>
      </p:pic>
      <p:pic>
        <p:nvPicPr>
          <p:cNvPr id="5" name="Picture 2" descr="http://kokhanovo.tolochin.edu.by/be/sm_full.aspx?guid=18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8" y="3438524"/>
            <a:ext cx="4095750" cy="40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315200" cy="177643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</a:rPr>
              <a:t>Исследование в малых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7315200" cy="470059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Инструкционный план: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1.  Внимательно прочитайте текст.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  Подчеркните интересные факты о насекомых.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3.  Постарайтесь ответить на вопросы.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4.  Прочитайте задание на рабочем листе и выполните его.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5.  Подготовьтесь к выступлению.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315200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ФИЗМИНУТКА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315200" cy="50577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 Прилетела к нам вчера»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Прилетела к нам вчера (Машут ладошками.)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Полосатая пчела. (На каждое название насекомого загибают один пальчик.)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А за нею шмель - </a:t>
            </a:r>
            <a:r>
              <a:rPr lang="ru-RU" sz="2400" b="1" dirty="0" err="1" smtClean="0">
                <a:solidFill>
                  <a:srgbClr val="FF0000"/>
                </a:solidFill>
              </a:rPr>
              <a:t>шмелек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И веселый мотылек,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Два жука и стрекоза, (Делают кружочки из пальчиков и подносят к глазам.)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 фонарики глаза.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Пожужжали, полетали, (Машут ладошками.)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От усталости упали. (Роняют ладони на </a:t>
            </a:r>
            <a:r>
              <a:rPr lang="ru-RU" sz="2400" b="1" dirty="0" smtClean="0">
                <a:solidFill>
                  <a:srgbClr val="FF0000"/>
                </a:solidFill>
                <a:hlinkClick r:id="rId2"/>
              </a:rPr>
              <a:t>стол</a:t>
            </a:r>
            <a:r>
              <a:rPr lang="ru-RU" sz="2400" b="1" dirty="0" smtClean="0">
                <a:solidFill>
                  <a:srgbClr val="FF0000"/>
                </a:solidFill>
              </a:rPr>
              <a:t>.)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315200" cy="142876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Рабочий лист 1 группы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315200" cy="5057788"/>
          </a:xfrm>
        </p:spPr>
        <p:txBody>
          <a:bodyPr/>
          <a:lstStyle/>
          <a:p>
            <a:r>
              <a:rPr lang="ru-RU" b="1" dirty="0" smtClean="0"/>
              <a:t>Строение тела насекомых: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Подпишите части тела насекомых</a:t>
            </a:r>
          </a:p>
          <a:p>
            <a:endParaRPr lang="ru-RU" dirty="0"/>
          </a:p>
        </p:txBody>
      </p:sp>
      <p:pic>
        <p:nvPicPr>
          <p:cNvPr id="227330" name="Picture 2" descr="http://www.zoofirma.ru/images/stories/sicret/31/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357562"/>
            <a:ext cx="3429024" cy="2571768"/>
          </a:xfrm>
          <a:prstGeom prst="rect">
            <a:avLst/>
          </a:prstGeom>
          <a:noFill/>
        </p:spPr>
      </p:pic>
      <p:pic>
        <p:nvPicPr>
          <p:cNvPr id="227334" name="Picture 6" descr="http://xn----itbnsbcicige.xn--p1ai/images/np/natjazhnye_potolki_ba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86058"/>
            <a:ext cx="3714776" cy="2428892"/>
          </a:xfrm>
          <a:prstGeom prst="rect">
            <a:avLst/>
          </a:prstGeom>
          <a:noFill/>
        </p:spPr>
      </p:pic>
      <p:pic>
        <p:nvPicPr>
          <p:cNvPr id="227336" name="Picture 8" descr="http://pngimg.com/uploads/fly/fly_PNG39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7315200" cy="121444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Рабочий лист 2 группы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315200" cy="50577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Передвижение насекомых:</a:t>
            </a:r>
            <a:endParaRPr lang="ru-RU" dirty="0" smtClean="0"/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Нарисуйте насекомых, которые летают, прыгают, ползают, ходят.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http://kokhanovo.tolochin.edu.by/be/sm_full.aspx?guid=18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8" y="3438524"/>
            <a:ext cx="2919434" cy="270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315200" cy="128588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Рабочий лист 3 группы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315200" cy="541497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Окраска и обитание насекомых: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Разукрасьте насекомых и соедините их с местом  обитания: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Луг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Сад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Лес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Огород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30402" name="Picture 2" descr="http://klopsos.ru/wp-content/uploads/2016/10/muha-e14778413857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85992"/>
            <a:ext cx="1928826" cy="1785925"/>
          </a:xfrm>
          <a:prstGeom prst="rect">
            <a:avLst/>
          </a:prstGeom>
          <a:noFill/>
        </p:spPr>
      </p:pic>
      <p:pic>
        <p:nvPicPr>
          <p:cNvPr id="230404" name="Picture 4" descr="https://img-fotki.yandex.ru/get/198569/289474118.10c4/0_17a542_2926dc7a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2500329" cy="1857388"/>
          </a:xfrm>
          <a:prstGeom prst="rect">
            <a:avLst/>
          </a:prstGeom>
          <a:noFill/>
        </p:spPr>
      </p:pic>
      <p:pic>
        <p:nvPicPr>
          <p:cNvPr id="230406" name="Picture 6" descr="http://fotohomka.ru/images/Jan/08/a451d8fc058aaf58fbcc3dc52388a183/min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14884"/>
            <a:ext cx="2643172" cy="1643074"/>
          </a:xfrm>
          <a:prstGeom prst="rect">
            <a:avLst/>
          </a:prstGeom>
          <a:noFill/>
        </p:spPr>
      </p:pic>
      <p:pic>
        <p:nvPicPr>
          <p:cNvPr id="230408" name="Picture 8" descr="http://stopvred.ru/wp-content/uploads/2015/09/Zhuk_koloradskiy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2500298" cy="1423953"/>
          </a:xfrm>
          <a:prstGeom prst="rect">
            <a:avLst/>
          </a:prstGeom>
          <a:noFill/>
        </p:spPr>
      </p:pic>
      <p:pic>
        <p:nvPicPr>
          <p:cNvPr id="230410" name="Picture 10" descr="http://www.animalplanethd.com/wp-content/uploads/2014/11/Yellow-Butterfly_Free_Wallpaper_animalplanethd.com_-1024x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00530"/>
            <a:ext cx="2609832" cy="285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Рабочий лист 4 группы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315200" cy="512922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Питание насекомых: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Отметьте, кто из нарисованных насекомых, чем питается?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Травянистыми растениями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Кровью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Насекомыми</a:t>
            </a:r>
          </a:p>
          <a:p>
            <a:endParaRPr lang="ru-RU" dirty="0"/>
          </a:p>
        </p:txBody>
      </p:sp>
      <p:pic>
        <p:nvPicPr>
          <p:cNvPr id="232450" name="Picture 2" descr="https://img-fotki.yandex.ru/get/198569/289474118.10c4/0_17a542_2926dc7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736"/>
            <a:ext cx="2143140" cy="1500198"/>
          </a:xfrm>
          <a:prstGeom prst="rect">
            <a:avLst/>
          </a:prstGeom>
          <a:noFill/>
        </p:spPr>
      </p:pic>
      <p:pic>
        <p:nvPicPr>
          <p:cNvPr id="232452" name="Picture 4" descr="http://www.mulierchile.com/horse-fly/horse-fly-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10387">
            <a:off x="6108017" y="3685064"/>
            <a:ext cx="2706297" cy="2041420"/>
          </a:xfrm>
          <a:prstGeom prst="rect">
            <a:avLst/>
          </a:prstGeom>
          <a:noFill/>
        </p:spPr>
      </p:pic>
      <p:pic>
        <p:nvPicPr>
          <p:cNvPr id="232454" name="Picture 6" descr="http://900igr.net/datai/biologija/Nasekomye-vrediteli/0008-010-Saranc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636"/>
            <a:ext cx="2428892" cy="1428720"/>
          </a:xfrm>
          <a:prstGeom prst="rect">
            <a:avLst/>
          </a:prstGeom>
          <a:noFill/>
        </p:spPr>
      </p:pic>
      <p:pic>
        <p:nvPicPr>
          <p:cNvPr id="232456" name="Picture 8" descr="https://photos.smugmug.com/Ants/Taxonomic-List-of-Ant-Genera/Myrmecia/i-qcKPxMZ/3/e6ba03ac/L/pyriformis17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643446"/>
            <a:ext cx="2214578" cy="2004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5">
                    <a:lumMod val="25000"/>
                  </a:schemeClr>
                </a:solidFill>
              </a:rPr>
              <a:t>Тип урока: усвоение новых знаний (урок _ исследование</a:t>
            </a:r>
            <a:r>
              <a:rPr lang="ru-RU" sz="4000" dirty="0">
                <a:solidFill>
                  <a:schemeClr val="accent5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Цель урока: формирование новых знаний о насекомых ,создание условий для осознания и осмысления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информации.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15200" cy="11430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Рабочий лист 5 группы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315200" cy="464347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Разнообразие насекомых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Распределите насекомых: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размеру;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силе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3474" name="Picture 2" descr="http://mirznanii.com/images-b/pictures/dic_biology/m_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85992"/>
            <a:ext cx="2286016" cy="1462086"/>
          </a:xfrm>
          <a:prstGeom prst="rect">
            <a:avLst/>
          </a:prstGeom>
          <a:noFill/>
        </p:spPr>
      </p:pic>
      <p:pic>
        <p:nvPicPr>
          <p:cNvPr id="233476" name="Picture 4" descr="http://www.zin.ru/ANIMALIA/COLEOPTERA/IMAGES/Vinogradov/ON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2714644" cy="2000264"/>
          </a:xfrm>
          <a:prstGeom prst="rect">
            <a:avLst/>
          </a:prstGeom>
          <a:noFill/>
        </p:spPr>
      </p:pic>
      <p:pic>
        <p:nvPicPr>
          <p:cNvPr id="233478" name="Picture 6" descr="https://img3.stockfresh.com/files/b/brm1949/m/85/2975114_stock-photo-carpenter-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86322"/>
            <a:ext cx="3071834" cy="1709723"/>
          </a:xfrm>
          <a:prstGeom prst="rect">
            <a:avLst/>
          </a:prstGeom>
          <a:noFill/>
        </p:spPr>
      </p:pic>
      <p:pic>
        <p:nvPicPr>
          <p:cNvPr id="233480" name="Picture 8" descr="http://nasekomie.ucoz.com/_pu/0/632436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429000"/>
            <a:ext cx="3429023" cy="2728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315200" cy="177643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Организация информации, обобщение.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же теперь мы можем сказать о насекомых?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Ка­кие они?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Какую главную мысль мы можем теперь сформулировать?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7315200" cy="514353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</a:rPr>
              <a:t>Организация информации, обобщение</a:t>
            </a:r>
            <a:r>
              <a:rPr lang="ru-RU" b="1" dirty="0" smtClean="0"/>
              <a:t> .</a:t>
            </a:r>
            <a:br>
              <a:rPr lang="ru-RU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 всех насекомых тело состоит из трёх частей: головы, груди, брюшка.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1.  На голове расположены глаза, усики и хоботок.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2.  На груди находятся крылья и ноги.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 всех взрослых насекомых шесть ног. У большинства насекомых в определённые периоды жизни отрастают крылья.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3.По количеству видов насекомые — са­мая богатая группа в животном мире.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ТАША\картинки\фоновые\61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63" y="214313"/>
            <a:ext cx="8358187" cy="857233"/>
          </a:xfrm>
        </p:spPr>
        <p:txBody>
          <a:bodyPr anchorCtr="0"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Какие насекомые здесь спрятались?</a:t>
            </a:r>
          </a:p>
        </p:txBody>
      </p:sp>
      <p:graphicFrame>
        <p:nvGraphicFramePr>
          <p:cNvPr id="26698" name="Group 74"/>
          <p:cNvGraphicFramePr>
            <a:graphicFrameLocks noGrp="1"/>
          </p:cNvGraphicFramePr>
          <p:nvPr/>
        </p:nvGraphicFramePr>
        <p:xfrm>
          <a:off x="1142976" y="1428734"/>
          <a:ext cx="7143750" cy="4719645"/>
        </p:xfrm>
        <a:graphic>
          <a:graphicData uri="http://schemas.openxmlformats.org/drawingml/2006/table">
            <a:tbl>
              <a:tblPr/>
              <a:tblGrid>
                <a:gridCol w="1020763"/>
                <a:gridCol w="1020762"/>
                <a:gridCol w="1020763"/>
                <a:gridCol w="1019175"/>
                <a:gridCol w="1020762"/>
                <a:gridCol w="1020763"/>
                <a:gridCol w="1020762"/>
              </a:tblGrid>
              <a:tr h="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6694" name="Picture 2" descr="D:\ТАША\картинки\бабочки , насекомые\C19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5029200"/>
            <a:ext cx="20812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315200" cy="714380"/>
          </a:xfrm>
        </p:spPr>
        <p:txBody>
          <a:bodyPr/>
          <a:lstStyle/>
          <a:p>
            <a:r>
              <a:rPr lang="ru-RU" b="1" dirty="0" smtClean="0"/>
              <a:t>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Итог урока.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315200" cy="512922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Рефлексия. -Ребята, давайте поможем насекомым и создадим для них полянку из цветов, ведь большинство насекомых питаются растениями и нектаром цветов.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Кто чувствовал себя комфортно на уроке, уверенно - возьмите зелёные цветочки.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Кто чувствовал себя немножко неуверенно, была проблема на уроке, ошибался, но ошибки свои понял и исправил - синие цветочки.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У кого была тревога на уроке, затруднения при выполнении заданий - красные цветочки. (учащиеся прикрепляют цветы на доску).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-Вот какая замечательная поляна у нас с вами получилась!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0550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Спасибо за старание.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Ведь главное - желание,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А навыки и знания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 годами к вам придут.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Прозвенел звонок с урока -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Поиграть пришла пора.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Что узнали на уроке,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забывайте никогда!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35522" name="Picture 2" descr="http://schzv1349.mskobr.ru/images/cms/data/090ffd5db08267f21200f4eeaf47dd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-428652"/>
            <a:ext cx="3500463" cy="4105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ТАША\картинки\рамки для всего\BORDERS\015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3106738" cy="346075"/>
          </a:xfrm>
        </p:spPr>
        <p:txBody>
          <a:bodyPr anchorCtr="0"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    Задачи: </a:t>
            </a:r>
            <a:endParaRPr lang="ru-RU" sz="4800" b="1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14400" y="1772816"/>
            <a:ext cx="7315200" cy="43924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Образовательные: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Формировать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у учащихся новые понятия отличительных особенностей строения насекомых.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Познакомить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учащихся с различными видами насекомых.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Развивающие: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melia_DG"/>
              </a:rPr>
              <a:t>Формировать способности наблюдать, мыслить, делать  выводы о том, чем отличаются насекомые от других видов животных.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melia_DG"/>
              </a:rPr>
              <a:t>Формировать умение выделять главное из  информации учителя.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melia_DG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Развивать память, внимание, интерес к изучаемому материалу.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Воспитательные: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melia_DG"/>
              </a:rPr>
              <a:t> 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Воспитывать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бережное отношение и любовь к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ТАША\картинки\рамки для всего\BORDERS\015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5045075" cy="1139825"/>
          </a:xfrm>
        </p:spPr>
        <p:txBody>
          <a:bodyPr anchorCtr="0"/>
          <a:lstStyle/>
          <a:p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Оборудование: </a:t>
            </a:r>
          </a:p>
        </p:txBody>
      </p:sp>
      <p:sp>
        <p:nvSpPr>
          <p:cNvPr id="4100" name="Содержимое 3"/>
          <p:cNvSpPr>
            <a:spLocks noGrp="1"/>
          </p:cNvSpPr>
          <p:nvPr>
            <p:ph idx="4294967295"/>
          </p:nvPr>
        </p:nvSpPr>
        <p:spPr>
          <a:xfrm>
            <a:off x="395288" y="1268413"/>
            <a:ext cx="8353425" cy="5113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latin typeface="Monotype Corsiva" pitchFamily="66" charset="0"/>
              </a:rPr>
              <a:t>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экран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компьютер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таблицы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учебник «Окружающий мир»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рабочая тетрадь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индивидуальные карточки для детей</a:t>
            </a:r>
          </a:p>
        </p:txBody>
      </p:sp>
      <p:pic>
        <p:nvPicPr>
          <p:cNvPr id="4101" name="Picture 11" descr="e8b094b7950d327c31c53f3be710d5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3929063"/>
            <a:ext cx="1847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315200" cy="12858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Организационный момент.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Психологический настрой на урок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914400" y="6629400"/>
            <a:ext cx="7315200" cy="228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сол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1438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315200" cy="163355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Актуализация знаний, мотивация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Назовите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группы животных,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которыми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 позна­комились на прошлом уроке.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://internatsenno.vitebsk.by/e107_images/newspost_images/sm_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2847974"/>
            <a:ext cx="4095750" cy="401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s/okruzhajuschij-mir/Kak-zhivut-zhivotnye/0002-002-Gruppy-zhivotnyk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1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980728"/>
            <a:ext cx="7315200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     КРОССВОРД  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1.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Отличительная особенность — 8 лапок.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Выкармливают своё потомство молоком.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3.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Чувствуют себя как дома и на суше, и в воде.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4.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 родителей и деток вся одежда из монеток.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5.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Те, с кем мы познакомимся сегодня поближе.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Ответы: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459504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— паук,</a:t>
            </a:r>
          </a:p>
          <a:p>
            <a:pPr lvl="0" algn="just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— звери, </a:t>
            </a:r>
          </a:p>
          <a:p>
            <a:pPr lvl="0" algn="just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— земноводные, </a:t>
            </a:r>
          </a:p>
          <a:p>
            <a:pPr lvl="0" algn="just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— рыбы, </a:t>
            </a:r>
          </a:p>
          <a:p>
            <a:pPr lvl="0" algn="just"/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— насекомые.</a:t>
            </a:r>
            <a:endParaRPr lang="ru-RU" sz="4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005DF2"/>
      </a:lt2>
      <a:accent1>
        <a:srgbClr val="1684FE"/>
      </a:accent1>
      <a:accent2>
        <a:srgbClr val="299CF3"/>
      </a:accent2>
      <a:accent3>
        <a:srgbClr val="FFFFFF"/>
      </a:accent3>
      <a:accent4>
        <a:srgbClr val="505050"/>
      </a:accent4>
      <a:accent5>
        <a:srgbClr val="ABC2FE"/>
      </a:accent5>
      <a:accent6>
        <a:srgbClr val="248DDC"/>
      </a:accent6>
      <a:hlink>
        <a:srgbClr val="59ABFF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239</TotalTime>
  <Words>697</Words>
  <Application>Microsoft Office PowerPoint</Application>
  <PresentationFormat>Экран (4:3)</PresentationFormat>
  <Paragraphs>152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powerpoint-template</vt:lpstr>
      <vt:lpstr>Слайд 1</vt:lpstr>
      <vt:lpstr>Тип урока: усвоение новых знаний (урок _ исследование)</vt:lpstr>
      <vt:lpstr>     Задачи: </vt:lpstr>
      <vt:lpstr>Оборудование: </vt:lpstr>
      <vt:lpstr>Организационный момент. Психологический настрой на урок </vt:lpstr>
      <vt:lpstr>Актуализация знаний, мотивация </vt:lpstr>
      <vt:lpstr>Слайд 7</vt:lpstr>
      <vt:lpstr>        КРОССВОРД  </vt:lpstr>
      <vt:lpstr>                Ответы: </vt:lpstr>
      <vt:lpstr>Планета насекомых</vt:lpstr>
      <vt:lpstr>     Насекомые  Что вы знаете о насекомых?  А что бы вы хотели о них узнать?Задайте вопросы. </vt:lpstr>
      <vt:lpstr>Слайд 12</vt:lpstr>
      <vt:lpstr>Цель исследования:  найти ответы на постав­ленные вопросы для углубления знаний о насекомых.</vt:lpstr>
      <vt:lpstr>Исследование в малых группах</vt:lpstr>
      <vt:lpstr>        ФИЗМИНУТКА</vt:lpstr>
      <vt:lpstr>Рабочий лист 1 группы </vt:lpstr>
      <vt:lpstr>Рабочий лист 2 группы </vt:lpstr>
      <vt:lpstr>Рабочий лист 3 группы </vt:lpstr>
      <vt:lpstr>Рабочий лист 4 группы</vt:lpstr>
      <vt:lpstr>Рабочий лист 5 группы</vt:lpstr>
      <vt:lpstr>Организация информации, обобщение.</vt:lpstr>
      <vt:lpstr>Организация информации, обобщение .  У всех насекомых тело состоит из трёх частей: головы, груди, брюшка.  1.  На голове расположены глаза, усики и хоботок. 2.  На груди находятся крылья и ноги. У всех взрослых насекомых шесть ног. У большинства насекомых в определённые периоды жизни отрастают крылья.  3.По количеству видов насекомые — са­мая богатая группа в животном мире.  </vt:lpstr>
      <vt:lpstr>Какие насекомые здесь спрятались?</vt:lpstr>
      <vt:lpstr>           Итог урока.</vt:lpstr>
      <vt:lpstr>Слайд 25</vt:lpstr>
    </vt:vector>
  </TitlesOfParts>
  <Company>МКОУ СОШ № 148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Добрыжкина Е. Г.</dc:creator>
  <cp:lastModifiedBy>User</cp:lastModifiedBy>
  <cp:revision>87</cp:revision>
  <dcterms:created xsi:type="dcterms:W3CDTF">2002-01-19T18:16:24Z</dcterms:created>
  <dcterms:modified xsi:type="dcterms:W3CDTF">2018-02-09T07:23:59Z</dcterms:modified>
</cp:coreProperties>
</file>