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4" r:id="rId1"/>
  </p:sldMasterIdLst>
  <p:notesMasterIdLst>
    <p:notesMasterId r:id="rId27"/>
  </p:notesMasterIdLst>
  <p:handoutMasterIdLst>
    <p:handoutMasterId r:id="rId28"/>
  </p:handoutMasterIdLst>
  <p:sldIdLst>
    <p:sldId id="394" r:id="rId2"/>
    <p:sldId id="395" r:id="rId3"/>
    <p:sldId id="401" r:id="rId4"/>
    <p:sldId id="379" r:id="rId5"/>
    <p:sldId id="386" r:id="rId6"/>
    <p:sldId id="299" r:id="rId7"/>
    <p:sldId id="402" r:id="rId8"/>
    <p:sldId id="381" r:id="rId9"/>
    <p:sldId id="272" r:id="rId10"/>
    <p:sldId id="380" r:id="rId11"/>
    <p:sldId id="344" r:id="rId12"/>
    <p:sldId id="383" r:id="rId13"/>
    <p:sldId id="326" r:id="rId14"/>
    <p:sldId id="384" r:id="rId15"/>
    <p:sldId id="351" r:id="rId16"/>
    <p:sldId id="385" r:id="rId17"/>
    <p:sldId id="311" r:id="rId18"/>
    <p:sldId id="388" r:id="rId19"/>
    <p:sldId id="387" r:id="rId20"/>
    <p:sldId id="399" r:id="rId21"/>
    <p:sldId id="400" r:id="rId22"/>
    <p:sldId id="396" r:id="rId23"/>
    <p:sldId id="390" r:id="rId24"/>
    <p:sldId id="398" r:id="rId25"/>
    <p:sldId id="403" r:id="rId26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6600"/>
    <a:srgbClr val="FFCC00"/>
    <a:srgbClr val="008000"/>
    <a:srgbClr val="CC0000"/>
    <a:srgbClr val="FF9933"/>
    <a:srgbClr val="FF3300"/>
    <a:srgbClr val="009900"/>
    <a:srgbClr val="006666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367" autoAdjust="0"/>
  </p:normalViewPr>
  <p:slideViewPr>
    <p:cSldViewPr>
      <p:cViewPr varScale="1">
        <p:scale>
          <a:sx n="80" d="100"/>
          <a:sy n="80" d="100"/>
        </p:scale>
        <p:origin x="-15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CFDD0BA-1D83-4BF0-BE83-17093C1AC6F9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</dgm:pt>
    <dgm:pt modelId="{7ADAC3F0-73F7-42D1-BDA5-08C5EA9F6364}">
      <dgm:prSet custT="1"/>
      <dgm:spPr>
        <a:solidFill>
          <a:srgbClr val="99FFCC">
            <a:lumMod val="20000"/>
            <a:lumOff val="8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pPr rtl="0" eaLnBrk="1" latinLnBrk="0"/>
          <a:r>
            <a:rPr lang="ru-RU" sz="2800" b="1" dirty="0" smtClean="0">
              <a:solidFill>
                <a:srgbClr val="660066"/>
              </a:solidFill>
              <a:effectLst/>
              <a:latin typeface="Calibri" panose="020F0502020204030204" pitchFamily="34" charset="0"/>
              <a:ea typeface="+mn-ea"/>
              <a:cs typeface="Times New Roman" pitchFamily="18" charset="0"/>
            </a:rPr>
            <a:t>Музыка</a:t>
          </a:r>
        </a:p>
      </dgm:t>
    </dgm:pt>
    <dgm:pt modelId="{A74E7EBF-EC9E-4689-B287-E0E11FDBE672}" type="parTrans" cxnId="{869DE92A-CACA-4B9D-8B12-55AEC6E03D3E}">
      <dgm:prSet/>
      <dgm:spPr/>
      <dgm:t>
        <a:bodyPr/>
        <a:lstStyle/>
        <a:p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itchFamily="18" charset="0"/>
          </a:endParaRPr>
        </a:p>
      </dgm:t>
    </dgm:pt>
    <dgm:pt modelId="{75B65778-C33D-47D8-8523-61118977352F}" type="sibTrans" cxnId="{869DE92A-CACA-4B9D-8B12-55AEC6E03D3E}">
      <dgm:prSet/>
      <dgm:spPr/>
      <dgm:t>
        <a:bodyPr/>
        <a:lstStyle/>
        <a:p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itchFamily="18" charset="0"/>
          </a:endParaRPr>
        </a:p>
      </dgm:t>
    </dgm:pt>
    <dgm:pt modelId="{6D755527-D84B-4B51-A409-8647817EB21D}">
      <dgm:prSet custT="1"/>
      <dgm:spPr>
        <a:solidFill>
          <a:srgbClr val="FF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pPr rtl="0" eaLnBrk="1" latinLnBrk="0"/>
          <a:r>
            <a:rPr lang="ru-RU" sz="28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Times New Roman" pitchFamily="18" charset="0"/>
            </a:rPr>
            <a:t>Ритм</a:t>
          </a:r>
        </a:p>
      </dgm:t>
    </dgm:pt>
    <dgm:pt modelId="{887FD982-823A-4555-8C73-330C42172BC3}" type="parTrans" cxnId="{1796D59D-94BE-4799-9430-1C7EA790B269}">
      <dgm:prSet custT="1"/>
      <dgm:spPr>
        <a:noFill/>
        <a:ln w="25400" cap="flat" cmpd="sng" algn="ctr">
          <a:solidFill>
            <a:srgbClr val="99FFCC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endParaRPr lang="ru-RU" sz="2800" b="1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ea typeface="+mn-ea"/>
            <a:cs typeface="Times New Roman" pitchFamily="18" charset="0"/>
          </a:endParaRPr>
        </a:p>
      </dgm:t>
    </dgm:pt>
    <dgm:pt modelId="{905CA431-DCD9-4E79-8CF6-18221A1603F1}" type="sibTrans" cxnId="{1796D59D-94BE-4799-9430-1C7EA790B269}">
      <dgm:prSet/>
      <dgm:spPr/>
      <dgm:t>
        <a:bodyPr/>
        <a:lstStyle/>
        <a:p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itchFamily="18" charset="0"/>
          </a:endParaRPr>
        </a:p>
      </dgm:t>
    </dgm:pt>
    <dgm:pt modelId="{60ED7ACF-7A56-42A6-98D1-AD737EF7B657}">
      <dgm:prSet custT="1"/>
      <dgm:spPr>
        <a:solidFill>
          <a:srgbClr val="7030A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pPr rtl="0" eaLnBrk="1" latinLnBrk="0"/>
          <a:r>
            <a:rPr lang="ru-RU" sz="28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Times New Roman" pitchFamily="18" charset="0"/>
            </a:rPr>
            <a:t>Динамика</a:t>
          </a:r>
        </a:p>
      </dgm:t>
    </dgm:pt>
    <dgm:pt modelId="{8294DE84-5A76-4DF5-9F0C-A4209DAE5233}" type="parTrans" cxnId="{03BE4568-AF94-4E2B-AB09-7151196105C9}">
      <dgm:prSet custT="1"/>
      <dgm:spPr>
        <a:noFill/>
        <a:ln w="25400" cap="flat" cmpd="sng" algn="ctr">
          <a:solidFill>
            <a:srgbClr val="99FFCC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endParaRPr lang="ru-RU" sz="2800" b="1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ea typeface="+mn-ea"/>
            <a:cs typeface="Times New Roman" pitchFamily="18" charset="0"/>
          </a:endParaRPr>
        </a:p>
      </dgm:t>
    </dgm:pt>
    <dgm:pt modelId="{AE1C333F-95AF-42AD-92EA-FC1B5857669D}" type="sibTrans" cxnId="{03BE4568-AF94-4E2B-AB09-7151196105C9}">
      <dgm:prSet/>
      <dgm:spPr/>
      <dgm:t>
        <a:bodyPr/>
        <a:lstStyle/>
        <a:p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itchFamily="18" charset="0"/>
          </a:endParaRPr>
        </a:p>
      </dgm:t>
    </dgm:pt>
    <dgm:pt modelId="{30AC0AED-08DB-43DE-A86D-1D98C0FCFE2F}">
      <dgm:prSet custT="1"/>
      <dgm:spPr>
        <a:solidFill>
          <a:srgbClr val="FF66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pPr rtl="0" eaLnBrk="1" latinLnBrk="0"/>
          <a:r>
            <a:rPr lang="ru-RU" sz="28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Times New Roman" pitchFamily="18" charset="0"/>
            </a:rPr>
            <a:t>Мелодия</a:t>
          </a:r>
        </a:p>
      </dgm:t>
    </dgm:pt>
    <dgm:pt modelId="{E81339BF-17D6-4B1B-91E3-F7E1707B2F3D}" type="parTrans" cxnId="{A7F9FBAF-9A42-4721-AB85-AEC1F53C4102}">
      <dgm:prSet custT="1"/>
      <dgm:spPr>
        <a:noFill/>
        <a:ln w="25400" cap="flat" cmpd="sng" algn="ctr">
          <a:solidFill>
            <a:srgbClr val="99FFCC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endParaRPr lang="ru-RU" sz="2800" b="1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ea typeface="+mn-ea"/>
            <a:cs typeface="Times New Roman" pitchFamily="18" charset="0"/>
          </a:endParaRPr>
        </a:p>
      </dgm:t>
    </dgm:pt>
    <dgm:pt modelId="{63C6AE5B-0609-41DA-9195-0D2AB3E9156C}" type="sibTrans" cxnId="{A7F9FBAF-9A42-4721-AB85-AEC1F53C4102}">
      <dgm:prSet/>
      <dgm:spPr/>
      <dgm:t>
        <a:bodyPr/>
        <a:lstStyle/>
        <a:p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itchFamily="18" charset="0"/>
          </a:endParaRPr>
        </a:p>
      </dgm:t>
    </dgm:pt>
    <dgm:pt modelId="{F5578FE8-0EC5-4EC9-A278-7665BE3E164B}">
      <dgm:prSet custT="1"/>
      <dgm:spPr>
        <a:solidFill>
          <a:srgbClr val="FFC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pPr rtl="0" eaLnBrk="1" latinLnBrk="0"/>
          <a:r>
            <a:rPr lang="ru-RU" sz="28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Times New Roman" pitchFamily="18" charset="0"/>
            </a:rPr>
            <a:t>Гармония</a:t>
          </a:r>
        </a:p>
      </dgm:t>
      <dgm:extLst/>
    </dgm:pt>
    <dgm:pt modelId="{E3CB7FF7-6CED-4F75-AF77-696871CFD385}" type="parTrans" cxnId="{FF889200-2FFB-4B86-8253-B9FFD3CD3AB9}">
      <dgm:prSet custT="1"/>
      <dgm:spPr>
        <a:noFill/>
        <a:ln w="25400" cap="flat" cmpd="sng" algn="ctr">
          <a:solidFill>
            <a:srgbClr val="99FFCC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endParaRPr lang="ru-RU" sz="2800" b="1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ea typeface="+mn-ea"/>
            <a:cs typeface="Times New Roman" pitchFamily="18" charset="0"/>
          </a:endParaRPr>
        </a:p>
      </dgm:t>
    </dgm:pt>
    <dgm:pt modelId="{CB2D30A8-FA86-4856-9C5E-C41087507B24}" type="sibTrans" cxnId="{FF889200-2FFB-4B86-8253-B9FFD3CD3AB9}">
      <dgm:prSet/>
      <dgm:spPr/>
      <dgm:t>
        <a:bodyPr/>
        <a:lstStyle/>
        <a:p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itchFamily="18" charset="0"/>
          </a:endParaRPr>
        </a:p>
      </dgm:t>
    </dgm:pt>
    <dgm:pt modelId="{A11385CD-9495-436C-A659-C6AA4FC39D86}">
      <dgm:prSet custT="1"/>
      <dgm:spPr>
        <a:solidFill>
          <a:srgbClr val="008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pPr rtl="0" eaLnBrk="1" latinLnBrk="0"/>
          <a:r>
            <a:rPr lang="ru-RU" sz="28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Times New Roman" pitchFamily="18" charset="0"/>
            </a:rPr>
            <a:t>Полифония</a:t>
          </a:r>
        </a:p>
      </dgm:t>
    </dgm:pt>
    <dgm:pt modelId="{66F4BDA5-AF43-4B1C-ADE1-4679872F291E}" type="parTrans" cxnId="{DAFD62BA-67AA-48BA-88C2-099E7A792265}">
      <dgm:prSet custT="1"/>
      <dgm:spPr>
        <a:noFill/>
        <a:ln w="25400" cap="flat" cmpd="sng" algn="ctr">
          <a:solidFill>
            <a:srgbClr val="99FFCC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endParaRPr lang="ru-RU" sz="2800" b="1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ea typeface="+mn-ea"/>
            <a:cs typeface="Times New Roman" pitchFamily="18" charset="0"/>
          </a:endParaRPr>
        </a:p>
      </dgm:t>
    </dgm:pt>
    <dgm:pt modelId="{6093B20F-88C2-4D8D-8227-8F941624B03D}" type="sibTrans" cxnId="{DAFD62BA-67AA-48BA-88C2-099E7A792265}">
      <dgm:prSet/>
      <dgm:spPr/>
      <dgm:t>
        <a:bodyPr/>
        <a:lstStyle/>
        <a:p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itchFamily="18" charset="0"/>
          </a:endParaRPr>
        </a:p>
      </dgm:t>
    </dgm:pt>
    <dgm:pt modelId="{E1ABD4DF-9762-4B1D-934A-326FF7A4DB7D}">
      <dgm:prSet custT="1"/>
      <dgm:spPr>
        <a:solidFill>
          <a:srgbClr val="0070C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pPr rtl="0" eaLnBrk="1" latinLnBrk="0"/>
          <a:r>
            <a:rPr lang="ru-RU" sz="28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Times New Roman" pitchFamily="18" charset="0"/>
            </a:rPr>
            <a:t>Фактура</a:t>
          </a:r>
        </a:p>
      </dgm:t>
    </dgm:pt>
    <dgm:pt modelId="{BEC4DC76-532F-4D4A-A6DE-A29ECDB1E0E2}" type="parTrans" cxnId="{606251EE-D462-4956-B373-EA9683A940A3}">
      <dgm:prSet custT="1"/>
      <dgm:spPr>
        <a:noFill/>
        <a:ln w="25400" cap="flat" cmpd="sng" algn="ctr">
          <a:solidFill>
            <a:srgbClr val="99FFCC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endParaRPr lang="ru-RU" sz="2800" b="1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ea typeface="+mn-ea"/>
            <a:cs typeface="Times New Roman" pitchFamily="18" charset="0"/>
          </a:endParaRPr>
        </a:p>
      </dgm:t>
    </dgm:pt>
    <dgm:pt modelId="{1A0A5B93-2F73-4F08-9BED-A9DE9AE001BA}" type="sibTrans" cxnId="{606251EE-D462-4956-B373-EA9683A940A3}">
      <dgm:prSet/>
      <dgm:spPr/>
      <dgm:t>
        <a:bodyPr/>
        <a:lstStyle/>
        <a:p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itchFamily="18" charset="0"/>
          </a:endParaRPr>
        </a:p>
      </dgm:t>
    </dgm:pt>
    <dgm:pt modelId="{84E76545-A4B4-471E-B0F6-C70ED91F6170}">
      <dgm:prSet custT="1"/>
      <dgm:spPr>
        <a:solidFill>
          <a:srgbClr val="00206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pPr rtl="0" eaLnBrk="1" latinLnBrk="0"/>
          <a:r>
            <a:rPr lang="ru-RU" sz="28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Times New Roman" pitchFamily="18" charset="0"/>
            </a:rPr>
            <a:t>Тембр</a:t>
          </a:r>
        </a:p>
      </dgm:t>
    </dgm:pt>
    <dgm:pt modelId="{BFB9C074-7601-4028-BD76-65CED11D8B4D}" type="parTrans" cxnId="{BC98CA96-B56F-44CE-836A-BDBCDC3C42F6}">
      <dgm:prSet custT="1"/>
      <dgm:spPr>
        <a:noFill/>
        <a:ln w="25400" cap="flat" cmpd="sng" algn="ctr">
          <a:solidFill>
            <a:srgbClr val="99FFCC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endParaRPr lang="ru-RU" sz="2800" b="1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ea typeface="+mn-ea"/>
            <a:cs typeface="Times New Roman" pitchFamily="18" charset="0"/>
          </a:endParaRPr>
        </a:p>
      </dgm:t>
    </dgm:pt>
    <dgm:pt modelId="{E66E4CED-D004-4926-8552-AC38C087B8EE}" type="sibTrans" cxnId="{BC98CA96-B56F-44CE-836A-BDBCDC3C42F6}">
      <dgm:prSet/>
      <dgm:spPr/>
      <dgm:t>
        <a:bodyPr/>
        <a:lstStyle/>
        <a:p>
          <a:endParaRPr lang="ru-RU" sz="28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itchFamily="18" charset="0"/>
          </a:endParaRPr>
        </a:p>
      </dgm:t>
    </dgm:pt>
    <dgm:pt modelId="{FC85A608-7111-4225-B217-8F8515CF9972}" type="pres">
      <dgm:prSet presAssocID="{9CFDD0BA-1D83-4BF0-BE83-17093C1AC6F9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0099DAD7-F5F0-46FF-BE38-825345F44726}" type="pres">
      <dgm:prSet presAssocID="{7ADAC3F0-73F7-42D1-BDA5-08C5EA9F6364}" presName="centerShape" presStyleLbl="node0" presStyleIdx="0" presStyleCnt="1" custScaleX="138332"/>
      <dgm:spPr>
        <a:xfrm>
          <a:off x="1941034" y="1546875"/>
          <a:ext cx="1265121" cy="1020275"/>
        </a:xfrm>
      </dgm:spPr>
      <dgm:t>
        <a:bodyPr/>
        <a:lstStyle/>
        <a:p>
          <a:endParaRPr lang="ru-RU"/>
        </a:p>
      </dgm:t>
    </dgm:pt>
    <dgm:pt modelId="{D7197BD2-042A-4F9F-AA4C-8835078057E1}" type="pres">
      <dgm:prSet presAssocID="{887FD982-823A-4555-8C73-330C42172BC3}" presName="parTrans" presStyleLbl="bgSibTrans2D1" presStyleIdx="0" presStyleCnt="7"/>
      <dgm:spPr>
        <a:xfrm rot="16200000">
          <a:off x="2318180" y="1273475"/>
          <a:ext cx="510829" cy="35971"/>
        </a:xfrm>
      </dgm:spPr>
      <dgm:t>
        <a:bodyPr/>
        <a:lstStyle/>
        <a:p>
          <a:endParaRPr lang="ru-RU"/>
        </a:p>
      </dgm:t>
    </dgm:pt>
    <dgm:pt modelId="{685C6867-87EA-4A41-AC95-A4A7310B6969}" type="pres">
      <dgm:prSet presAssocID="{6D755527-D84B-4B51-A409-8647817EB21D}" presName="node" presStyleLbl="node1" presStyleIdx="0" presStyleCnt="7" custScaleX="223202">
        <dgm:presLayoutVars>
          <dgm:bulletEnabled val="1"/>
        </dgm:presLayoutVars>
      </dgm:prSet>
      <dgm:spPr>
        <a:xfrm rot="16200000">
          <a:off x="1575505" y="15770"/>
          <a:ext cx="1996179" cy="1020275"/>
        </a:xfrm>
      </dgm:spPr>
      <dgm:t>
        <a:bodyPr/>
        <a:lstStyle/>
        <a:p>
          <a:endParaRPr lang="ru-RU"/>
        </a:p>
      </dgm:t>
    </dgm:pt>
    <dgm:pt modelId="{5687DA4C-01AC-4F15-9974-D2F07CA6548F}" type="pres">
      <dgm:prSet presAssocID="{E81339BF-17D6-4B1B-91E3-F7E1707B2F3D}" presName="parTrans" presStyleLbl="bgSibTrans2D1" presStyleIdx="1" presStyleCnt="7"/>
      <dgm:spPr>
        <a:xfrm rot="19285714">
          <a:off x="2991822" y="1590137"/>
          <a:ext cx="289327" cy="35971"/>
        </a:xfrm>
      </dgm:spPr>
      <dgm:t>
        <a:bodyPr/>
        <a:lstStyle/>
        <a:p>
          <a:endParaRPr lang="ru-RU"/>
        </a:p>
      </dgm:t>
    </dgm:pt>
    <dgm:pt modelId="{DC96B8D3-B3C7-44CC-B2CD-18FEDC80A442}" type="pres">
      <dgm:prSet presAssocID="{30AC0AED-08DB-43DE-A86D-1D98C0FCFE2F}" presName="node" presStyleLbl="node1" presStyleIdx="1" presStyleCnt="7" custScaleX="223202" custRadScaleRad="96811" custRadScaleInc="-17902">
        <dgm:presLayoutVars>
          <dgm:bulletEnabled val="1"/>
        </dgm:presLayoutVars>
      </dgm:prSet>
      <dgm:spPr>
        <a:xfrm rot="19201366">
          <a:off x="2872369" y="592247"/>
          <a:ext cx="1796583" cy="1020275"/>
        </a:xfrm>
      </dgm:spPr>
      <dgm:t>
        <a:bodyPr/>
        <a:lstStyle/>
        <a:p>
          <a:endParaRPr lang="ru-RU"/>
        </a:p>
      </dgm:t>
    </dgm:pt>
    <dgm:pt modelId="{18382B64-098E-4C79-B6BD-1D4C72E55006}" type="pres">
      <dgm:prSet presAssocID="{E3CB7FF7-6CED-4F75-AF77-696871CFD385}" presName="parTrans" presStyleLbl="bgSibTrans2D1" presStyleIdx="2" presStyleCnt="7"/>
      <dgm:spPr>
        <a:xfrm rot="771429">
          <a:off x="3180931" y="2189646"/>
          <a:ext cx="105132" cy="35971"/>
        </a:xfrm>
      </dgm:spPr>
      <dgm:t>
        <a:bodyPr/>
        <a:lstStyle/>
        <a:p>
          <a:endParaRPr lang="ru-RU"/>
        </a:p>
      </dgm:t>
    </dgm:pt>
    <dgm:pt modelId="{9614650A-04D2-4B5D-99FA-FBA2A499DE44}" type="pres">
      <dgm:prSet presAssocID="{F5578FE8-0EC5-4EC9-A278-7665BE3E164B}" presName="node" presStyleLbl="node1" presStyleIdx="2" presStyleCnt="7" custScaleX="223202" custRadScaleRad="102383" custRadScaleInc="-16476">
        <dgm:presLayoutVars>
          <dgm:bulletEnabled val="1"/>
        </dgm:presLayoutVars>
      </dgm:prSet>
      <dgm:spPr>
        <a:xfrm rot="910510">
          <a:off x="3232078" y="1887578"/>
          <a:ext cx="1668466" cy="1020275"/>
        </a:xfrm>
      </dgm:spPr>
      <dgm:t>
        <a:bodyPr/>
        <a:lstStyle/>
        <a:p>
          <a:endParaRPr lang="ru-RU"/>
        </a:p>
      </dgm:t>
    </dgm:pt>
    <dgm:pt modelId="{C86CD25B-B046-4265-918D-00A6FF54E6A6}" type="pres">
      <dgm:prSet presAssocID="{66F4BDA5-AF43-4B1C-ADE1-4679872F291E}" presName="parTrans" presStyleLbl="bgSibTrans2D1" presStyleIdx="3" presStyleCnt="7"/>
      <dgm:spPr>
        <a:xfrm rot="3857143">
          <a:off x="2673452" y="2720099"/>
          <a:ext cx="456259" cy="35971"/>
        </a:xfrm>
      </dgm:spPr>
      <dgm:t>
        <a:bodyPr/>
        <a:lstStyle/>
        <a:p>
          <a:endParaRPr lang="ru-RU"/>
        </a:p>
      </dgm:t>
    </dgm:pt>
    <dgm:pt modelId="{363DC3C9-766B-4135-A2EE-7DB2957147EC}" type="pres">
      <dgm:prSet presAssocID="{A11385CD-9495-436C-A659-C6AA4FC39D86}" presName="node" presStyleLbl="node1" presStyleIdx="3" presStyleCnt="7" custScaleX="223202" custRadScaleRad="127769" custRadScaleInc="-2114">
        <dgm:presLayoutVars>
          <dgm:bulletEnabled val="1"/>
        </dgm:presLayoutVars>
      </dgm:prSet>
      <dgm:spPr>
        <a:xfrm rot="3952808">
          <a:off x="2317913" y="2926353"/>
          <a:ext cx="1840005" cy="1020275"/>
        </a:xfrm>
      </dgm:spPr>
      <dgm:t>
        <a:bodyPr/>
        <a:lstStyle/>
        <a:p>
          <a:endParaRPr lang="ru-RU"/>
        </a:p>
      </dgm:t>
    </dgm:pt>
    <dgm:pt modelId="{23EF0D36-603D-4C1B-8035-0A18D1E3B11A}" type="pres">
      <dgm:prSet presAssocID="{BEC4DC76-532F-4D4A-A6DE-A29ECDB1E0E2}" presName="parTrans" presStyleLbl="bgSibTrans2D1" presStyleIdx="4" presStyleCnt="7"/>
      <dgm:spPr>
        <a:xfrm rot="6942857">
          <a:off x="2018002" y="2719769"/>
          <a:ext cx="455528" cy="35971"/>
        </a:xfrm>
      </dgm:spPr>
      <dgm:t>
        <a:bodyPr/>
        <a:lstStyle/>
        <a:p>
          <a:endParaRPr lang="ru-RU"/>
        </a:p>
      </dgm:t>
    </dgm:pt>
    <dgm:pt modelId="{DB218AF1-B009-4F19-B106-E9087A221C82}" type="pres">
      <dgm:prSet presAssocID="{E1ABD4DF-9762-4B1D-934A-326FF7A4DB7D}" presName="node" presStyleLbl="node1" presStyleIdx="4" presStyleCnt="7" custScaleX="223202" custRadScaleRad="101038" custRadScaleInc="12055">
        <dgm:presLayoutVars>
          <dgm:bulletEnabled val="1"/>
        </dgm:presLayoutVars>
      </dgm:prSet>
      <dgm:spPr>
        <a:xfrm rot="17691108">
          <a:off x="970252" y="2926353"/>
          <a:ext cx="1878041" cy="1020275"/>
        </a:xfrm>
      </dgm:spPr>
      <dgm:t>
        <a:bodyPr/>
        <a:lstStyle/>
        <a:p>
          <a:endParaRPr lang="ru-RU"/>
        </a:p>
      </dgm:t>
    </dgm:pt>
    <dgm:pt modelId="{C755EACB-6EC6-4D32-894D-AABD21228326}" type="pres">
      <dgm:prSet presAssocID="{BFB9C074-7601-4028-BD76-65CED11D8B4D}" presName="parTrans" presStyleLbl="bgSibTrans2D1" presStyleIdx="5" presStyleCnt="7"/>
      <dgm:spPr>
        <a:xfrm rot="10028571">
          <a:off x="1895611" y="2185760"/>
          <a:ext cx="70210" cy="35971"/>
        </a:xfrm>
      </dgm:spPr>
      <dgm:t>
        <a:bodyPr/>
        <a:lstStyle/>
        <a:p>
          <a:endParaRPr lang="ru-RU"/>
        </a:p>
      </dgm:t>
    </dgm:pt>
    <dgm:pt modelId="{F102DEFC-C9A4-4AA3-B9FB-882BCBCB7E7E}" type="pres">
      <dgm:prSet presAssocID="{84E76545-A4B4-471E-B0F6-C70ED91F6170}" presName="node" presStyleLbl="node1" presStyleIdx="5" presStyleCnt="7" custScaleX="223202" custRadScaleRad="97618" custRadScaleInc="18775">
        <dgm:presLayoutVars>
          <dgm:bulletEnabled val="1"/>
        </dgm:presLayoutVars>
      </dgm:prSet>
      <dgm:spPr>
        <a:xfrm rot="20789779">
          <a:off x="204854" y="1887578"/>
          <a:ext cx="1752047" cy="1020275"/>
        </a:xfrm>
      </dgm:spPr>
      <dgm:t>
        <a:bodyPr/>
        <a:lstStyle/>
        <a:p>
          <a:endParaRPr lang="ru-RU"/>
        </a:p>
      </dgm:t>
    </dgm:pt>
    <dgm:pt modelId="{5FFBD749-9164-49EF-BFF8-B41301388028}" type="pres">
      <dgm:prSet presAssocID="{8294DE84-5A76-4DF5-9F0C-A4209DAE5233}" presName="parTrans" presStyleLbl="bgSibTrans2D1" presStyleIdx="6" presStyleCnt="7"/>
      <dgm:spPr>
        <a:xfrm rot="13222008">
          <a:off x="1879873" y="1573966"/>
          <a:ext cx="293270" cy="35971"/>
        </a:xfrm>
      </dgm:spPr>
      <dgm:t>
        <a:bodyPr/>
        <a:lstStyle/>
        <a:p>
          <a:endParaRPr lang="ru-RU"/>
        </a:p>
      </dgm:t>
    </dgm:pt>
    <dgm:pt modelId="{8F4AEE86-D64A-45C9-AB24-70828321820E}" type="pres">
      <dgm:prSet presAssocID="{60ED7ACF-7A56-42A6-98D1-AD737EF7B657}" presName="node" presStyleLbl="node1" presStyleIdx="6" presStyleCnt="7" custScaleX="223202">
        <dgm:presLayoutVars>
          <dgm:bulletEnabled val="1"/>
        </dgm:presLayoutVars>
      </dgm:prSet>
      <dgm:spPr>
        <a:xfrm rot="2417775">
          <a:off x="504058" y="561003"/>
          <a:ext cx="1819559" cy="1020275"/>
        </a:xfrm>
      </dgm:spPr>
      <dgm:t>
        <a:bodyPr/>
        <a:lstStyle/>
        <a:p>
          <a:endParaRPr lang="ru-RU"/>
        </a:p>
      </dgm:t>
    </dgm:pt>
  </dgm:ptLst>
  <dgm:cxnLst>
    <dgm:cxn modelId="{606251EE-D462-4956-B373-EA9683A940A3}" srcId="{7ADAC3F0-73F7-42D1-BDA5-08C5EA9F6364}" destId="{E1ABD4DF-9762-4B1D-934A-326FF7A4DB7D}" srcOrd="4" destOrd="0" parTransId="{BEC4DC76-532F-4D4A-A6DE-A29ECDB1E0E2}" sibTransId="{1A0A5B93-2F73-4F08-9BED-A9DE9AE001BA}"/>
    <dgm:cxn modelId="{6D1D4075-4DDC-4D29-A882-2FFBC8963F48}" type="presOf" srcId="{30AC0AED-08DB-43DE-A86D-1D98C0FCFE2F}" destId="{DC96B8D3-B3C7-44CC-B2CD-18FEDC80A442}" srcOrd="0" destOrd="0" presId="urn:microsoft.com/office/officeart/2005/8/layout/radial4"/>
    <dgm:cxn modelId="{C33B6014-E9FD-4D6F-A3B0-BB92C15E2D04}" type="presOf" srcId="{BEC4DC76-532F-4D4A-A6DE-A29ECDB1E0E2}" destId="{23EF0D36-603D-4C1B-8035-0A18D1E3B11A}" srcOrd="0" destOrd="0" presId="urn:microsoft.com/office/officeart/2005/8/layout/radial4"/>
    <dgm:cxn modelId="{05FDD7C7-139A-43AD-80A9-D9C7B1F6E996}" type="presOf" srcId="{66F4BDA5-AF43-4B1C-ADE1-4679872F291E}" destId="{C86CD25B-B046-4265-918D-00A6FF54E6A6}" srcOrd="0" destOrd="0" presId="urn:microsoft.com/office/officeart/2005/8/layout/radial4"/>
    <dgm:cxn modelId="{BC98CA96-B56F-44CE-836A-BDBCDC3C42F6}" srcId="{7ADAC3F0-73F7-42D1-BDA5-08C5EA9F6364}" destId="{84E76545-A4B4-471E-B0F6-C70ED91F6170}" srcOrd="5" destOrd="0" parTransId="{BFB9C074-7601-4028-BD76-65CED11D8B4D}" sibTransId="{E66E4CED-D004-4926-8552-AC38C087B8EE}"/>
    <dgm:cxn modelId="{03BE4568-AF94-4E2B-AB09-7151196105C9}" srcId="{7ADAC3F0-73F7-42D1-BDA5-08C5EA9F6364}" destId="{60ED7ACF-7A56-42A6-98D1-AD737EF7B657}" srcOrd="6" destOrd="0" parTransId="{8294DE84-5A76-4DF5-9F0C-A4209DAE5233}" sibTransId="{AE1C333F-95AF-42AD-92EA-FC1B5857669D}"/>
    <dgm:cxn modelId="{D46DF1FE-C537-4FC3-97BA-4B1CB6578456}" type="presOf" srcId="{E81339BF-17D6-4B1B-91E3-F7E1707B2F3D}" destId="{5687DA4C-01AC-4F15-9974-D2F07CA6548F}" srcOrd="0" destOrd="0" presId="urn:microsoft.com/office/officeart/2005/8/layout/radial4"/>
    <dgm:cxn modelId="{45E91ED5-AEE5-4946-99B9-EC490F841E16}" type="presOf" srcId="{E1ABD4DF-9762-4B1D-934A-326FF7A4DB7D}" destId="{DB218AF1-B009-4F19-B106-E9087A221C82}" srcOrd="0" destOrd="0" presId="urn:microsoft.com/office/officeart/2005/8/layout/radial4"/>
    <dgm:cxn modelId="{1796D59D-94BE-4799-9430-1C7EA790B269}" srcId="{7ADAC3F0-73F7-42D1-BDA5-08C5EA9F6364}" destId="{6D755527-D84B-4B51-A409-8647817EB21D}" srcOrd="0" destOrd="0" parTransId="{887FD982-823A-4555-8C73-330C42172BC3}" sibTransId="{905CA431-DCD9-4E79-8CF6-18221A1603F1}"/>
    <dgm:cxn modelId="{FF889200-2FFB-4B86-8253-B9FFD3CD3AB9}" srcId="{7ADAC3F0-73F7-42D1-BDA5-08C5EA9F6364}" destId="{F5578FE8-0EC5-4EC9-A278-7665BE3E164B}" srcOrd="2" destOrd="0" parTransId="{E3CB7FF7-6CED-4F75-AF77-696871CFD385}" sibTransId="{CB2D30A8-FA86-4856-9C5E-C41087507B24}"/>
    <dgm:cxn modelId="{A7F9FBAF-9A42-4721-AB85-AEC1F53C4102}" srcId="{7ADAC3F0-73F7-42D1-BDA5-08C5EA9F6364}" destId="{30AC0AED-08DB-43DE-A86D-1D98C0FCFE2F}" srcOrd="1" destOrd="0" parTransId="{E81339BF-17D6-4B1B-91E3-F7E1707B2F3D}" sibTransId="{63C6AE5B-0609-41DA-9195-0D2AB3E9156C}"/>
    <dgm:cxn modelId="{FAD75A09-4DEB-4E78-A21E-66DA6C1C91AD}" type="presOf" srcId="{84E76545-A4B4-471E-B0F6-C70ED91F6170}" destId="{F102DEFC-C9A4-4AA3-B9FB-882BCBCB7E7E}" srcOrd="0" destOrd="0" presId="urn:microsoft.com/office/officeart/2005/8/layout/radial4"/>
    <dgm:cxn modelId="{6749EE00-D4AB-4B47-AEDE-B3B43C198933}" type="presOf" srcId="{8294DE84-5A76-4DF5-9F0C-A4209DAE5233}" destId="{5FFBD749-9164-49EF-BFF8-B41301388028}" srcOrd="0" destOrd="0" presId="urn:microsoft.com/office/officeart/2005/8/layout/radial4"/>
    <dgm:cxn modelId="{A99842D6-BEA9-4EE7-AA83-61ADE5BE963F}" type="presOf" srcId="{9CFDD0BA-1D83-4BF0-BE83-17093C1AC6F9}" destId="{FC85A608-7111-4225-B217-8F8515CF9972}" srcOrd="0" destOrd="0" presId="urn:microsoft.com/office/officeart/2005/8/layout/radial4"/>
    <dgm:cxn modelId="{5601E2D8-7A1C-4926-BA19-86A307B234B3}" type="presOf" srcId="{7ADAC3F0-73F7-42D1-BDA5-08C5EA9F6364}" destId="{0099DAD7-F5F0-46FF-BE38-825345F44726}" srcOrd="0" destOrd="0" presId="urn:microsoft.com/office/officeart/2005/8/layout/radial4"/>
    <dgm:cxn modelId="{2A6CBB5D-BEE7-497C-A5AD-1F58DE4D12A2}" type="presOf" srcId="{6D755527-D84B-4B51-A409-8647817EB21D}" destId="{685C6867-87EA-4A41-AC95-A4A7310B6969}" srcOrd="0" destOrd="0" presId="urn:microsoft.com/office/officeart/2005/8/layout/radial4"/>
    <dgm:cxn modelId="{B94E2294-7CBB-4A1A-9CD1-0F3BD31910E2}" type="presOf" srcId="{BFB9C074-7601-4028-BD76-65CED11D8B4D}" destId="{C755EACB-6EC6-4D32-894D-AABD21228326}" srcOrd="0" destOrd="0" presId="urn:microsoft.com/office/officeart/2005/8/layout/radial4"/>
    <dgm:cxn modelId="{A92DBB1D-AEE6-4FDF-B3DC-97CDFDA05840}" type="presOf" srcId="{A11385CD-9495-436C-A659-C6AA4FC39D86}" destId="{363DC3C9-766B-4135-A2EE-7DB2957147EC}" srcOrd="0" destOrd="0" presId="urn:microsoft.com/office/officeart/2005/8/layout/radial4"/>
    <dgm:cxn modelId="{DAFD62BA-67AA-48BA-88C2-099E7A792265}" srcId="{7ADAC3F0-73F7-42D1-BDA5-08C5EA9F6364}" destId="{A11385CD-9495-436C-A659-C6AA4FC39D86}" srcOrd="3" destOrd="0" parTransId="{66F4BDA5-AF43-4B1C-ADE1-4679872F291E}" sibTransId="{6093B20F-88C2-4D8D-8227-8F941624B03D}"/>
    <dgm:cxn modelId="{4F3E0781-3E0C-4E6A-821A-5DDD8E49B58E}" type="presOf" srcId="{887FD982-823A-4555-8C73-330C42172BC3}" destId="{D7197BD2-042A-4F9F-AA4C-8835078057E1}" srcOrd="0" destOrd="0" presId="urn:microsoft.com/office/officeart/2005/8/layout/radial4"/>
    <dgm:cxn modelId="{869DE92A-CACA-4B9D-8B12-55AEC6E03D3E}" srcId="{9CFDD0BA-1D83-4BF0-BE83-17093C1AC6F9}" destId="{7ADAC3F0-73F7-42D1-BDA5-08C5EA9F6364}" srcOrd="0" destOrd="0" parTransId="{A74E7EBF-EC9E-4689-B287-E0E11FDBE672}" sibTransId="{75B65778-C33D-47D8-8523-61118977352F}"/>
    <dgm:cxn modelId="{CA98B9D1-9E37-4C27-A0EA-A7C5169C556C}" type="presOf" srcId="{E3CB7FF7-6CED-4F75-AF77-696871CFD385}" destId="{18382B64-098E-4C79-B6BD-1D4C72E55006}" srcOrd="0" destOrd="0" presId="urn:microsoft.com/office/officeart/2005/8/layout/radial4"/>
    <dgm:cxn modelId="{47BD4B01-34BD-4D93-B5AE-AE8613ADA65A}" type="presOf" srcId="{F5578FE8-0EC5-4EC9-A278-7665BE3E164B}" destId="{9614650A-04D2-4B5D-99FA-FBA2A499DE44}" srcOrd="0" destOrd="0" presId="urn:microsoft.com/office/officeart/2005/8/layout/radial4"/>
    <dgm:cxn modelId="{FBF5437E-CC8B-4F4F-869A-51CC79B8433F}" type="presOf" srcId="{60ED7ACF-7A56-42A6-98D1-AD737EF7B657}" destId="{8F4AEE86-D64A-45C9-AB24-70828321820E}" srcOrd="0" destOrd="0" presId="urn:microsoft.com/office/officeart/2005/8/layout/radial4"/>
    <dgm:cxn modelId="{E8316E6C-6EEC-4A33-A231-02CC6E07D6D7}" type="presParOf" srcId="{FC85A608-7111-4225-B217-8F8515CF9972}" destId="{0099DAD7-F5F0-46FF-BE38-825345F44726}" srcOrd="0" destOrd="0" presId="urn:microsoft.com/office/officeart/2005/8/layout/radial4"/>
    <dgm:cxn modelId="{043A6173-328F-40C7-BC42-2E7BD31044A5}" type="presParOf" srcId="{FC85A608-7111-4225-B217-8F8515CF9972}" destId="{D7197BD2-042A-4F9F-AA4C-8835078057E1}" srcOrd="1" destOrd="0" presId="urn:microsoft.com/office/officeart/2005/8/layout/radial4"/>
    <dgm:cxn modelId="{14BBAD5A-75E9-4BE0-8C5B-DC0F8F8E5CBB}" type="presParOf" srcId="{FC85A608-7111-4225-B217-8F8515CF9972}" destId="{685C6867-87EA-4A41-AC95-A4A7310B6969}" srcOrd="2" destOrd="0" presId="urn:microsoft.com/office/officeart/2005/8/layout/radial4"/>
    <dgm:cxn modelId="{0B56E6B5-792E-4099-A2ED-1136BE92A2D9}" type="presParOf" srcId="{FC85A608-7111-4225-B217-8F8515CF9972}" destId="{5687DA4C-01AC-4F15-9974-D2F07CA6548F}" srcOrd="3" destOrd="0" presId="urn:microsoft.com/office/officeart/2005/8/layout/radial4"/>
    <dgm:cxn modelId="{B59C4E49-6E43-40DD-BDE0-6B5AA326AE2E}" type="presParOf" srcId="{FC85A608-7111-4225-B217-8F8515CF9972}" destId="{DC96B8D3-B3C7-44CC-B2CD-18FEDC80A442}" srcOrd="4" destOrd="0" presId="urn:microsoft.com/office/officeart/2005/8/layout/radial4"/>
    <dgm:cxn modelId="{558C2FF3-C623-42A0-A024-36BEE2B48E8D}" type="presParOf" srcId="{FC85A608-7111-4225-B217-8F8515CF9972}" destId="{18382B64-098E-4C79-B6BD-1D4C72E55006}" srcOrd="5" destOrd="0" presId="urn:microsoft.com/office/officeart/2005/8/layout/radial4"/>
    <dgm:cxn modelId="{7A9325CC-0296-4169-9E93-E5F0343C2CFF}" type="presParOf" srcId="{FC85A608-7111-4225-B217-8F8515CF9972}" destId="{9614650A-04D2-4B5D-99FA-FBA2A499DE44}" srcOrd="6" destOrd="0" presId="urn:microsoft.com/office/officeart/2005/8/layout/radial4"/>
    <dgm:cxn modelId="{E82A74C0-3B97-4618-8D35-CDB59A4D8408}" type="presParOf" srcId="{FC85A608-7111-4225-B217-8F8515CF9972}" destId="{C86CD25B-B046-4265-918D-00A6FF54E6A6}" srcOrd="7" destOrd="0" presId="urn:microsoft.com/office/officeart/2005/8/layout/radial4"/>
    <dgm:cxn modelId="{1275F95D-DC19-40FF-AEF9-C829D89B676B}" type="presParOf" srcId="{FC85A608-7111-4225-B217-8F8515CF9972}" destId="{363DC3C9-766B-4135-A2EE-7DB2957147EC}" srcOrd="8" destOrd="0" presId="urn:microsoft.com/office/officeart/2005/8/layout/radial4"/>
    <dgm:cxn modelId="{624F81CD-94D7-4111-BD07-6848EEBD9B2C}" type="presParOf" srcId="{FC85A608-7111-4225-B217-8F8515CF9972}" destId="{23EF0D36-603D-4C1B-8035-0A18D1E3B11A}" srcOrd="9" destOrd="0" presId="urn:microsoft.com/office/officeart/2005/8/layout/radial4"/>
    <dgm:cxn modelId="{AE0A5839-C803-4B9C-9458-0CB02BC08958}" type="presParOf" srcId="{FC85A608-7111-4225-B217-8F8515CF9972}" destId="{DB218AF1-B009-4F19-B106-E9087A221C82}" srcOrd="10" destOrd="0" presId="urn:microsoft.com/office/officeart/2005/8/layout/radial4"/>
    <dgm:cxn modelId="{2B4FF2F7-2992-4850-AFC9-A363614D39F9}" type="presParOf" srcId="{FC85A608-7111-4225-B217-8F8515CF9972}" destId="{C755EACB-6EC6-4D32-894D-AABD21228326}" srcOrd="11" destOrd="0" presId="urn:microsoft.com/office/officeart/2005/8/layout/radial4"/>
    <dgm:cxn modelId="{7927D263-3256-441A-A601-0AE5F91437BF}" type="presParOf" srcId="{FC85A608-7111-4225-B217-8F8515CF9972}" destId="{F102DEFC-C9A4-4AA3-B9FB-882BCBCB7E7E}" srcOrd="12" destOrd="0" presId="urn:microsoft.com/office/officeart/2005/8/layout/radial4"/>
    <dgm:cxn modelId="{5CD13EAC-01D3-42D1-AAD8-262CB3223860}" type="presParOf" srcId="{FC85A608-7111-4225-B217-8F8515CF9972}" destId="{5FFBD749-9164-49EF-BFF8-B41301388028}" srcOrd="13" destOrd="0" presId="urn:microsoft.com/office/officeart/2005/8/layout/radial4"/>
    <dgm:cxn modelId="{83641E15-C2F2-485A-BCD4-609110EF2975}" type="presParOf" srcId="{FC85A608-7111-4225-B217-8F8515CF9972}" destId="{8F4AEE86-D64A-45C9-AB24-70828321820E}" srcOrd="14" destOrd="0" presId="urn:microsoft.com/office/officeart/2005/8/layout/radial4"/>
  </dgm:cxnLst>
  <dgm:bg>
    <a:effectLst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887F02D-31E4-4B5B-8815-C4031D339040}" type="doc">
      <dgm:prSet loTypeId="urn:microsoft.com/office/officeart/2005/8/layout/default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F2DD288-DBCE-4937-9113-7BBF4E12D496}">
      <dgm:prSet phldrT="[Текст]" custT="1"/>
      <dgm:spPr/>
      <dgm:t>
        <a:bodyPr/>
        <a:lstStyle/>
        <a:p>
          <a:pPr algn="l"/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1. Приведите три примера ритма в окружающем мире.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DEA2F17-D814-44DF-AB38-2A19710D636D}" type="parTrans" cxnId="{449F0D16-6965-4254-A621-CD82DE0201E7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B69BCE4-44FD-467A-B927-802E11767ACC}" type="sibTrans" cxnId="{449F0D16-6965-4254-A621-CD82DE0201E7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AB0BFEE-935D-49D8-B229-DC7F37208E57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4. Какие жанры музыки связаны с движением?</a:t>
          </a:r>
        </a:p>
        <a:p>
          <a:pPr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anose="02020603050405020304" pitchFamily="18" charset="0"/>
          </a:endParaRPr>
        </a:p>
      </dgm:t>
    </dgm:pt>
    <dgm:pt modelId="{C22CCA43-A917-4851-8C29-363B0B6921E6}" type="parTrans" cxnId="{851A988F-B495-4F3C-B0EA-C153840DA918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5AAF87-89E1-4F33-89B1-38DB60A14BFE}" type="sibTrans" cxnId="{851A988F-B495-4F3C-B0EA-C153840DA918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16CA1A5-A37C-4C86-B12E-9F5DF7137455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2. Каковы коренные свойства ритма?</a:t>
          </a:r>
        </a:p>
      </dgm:t>
    </dgm:pt>
    <dgm:pt modelId="{53C9B935-6B93-4C9B-B951-316BF9465A16}" type="parTrans" cxnId="{9039DD5D-D573-4DFF-A9F0-46D120CB278F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A7240A-53DB-48E5-ABF0-9CA1537B2F64}" type="sibTrans" cxnId="{9039DD5D-D573-4DFF-A9F0-46D120CB278F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7EE4E28-96F1-4E17-B804-B0A154253747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5. В чём заключается неповторимое своеобразие ритма вальса?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anose="02020603050405020304" pitchFamily="18" charset="0"/>
          </a:endParaRPr>
        </a:p>
      </dgm:t>
    </dgm:pt>
    <dgm:pt modelId="{8FD4FD8D-DF97-4ABE-89B7-CD010BEE4FBF}" type="parTrans" cxnId="{BDA1BA41-90A7-4DB4-AF40-BC45CE38B7CA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8764CEE-AF5D-4C8C-928C-4071A05AEB8B}" type="sibTrans" cxnId="{BDA1BA41-90A7-4DB4-AF40-BC45CE38B7CA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12AC52B-CD3F-4195-A722-D47A51AE5C1E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3. Что такое музыкальный ритм?</a:t>
          </a:r>
        </a:p>
        <a:p>
          <a:pPr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anose="02020603050405020304" pitchFamily="18" charset="0"/>
          </a:endParaRPr>
        </a:p>
      </dgm:t>
    </dgm:pt>
    <dgm:pt modelId="{705C474D-5961-426D-806A-16D7A83F38DB}" type="parTrans" cxnId="{8D80E472-0A18-4DA6-8804-1ACA0B8B6ABB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AD21B2-0A8A-4441-AB7E-08C662C235D1}" type="sibTrans" cxnId="{8D80E472-0A18-4DA6-8804-1ACA0B8B6ABB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09A4BB-EC15-40A5-9057-39DD6D302EFC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6. Кто автор вальса, который мы слушали, и как он называется?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anose="02020603050405020304" pitchFamily="18" charset="0"/>
          </a:endParaRPr>
        </a:p>
      </dgm:t>
    </dgm:pt>
    <dgm:pt modelId="{E1467F53-67C3-41C4-A8A3-2440A80FBFFA}" type="parTrans" cxnId="{25BDD0FF-1698-4008-8FEE-8065F5C4FAEA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3F4BF7B-BD72-4684-B495-235B1221B026}" type="sibTrans" cxnId="{25BDD0FF-1698-4008-8FEE-8065F5C4FAEA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DEF428B-E0E7-410E-8826-739106731184}" type="pres">
      <dgm:prSet presAssocID="{8887F02D-31E4-4B5B-8815-C4031D33904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2C89DB-770D-4766-BF81-2EF9BCB95DC4}" type="pres">
      <dgm:prSet presAssocID="{1F2DD288-DBCE-4937-9113-7BBF4E12D496}" presName="node" presStyleLbl="node1" presStyleIdx="0" presStyleCnt="6" custScaleX="177016" custLinFactNeighborX="12" custLinFactNeighborY="-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E0D456-2D93-46B7-8A72-ECEC49E124B3}" type="pres">
      <dgm:prSet presAssocID="{DB69BCE4-44FD-467A-B927-802E11767ACC}" presName="sibTrans" presStyleCnt="0"/>
      <dgm:spPr/>
    </dgm:pt>
    <dgm:pt modelId="{14B2B722-5231-45AA-92F2-3B8DBAF71B55}" type="pres">
      <dgm:prSet presAssocID="{0AB0BFEE-935D-49D8-B229-DC7F37208E57}" presName="node" presStyleLbl="node1" presStyleIdx="1" presStyleCnt="6" custScaleX="184517" custLinFactNeighborX="-2837" custLinFactNeighborY="-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301B0A-250A-4221-9F12-860BCFF5CDA5}" type="pres">
      <dgm:prSet presAssocID="{955AAF87-89E1-4F33-89B1-38DB60A14BFE}" presName="sibTrans" presStyleCnt="0"/>
      <dgm:spPr/>
    </dgm:pt>
    <dgm:pt modelId="{05680C9A-1F12-46D1-BB5C-FDEB9B999AE0}" type="pres">
      <dgm:prSet presAssocID="{B16CA1A5-A37C-4C86-B12E-9F5DF7137455}" presName="node" presStyleLbl="node1" presStyleIdx="2" presStyleCnt="6" custScaleX="177016" custLinFactNeighborX="12" custLinFactNeighborY="-2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62A0E8-FCE4-488A-996E-AC1B47733C64}" type="pres">
      <dgm:prSet presAssocID="{39A7240A-53DB-48E5-ABF0-9CA1537B2F64}" presName="sibTrans" presStyleCnt="0"/>
      <dgm:spPr/>
    </dgm:pt>
    <dgm:pt modelId="{0F061EF7-EA18-46A3-8FC2-61A878F21FF5}" type="pres">
      <dgm:prSet presAssocID="{37EE4E28-96F1-4E17-B804-B0A154253747}" presName="node" presStyleLbl="node1" presStyleIdx="3" presStyleCnt="6" custScaleX="184517" custLinFactNeighborX="-2837" custLinFactNeighborY="-2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9E1346-BC93-4B79-ADDC-17C3931A8479}" type="pres">
      <dgm:prSet presAssocID="{48764CEE-AF5D-4C8C-928C-4071A05AEB8B}" presName="sibTrans" presStyleCnt="0"/>
      <dgm:spPr/>
    </dgm:pt>
    <dgm:pt modelId="{8CDB9E5C-3026-4974-985B-5BD5DD964D46}" type="pres">
      <dgm:prSet presAssocID="{412AC52B-CD3F-4195-A722-D47A51AE5C1E}" presName="node" presStyleLbl="node1" presStyleIdx="4" presStyleCnt="6" custScaleX="176952" custLinFactNeighborX="-20" custLinFactNeighborY="-5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D5C8DA-38C3-4163-BDAC-4A7007626693}" type="pres">
      <dgm:prSet presAssocID="{82AD21B2-0A8A-4441-AB7E-08C662C235D1}" presName="sibTrans" presStyleCnt="0"/>
      <dgm:spPr/>
    </dgm:pt>
    <dgm:pt modelId="{D405C441-E18C-4CE8-87DB-8AE91F10BB88}" type="pres">
      <dgm:prSet presAssocID="{2A09A4BB-EC15-40A5-9057-39DD6D302EFC}" presName="node" presStyleLbl="node1" presStyleIdx="5" presStyleCnt="6" custScaleX="184517" custLinFactNeighborX="-2805" custLinFactNeighborY="-5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60C7D48-00E4-4BF8-853A-5622E277916F}" type="presOf" srcId="{0AB0BFEE-935D-49D8-B229-DC7F37208E57}" destId="{14B2B722-5231-45AA-92F2-3B8DBAF71B55}" srcOrd="0" destOrd="0" presId="urn:microsoft.com/office/officeart/2005/8/layout/default"/>
    <dgm:cxn modelId="{449F0D16-6965-4254-A621-CD82DE0201E7}" srcId="{8887F02D-31E4-4B5B-8815-C4031D339040}" destId="{1F2DD288-DBCE-4937-9113-7BBF4E12D496}" srcOrd="0" destOrd="0" parTransId="{7DEA2F17-D814-44DF-AB38-2A19710D636D}" sibTransId="{DB69BCE4-44FD-467A-B927-802E11767ACC}"/>
    <dgm:cxn modelId="{186D32FA-5D22-4E7C-995C-884F1E48E7EB}" type="presOf" srcId="{412AC52B-CD3F-4195-A722-D47A51AE5C1E}" destId="{8CDB9E5C-3026-4974-985B-5BD5DD964D46}" srcOrd="0" destOrd="0" presId="urn:microsoft.com/office/officeart/2005/8/layout/default"/>
    <dgm:cxn modelId="{70B32B0F-1C5A-4678-B64D-13042AE92D59}" type="presOf" srcId="{2A09A4BB-EC15-40A5-9057-39DD6D302EFC}" destId="{D405C441-E18C-4CE8-87DB-8AE91F10BB88}" srcOrd="0" destOrd="0" presId="urn:microsoft.com/office/officeart/2005/8/layout/default"/>
    <dgm:cxn modelId="{0873D1CC-8A6E-4218-906A-72175EBBE8A2}" type="presOf" srcId="{1F2DD288-DBCE-4937-9113-7BBF4E12D496}" destId="{1F2C89DB-770D-4766-BF81-2EF9BCB95DC4}" srcOrd="0" destOrd="0" presId="urn:microsoft.com/office/officeart/2005/8/layout/default"/>
    <dgm:cxn modelId="{375EC0F8-DAE8-4905-8084-EE8FD785CB78}" type="presOf" srcId="{8887F02D-31E4-4B5B-8815-C4031D339040}" destId="{CDEF428B-E0E7-410E-8826-739106731184}" srcOrd="0" destOrd="0" presId="urn:microsoft.com/office/officeart/2005/8/layout/default"/>
    <dgm:cxn modelId="{9039DD5D-D573-4DFF-A9F0-46D120CB278F}" srcId="{8887F02D-31E4-4B5B-8815-C4031D339040}" destId="{B16CA1A5-A37C-4C86-B12E-9F5DF7137455}" srcOrd="2" destOrd="0" parTransId="{53C9B935-6B93-4C9B-B951-316BF9465A16}" sibTransId="{39A7240A-53DB-48E5-ABF0-9CA1537B2F64}"/>
    <dgm:cxn modelId="{A76A5D59-D88D-48E3-82BD-298F94227632}" type="presOf" srcId="{37EE4E28-96F1-4E17-B804-B0A154253747}" destId="{0F061EF7-EA18-46A3-8FC2-61A878F21FF5}" srcOrd="0" destOrd="0" presId="urn:microsoft.com/office/officeart/2005/8/layout/default"/>
    <dgm:cxn modelId="{EC3B6FB3-3AF7-4E2F-92C5-784B39D50EA7}" type="presOf" srcId="{B16CA1A5-A37C-4C86-B12E-9F5DF7137455}" destId="{05680C9A-1F12-46D1-BB5C-FDEB9B999AE0}" srcOrd="0" destOrd="0" presId="urn:microsoft.com/office/officeart/2005/8/layout/default"/>
    <dgm:cxn modelId="{BDA1BA41-90A7-4DB4-AF40-BC45CE38B7CA}" srcId="{8887F02D-31E4-4B5B-8815-C4031D339040}" destId="{37EE4E28-96F1-4E17-B804-B0A154253747}" srcOrd="3" destOrd="0" parTransId="{8FD4FD8D-DF97-4ABE-89B7-CD010BEE4FBF}" sibTransId="{48764CEE-AF5D-4C8C-928C-4071A05AEB8B}"/>
    <dgm:cxn modelId="{8D80E472-0A18-4DA6-8804-1ACA0B8B6ABB}" srcId="{8887F02D-31E4-4B5B-8815-C4031D339040}" destId="{412AC52B-CD3F-4195-A722-D47A51AE5C1E}" srcOrd="4" destOrd="0" parTransId="{705C474D-5961-426D-806A-16D7A83F38DB}" sibTransId="{82AD21B2-0A8A-4441-AB7E-08C662C235D1}"/>
    <dgm:cxn modelId="{851A988F-B495-4F3C-B0EA-C153840DA918}" srcId="{8887F02D-31E4-4B5B-8815-C4031D339040}" destId="{0AB0BFEE-935D-49D8-B229-DC7F37208E57}" srcOrd="1" destOrd="0" parTransId="{C22CCA43-A917-4851-8C29-363B0B6921E6}" sibTransId="{955AAF87-89E1-4F33-89B1-38DB60A14BFE}"/>
    <dgm:cxn modelId="{25BDD0FF-1698-4008-8FEE-8065F5C4FAEA}" srcId="{8887F02D-31E4-4B5B-8815-C4031D339040}" destId="{2A09A4BB-EC15-40A5-9057-39DD6D302EFC}" srcOrd="5" destOrd="0" parTransId="{E1467F53-67C3-41C4-A8A3-2440A80FBFFA}" sibTransId="{B3F4BF7B-BD72-4684-B495-235B1221B026}"/>
    <dgm:cxn modelId="{CF805905-84FB-430E-B449-E616631A9E70}" type="presParOf" srcId="{CDEF428B-E0E7-410E-8826-739106731184}" destId="{1F2C89DB-770D-4766-BF81-2EF9BCB95DC4}" srcOrd="0" destOrd="0" presId="urn:microsoft.com/office/officeart/2005/8/layout/default"/>
    <dgm:cxn modelId="{39FFFE4C-BC7B-4C6A-B4C3-86019ADEF078}" type="presParOf" srcId="{CDEF428B-E0E7-410E-8826-739106731184}" destId="{E3E0D456-2D93-46B7-8A72-ECEC49E124B3}" srcOrd="1" destOrd="0" presId="urn:microsoft.com/office/officeart/2005/8/layout/default"/>
    <dgm:cxn modelId="{DBEEA0B4-3113-451D-B1EA-70036AC13841}" type="presParOf" srcId="{CDEF428B-E0E7-410E-8826-739106731184}" destId="{14B2B722-5231-45AA-92F2-3B8DBAF71B55}" srcOrd="2" destOrd="0" presId="urn:microsoft.com/office/officeart/2005/8/layout/default"/>
    <dgm:cxn modelId="{4A3823D7-8190-40DB-A2BD-8D9F01F91FE0}" type="presParOf" srcId="{CDEF428B-E0E7-410E-8826-739106731184}" destId="{9C301B0A-250A-4221-9F12-860BCFF5CDA5}" srcOrd="3" destOrd="0" presId="urn:microsoft.com/office/officeart/2005/8/layout/default"/>
    <dgm:cxn modelId="{54F8383B-AA99-407C-8983-A910A41211FE}" type="presParOf" srcId="{CDEF428B-E0E7-410E-8826-739106731184}" destId="{05680C9A-1F12-46D1-BB5C-FDEB9B999AE0}" srcOrd="4" destOrd="0" presId="urn:microsoft.com/office/officeart/2005/8/layout/default"/>
    <dgm:cxn modelId="{452A8E2A-99C2-4E66-9B26-2186FAB27A9D}" type="presParOf" srcId="{CDEF428B-E0E7-410E-8826-739106731184}" destId="{E062A0E8-FCE4-488A-996E-AC1B47733C64}" srcOrd="5" destOrd="0" presId="urn:microsoft.com/office/officeart/2005/8/layout/default"/>
    <dgm:cxn modelId="{8C1D3BA5-F705-48F7-AEA6-1B5B605AD1DE}" type="presParOf" srcId="{CDEF428B-E0E7-410E-8826-739106731184}" destId="{0F061EF7-EA18-46A3-8FC2-61A878F21FF5}" srcOrd="6" destOrd="0" presId="urn:microsoft.com/office/officeart/2005/8/layout/default"/>
    <dgm:cxn modelId="{A6826AF3-1DEB-4A98-A296-6DEB8729088D}" type="presParOf" srcId="{CDEF428B-E0E7-410E-8826-739106731184}" destId="{8E9E1346-BC93-4B79-ADDC-17C3931A8479}" srcOrd="7" destOrd="0" presId="urn:microsoft.com/office/officeart/2005/8/layout/default"/>
    <dgm:cxn modelId="{08F69794-D7F2-4AC8-8FA0-08E99CC93E1D}" type="presParOf" srcId="{CDEF428B-E0E7-410E-8826-739106731184}" destId="{8CDB9E5C-3026-4974-985B-5BD5DD964D46}" srcOrd="8" destOrd="0" presId="urn:microsoft.com/office/officeart/2005/8/layout/default"/>
    <dgm:cxn modelId="{60CF1FC4-F318-4754-9286-C0D0776BC228}" type="presParOf" srcId="{CDEF428B-E0E7-410E-8826-739106731184}" destId="{86D5C8DA-38C3-4163-BDAC-4A7007626693}" srcOrd="9" destOrd="0" presId="urn:microsoft.com/office/officeart/2005/8/layout/default"/>
    <dgm:cxn modelId="{A8F2D4AD-2361-4343-AEAA-02F24CE01B17}" type="presParOf" srcId="{CDEF428B-E0E7-410E-8826-739106731184}" destId="{D405C441-E18C-4CE8-87DB-8AE91F10BB88}" srcOrd="10" destOrd="0" presId="urn:microsoft.com/office/officeart/2005/8/layout/default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887F02D-31E4-4B5B-8815-C4031D339040}" type="doc">
      <dgm:prSet loTypeId="urn:microsoft.com/office/officeart/2005/8/layout/default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F2DD288-DBCE-4937-9113-7BBF4E12D496}">
      <dgm:prSet phldrT="[Текст]" custT="1"/>
      <dgm:spPr/>
      <dgm:t>
        <a:bodyPr/>
        <a:lstStyle/>
        <a:p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1. Ритм в окружающем мире: смена времён года, месяцев, биение сердца.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DEA2F17-D814-44DF-AB38-2A19710D636D}" type="parTrans" cxnId="{449F0D16-6965-4254-A621-CD82DE0201E7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B69BCE4-44FD-467A-B927-802E11767ACC}" type="sibTrans" cxnId="{449F0D16-6965-4254-A621-CD82DE0201E7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AB0BFEE-935D-49D8-B229-DC7F37208E57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4. Жанры музыки, которые связаны с движением: танец и марш.</a:t>
          </a:r>
        </a:p>
      </dgm:t>
    </dgm:pt>
    <dgm:pt modelId="{C22CCA43-A917-4851-8C29-363B0B6921E6}" type="parTrans" cxnId="{851A988F-B495-4F3C-B0EA-C153840DA918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5AAF87-89E1-4F33-89B1-38DB60A14BFE}" type="sibTrans" cxnId="{851A988F-B495-4F3C-B0EA-C153840DA918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16CA1A5-A37C-4C86-B12E-9F5DF7137455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2. Коренные свойства ритма: порядок и симметрия.</a:t>
          </a:r>
        </a:p>
      </dgm:t>
    </dgm:pt>
    <dgm:pt modelId="{53C9B935-6B93-4C9B-B951-316BF9465A16}" type="parTrans" cxnId="{9039DD5D-D573-4DFF-A9F0-46D120CB278F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9A7240A-53DB-48E5-ABF0-9CA1537B2F64}" type="sibTrans" cxnId="{9039DD5D-D573-4DFF-A9F0-46D120CB278F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7EE4E28-96F1-4E17-B804-B0A154253747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5. В вальсе размер 3/4, чередование сильной и двух слабых долей.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anose="02020603050405020304" pitchFamily="18" charset="0"/>
          </a:endParaRPr>
        </a:p>
      </dgm:t>
    </dgm:pt>
    <dgm:pt modelId="{8FD4FD8D-DF97-4ABE-89B7-CD010BEE4FBF}" type="parTrans" cxnId="{BDA1BA41-90A7-4DB4-AF40-BC45CE38B7CA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8764CEE-AF5D-4C8C-928C-4071A05AEB8B}" type="sibTrans" cxnId="{BDA1BA41-90A7-4DB4-AF40-BC45CE38B7CA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12AC52B-CD3F-4195-A722-D47A51AE5C1E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pPr algn="l"/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3. Музыкальный ритм – это чередование длительностей нот и пауз.</a:t>
          </a:r>
        </a:p>
      </dgm:t>
    </dgm:pt>
    <dgm:pt modelId="{705C474D-5961-426D-806A-16D7A83F38DB}" type="parTrans" cxnId="{8D80E472-0A18-4DA6-8804-1ACA0B8B6ABB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AD21B2-0A8A-4441-AB7E-08C662C235D1}" type="sibTrans" cxnId="{8D80E472-0A18-4DA6-8804-1ACA0B8B6ABB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09A4BB-EC15-40A5-9057-39DD6D302EFC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6. Австрийский композитор И. Штраус написал вальс «Сказки Венского леса».</a:t>
          </a:r>
          <a:endParaRPr lang="ru-RU" sz="28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anose="02020603050405020304" pitchFamily="18" charset="0"/>
          </a:endParaRPr>
        </a:p>
      </dgm:t>
    </dgm:pt>
    <dgm:pt modelId="{E1467F53-67C3-41C4-A8A3-2440A80FBFFA}" type="parTrans" cxnId="{25BDD0FF-1698-4008-8FEE-8065F5C4FAEA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3F4BF7B-BD72-4684-B495-235B1221B026}" type="sibTrans" cxnId="{25BDD0FF-1698-4008-8FEE-8065F5C4FAEA}">
      <dgm:prSet/>
      <dgm:spPr/>
      <dgm:t>
        <a:bodyPr/>
        <a:lstStyle/>
        <a:p>
          <a:pPr algn="l"/>
          <a:endParaRPr lang="ru-RU" sz="28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DEF428B-E0E7-410E-8826-739106731184}" type="pres">
      <dgm:prSet presAssocID="{8887F02D-31E4-4B5B-8815-C4031D33904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2C89DB-770D-4766-BF81-2EF9BCB95DC4}" type="pres">
      <dgm:prSet presAssocID="{1F2DD288-DBCE-4937-9113-7BBF4E12D496}" presName="node" presStyleLbl="node1" presStyleIdx="0" presStyleCnt="6" custScaleX="177016" custLinFactNeighborX="12" custLinFactNeighborY="-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E0D456-2D93-46B7-8A72-ECEC49E124B3}" type="pres">
      <dgm:prSet presAssocID="{DB69BCE4-44FD-467A-B927-802E11767ACC}" presName="sibTrans" presStyleCnt="0"/>
      <dgm:spPr/>
    </dgm:pt>
    <dgm:pt modelId="{14B2B722-5231-45AA-92F2-3B8DBAF71B55}" type="pres">
      <dgm:prSet presAssocID="{0AB0BFEE-935D-49D8-B229-DC7F37208E57}" presName="node" presStyleLbl="node1" presStyleIdx="1" presStyleCnt="6" custScaleX="184517" custLinFactNeighborX="-2837" custLinFactNeighborY="-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301B0A-250A-4221-9F12-860BCFF5CDA5}" type="pres">
      <dgm:prSet presAssocID="{955AAF87-89E1-4F33-89B1-38DB60A14BFE}" presName="sibTrans" presStyleCnt="0"/>
      <dgm:spPr/>
    </dgm:pt>
    <dgm:pt modelId="{05680C9A-1F12-46D1-BB5C-FDEB9B999AE0}" type="pres">
      <dgm:prSet presAssocID="{B16CA1A5-A37C-4C86-B12E-9F5DF7137455}" presName="node" presStyleLbl="node1" presStyleIdx="2" presStyleCnt="6" custScaleX="177016" custLinFactNeighborX="12" custLinFactNeighborY="-2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62A0E8-FCE4-488A-996E-AC1B47733C64}" type="pres">
      <dgm:prSet presAssocID="{39A7240A-53DB-48E5-ABF0-9CA1537B2F64}" presName="sibTrans" presStyleCnt="0"/>
      <dgm:spPr/>
    </dgm:pt>
    <dgm:pt modelId="{0F061EF7-EA18-46A3-8FC2-61A878F21FF5}" type="pres">
      <dgm:prSet presAssocID="{37EE4E28-96F1-4E17-B804-B0A154253747}" presName="node" presStyleLbl="node1" presStyleIdx="3" presStyleCnt="6" custScaleX="184517" custLinFactNeighborX="-2837" custLinFactNeighborY="-2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9E1346-BC93-4B79-ADDC-17C3931A8479}" type="pres">
      <dgm:prSet presAssocID="{48764CEE-AF5D-4C8C-928C-4071A05AEB8B}" presName="sibTrans" presStyleCnt="0"/>
      <dgm:spPr/>
    </dgm:pt>
    <dgm:pt modelId="{8CDB9E5C-3026-4974-985B-5BD5DD964D46}" type="pres">
      <dgm:prSet presAssocID="{412AC52B-CD3F-4195-A722-D47A51AE5C1E}" presName="node" presStyleLbl="node1" presStyleIdx="4" presStyleCnt="6" custScaleX="176952" custLinFactNeighborX="-20" custLinFactNeighborY="-5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D5C8DA-38C3-4163-BDAC-4A7007626693}" type="pres">
      <dgm:prSet presAssocID="{82AD21B2-0A8A-4441-AB7E-08C662C235D1}" presName="sibTrans" presStyleCnt="0"/>
      <dgm:spPr/>
    </dgm:pt>
    <dgm:pt modelId="{D405C441-E18C-4CE8-87DB-8AE91F10BB88}" type="pres">
      <dgm:prSet presAssocID="{2A09A4BB-EC15-40A5-9057-39DD6D302EFC}" presName="node" presStyleLbl="node1" presStyleIdx="5" presStyleCnt="6" custScaleX="184517" custLinFactNeighborX="-2805" custLinFactNeighborY="-5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9F0D16-6965-4254-A621-CD82DE0201E7}" srcId="{8887F02D-31E4-4B5B-8815-C4031D339040}" destId="{1F2DD288-DBCE-4937-9113-7BBF4E12D496}" srcOrd="0" destOrd="0" parTransId="{7DEA2F17-D814-44DF-AB38-2A19710D636D}" sibTransId="{DB69BCE4-44FD-467A-B927-802E11767ACC}"/>
    <dgm:cxn modelId="{481CC229-83D6-46AF-8BB5-BB3E37BF093E}" type="presOf" srcId="{2A09A4BB-EC15-40A5-9057-39DD6D302EFC}" destId="{D405C441-E18C-4CE8-87DB-8AE91F10BB88}" srcOrd="0" destOrd="0" presId="urn:microsoft.com/office/officeart/2005/8/layout/default"/>
    <dgm:cxn modelId="{E58C5094-9BD8-432A-BC07-F249D2EB36AD}" type="presOf" srcId="{8887F02D-31E4-4B5B-8815-C4031D339040}" destId="{CDEF428B-E0E7-410E-8826-739106731184}" srcOrd="0" destOrd="0" presId="urn:microsoft.com/office/officeart/2005/8/layout/default"/>
    <dgm:cxn modelId="{F5528B9B-09A8-497D-B950-18B46F8ADDFC}" type="presOf" srcId="{37EE4E28-96F1-4E17-B804-B0A154253747}" destId="{0F061EF7-EA18-46A3-8FC2-61A878F21FF5}" srcOrd="0" destOrd="0" presId="urn:microsoft.com/office/officeart/2005/8/layout/default"/>
    <dgm:cxn modelId="{9039DD5D-D573-4DFF-A9F0-46D120CB278F}" srcId="{8887F02D-31E4-4B5B-8815-C4031D339040}" destId="{B16CA1A5-A37C-4C86-B12E-9F5DF7137455}" srcOrd="2" destOrd="0" parTransId="{53C9B935-6B93-4C9B-B951-316BF9465A16}" sibTransId="{39A7240A-53DB-48E5-ABF0-9CA1537B2F64}"/>
    <dgm:cxn modelId="{5CB10A70-028A-48CC-B985-1CFF34D3C444}" type="presOf" srcId="{1F2DD288-DBCE-4937-9113-7BBF4E12D496}" destId="{1F2C89DB-770D-4766-BF81-2EF9BCB95DC4}" srcOrd="0" destOrd="0" presId="urn:microsoft.com/office/officeart/2005/8/layout/default"/>
    <dgm:cxn modelId="{43129D6F-F5AC-4880-922C-F6E2854B5CFA}" type="presOf" srcId="{0AB0BFEE-935D-49D8-B229-DC7F37208E57}" destId="{14B2B722-5231-45AA-92F2-3B8DBAF71B55}" srcOrd="0" destOrd="0" presId="urn:microsoft.com/office/officeart/2005/8/layout/default"/>
    <dgm:cxn modelId="{BDA1BA41-90A7-4DB4-AF40-BC45CE38B7CA}" srcId="{8887F02D-31E4-4B5B-8815-C4031D339040}" destId="{37EE4E28-96F1-4E17-B804-B0A154253747}" srcOrd="3" destOrd="0" parTransId="{8FD4FD8D-DF97-4ABE-89B7-CD010BEE4FBF}" sibTransId="{48764CEE-AF5D-4C8C-928C-4071A05AEB8B}"/>
    <dgm:cxn modelId="{8D80E472-0A18-4DA6-8804-1ACA0B8B6ABB}" srcId="{8887F02D-31E4-4B5B-8815-C4031D339040}" destId="{412AC52B-CD3F-4195-A722-D47A51AE5C1E}" srcOrd="4" destOrd="0" parTransId="{705C474D-5961-426D-806A-16D7A83F38DB}" sibTransId="{82AD21B2-0A8A-4441-AB7E-08C662C235D1}"/>
    <dgm:cxn modelId="{7E9E6638-1D47-4576-837D-1A83589C06AC}" type="presOf" srcId="{412AC52B-CD3F-4195-A722-D47A51AE5C1E}" destId="{8CDB9E5C-3026-4974-985B-5BD5DD964D46}" srcOrd="0" destOrd="0" presId="urn:microsoft.com/office/officeart/2005/8/layout/default"/>
    <dgm:cxn modelId="{39D76386-5289-403A-86A3-24C8EE8FF77F}" type="presOf" srcId="{B16CA1A5-A37C-4C86-B12E-9F5DF7137455}" destId="{05680C9A-1F12-46D1-BB5C-FDEB9B999AE0}" srcOrd="0" destOrd="0" presId="urn:microsoft.com/office/officeart/2005/8/layout/default"/>
    <dgm:cxn modelId="{851A988F-B495-4F3C-B0EA-C153840DA918}" srcId="{8887F02D-31E4-4B5B-8815-C4031D339040}" destId="{0AB0BFEE-935D-49D8-B229-DC7F37208E57}" srcOrd="1" destOrd="0" parTransId="{C22CCA43-A917-4851-8C29-363B0B6921E6}" sibTransId="{955AAF87-89E1-4F33-89B1-38DB60A14BFE}"/>
    <dgm:cxn modelId="{25BDD0FF-1698-4008-8FEE-8065F5C4FAEA}" srcId="{8887F02D-31E4-4B5B-8815-C4031D339040}" destId="{2A09A4BB-EC15-40A5-9057-39DD6D302EFC}" srcOrd="5" destOrd="0" parTransId="{E1467F53-67C3-41C4-A8A3-2440A80FBFFA}" sibTransId="{B3F4BF7B-BD72-4684-B495-235B1221B026}"/>
    <dgm:cxn modelId="{1FE777CC-B10C-4AC1-90B6-E288FF0F53E1}" type="presParOf" srcId="{CDEF428B-E0E7-410E-8826-739106731184}" destId="{1F2C89DB-770D-4766-BF81-2EF9BCB95DC4}" srcOrd="0" destOrd="0" presId="urn:microsoft.com/office/officeart/2005/8/layout/default"/>
    <dgm:cxn modelId="{E0CD5E71-AC4D-4A84-84D0-CF3B3CA8BBE5}" type="presParOf" srcId="{CDEF428B-E0E7-410E-8826-739106731184}" destId="{E3E0D456-2D93-46B7-8A72-ECEC49E124B3}" srcOrd="1" destOrd="0" presId="urn:microsoft.com/office/officeart/2005/8/layout/default"/>
    <dgm:cxn modelId="{38D451BB-DE23-4A39-AA2F-636E68CE9CD4}" type="presParOf" srcId="{CDEF428B-E0E7-410E-8826-739106731184}" destId="{14B2B722-5231-45AA-92F2-3B8DBAF71B55}" srcOrd="2" destOrd="0" presId="urn:microsoft.com/office/officeart/2005/8/layout/default"/>
    <dgm:cxn modelId="{B72A7D12-234A-49E2-B5BD-FBD831E5AC92}" type="presParOf" srcId="{CDEF428B-E0E7-410E-8826-739106731184}" destId="{9C301B0A-250A-4221-9F12-860BCFF5CDA5}" srcOrd="3" destOrd="0" presId="urn:microsoft.com/office/officeart/2005/8/layout/default"/>
    <dgm:cxn modelId="{44119242-FCED-4685-BEB8-FD0814F0325E}" type="presParOf" srcId="{CDEF428B-E0E7-410E-8826-739106731184}" destId="{05680C9A-1F12-46D1-BB5C-FDEB9B999AE0}" srcOrd="4" destOrd="0" presId="urn:microsoft.com/office/officeart/2005/8/layout/default"/>
    <dgm:cxn modelId="{3210E3EF-2878-4494-955D-8E9BB0357BE7}" type="presParOf" srcId="{CDEF428B-E0E7-410E-8826-739106731184}" destId="{E062A0E8-FCE4-488A-996E-AC1B47733C64}" srcOrd="5" destOrd="0" presId="urn:microsoft.com/office/officeart/2005/8/layout/default"/>
    <dgm:cxn modelId="{325F850E-E1E5-4FBB-BF27-55FA85EC74C6}" type="presParOf" srcId="{CDEF428B-E0E7-410E-8826-739106731184}" destId="{0F061EF7-EA18-46A3-8FC2-61A878F21FF5}" srcOrd="6" destOrd="0" presId="urn:microsoft.com/office/officeart/2005/8/layout/default"/>
    <dgm:cxn modelId="{6BFB09FB-D7B4-497A-B4C2-693AA018F8FE}" type="presParOf" srcId="{CDEF428B-E0E7-410E-8826-739106731184}" destId="{8E9E1346-BC93-4B79-ADDC-17C3931A8479}" srcOrd="7" destOrd="0" presId="urn:microsoft.com/office/officeart/2005/8/layout/default"/>
    <dgm:cxn modelId="{016E24ED-BDD1-41F7-BB5B-7A417ACFDD1B}" type="presParOf" srcId="{CDEF428B-E0E7-410E-8826-739106731184}" destId="{8CDB9E5C-3026-4974-985B-5BD5DD964D46}" srcOrd="8" destOrd="0" presId="urn:microsoft.com/office/officeart/2005/8/layout/default"/>
    <dgm:cxn modelId="{3AD6B1E1-C3FC-4D16-8DF7-2E8FD7CE4B95}" type="presParOf" srcId="{CDEF428B-E0E7-410E-8826-739106731184}" destId="{86D5C8DA-38C3-4163-BDAC-4A7007626693}" srcOrd="9" destOrd="0" presId="urn:microsoft.com/office/officeart/2005/8/layout/default"/>
    <dgm:cxn modelId="{82288CD5-A612-4DB5-AE1B-402C0F6B8794}" type="presParOf" srcId="{CDEF428B-E0E7-410E-8826-739106731184}" destId="{D405C441-E18C-4CE8-87DB-8AE91F10BB88}" srcOrd="10" destOrd="0" presId="urn:microsoft.com/office/officeart/2005/8/layout/default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887F02D-31E4-4B5B-8815-C4031D339040}" type="doc">
      <dgm:prSet loTypeId="urn:microsoft.com/office/officeart/2005/8/layout/default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F2DD288-DBCE-4937-9113-7BBF4E12D496}">
      <dgm:prSet phldrT="[Текст]" custT="1"/>
      <dgm:spPr/>
      <dgm:t>
        <a:bodyPr/>
        <a:lstStyle/>
        <a:p>
          <a:r>
            <a: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Украшали песню ритмическим сопровождением </a:t>
          </a:r>
          <a:endParaRPr lang="ru-RU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DEA2F17-D814-44DF-AB38-2A19710D636D}" type="parTrans" cxnId="{449F0D16-6965-4254-A621-CD82DE0201E7}">
      <dgm:prSet/>
      <dgm:spPr/>
      <dgm:t>
        <a:bodyPr/>
        <a:lstStyle/>
        <a:p>
          <a:endParaRPr lang="ru-RU" sz="3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B69BCE4-44FD-467A-B927-802E11767ACC}" type="sibTrans" cxnId="{449F0D16-6965-4254-A621-CD82DE0201E7}">
      <dgm:prSet/>
      <dgm:spPr/>
      <dgm:t>
        <a:bodyPr/>
        <a:lstStyle/>
        <a:p>
          <a:endParaRPr lang="ru-RU" sz="3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478BE2E-2196-42AC-8F9E-8C4CF180F4D0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Находили проявления ритма в окружающем мире</a:t>
          </a:r>
          <a:endParaRPr lang="ru-RU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anose="02020603050405020304" pitchFamily="18" charset="0"/>
          </a:endParaRPr>
        </a:p>
      </dgm:t>
    </dgm:pt>
    <dgm:pt modelId="{0446BF38-BC0F-4A8A-A948-E843A72421AD}" type="parTrans" cxnId="{7DF20E1E-6B13-40BF-85A7-93F43908941A}">
      <dgm:prSet/>
      <dgm:spPr/>
      <dgm:t>
        <a:bodyPr/>
        <a:lstStyle/>
        <a:p>
          <a:endParaRPr lang="ru-RU" sz="3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A552EB3-3008-4C50-9EE2-2933FC7CBB42}" type="sibTrans" cxnId="{7DF20E1E-6B13-40BF-85A7-93F43908941A}">
      <dgm:prSet/>
      <dgm:spPr/>
      <dgm:t>
        <a:bodyPr/>
        <a:lstStyle/>
        <a:p>
          <a:endParaRPr lang="ru-RU" sz="3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3366100-5672-4904-979F-69F6AB750EFE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Ритмично двигались под музыку </a:t>
          </a:r>
        </a:p>
      </dgm:t>
    </dgm:pt>
    <dgm:pt modelId="{A4012E01-5CFE-4BE0-82DB-6D6BA21134EB}" type="parTrans" cxnId="{B7C98A43-CF32-408E-9A01-EBD108AC5E6C}">
      <dgm:prSet/>
      <dgm:spPr/>
      <dgm:t>
        <a:bodyPr/>
        <a:lstStyle/>
        <a:p>
          <a:endParaRPr lang="ru-RU" sz="3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4BCF89-FAED-4868-90EC-78BB9685A92F}" type="sibTrans" cxnId="{B7C98A43-CF32-408E-9A01-EBD108AC5E6C}">
      <dgm:prSet/>
      <dgm:spPr/>
      <dgm:t>
        <a:bodyPr/>
        <a:lstStyle/>
        <a:p>
          <a:endParaRPr lang="ru-RU" sz="3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B4D6BD9-40DD-4C0E-8C9C-57E9352AEA8C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Определяли танцы по ритму</a:t>
          </a:r>
          <a:endParaRPr lang="ru-RU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77CE68-3EA5-43AC-898C-7DB96BE2091E}" type="parTrans" cxnId="{19828D4C-30E2-4B4E-A06D-884170600149}">
      <dgm:prSet/>
      <dgm:spPr/>
      <dgm:t>
        <a:bodyPr/>
        <a:lstStyle/>
        <a:p>
          <a:endParaRPr lang="ru-RU" sz="3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5395AB9-E3DA-4466-98A3-9F62DE7942C4}" type="sibTrans" cxnId="{19828D4C-30E2-4B4E-A06D-884170600149}">
      <dgm:prSet/>
      <dgm:spPr/>
      <dgm:t>
        <a:bodyPr/>
        <a:lstStyle/>
        <a:p>
          <a:endParaRPr lang="ru-RU" sz="3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1ED0A5C-C9E7-4EF6-8FE3-FA1B5120E892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FFC000"/>
        </a:solidFill>
      </dgm:spPr>
      <dgm:t>
        <a:bodyPr/>
        <a:lstStyle/>
        <a:p>
          <a:r>
            <a: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Использовали «Азбуку Морзе» для расшифровки ритмического рисунка песен</a:t>
          </a:r>
          <a:endParaRPr lang="ru-RU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DF5A19-06FA-46C4-9097-6F930D2CF421}" type="parTrans" cxnId="{6B584123-8CF7-46F1-A08A-1475389FEFA9}">
      <dgm:prSet/>
      <dgm:spPr/>
      <dgm:t>
        <a:bodyPr/>
        <a:lstStyle/>
        <a:p>
          <a:endParaRPr lang="ru-RU" sz="3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3CBE8F5-DDEE-44CC-A711-1E5A1A79B73E}" type="sibTrans" cxnId="{6B584123-8CF7-46F1-A08A-1475389FEFA9}">
      <dgm:prSet/>
      <dgm:spPr/>
      <dgm:t>
        <a:bodyPr/>
        <a:lstStyle/>
        <a:p>
          <a:endParaRPr lang="ru-RU" sz="3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F1A2D66-E60B-4409-BA99-49432F53FEC0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Делали гимнастику для глаз</a:t>
          </a:r>
          <a:endParaRPr lang="ru-RU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</a:endParaRPr>
        </a:p>
      </dgm:t>
    </dgm:pt>
    <dgm:pt modelId="{0FC5E13C-7840-44FF-BAAE-8F3BC220B5E5}" type="sibTrans" cxnId="{E866B5D5-9C53-4758-9C54-2ACA465425AC}">
      <dgm:prSet/>
      <dgm:spPr/>
      <dgm:t>
        <a:bodyPr/>
        <a:lstStyle/>
        <a:p>
          <a:endParaRPr lang="ru-RU"/>
        </a:p>
      </dgm:t>
    </dgm:pt>
    <dgm:pt modelId="{6617ED3A-BC49-4CBD-B830-AEBE2053199F}" type="parTrans" cxnId="{E866B5D5-9C53-4758-9C54-2ACA465425AC}">
      <dgm:prSet/>
      <dgm:spPr/>
      <dgm:t>
        <a:bodyPr/>
        <a:lstStyle/>
        <a:p>
          <a:endParaRPr lang="ru-RU"/>
        </a:p>
      </dgm:t>
    </dgm:pt>
    <dgm:pt modelId="{CDEF428B-E0E7-410E-8826-739106731184}" type="pres">
      <dgm:prSet presAssocID="{8887F02D-31E4-4B5B-8815-C4031D33904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2C89DB-770D-4766-BF81-2EF9BCB95DC4}" type="pres">
      <dgm:prSet presAssocID="{1F2DD288-DBCE-4937-9113-7BBF4E12D496}" presName="node" presStyleLbl="node1" presStyleIdx="0" presStyleCnt="6" custScaleX="1726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E0D456-2D93-46B7-8A72-ECEC49E124B3}" type="pres">
      <dgm:prSet presAssocID="{DB69BCE4-44FD-467A-B927-802E11767ACC}" presName="sibTrans" presStyleCnt="0"/>
      <dgm:spPr/>
    </dgm:pt>
    <dgm:pt modelId="{5FE22AE0-4B09-48C4-B666-EEA9FBA725EA}" type="pres">
      <dgm:prSet presAssocID="{7478BE2E-2196-42AC-8F9E-8C4CF180F4D0}" presName="node" presStyleLbl="node1" presStyleIdx="1" presStyleCnt="6" custScaleX="1726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5A7726-C713-4789-83A4-EA57EBD6BE19}" type="pres">
      <dgm:prSet presAssocID="{1A552EB3-3008-4C50-9EE2-2933FC7CBB42}" presName="sibTrans" presStyleCnt="0"/>
      <dgm:spPr/>
    </dgm:pt>
    <dgm:pt modelId="{8C4F58A9-6CF6-42E1-B6E4-CA86CE51DEBB}" type="pres">
      <dgm:prSet presAssocID="{D3366100-5672-4904-979F-69F6AB750EFE}" presName="node" presStyleLbl="node1" presStyleIdx="2" presStyleCnt="6" custScaleX="1726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60ACC1-1973-496A-91EB-31003BF0C0FA}" type="pres">
      <dgm:prSet presAssocID="{5A4BCF89-FAED-4868-90EC-78BB9685A92F}" presName="sibTrans" presStyleCnt="0"/>
      <dgm:spPr/>
    </dgm:pt>
    <dgm:pt modelId="{58B4A3F2-3FA9-448D-9511-45D6B09645F7}" type="pres">
      <dgm:prSet presAssocID="{8B4D6BD9-40DD-4C0E-8C9C-57E9352AEA8C}" presName="node" presStyleLbl="node1" presStyleIdx="3" presStyleCnt="6" custScaleX="1726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06CA7B-1A28-46AC-B530-A602382D430E}" type="pres">
      <dgm:prSet presAssocID="{05395AB9-E3DA-4466-98A3-9F62DE7942C4}" presName="sibTrans" presStyleCnt="0"/>
      <dgm:spPr/>
    </dgm:pt>
    <dgm:pt modelId="{F9C3AC06-B7C2-480B-8CC9-66BD00EE4F0A}" type="pres">
      <dgm:prSet presAssocID="{41ED0A5C-C9E7-4EF6-8FE3-FA1B5120E892}" presName="node" presStyleLbl="node1" presStyleIdx="4" presStyleCnt="6" custScaleX="218921" custScaleY="1000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3C1D3D-973E-40DB-85BF-A2E0000F788A}" type="pres">
      <dgm:prSet presAssocID="{93CBE8F5-DDEE-44CC-A711-1E5A1A79B73E}" presName="sibTrans" presStyleCnt="0"/>
      <dgm:spPr/>
    </dgm:pt>
    <dgm:pt modelId="{28931A53-FFAA-495D-836B-BD2C47B33541}" type="pres">
      <dgm:prSet presAssocID="{CF1A2D66-E60B-4409-BA99-49432F53FEC0}" presName="node" presStyleLbl="node1" presStyleIdx="5" presStyleCnt="6" custScaleX="1270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9F0D16-6965-4254-A621-CD82DE0201E7}" srcId="{8887F02D-31E4-4B5B-8815-C4031D339040}" destId="{1F2DD288-DBCE-4937-9113-7BBF4E12D496}" srcOrd="0" destOrd="0" parTransId="{7DEA2F17-D814-44DF-AB38-2A19710D636D}" sibTransId="{DB69BCE4-44FD-467A-B927-802E11767ACC}"/>
    <dgm:cxn modelId="{6B584123-8CF7-46F1-A08A-1475389FEFA9}" srcId="{8887F02D-31E4-4B5B-8815-C4031D339040}" destId="{41ED0A5C-C9E7-4EF6-8FE3-FA1B5120E892}" srcOrd="4" destOrd="0" parTransId="{31DF5A19-06FA-46C4-9097-6F930D2CF421}" sibTransId="{93CBE8F5-DDEE-44CC-A711-1E5A1A79B73E}"/>
    <dgm:cxn modelId="{7DF20E1E-6B13-40BF-85A7-93F43908941A}" srcId="{8887F02D-31E4-4B5B-8815-C4031D339040}" destId="{7478BE2E-2196-42AC-8F9E-8C4CF180F4D0}" srcOrd="1" destOrd="0" parTransId="{0446BF38-BC0F-4A8A-A948-E843A72421AD}" sibTransId="{1A552EB3-3008-4C50-9EE2-2933FC7CBB42}"/>
    <dgm:cxn modelId="{0CFF4582-695A-4B74-8928-3A44B7F9B529}" type="presOf" srcId="{41ED0A5C-C9E7-4EF6-8FE3-FA1B5120E892}" destId="{F9C3AC06-B7C2-480B-8CC9-66BD00EE4F0A}" srcOrd="0" destOrd="0" presId="urn:microsoft.com/office/officeart/2005/8/layout/default"/>
    <dgm:cxn modelId="{2DB15736-8DB1-4259-99FD-1BCD5FCAA6FB}" type="presOf" srcId="{1F2DD288-DBCE-4937-9113-7BBF4E12D496}" destId="{1F2C89DB-770D-4766-BF81-2EF9BCB95DC4}" srcOrd="0" destOrd="0" presId="urn:microsoft.com/office/officeart/2005/8/layout/default"/>
    <dgm:cxn modelId="{05D0E399-2F3D-46DF-851B-5954404B9C04}" type="presOf" srcId="{7478BE2E-2196-42AC-8F9E-8C4CF180F4D0}" destId="{5FE22AE0-4B09-48C4-B666-EEA9FBA725EA}" srcOrd="0" destOrd="0" presId="urn:microsoft.com/office/officeart/2005/8/layout/default"/>
    <dgm:cxn modelId="{2D408488-A46D-4641-AA04-399A7695BE5C}" type="presOf" srcId="{D3366100-5672-4904-979F-69F6AB750EFE}" destId="{8C4F58A9-6CF6-42E1-B6E4-CA86CE51DEBB}" srcOrd="0" destOrd="0" presId="urn:microsoft.com/office/officeart/2005/8/layout/default"/>
    <dgm:cxn modelId="{19828D4C-30E2-4B4E-A06D-884170600149}" srcId="{8887F02D-31E4-4B5B-8815-C4031D339040}" destId="{8B4D6BD9-40DD-4C0E-8C9C-57E9352AEA8C}" srcOrd="3" destOrd="0" parTransId="{5577CE68-3EA5-43AC-898C-7DB96BE2091E}" sibTransId="{05395AB9-E3DA-4466-98A3-9F62DE7942C4}"/>
    <dgm:cxn modelId="{BC757331-B723-439C-BB16-4DB7143081A7}" type="presOf" srcId="{CF1A2D66-E60B-4409-BA99-49432F53FEC0}" destId="{28931A53-FFAA-495D-836B-BD2C47B33541}" srcOrd="0" destOrd="0" presId="urn:microsoft.com/office/officeart/2005/8/layout/default"/>
    <dgm:cxn modelId="{B7C98A43-CF32-408E-9A01-EBD108AC5E6C}" srcId="{8887F02D-31E4-4B5B-8815-C4031D339040}" destId="{D3366100-5672-4904-979F-69F6AB750EFE}" srcOrd="2" destOrd="0" parTransId="{A4012E01-5CFE-4BE0-82DB-6D6BA21134EB}" sibTransId="{5A4BCF89-FAED-4868-90EC-78BB9685A92F}"/>
    <dgm:cxn modelId="{62060AFF-3BFD-40C4-BF43-19C285099E00}" type="presOf" srcId="{8887F02D-31E4-4B5B-8815-C4031D339040}" destId="{CDEF428B-E0E7-410E-8826-739106731184}" srcOrd="0" destOrd="0" presId="urn:microsoft.com/office/officeart/2005/8/layout/default"/>
    <dgm:cxn modelId="{B592D8D4-A2F4-4835-9F92-F48346AA0E0F}" type="presOf" srcId="{8B4D6BD9-40DD-4C0E-8C9C-57E9352AEA8C}" destId="{58B4A3F2-3FA9-448D-9511-45D6B09645F7}" srcOrd="0" destOrd="0" presId="urn:microsoft.com/office/officeart/2005/8/layout/default"/>
    <dgm:cxn modelId="{E866B5D5-9C53-4758-9C54-2ACA465425AC}" srcId="{8887F02D-31E4-4B5B-8815-C4031D339040}" destId="{CF1A2D66-E60B-4409-BA99-49432F53FEC0}" srcOrd="5" destOrd="0" parTransId="{6617ED3A-BC49-4CBD-B830-AEBE2053199F}" sibTransId="{0FC5E13C-7840-44FF-BAAE-8F3BC220B5E5}"/>
    <dgm:cxn modelId="{F1C11FBE-D63B-4E84-B7A2-B1AF65267244}" type="presParOf" srcId="{CDEF428B-E0E7-410E-8826-739106731184}" destId="{1F2C89DB-770D-4766-BF81-2EF9BCB95DC4}" srcOrd="0" destOrd="0" presId="urn:microsoft.com/office/officeart/2005/8/layout/default"/>
    <dgm:cxn modelId="{5437CD00-73A2-4AD7-A7FB-4553827AD657}" type="presParOf" srcId="{CDEF428B-E0E7-410E-8826-739106731184}" destId="{E3E0D456-2D93-46B7-8A72-ECEC49E124B3}" srcOrd="1" destOrd="0" presId="urn:microsoft.com/office/officeart/2005/8/layout/default"/>
    <dgm:cxn modelId="{DCBC6F2C-DE51-4690-A9F4-E4260F43924E}" type="presParOf" srcId="{CDEF428B-E0E7-410E-8826-739106731184}" destId="{5FE22AE0-4B09-48C4-B666-EEA9FBA725EA}" srcOrd="2" destOrd="0" presId="urn:microsoft.com/office/officeart/2005/8/layout/default"/>
    <dgm:cxn modelId="{CD82712E-9C20-4F04-9AA1-38ACF905301E}" type="presParOf" srcId="{CDEF428B-E0E7-410E-8826-739106731184}" destId="{B35A7726-C713-4789-83A4-EA57EBD6BE19}" srcOrd="3" destOrd="0" presId="urn:microsoft.com/office/officeart/2005/8/layout/default"/>
    <dgm:cxn modelId="{B2C97D42-3195-4B2B-AFE8-AF567D9607B0}" type="presParOf" srcId="{CDEF428B-E0E7-410E-8826-739106731184}" destId="{8C4F58A9-6CF6-42E1-B6E4-CA86CE51DEBB}" srcOrd="4" destOrd="0" presId="urn:microsoft.com/office/officeart/2005/8/layout/default"/>
    <dgm:cxn modelId="{1B78CE5F-4E1C-4887-94FC-64A8F98DD83B}" type="presParOf" srcId="{CDEF428B-E0E7-410E-8826-739106731184}" destId="{DD60ACC1-1973-496A-91EB-31003BF0C0FA}" srcOrd="5" destOrd="0" presId="urn:microsoft.com/office/officeart/2005/8/layout/default"/>
    <dgm:cxn modelId="{90F42D57-0806-4C2B-9593-2BE45488BED4}" type="presParOf" srcId="{CDEF428B-E0E7-410E-8826-739106731184}" destId="{58B4A3F2-3FA9-448D-9511-45D6B09645F7}" srcOrd="6" destOrd="0" presId="urn:microsoft.com/office/officeart/2005/8/layout/default"/>
    <dgm:cxn modelId="{CFE2909F-8DCE-4602-90B0-28B1094093FF}" type="presParOf" srcId="{CDEF428B-E0E7-410E-8826-739106731184}" destId="{7406CA7B-1A28-46AC-B530-A602382D430E}" srcOrd="7" destOrd="0" presId="urn:microsoft.com/office/officeart/2005/8/layout/default"/>
    <dgm:cxn modelId="{FC4126F9-7650-4A25-B2C5-E6F500A5E20D}" type="presParOf" srcId="{CDEF428B-E0E7-410E-8826-739106731184}" destId="{F9C3AC06-B7C2-480B-8CC9-66BD00EE4F0A}" srcOrd="8" destOrd="0" presId="urn:microsoft.com/office/officeart/2005/8/layout/default"/>
    <dgm:cxn modelId="{60B586C6-AF72-4AB0-8F4A-AA2732AE9B6A}" type="presParOf" srcId="{CDEF428B-E0E7-410E-8826-739106731184}" destId="{983C1D3D-973E-40DB-85BF-A2E0000F788A}" srcOrd="9" destOrd="0" presId="urn:microsoft.com/office/officeart/2005/8/layout/default"/>
    <dgm:cxn modelId="{CAF9F15E-7E9E-448A-A154-DEC1D3279BE3}" type="presParOf" srcId="{CDEF428B-E0E7-410E-8826-739106731184}" destId="{28931A53-FFAA-495D-836B-BD2C47B33541}" srcOrd="10" destOrd="0" presId="urn:microsoft.com/office/officeart/2005/8/layout/default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9DAD7-F5F0-46FF-BE38-825345F44726}">
      <dsp:nvSpPr>
        <dsp:cNvPr id="0" name=""/>
        <dsp:cNvSpPr/>
      </dsp:nvSpPr>
      <dsp:spPr>
        <a:xfrm>
          <a:off x="1827708" y="2631713"/>
          <a:ext cx="1907182" cy="1378699"/>
        </a:xfrm>
        <a:prstGeom prst="ellipse">
          <a:avLst/>
        </a:prstGeom>
        <a:solidFill>
          <a:srgbClr val="99FFCC">
            <a:lumMod val="20000"/>
            <a:lumOff val="8000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660066"/>
              </a:solidFill>
              <a:effectLst/>
              <a:latin typeface="Calibri" panose="020F0502020204030204" pitchFamily="34" charset="0"/>
              <a:ea typeface="+mn-ea"/>
              <a:cs typeface="Times New Roman" pitchFamily="18" charset="0"/>
            </a:rPr>
            <a:t>Музыка</a:t>
          </a:r>
        </a:p>
      </dsp:txBody>
      <dsp:txXfrm>
        <a:off x="2107008" y="2833619"/>
        <a:ext cx="1348582" cy="974887"/>
      </dsp:txXfrm>
    </dsp:sp>
    <dsp:sp modelId="{D7197BD2-042A-4F9F-AA4C-8835078057E1}">
      <dsp:nvSpPr>
        <dsp:cNvPr id="0" name=""/>
        <dsp:cNvSpPr/>
      </dsp:nvSpPr>
      <dsp:spPr>
        <a:xfrm rot="10800000">
          <a:off x="484059" y="3124598"/>
          <a:ext cx="1269748" cy="392929"/>
        </a:xfrm>
        <a:prstGeom prst="leftArrow">
          <a:avLst>
            <a:gd name="adj1" fmla="val 60000"/>
            <a:gd name="adj2" fmla="val 50000"/>
          </a:avLst>
        </a:prstGeom>
        <a:noFill/>
        <a:ln w="25400" cap="flat" cmpd="sng" algn="ctr">
          <a:solidFill>
            <a:srgbClr val="99FFCC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5C6867-87EA-4A41-AC95-A4A7310B6969}">
      <dsp:nvSpPr>
        <dsp:cNvPr id="0" name=""/>
        <dsp:cNvSpPr/>
      </dsp:nvSpPr>
      <dsp:spPr>
        <a:xfrm>
          <a:off x="-592989" y="2935027"/>
          <a:ext cx="2154098" cy="772071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Times New Roman" pitchFamily="18" charset="0"/>
            </a:rPr>
            <a:t>Ритм</a:t>
          </a:r>
        </a:p>
      </dsp:txBody>
      <dsp:txXfrm>
        <a:off x="-570376" y="2957640"/>
        <a:ext cx="2108872" cy="726845"/>
      </dsp:txXfrm>
    </dsp:sp>
    <dsp:sp modelId="{5687DA4C-01AC-4F15-9974-D2F07CA6548F}">
      <dsp:nvSpPr>
        <dsp:cNvPr id="0" name=""/>
        <dsp:cNvSpPr/>
      </dsp:nvSpPr>
      <dsp:spPr>
        <a:xfrm rot="12336888">
          <a:off x="730303" y="2441429"/>
          <a:ext cx="1252113" cy="392929"/>
        </a:xfrm>
        <a:prstGeom prst="leftArrow">
          <a:avLst>
            <a:gd name="adj1" fmla="val 60000"/>
            <a:gd name="adj2" fmla="val 50000"/>
          </a:avLst>
        </a:prstGeom>
        <a:noFill/>
        <a:ln w="25400" cap="flat" cmpd="sng" algn="ctr">
          <a:solidFill>
            <a:srgbClr val="99FFCC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96B8D3-B3C7-44CC-B2CD-18FEDC80A442}">
      <dsp:nvSpPr>
        <dsp:cNvPr id="0" name=""/>
        <dsp:cNvSpPr/>
      </dsp:nvSpPr>
      <dsp:spPr>
        <a:xfrm>
          <a:off x="-285217" y="1981201"/>
          <a:ext cx="2154098" cy="772071"/>
        </a:xfrm>
        <a:prstGeom prst="roundRect">
          <a:avLst>
            <a:gd name="adj" fmla="val 10000"/>
          </a:avLst>
        </a:prstGeom>
        <a:solidFill>
          <a:srgbClr val="FF66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Times New Roman" pitchFamily="18" charset="0"/>
            </a:rPr>
            <a:t>Мелодия</a:t>
          </a:r>
        </a:p>
      </dsp:txBody>
      <dsp:txXfrm>
        <a:off x="-262604" y="2003814"/>
        <a:ext cx="2108872" cy="726845"/>
      </dsp:txXfrm>
    </dsp:sp>
    <dsp:sp modelId="{18382B64-098E-4C79-B6BD-1D4C72E55006}">
      <dsp:nvSpPr>
        <dsp:cNvPr id="0" name=""/>
        <dsp:cNvSpPr/>
      </dsp:nvSpPr>
      <dsp:spPr>
        <a:xfrm rot="14145799">
          <a:off x="1126596" y="1806645"/>
          <a:ext cx="1515578" cy="392929"/>
        </a:xfrm>
        <a:prstGeom prst="leftArrow">
          <a:avLst>
            <a:gd name="adj1" fmla="val 60000"/>
            <a:gd name="adj2" fmla="val 50000"/>
          </a:avLst>
        </a:prstGeom>
        <a:noFill/>
        <a:ln w="25400" cap="flat" cmpd="sng" algn="ctr">
          <a:solidFill>
            <a:srgbClr val="99FFCC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14650A-04D2-4B5D-99FA-FBA2A499DE44}">
      <dsp:nvSpPr>
        <dsp:cNvPr id="0" name=""/>
        <dsp:cNvSpPr/>
      </dsp:nvSpPr>
      <dsp:spPr>
        <a:xfrm>
          <a:off x="380994" y="990594"/>
          <a:ext cx="2154098" cy="772071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Times New Roman" pitchFamily="18" charset="0"/>
            </a:rPr>
            <a:t>Гармония</a:t>
          </a:r>
        </a:p>
      </dsp:txBody>
      <dsp:txXfrm>
        <a:off x="403607" y="1013207"/>
        <a:ext cx="2108872" cy="726845"/>
      </dsp:txXfrm>
    </dsp:sp>
    <dsp:sp modelId="{C86CD25B-B046-4265-918D-00A6FF54E6A6}">
      <dsp:nvSpPr>
        <dsp:cNvPr id="0" name=""/>
        <dsp:cNvSpPr/>
      </dsp:nvSpPr>
      <dsp:spPr>
        <a:xfrm rot="16167384">
          <a:off x="1702382" y="1250661"/>
          <a:ext cx="2122276" cy="392929"/>
        </a:xfrm>
        <a:prstGeom prst="leftArrow">
          <a:avLst>
            <a:gd name="adj1" fmla="val 60000"/>
            <a:gd name="adj2" fmla="val 50000"/>
          </a:avLst>
        </a:prstGeom>
        <a:noFill/>
        <a:ln w="25400" cap="flat" cmpd="sng" algn="ctr">
          <a:solidFill>
            <a:srgbClr val="99FFCC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3DC3C9-766B-4135-A2EE-7DB2957147EC}">
      <dsp:nvSpPr>
        <dsp:cNvPr id="0" name=""/>
        <dsp:cNvSpPr/>
      </dsp:nvSpPr>
      <dsp:spPr>
        <a:xfrm>
          <a:off x="1676403" y="0"/>
          <a:ext cx="2154098" cy="772071"/>
        </a:xfrm>
        <a:prstGeom prst="roundRect">
          <a:avLst>
            <a:gd name="adj" fmla="val 10000"/>
          </a:avLst>
        </a:prstGeom>
        <a:solidFill>
          <a:srgbClr val="008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Times New Roman" pitchFamily="18" charset="0"/>
            </a:rPr>
            <a:t>Полифония</a:t>
          </a:r>
        </a:p>
      </dsp:txBody>
      <dsp:txXfrm>
        <a:off x="1699016" y="22613"/>
        <a:ext cx="2108872" cy="726845"/>
      </dsp:txXfrm>
    </dsp:sp>
    <dsp:sp modelId="{23EF0D36-603D-4C1B-8035-0A18D1E3B11A}">
      <dsp:nvSpPr>
        <dsp:cNvPr id="0" name=""/>
        <dsp:cNvSpPr/>
      </dsp:nvSpPr>
      <dsp:spPr>
        <a:xfrm rot="18185991">
          <a:off x="2897006" y="1804276"/>
          <a:ext cx="1489991" cy="392929"/>
        </a:xfrm>
        <a:prstGeom prst="leftArrow">
          <a:avLst>
            <a:gd name="adj1" fmla="val 60000"/>
            <a:gd name="adj2" fmla="val 50000"/>
          </a:avLst>
        </a:prstGeom>
        <a:noFill/>
        <a:ln w="25400" cap="flat" cmpd="sng" algn="ctr">
          <a:solidFill>
            <a:srgbClr val="99FFCC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218AF1-B009-4F19-B106-E9087A221C82}">
      <dsp:nvSpPr>
        <dsp:cNvPr id="0" name=""/>
        <dsp:cNvSpPr/>
      </dsp:nvSpPr>
      <dsp:spPr>
        <a:xfrm>
          <a:off x="2971795" y="990607"/>
          <a:ext cx="2154098" cy="772071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Times New Roman" pitchFamily="18" charset="0"/>
            </a:rPr>
            <a:t>Фактура</a:t>
          </a:r>
        </a:p>
      </dsp:txBody>
      <dsp:txXfrm>
        <a:off x="2994408" y="1013220"/>
        <a:ext cx="2108872" cy="726845"/>
      </dsp:txXfrm>
    </dsp:sp>
    <dsp:sp modelId="{C755EACB-6EC6-4D32-894D-AABD21228326}">
      <dsp:nvSpPr>
        <dsp:cNvPr id="0" name=""/>
        <dsp:cNvSpPr/>
      </dsp:nvSpPr>
      <dsp:spPr>
        <a:xfrm rot="20063103">
          <a:off x="3580180" y="2441424"/>
          <a:ext cx="1252116" cy="392929"/>
        </a:xfrm>
        <a:prstGeom prst="leftArrow">
          <a:avLst>
            <a:gd name="adj1" fmla="val 60000"/>
            <a:gd name="adj2" fmla="val 50000"/>
          </a:avLst>
        </a:prstGeom>
        <a:noFill/>
        <a:ln w="25400" cap="flat" cmpd="sng" algn="ctr">
          <a:solidFill>
            <a:srgbClr val="99FFCC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02DEFC-C9A4-4AA3-B9FB-882BCBCB7E7E}">
      <dsp:nvSpPr>
        <dsp:cNvPr id="0" name=""/>
        <dsp:cNvSpPr/>
      </dsp:nvSpPr>
      <dsp:spPr>
        <a:xfrm>
          <a:off x="3693718" y="1981195"/>
          <a:ext cx="2154098" cy="772071"/>
        </a:xfrm>
        <a:prstGeom prst="roundRect">
          <a:avLst>
            <a:gd name="adj" fmla="val 10000"/>
          </a:avLst>
        </a:prstGeom>
        <a:solidFill>
          <a:srgbClr val="00206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Times New Roman" pitchFamily="18" charset="0"/>
            </a:rPr>
            <a:t>Тембр</a:t>
          </a:r>
        </a:p>
      </dsp:txBody>
      <dsp:txXfrm>
        <a:off x="3716331" y="2003808"/>
        <a:ext cx="2108872" cy="726845"/>
      </dsp:txXfrm>
    </dsp:sp>
    <dsp:sp modelId="{5FFBD749-9164-49EF-BFF8-B41301388028}">
      <dsp:nvSpPr>
        <dsp:cNvPr id="0" name=""/>
        <dsp:cNvSpPr/>
      </dsp:nvSpPr>
      <dsp:spPr>
        <a:xfrm>
          <a:off x="3808791" y="3124598"/>
          <a:ext cx="1269748" cy="392929"/>
        </a:xfrm>
        <a:prstGeom prst="leftArrow">
          <a:avLst>
            <a:gd name="adj1" fmla="val 60000"/>
            <a:gd name="adj2" fmla="val 50000"/>
          </a:avLst>
        </a:prstGeom>
        <a:noFill/>
        <a:ln w="25400" cap="flat" cmpd="sng" algn="ctr">
          <a:solidFill>
            <a:srgbClr val="99FFCC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4AEE86-D64A-45C9-AB24-70828321820E}">
      <dsp:nvSpPr>
        <dsp:cNvPr id="0" name=""/>
        <dsp:cNvSpPr/>
      </dsp:nvSpPr>
      <dsp:spPr>
        <a:xfrm>
          <a:off x="4001490" y="2935027"/>
          <a:ext cx="2154098" cy="772071"/>
        </a:xfrm>
        <a:prstGeom prst="roundRect">
          <a:avLst>
            <a:gd name="adj" fmla="val 10000"/>
          </a:avLst>
        </a:prstGeom>
        <a:solidFill>
          <a:srgbClr val="7030A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244600" rtl="0" eaLnBrk="1" latinLnBrk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+mn-ea"/>
              <a:cs typeface="Times New Roman" pitchFamily="18" charset="0"/>
            </a:rPr>
            <a:t>Динамика</a:t>
          </a:r>
        </a:p>
      </dsp:txBody>
      <dsp:txXfrm>
        <a:off x="4024103" y="2957640"/>
        <a:ext cx="2108872" cy="7268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2C89DB-770D-4766-BF81-2EF9BCB95DC4}">
      <dsp:nvSpPr>
        <dsp:cNvPr id="0" name=""/>
        <dsp:cNvSpPr/>
      </dsp:nvSpPr>
      <dsp:spPr>
        <a:xfrm>
          <a:off x="76202" y="2"/>
          <a:ext cx="4247992" cy="14398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1. Приведите три примера ритма в окружающем мире.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6202" y="2"/>
        <a:ext cx="4247992" cy="1439867"/>
      </dsp:txXfrm>
    </dsp:sp>
    <dsp:sp modelId="{14B2B722-5231-45AA-92F2-3B8DBAF71B55}">
      <dsp:nvSpPr>
        <dsp:cNvPr id="0" name=""/>
        <dsp:cNvSpPr/>
      </dsp:nvSpPr>
      <dsp:spPr>
        <a:xfrm>
          <a:off x="4495803" y="2"/>
          <a:ext cx="4428000" cy="1439867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4. Какие жанры музыки связаны с движением?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4495803" y="2"/>
        <a:ext cx="4428000" cy="1439867"/>
      </dsp:txXfrm>
    </dsp:sp>
    <dsp:sp modelId="{05680C9A-1F12-46D1-BB5C-FDEB9B999AE0}">
      <dsp:nvSpPr>
        <dsp:cNvPr id="0" name=""/>
        <dsp:cNvSpPr/>
      </dsp:nvSpPr>
      <dsp:spPr>
        <a:xfrm>
          <a:off x="76202" y="1676406"/>
          <a:ext cx="4247992" cy="1439867"/>
        </a:xfrm>
        <a:prstGeom prst="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2. Каковы коренные свойства ритма?</a:t>
          </a:r>
        </a:p>
      </dsp:txBody>
      <dsp:txXfrm>
        <a:off x="76202" y="1676406"/>
        <a:ext cx="4247992" cy="1439867"/>
      </dsp:txXfrm>
    </dsp:sp>
    <dsp:sp modelId="{0F061EF7-EA18-46A3-8FC2-61A878F21FF5}">
      <dsp:nvSpPr>
        <dsp:cNvPr id="0" name=""/>
        <dsp:cNvSpPr/>
      </dsp:nvSpPr>
      <dsp:spPr>
        <a:xfrm>
          <a:off x="4495803" y="1676406"/>
          <a:ext cx="4428000" cy="1439867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5. В чём заключается неповторимое своеобразие ритма вальса?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4495803" y="1676406"/>
        <a:ext cx="4428000" cy="1439867"/>
      </dsp:txXfrm>
    </dsp:sp>
    <dsp:sp modelId="{8CDB9E5C-3026-4974-985B-5BD5DD964D46}">
      <dsp:nvSpPr>
        <dsp:cNvPr id="0" name=""/>
        <dsp:cNvSpPr/>
      </dsp:nvSpPr>
      <dsp:spPr>
        <a:xfrm>
          <a:off x="76202" y="3352796"/>
          <a:ext cx="4246457" cy="1439867"/>
        </a:xfrm>
        <a:prstGeom prst="rect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3. Что такое музыкальный ритм?</a:t>
          </a:r>
        </a:p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76202" y="3352796"/>
        <a:ext cx="4246457" cy="1439867"/>
      </dsp:txXfrm>
    </dsp:sp>
    <dsp:sp modelId="{D405C441-E18C-4CE8-87DB-8AE91F10BB88}">
      <dsp:nvSpPr>
        <dsp:cNvPr id="0" name=""/>
        <dsp:cNvSpPr/>
      </dsp:nvSpPr>
      <dsp:spPr>
        <a:xfrm>
          <a:off x="4495803" y="3352796"/>
          <a:ext cx="4428000" cy="1439867"/>
        </a:xfrm>
        <a:prstGeom prst="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6. Кто автор вальса, который мы слушали, и как он называется?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4495803" y="3352796"/>
        <a:ext cx="4428000" cy="143986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2C89DB-770D-4766-BF81-2EF9BCB95DC4}">
      <dsp:nvSpPr>
        <dsp:cNvPr id="0" name=""/>
        <dsp:cNvSpPr/>
      </dsp:nvSpPr>
      <dsp:spPr>
        <a:xfrm>
          <a:off x="76202" y="2"/>
          <a:ext cx="4247992" cy="143986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1. Ритм в окружающем мире: смена времён года, месяцев, биение сердца.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6202" y="2"/>
        <a:ext cx="4247992" cy="1439867"/>
      </dsp:txXfrm>
    </dsp:sp>
    <dsp:sp modelId="{14B2B722-5231-45AA-92F2-3B8DBAF71B55}">
      <dsp:nvSpPr>
        <dsp:cNvPr id="0" name=""/>
        <dsp:cNvSpPr/>
      </dsp:nvSpPr>
      <dsp:spPr>
        <a:xfrm>
          <a:off x="4495803" y="2"/>
          <a:ext cx="4428000" cy="1439867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4. Жанры музыки, которые связаны с движением: танец и марш.</a:t>
          </a:r>
        </a:p>
      </dsp:txBody>
      <dsp:txXfrm>
        <a:off x="4495803" y="2"/>
        <a:ext cx="4428000" cy="1439867"/>
      </dsp:txXfrm>
    </dsp:sp>
    <dsp:sp modelId="{05680C9A-1F12-46D1-BB5C-FDEB9B999AE0}">
      <dsp:nvSpPr>
        <dsp:cNvPr id="0" name=""/>
        <dsp:cNvSpPr/>
      </dsp:nvSpPr>
      <dsp:spPr>
        <a:xfrm>
          <a:off x="76202" y="1676406"/>
          <a:ext cx="4247992" cy="1439867"/>
        </a:xfrm>
        <a:prstGeom prst="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2. Коренные свойства ритма: порядок и симметрия.</a:t>
          </a:r>
        </a:p>
      </dsp:txBody>
      <dsp:txXfrm>
        <a:off x="76202" y="1676406"/>
        <a:ext cx="4247992" cy="1439867"/>
      </dsp:txXfrm>
    </dsp:sp>
    <dsp:sp modelId="{0F061EF7-EA18-46A3-8FC2-61A878F21FF5}">
      <dsp:nvSpPr>
        <dsp:cNvPr id="0" name=""/>
        <dsp:cNvSpPr/>
      </dsp:nvSpPr>
      <dsp:spPr>
        <a:xfrm>
          <a:off x="4495803" y="1676406"/>
          <a:ext cx="4428000" cy="1439867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5. В вальсе размер 3/4, чередование сильной и двух слабых долей.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4495803" y="1676406"/>
        <a:ext cx="4428000" cy="1439867"/>
      </dsp:txXfrm>
    </dsp:sp>
    <dsp:sp modelId="{8CDB9E5C-3026-4974-985B-5BD5DD964D46}">
      <dsp:nvSpPr>
        <dsp:cNvPr id="0" name=""/>
        <dsp:cNvSpPr/>
      </dsp:nvSpPr>
      <dsp:spPr>
        <a:xfrm>
          <a:off x="76202" y="3352796"/>
          <a:ext cx="4246457" cy="1439867"/>
        </a:xfrm>
        <a:prstGeom prst="rect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3. Музыкальный ритм – это чередование длительностей нот и пауз.</a:t>
          </a:r>
        </a:p>
      </dsp:txBody>
      <dsp:txXfrm>
        <a:off x="76202" y="3352796"/>
        <a:ext cx="4246457" cy="1439867"/>
      </dsp:txXfrm>
    </dsp:sp>
    <dsp:sp modelId="{D405C441-E18C-4CE8-87DB-8AE91F10BB88}">
      <dsp:nvSpPr>
        <dsp:cNvPr id="0" name=""/>
        <dsp:cNvSpPr/>
      </dsp:nvSpPr>
      <dsp:spPr>
        <a:xfrm>
          <a:off x="4495803" y="3352796"/>
          <a:ext cx="4428000" cy="1439867"/>
        </a:xfrm>
        <a:prstGeom prst="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6. Австрийский композитор И. Штраус написал вальс «Сказки Венского леса».</a:t>
          </a:r>
          <a:endParaRPr lang="ru-RU" sz="2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4495803" y="3352796"/>
        <a:ext cx="4428000" cy="143986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2C89DB-770D-4766-BF81-2EF9BCB95DC4}">
      <dsp:nvSpPr>
        <dsp:cNvPr id="0" name=""/>
        <dsp:cNvSpPr/>
      </dsp:nvSpPr>
      <dsp:spPr>
        <a:xfrm>
          <a:off x="312122" y="1966"/>
          <a:ext cx="4139996" cy="143857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Украшали песню ритмическим сопровождением </a:t>
          </a:r>
          <a:endParaRPr lang="ru-RU" sz="3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12122" y="1966"/>
        <a:ext cx="4139996" cy="1438572"/>
      </dsp:txXfrm>
    </dsp:sp>
    <dsp:sp modelId="{5FE22AE0-4B09-48C4-B666-EEA9FBA725EA}">
      <dsp:nvSpPr>
        <dsp:cNvPr id="0" name=""/>
        <dsp:cNvSpPr/>
      </dsp:nvSpPr>
      <dsp:spPr>
        <a:xfrm>
          <a:off x="4691881" y="1966"/>
          <a:ext cx="4139996" cy="1438572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Находили проявления ритма в окружающем мире</a:t>
          </a:r>
          <a:endParaRPr lang="ru-RU" sz="3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4691881" y="1966"/>
        <a:ext cx="4139996" cy="1438572"/>
      </dsp:txXfrm>
    </dsp:sp>
    <dsp:sp modelId="{8C4F58A9-6CF6-42E1-B6E4-CA86CE51DEBB}">
      <dsp:nvSpPr>
        <dsp:cNvPr id="0" name=""/>
        <dsp:cNvSpPr/>
      </dsp:nvSpPr>
      <dsp:spPr>
        <a:xfrm>
          <a:off x="312122" y="1680301"/>
          <a:ext cx="4139996" cy="1438572"/>
        </a:xfrm>
        <a:prstGeom prst="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Ритмично двигались под музыку </a:t>
          </a:r>
        </a:p>
      </dsp:txBody>
      <dsp:txXfrm>
        <a:off x="312122" y="1680301"/>
        <a:ext cx="4139996" cy="1438572"/>
      </dsp:txXfrm>
    </dsp:sp>
    <dsp:sp modelId="{58B4A3F2-3FA9-448D-9511-45D6B09645F7}">
      <dsp:nvSpPr>
        <dsp:cNvPr id="0" name=""/>
        <dsp:cNvSpPr/>
      </dsp:nvSpPr>
      <dsp:spPr>
        <a:xfrm>
          <a:off x="4691881" y="1680301"/>
          <a:ext cx="4139996" cy="1438572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Определяли танцы по ритму</a:t>
          </a:r>
          <a:endParaRPr lang="ru-RU" sz="3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691881" y="1680301"/>
        <a:ext cx="4139996" cy="1438572"/>
      </dsp:txXfrm>
    </dsp:sp>
    <dsp:sp modelId="{F9C3AC06-B7C2-480B-8CC9-66BD00EE4F0A}">
      <dsp:nvSpPr>
        <dsp:cNvPr id="0" name=""/>
        <dsp:cNvSpPr/>
      </dsp:nvSpPr>
      <dsp:spPr>
        <a:xfrm>
          <a:off x="304797" y="3358636"/>
          <a:ext cx="5248896" cy="1439996"/>
        </a:xfrm>
        <a:prstGeom prst="rect">
          <a:avLst/>
        </a:prstGeom>
        <a:solidFill>
          <a:srgbClr val="FFC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Times New Roman" panose="02020603050405020304" pitchFamily="18" charset="0"/>
            </a:rPr>
            <a:t>Использовали «Азбуку Морзе» для расшифровки ритмического рисунка песен</a:t>
          </a:r>
          <a:endParaRPr lang="ru-RU" sz="3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04797" y="3358636"/>
        <a:ext cx="5248896" cy="1439996"/>
      </dsp:txXfrm>
    </dsp:sp>
    <dsp:sp modelId="{28931A53-FFAA-495D-836B-BD2C47B33541}">
      <dsp:nvSpPr>
        <dsp:cNvPr id="0" name=""/>
        <dsp:cNvSpPr/>
      </dsp:nvSpPr>
      <dsp:spPr>
        <a:xfrm>
          <a:off x="5793456" y="3359348"/>
          <a:ext cx="3045746" cy="1438572"/>
        </a:xfrm>
        <a:prstGeom prst="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rPr>
            <a:t>Делали гимнастику для глаз</a:t>
          </a:r>
          <a:endParaRPr lang="ru-RU" sz="3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anose="020F0502020204030204" pitchFamily="34" charset="0"/>
          </a:endParaRPr>
        </a:p>
      </dsp:txBody>
      <dsp:txXfrm>
        <a:off x="5793456" y="3359348"/>
        <a:ext cx="3045746" cy="14385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3D4761-EAEF-4561-896B-963099FF0E8D}" type="datetimeFigureOut">
              <a:rPr lang="ru-RU" smtClean="0"/>
              <a:t>06.06.2020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7C100-F302-4D14-B7D3-D14B4072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4125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57597B6-5FE8-457F-A693-E1768E59D24E}" type="datetimeFigureOut">
              <a:rPr lang="ru-RU"/>
              <a:pPr>
                <a:defRPr/>
              </a:pPr>
              <a:t>06.06.2020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F365B784-8F28-4462-A948-766F21F128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592364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8FC554-70C0-4F44-918B-7195E3AEA6DD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612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5B784-8F28-4462-A948-766F21F12823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3997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65B784-8F28-4462-A948-766F21F12823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8017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42271BE-0712-4EC2-81C8-30E5CE98A9E6}" type="slidenum">
              <a:rPr lang="ru-RU" altLang="ru-RU" smtClean="0">
                <a:latin typeface="Arial" charset="0"/>
              </a:rPr>
              <a:pPr algn="r" eaLnBrk="1" hangingPunct="1">
                <a:spcBef>
                  <a:spcPct val="0"/>
                </a:spcBef>
              </a:pPr>
              <a:t>13</a:t>
            </a:fld>
            <a:endParaRPr lang="ru-RU" altLang="ru-RU" dirty="0" smtClean="0">
              <a:latin typeface="Arial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42271BE-0712-4EC2-81C8-30E5CE98A9E6}" type="slidenum">
              <a:rPr lang="ru-RU" altLang="ru-RU" smtClean="0">
                <a:latin typeface="Arial" charset="0"/>
              </a:rPr>
              <a:pPr algn="r" eaLnBrk="1" hangingPunct="1">
                <a:spcBef>
                  <a:spcPct val="0"/>
                </a:spcBef>
              </a:pPr>
              <a:t>14</a:t>
            </a:fld>
            <a:endParaRPr lang="ru-RU" altLang="ru-RU" dirty="0" smtClean="0">
              <a:latin typeface="Arial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42271BE-0712-4EC2-81C8-30E5CE98A9E6}" type="slidenum">
              <a:rPr lang="ru-RU" altLang="ru-RU" smtClean="0">
                <a:latin typeface="Arial" charset="0"/>
              </a:rPr>
              <a:pPr algn="r" eaLnBrk="1" hangingPunct="1">
                <a:spcBef>
                  <a:spcPct val="0"/>
                </a:spcBef>
              </a:pPr>
              <a:t>15</a:t>
            </a:fld>
            <a:endParaRPr lang="ru-RU" altLang="ru-RU" dirty="0" smtClean="0">
              <a:latin typeface="Arial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42271BE-0712-4EC2-81C8-30E5CE98A9E6}" type="slidenum">
              <a:rPr lang="ru-RU" altLang="ru-RU" smtClean="0">
                <a:latin typeface="Arial" charset="0"/>
              </a:rPr>
              <a:pPr algn="r" eaLnBrk="1" hangingPunct="1">
                <a:spcBef>
                  <a:spcPct val="0"/>
                </a:spcBef>
              </a:pPr>
              <a:t>16</a:t>
            </a:fld>
            <a:endParaRPr lang="ru-RU" altLang="ru-RU" dirty="0" smtClean="0">
              <a:latin typeface="Arial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E51B9-23E7-478F-A9F0-1FEDF289BA3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23345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65E2A-0B5B-4CCD-B786-368CF603D928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532786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831B6-FB13-4CD0-83DD-C9291835F5FE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92543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3311D4-B9AA-4D53-BF44-0236CE21BC11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23601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B859C-C51B-4D56-B5DE-0A8B820A9482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90812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D1911-2D7F-4713-ABE4-7482CDC3512E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06424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603CC-4393-46CB-B070-3C9EE008AB60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65199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noFill/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 sz="44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99239-10B6-4543-B125-6D78B5D24B8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8565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ACA4A-A2B9-40ED-957A-E03C1198064F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82244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FCA7F-B467-489B-8061-6DAF1F72A378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98509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10EBC-6E2E-489D-A262-BBA35A5DD9C5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00400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8000">
              <a:srgbClr val="00CC99"/>
            </a:gs>
            <a:gs pos="50000">
              <a:srgbClr val="66CCFF"/>
            </a:gs>
            <a:gs pos="0">
              <a:srgbClr val="9933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 alt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1B968AD-E144-404B-ADEB-2B90AFADCBE3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  <p:sldLayoutId id="2147484030" r:id="rId2"/>
    <p:sldLayoutId id="2147484031" r:id="rId3"/>
    <p:sldLayoutId id="2147484032" r:id="rId4"/>
    <p:sldLayoutId id="2147484033" r:id="rId5"/>
    <p:sldLayoutId id="2147484039" r:id="rId6"/>
    <p:sldLayoutId id="2147484034" r:id="rId7"/>
    <p:sldLayoutId id="2147484035" r:id="rId8"/>
    <p:sldLayoutId id="2147484036" r:id="rId9"/>
    <p:sldLayoutId id="2147484037" r:id="rId10"/>
    <p:sldLayoutId id="2147484038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microsoft.com/office/2007/relationships/hdphoto" Target="../media/hdphoto2.wdp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4.jpeg"/><Relationship Id="rId2" Type="http://schemas.openxmlformats.org/officeDocument/2006/relationships/audio" Target="../media/media3.wma"/><Relationship Id="rId1" Type="http://schemas.microsoft.com/office/2007/relationships/media" Target="../media/media3.wma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10" Type="http://schemas.openxmlformats.org/officeDocument/2006/relationships/image" Target="../media/image1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6.jpeg"/><Relationship Id="rId2" Type="http://schemas.openxmlformats.org/officeDocument/2006/relationships/audio" Target="../media/media4.wma"/><Relationship Id="rId1" Type="http://schemas.microsoft.com/office/2007/relationships/media" Target="../media/media4.wma"/><Relationship Id="rId6" Type="http://schemas.openxmlformats.org/officeDocument/2006/relationships/audio" Target="../media/audio1.wav"/><Relationship Id="rId5" Type="http://schemas.openxmlformats.org/officeDocument/2006/relationships/audio" Target="../media/audio2.wav"/><Relationship Id="rId10" Type="http://schemas.openxmlformats.org/officeDocument/2006/relationships/image" Target="../media/image1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8.jpeg"/><Relationship Id="rId2" Type="http://schemas.openxmlformats.org/officeDocument/2006/relationships/audio" Target="../media/media5.wma"/><Relationship Id="rId1" Type="http://schemas.microsoft.com/office/2007/relationships/media" Target="../media/media5.wma"/><Relationship Id="rId6" Type="http://schemas.openxmlformats.org/officeDocument/2006/relationships/audio" Target="../media/audio1.wav"/><Relationship Id="rId5" Type="http://schemas.openxmlformats.org/officeDocument/2006/relationships/audio" Target="../media/audio2.wav"/><Relationship Id="rId10" Type="http://schemas.openxmlformats.org/officeDocument/2006/relationships/image" Target="../media/image1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0.jpeg"/><Relationship Id="rId2" Type="http://schemas.openxmlformats.org/officeDocument/2006/relationships/audio" Target="../media/media6.wma"/><Relationship Id="rId1" Type="http://schemas.microsoft.com/office/2007/relationships/media" Target="../media/media6.wma"/><Relationship Id="rId6" Type="http://schemas.openxmlformats.org/officeDocument/2006/relationships/audio" Target="../media/audio1.wav"/><Relationship Id="rId5" Type="http://schemas.openxmlformats.org/officeDocument/2006/relationships/audio" Target="../media/audio2.wav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ffektiko.ru/journal/2020-1/tech-map-2020-1/vnachale-byl-rit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1" y="371595"/>
            <a:ext cx="80771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Презентация 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к 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уроку </a:t>
            </a:r>
            <a:endParaRPr lang="ru-RU" sz="3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  <a:p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по </a:t>
            </a:r>
            <a:r>
              <a:rPr lang="ru-RU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учебному предмету </a:t>
            </a:r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«Музыка» </a:t>
            </a:r>
          </a:p>
          <a:p>
            <a:r>
              <a:rPr lang="ru-RU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в 6-ом классе на тему</a:t>
            </a:r>
            <a:endParaRPr lang="ru-RU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66700" y="2133600"/>
            <a:ext cx="8610600" cy="2209800"/>
            <a:chOff x="254825" y="2133600"/>
            <a:chExt cx="8610600" cy="2209800"/>
          </a:xfrm>
        </p:grpSpPr>
        <p:sp>
          <p:nvSpPr>
            <p:cNvPr id="5" name="Горизонтальный свиток 4"/>
            <p:cNvSpPr/>
            <p:nvPr/>
          </p:nvSpPr>
          <p:spPr>
            <a:xfrm>
              <a:off x="254825" y="2133600"/>
              <a:ext cx="8610599" cy="2209800"/>
            </a:xfrm>
            <a:prstGeom prst="horizontalScroll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21526" y="2615624"/>
              <a:ext cx="8343899" cy="1169551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7000" b="1" dirty="0" smtClean="0">
                  <a:ln w="11430"/>
                  <a:solidFill>
                    <a:srgbClr val="FF6600"/>
                  </a:solidFill>
                  <a:latin typeface="Calibri" panose="020F0502020204030204" pitchFamily="34" charset="0"/>
                  <a:cs typeface="Times New Roman" panose="02020603050405020304" pitchFamily="18" charset="0"/>
                </a:rPr>
                <a:t>«Вначале был ритм»</a:t>
              </a:r>
              <a:endParaRPr lang="ru-RU" sz="7000" b="1" dirty="0">
                <a:ln w="11430"/>
                <a:solidFill>
                  <a:srgbClr val="FF6600"/>
                </a:solidFill>
                <a:latin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Text Box 16"/>
          <p:cNvSpPr txBox="1">
            <a:spLocks noChangeArrowheads="1"/>
          </p:cNvSpPr>
          <p:nvPr/>
        </p:nvSpPr>
        <p:spPr bwMode="auto">
          <a:xfrm>
            <a:off x="533401" y="4495800"/>
            <a:ext cx="8077199" cy="206210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3200" dirty="0" smtClean="0">
                <a:solidFill>
                  <a:srgbClr val="7030A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Автор-разработчик                                      Палецких Елена Викторовна,                       учитель музыки                                                  МАОУ «Лицей № 11» г. Ростова-на-Дону</a:t>
            </a:r>
          </a:p>
        </p:txBody>
      </p:sp>
    </p:spTree>
    <p:extLst>
      <p:ext uri="{BB962C8B-B14F-4D97-AF65-F5344CB8AC3E}">
        <p14:creationId xmlns:p14="http://schemas.microsoft.com/office/powerpoint/2010/main" val="3636766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Какие жанры музыки связаны с движением?</a:t>
            </a:r>
            <a:endParaRPr lang="ru-RU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5257800" y="2057400"/>
            <a:ext cx="2520001" cy="3124552"/>
            <a:chOff x="5390849" y="2491995"/>
            <a:chExt cx="2520001" cy="3124552"/>
          </a:xfrm>
        </p:grpSpPr>
        <p:pic>
          <p:nvPicPr>
            <p:cNvPr id="11" name="Picture 2" descr="C:\Users\Палецких Елена\Pictures\Мои рисунки\Векторные\DRUMCOLO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0849" y="2491995"/>
              <a:ext cx="2520000" cy="25200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5390850" y="5011995"/>
              <a:ext cx="2520000" cy="604552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solidFill>
                    <a:srgbClr val="660066"/>
                  </a:solidFill>
                  <a:latin typeface="Calibri" panose="020F0502020204030204" pitchFamily="34" charset="0"/>
                </a:rPr>
                <a:t>Марш</a:t>
              </a:r>
              <a:endParaRPr lang="ru-RU" sz="3200" dirty="0">
                <a:solidFill>
                  <a:srgbClr val="660066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371600" y="2057400"/>
            <a:ext cx="2520000" cy="3104775"/>
            <a:chOff x="1503000" y="2491995"/>
            <a:chExt cx="2520000" cy="3104775"/>
          </a:xfrm>
        </p:grpSpPr>
        <p:pic>
          <p:nvPicPr>
            <p:cNvPr id="12" name="Picture 5" descr="D:\Карикатуры\Карикатуры\LNDNC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3000" y="2491995"/>
              <a:ext cx="2520000" cy="25200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503000" y="5011995"/>
              <a:ext cx="2520000" cy="584775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solidFill>
                    <a:srgbClr val="660066"/>
                  </a:solidFill>
                  <a:latin typeface="Calibri" panose="020F0502020204030204" pitchFamily="34" charset="0"/>
                </a:rPr>
                <a:t>Танец</a:t>
              </a:r>
              <a:endParaRPr lang="ru-RU" sz="3200" dirty="0">
                <a:solidFill>
                  <a:srgbClr val="660066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470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Иоганн Штраус</a:t>
            </a:r>
            <a:br>
              <a:rPr lang="ru-RU" dirty="0" smtClean="0"/>
            </a:br>
            <a:r>
              <a:rPr lang="ru-RU" dirty="0" smtClean="0"/>
              <a:t>«Сказки Венского леса»</a:t>
            </a:r>
            <a:endParaRPr lang="ru-RU" dirty="0"/>
          </a:p>
        </p:txBody>
      </p:sp>
      <p:pic>
        <p:nvPicPr>
          <p:cNvPr id="10" name="Picture 3" descr="C:\Users\Палецких Елена\Desktop\ЗДОРОВЬЕ\DM-ttLnWkAAJ7p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1" y="1905000"/>
            <a:ext cx="2354399" cy="324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алецких Елена\Pictures\4650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9800" y="1905000"/>
            <a:ext cx="2670330" cy="324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3048001" y="2191500"/>
            <a:ext cx="2743200" cy="26669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>
                <a:solidFill>
                  <a:srgbClr val="660066"/>
                </a:solidFill>
                <a:latin typeface="Calibri" panose="020F0502020204030204" pitchFamily="34" charset="0"/>
              </a:rPr>
              <a:t>Послушайте </a:t>
            </a:r>
            <a:endParaRPr lang="ru-RU" sz="3200" dirty="0" smtClean="0">
              <a:solidFill>
                <a:srgbClr val="660066"/>
              </a:solidFill>
              <a:latin typeface="Calibri" panose="020F0502020204030204" pitchFamily="34" charset="0"/>
            </a:endParaRPr>
          </a:p>
          <a:p>
            <a:r>
              <a:rPr lang="ru-RU" sz="3200" dirty="0" smtClean="0">
                <a:solidFill>
                  <a:srgbClr val="660066"/>
                </a:solidFill>
                <a:latin typeface="Calibri" panose="020F0502020204030204" pitchFamily="34" charset="0"/>
              </a:rPr>
              <a:t>и подумайте:</a:t>
            </a:r>
          </a:p>
          <a:p>
            <a:r>
              <a:rPr lang="ru-RU" sz="3200" dirty="0" smtClean="0">
                <a:solidFill>
                  <a:srgbClr val="660066"/>
                </a:solidFill>
                <a:latin typeface="Calibri" panose="020F0502020204030204" pitchFamily="34" charset="0"/>
              </a:rPr>
              <a:t>в</a:t>
            </a:r>
            <a:r>
              <a:rPr lang="ru-RU" sz="3200" dirty="0" smtClean="0">
                <a:solidFill>
                  <a:srgbClr val="660066"/>
                </a:solidFill>
                <a:latin typeface="Calibri" panose="020F0502020204030204" pitchFamily="34" charset="0"/>
                <a:ea typeface="+mj-ea"/>
                <a:cs typeface="Times New Roman" panose="02020603050405020304" pitchFamily="18" charset="0"/>
              </a:rPr>
              <a:t> чём состоят особенности ритма вальса?</a:t>
            </a:r>
            <a:endParaRPr lang="ru-RU" sz="3200" dirty="0">
              <a:solidFill>
                <a:srgbClr val="660066"/>
              </a:solidFill>
            </a:endParaRPr>
          </a:p>
        </p:txBody>
      </p:sp>
      <p:pic>
        <p:nvPicPr>
          <p:cNvPr id="9" name="и-штраус-сын-сказки-венского-лес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114801" y="6280080"/>
            <a:ext cx="609600" cy="6096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4040932" y="5126250"/>
            <a:ext cx="757338" cy="118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86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0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чём состоят особенности ритма вальса?</a:t>
            </a:r>
            <a:endParaRPr lang="ru-RU" dirty="0"/>
          </a:p>
        </p:txBody>
      </p:sp>
      <p:grpSp>
        <p:nvGrpSpPr>
          <p:cNvPr id="2049" name="Группа 2048"/>
          <p:cNvGrpSpPr/>
          <p:nvPr/>
        </p:nvGrpSpPr>
        <p:grpSpPr>
          <a:xfrm>
            <a:off x="3276600" y="1981200"/>
            <a:ext cx="5376863" cy="3200400"/>
            <a:chOff x="3428999" y="1981200"/>
            <a:chExt cx="5376863" cy="32004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3428999" y="1981200"/>
              <a:ext cx="5376863" cy="3200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3200" dirty="0">
                <a:solidFill>
                  <a:srgbClr val="660066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505200" y="2077015"/>
              <a:ext cx="525780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>
                  <a:solidFill>
                    <a:srgbClr val="660066"/>
                  </a:solidFill>
                  <a:latin typeface="Calibri" panose="020F0502020204030204" pitchFamily="34" charset="0"/>
                  <a:ea typeface="+mj-ea"/>
                  <a:cs typeface="Times New Roman" panose="02020603050405020304" pitchFamily="18" charset="0"/>
                </a:rPr>
                <a:t>Чередование одной сильной и двух слабых </a:t>
              </a:r>
              <a:r>
                <a:rPr lang="ru-RU" sz="3200" dirty="0" smtClean="0">
                  <a:solidFill>
                    <a:srgbClr val="660066"/>
                  </a:solidFill>
                  <a:latin typeface="Calibri" panose="020F0502020204030204" pitchFamily="34" charset="0"/>
                  <a:ea typeface="+mj-ea"/>
                  <a:cs typeface="Times New Roman" panose="02020603050405020304" pitchFamily="18" charset="0"/>
                </a:rPr>
                <a:t>долей</a:t>
              </a:r>
              <a:endParaRPr lang="ru-RU" sz="3200" dirty="0">
                <a:solidFill>
                  <a:srgbClr val="660066"/>
                </a:solidFill>
              </a:endParaRPr>
            </a:p>
          </p:txBody>
        </p:sp>
        <p:grpSp>
          <p:nvGrpSpPr>
            <p:cNvPr id="2048" name="Группа 2047"/>
            <p:cNvGrpSpPr/>
            <p:nvPr/>
          </p:nvGrpSpPr>
          <p:grpSpPr>
            <a:xfrm>
              <a:off x="4577736" y="3382479"/>
              <a:ext cx="3079388" cy="1486812"/>
              <a:chOff x="3810000" y="3154234"/>
              <a:chExt cx="3079388" cy="1486812"/>
            </a:xfrm>
          </p:grpSpPr>
          <p:grpSp>
            <p:nvGrpSpPr>
              <p:cNvPr id="22" name="Group 70"/>
              <p:cNvGrpSpPr>
                <a:grpSpLocks/>
              </p:cNvGrpSpPr>
              <p:nvPr/>
            </p:nvGrpSpPr>
            <p:grpSpPr bwMode="auto">
              <a:xfrm>
                <a:off x="3810000" y="3154234"/>
                <a:ext cx="795031" cy="1238906"/>
                <a:chOff x="2204" y="848"/>
                <a:chExt cx="356" cy="612"/>
              </a:xfrm>
            </p:grpSpPr>
            <p:sp>
              <p:nvSpPr>
                <p:cNvPr id="83" name="Text Box 71"/>
                <p:cNvSpPr txBox="1">
                  <a:spLocks noChangeArrowheads="1"/>
                </p:cNvSpPr>
                <p:nvPr/>
              </p:nvSpPr>
              <p:spPr bwMode="auto">
                <a:xfrm>
                  <a:off x="2204" y="848"/>
                  <a:ext cx="344" cy="37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104781" tIns="52391" rIns="104781" bIns="52391">
                  <a:spAutoFit/>
                </a:bodyPr>
                <a:lstStyle>
                  <a:lvl1pPr algn="l" defTabSz="104775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523875" algn="l" defTabSz="1047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047750" algn="l" defTabSz="104775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571625" algn="l" defTabSz="104775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95500" algn="l" defTabSz="104775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52700" defTabSz="104775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3009900" defTabSz="104775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67100" defTabSz="104775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924300" defTabSz="104775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r>
                    <a:rPr lang="ru-RU" altLang="ru-RU" sz="4200" dirty="0">
                      <a:solidFill>
                        <a:srgbClr val="660066"/>
                      </a:solidFill>
                      <a:latin typeface="Calibri" panose="020F0502020204030204" pitchFamily="34" charset="0"/>
                    </a:rPr>
                    <a:t>3</a:t>
                  </a:r>
                </a:p>
              </p:txBody>
            </p:sp>
            <p:sp>
              <p:nvSpPr>
                <p:cNvPr id="84" name="Text Box 72"/>
                <p:cNvSpPr txBox="1">
                  <a:spLocks noChangeArrowheads="1"/>
                </p:cNvSpPr>
                <p:nvPr/>
              </p:nvSpPr>
              <p:spPr bwMode="auto">
                <a:xfrm>
                  <a:off x="2204" y="1088"/>
                  <a:ext cx="356" cy="37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104781" tIns="52391" rIns="104781" bIns="52391">
                  <a:spAutoFit/>
                </a:bodyPr>
                <a:lstStyle>
                  <a:lvl1pPr algn="l" defTabSz="104775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523875" algn="l" defTabSz="1047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047750" algn="l" defTabSz="104775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571625" algn="l" defTabSz="104775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95500" algn="l" defTabSz="104775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52700" defTabSz="104775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3009900" defTabSz="104775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67100" defTabSz="104775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924300" defTabSz="104775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r>
                    <a:rPr lang="ru-RU" altLang="ru-RU" sz="4200" dirty="0">
                      <a:solidFill>
                        <a:srgbClr val="660066"/>
                      </a:solidFill>
                      <a:latin typeface="Calibri" panose="020F0502020204030204" pitchFamily="34" charset="0"/>
                    </a:rPr>
                    <a:t>4</a:t>
                  </a:r>
                </a:p>
              </p:txBody>
            </p:sp>
          </p:grpSp>
          <p:sp>
            <p:nvSpPr>
              <p:cNvPr id="60" name="Freeform 90"/>
              <p:cNvSpPr>
                <a:spLocks/>
              </p:cNvSpPr>
              <p:nvPr/>
            </p:nvSpPr>
            <p:spPr bwMode="auto">
              <a:xfrm rot="10800000">
                <a:off x="4633912" y="3352800"/>
                <a:ext cx="333375" cy="838200"/>
              </a:xfrm>
              <a:custGeom>
                <a:avLst/>
                <a:gdLst>
                  <a:gd name="T0" fmla="*/ 0 w 175"/>
                  <a:gd name="T1" fmla="*/ 80 h 489"/>
                  <a:gd name="T2" fmla="*/ 0 w 175"/>
                  <a:gd name="T3" fmla="*/ 76 h 489"/>
                  <a:gd name="T4" fmla="*/ 1 w 175"/>
                  <a:gd name="T5" fmla="*/ 66 h 489"/>
                  <a:gd name="T6" fmla="*/ 5 w 175"/>
                  <a:gd name="T7" fmla="*/ 56 h 489"/>
                  <a:gd name="T8" fmla="*/ 11 w 175"/>
                  <a:gd name="T9" fmla="*/ 45 h 489"/>
                  <a:gd name="T10" fmla="*/ 20 w 175"/>
                  <a:gd name="T11" fmla="*/ 35 h 489"/>
                  <a:gd name="T12" fmla="*/ 33 w 175"/>
                  <a:gd name="T13" fmla="*/ 25 h 489"/>
                  <a:gd name="T14" fmla="*/ 44 w 175"/>
                  <a:gd name="T15" fmla="*/ 18 h 489"/>
                  <a:gd name="T16" fmla="*/ 53 w 175"/>
                  <a:gd name="T17" fmla="*/ 14 h 489"/>
                  <a:gd name="T18" fmla="*/ 63 w 175"/>
                  <a:gd name="T19" fmla="*/ 9 h 489"/>
                  <a:gd name="T20" fmla="*/ 81 w 175"/>
                  <a:gd name="T21" fmla="*/ 4 h 489"/>
                  <a:gd name="T22" fmla="*/ 98 w 175"/>
                  <a:gd name="T23" fmla="*/ 1 h 489"/>
                  <a:gd name="T24" fmla="*/ 117 w 175"/>
                  <a:gd name="T25" fmla="*/ 0 h 489"/>
                  <a:gd name="T26" fmla="*/ 130 w 175"/>
                  <a:gd name="T27" fmla="*/ 2 h 489"/>
                  <a:gd name="T28" fmla="*/ 144 w 175"/>
                  <a:gd name="T29" fmla="*/ 6 h 489"/>
                  <a:gd name="T30" fmla="*/ 156 w 175"/>
                  <a:gd name="T31" fmla="*/ 11 h 489"/>
                  <a:gd name="T32" fmla="*/ 165 w 175"/>
                  <a:gd name="T33" fmla="*/ 19 h 489"/>
                  <a:gd name="T34" fmla="*/ 171 w 175"/>
                  <a:gd name="T35" fmla="*/ 28 h 489"/>
                  <a:gd name="T36" fmla="*/ 173 w 175"/>
                  <a:gd name="T37" fmla="*/ 33 h 489"/>
                  <a:gd name="T38" fmla="*/ 174 w 175"/>
                  <a:gd name="T39" fmla="*/ 45 h 489"/>
                  <a:gd name="T40" fmla="*/ 173 w 175"/>
                  <a:gd name="T41" fmla="*/ 56 h 489"/>
                  <a:gd name="T42" fmla="*/ 168 w 175"/>
                  <a:gd name="T43" fmla="*/ 67 h 489"/>
                  <a:gd name="T44" fmla="*/ 159 w 175"/>
                  <a:gd name="T45" fmla="*/ 79 h 489"/>
                  <a:gd name="T46" fmla="*/ 147 w 175"/>
                  <a:gd name="T47" fmla="*/ 89 h 489"/>
                  <a:gd name="T48" fmla="*/ 135 w 175"/>
                  <a:gd name="T49" fmla="*/ 99 h 489"/>
                  <a:gd name="T50" fmla="*/ 120 w 175"/>
                  <a:gd name="T51" fmla="*/ 107 h 489"/>
                  <a:gd name="T52" fmla="*/ 102 w 175"/>
                  <a:gd name="T53" fmla="*/ 113 h 489"/>
                  <a:gd name="T54" fmla="*/ 84 w 175"/>
                  <a:gd name="T55" fmla="*/ 117 h 489"/>
                  <a:gd name="T56" fmla="*/ 70 w 175"/>
                  <a:gd name="T57" fmla="*/ 119 h 489"/>
                  <a:gd name="T58" fmla="*/ 53 w 175"/>
                  <a:gd name="T59" fmla="*/ 118 h 489"/>
                  <a:gd name="T60" fmla="*/ 37 w 175"/>
                  <a:gd name="T61" fmla="*/ 115 h 489"/>
                  <a:gd name="T62" fmla="*/ 28 w 175"/>
                  <a:gd name="T63" fmla="*/ 112 h 489"/>
                  <a:gd name="T64" fmla="*/ 20 w 175"/>
                  <a:gd name="T65" fmla="*/ 108 h 489"/>
                  <a:gd name="T66" fmla="*/ 0 w 175"/>
                  <a:gd name="T67" fmla="*/ 488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5" h="489">
                    <a:moveTo>
                      <a:pt x="0" y="488"/>
                    </a:moveTo>
                    <a:lnTo>
                      <a:pt x="0" y="80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1" y="66"/>
                    </a:lnTo>
                    <a:lnTo>
                      <a:pt x="3" y="61"/>
                    </a:lnTo>
                    <a:lnTo>
                      <a:pt x="5" y="56"/>
                    </a:lnTo>
                    <a:lnTo>
                      <a:pt x="8" y="51"/>
                    </a:lnTo>
                    <a:lnTo>
                      <a:pt x="11" y="45"/>
                    </a:lnTo>
                    <a:lnTo>
                      <a:pt x="15" y="40"/>
                    </a:lnTo>
                    <a:lnTo>
                      <a:pt x="20" y="35"/>
                    </a:lnTo>
                    <a:lnTo>
                      <a:pt x="27" y="29"/>
                    </a:lnTo>
                    <a:lnTo>
                      <a:pt x="33" y="25"/>
                    </a:lnTo>
                    <a:lnTo>
                      <a:pt x="39" y="21"/>
                    </a:lnTo>
                    <a:lnTo>
                      <a:pt x="44" y="18"/>
                    </a:lnTo>
                    <a:lnTo>
                      <a:pt x="47" y="16"/>
                    </a:lnTo>
                    <a:lnTo>
                      <a:pt x="53" y="14"/>
                    </a:lnTo>
                    <a:lnTo>
                      <a:pt x="60" y="11"/>
                    </a:lnTo>
                    <a:lnTo>
                      <a:pt x="63" y="9"/>
                    </a:lnTo>
                    <a:lnTo>
                      <a:pt x="72" y="6"/>
                    </a:lnTo>
                    <a:lnTo>
                      <a:pt x="81" y="4"/>
                    </a:lnTo>
                    <a:lnTo>
                      <a:pt x="89" y="2"/>
                    </a:lnTo>
                    <a:lnTo>
                      <a:pt x="98" y="1"/>
                    </a:lnTo>
                    <a:lnTo>
                      <a:pt x="106" y="0"/>
                    </a:lnTo>
                    <a:lnTo>
                      <a:pt x="117" y="0"/>
                    </a:lnTo>
                    <a:lnTo>
                      <a:pt x="124" y="1"/>
                    </a:lnTo>
                    <a:lnTo>
                      <a:pt x="130" y="2"/>
                    </a:lnTo>
                    <a:lnTo>
                      <a:pt x="137" y="3"/>
                    </a:lnTo>
                    <a:lnTo>
                      <a:pt x="144" y="6"/>
                    </a:lnTo>
                    <a:lnTo>
                      <a:pt x="150" y="9"/>
                    </a:lnTo>
                    <a:lnTo>
                      <a:pt x="156" y="11"/>
                    </a:lnTo>
                    <a:lnTo>
                      <a:pt x="161" y="15"/>
                    </a:lnTo>
                    <a:lnTo>
                      <a:pt x="165" y="19"/>
                    </a:lnTo>
                    <a:lnTo>
                      <a:pt x="168" y="24"/>
                    </a:lnTo>
                    <a:lnTo>
                      <a:pt x="171" y="28"/>
                    </a:lnTo>
                    <a:lnTo>
                      <a:pt x="172" y="31"/>
                    </a:lnTo>
                    <a:lnTo>
                      <a:pt x="173" y="33"/>
                    </a:lnTo>
                    <a:lnTo>
                      <a:pt x="174" y="39"/>
                    </a:lnTo>
                    <a:lnTo>
                      <a:pt x="174" y="45"/>
                    </a:lnTo>
                    <a:lnTo>
                      <a:pt x="174" y="51"/>
                    </a:lnTo>
                    <a:lnTo>
                      <a:pt x="173" y="56"/>
                    </a:lnTo>
                    <a:lnTo>
                      <a:pt x="171" y="62"/>
                    </a:lnTo>
                    <a:lnTo>
                      <a:pt x="168" y="67"/>
                    </a:lnTo>
                    <a:lnTo>
                      <a:pt x="164" y="73"/>
                    </a:lnTo>
                    <a:lnTo>
                      <a:pt x="159" y="79"/>
                    </a:lnTo>
                    <a:lnTo>
                      <a:pt x="153" y="84"/>
                    </a:lnTo>
                    <a:lnTo>
                      <a:pt x="147" y="89"/>
                    </a:lnTo>
                    <a:lnTo>
                      <a:pt x="141" y="95"/>
                    </a:lnTo>
                    <a:lnTo>
                      <a:pt x="135" y="99"/>
                    </a:lnTo>
                    <a:lnTo>
                      <a:pt x="126" y="104"/>
                    </a:lnTo>
                    <a:lnTo>
                      <a:pt x="120" y="107"/>
                    </a:lnTo>
                    <a:lnTo>
                      <a:pt x="111" y="110"/>
                    </a:lnTo>
                    <a:lnTo>
                      <a:pt x="102" y="113"/>
                    </a:lnTo>
                    <a:lnTo>
                      <a:pt x="93" y="115"/>
                    </a:lnTo>
                    <a:lnTo>
                      <a:pt x="84" y="117"/>
                    </a:lnTo>
                    <a:lnTo>
                      <a:pt x="77" y="118"/>
                    </a:lnTo>
                    <a:lnTo>
                      <a:pt x="70" y="119"/>
                    </a:lnTo>
                    <a:lnTo>
                      <a:pt x="61" y="119"/>
                    </a:lnTo>
                    <a:lnTo>
                      <a:pt x="53" y="118"/>
                    </a:lnTo>
                    <a:lnTo>
                      <a:pt x="45" y="117"/>
                    </a:lnTo>
                    <a:lnTo>
                      <a:pt x="37" y="115"/>
                    </a:lnTo>
                    <a:lnTo>
                      <a:pt x="32" y="114"/>
                    </a:lnTo>
                    <a:lnTo>
                      <a:pt x="28" y="112"/>
                    </a:lnTo>
                    <a:lnTo>
                      <a:pt x="24" y="110"/>
                    </a:lnTo>
                    <a:lnTo>
                      <a:pt x="20" y="108"/>
                    </a:lnTo>
                    <a:lnTo>
                      <a:pt x="20" y="488"/>
                    </a:lnTo>
                    <a:lnTo>
                      <a:pt x="0" y="488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srgbClr val="660066"/>
                  </a:solidFill>
                </a:endParaRPr>
              </a:p>
            </p:txBody>
          </p:sp>
          <p:grpSp>
            <p:nvGrpSpPr>
              <p:cNvPr id="14" name="Group 145"/>
              <p:cNvGrpSpPr>
                <a:grpSpLocks/>
              </p:cNvGrpSpPr>
              <p:nvPr/>
            </p:nvGrpSpPr>
            <p:grpSpPr bwMode="auto">
              <a:xfrm>
                <a:off x="4651056" y="4412446"/>
                <a:ext cx="381000" cy="228600"/>
                <a:chOff x="2688" y="3648"/>
                <a:chExt cx="432" cy="192"/>
              </a:xfrm>
            </p:grpSpPr>
            <p:sp>
              <p:nvSpPr>
                <p:cNvPr id="15" name="Line 146"/>
                <p:cNvSpPr>
                  <a:spLocks noChangeShapeType="1"/>
                </p:cNvSpPr>
                <p:nvPr/>
              </p:nvSpPr>
              <p:spPr bwMode="auto">
                <a:xfrm>
                  <a:off x="2688" y="3648"/>
                  <a:ext cx="432" cy="96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660066"/>
                    </a:solidFill>
                  </a:endParaRPr>
                </a:p>
              </p:txBody>
            </p:sp>
            <p:sp>
              <p:nvSpPr>
                <p:cNvPr id="16" name="Line 147"/>
                <p:cNvSpPr>
                  <a:spLocks noChangeShapeType="1"/>
                </p:cNvSpPr>
                <p:nvPr/>
              </p:nvSpPr>
              <p:spPr bwMode="auto">
                <a:xfrm flipH="1">
                  <a:off x="2688" y="3744"/>
                  <a:ext cx="432" cy="96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>
                    <a:solidFill>
                      <a:srgbClr val="660066"/>
                    </a:solidFill>
                  </a:endParaRPr>
                </a:p>
              </p:txBody>
            </p:sp>
          </p:grpSp>
          <p:sp>
            <p:nvSpPr>
              <p:cNvPr id="111" name="Freeform 90"/>
              <p:cNvSpPr>
                <a:spLocks/>
              </p:cNvSpPr>
              <p:nvPr/>
            </p:nvSpPr>
            <p:spPr bwMode="auto">
              <a:xfrm rot="10800000">
                <a:off x="5613124" y="3352801"/>
                <a:ext cx="333375" cy="838200"/>
              </a:xfrm>
              <a:custGeom>
                <a:avLst/>
                <a:gdLst>
                  <a:gd name="T0" fmla="*/ 0 w 175"/>
                  <a:gd name="T1" fmla="*/ 80 h 489"/>
                  <a:gd name="T2" fmla="*/ 0 w 175"/>
                  <a:gd name="T3" fmla="*/ 76 h 489"/>
                  <a:gd name="T4" fmla="*/ 1 w 175"/>
                  <a:gd name="T5" fmla="*/ 66 h 489"/>
                  <a:gd name="T6" fmla="*/ 5 w 175"/>
                  <a:gd name="T7" fmla="*/ 56 h 489"/>
                  <a:gd name="T8" fmla="*/ 11 w 175"/>
                  <a:gd name="T9" fmla="*/ 45 h 489"/>
                  <a:gd name="T10" fmla="*/ 20 w 175"/>
                  <a:gd name="T11" fmla="*/ 35 h 489"/>
                  <a:gd name="T12" fmla="*/ 33 w 175"/>
                  <a:gd name="T13" fmla="*/ 25 h 489"/>
                  <a:gd name="T14" fmla="*/ 44 w 175"/>
                  <a:gd name="T15" fmla="*/ 18 h 489"/>
                  <a:gd name="T16" fmla="*/ 53 w 175"/>
                  <a:gd name="T17" fmla="*/ 14 h 489"/>
                  <a:gd name="T18" fmla="*/ 63 w 175"/>
                  <a:gd name="T19" fmla="*/ 9 h 489"/>
                  <a:gd name="T20" fmla="*/ 81 w 175"/>
                  <a:gd name="T21" fmla="*/ 4 h 489"/>
                  <a:gd name="T22" fmla="*/ 98 w 175"/>
                  <a:gd name="T23" fmla="*/ 1 h 489"/>
                  <a:gd name="T24" fmla="*/ 117 w 175"/>
                  <a:gd name="T25" fmla="*/ 0 h 489"/>
                  <a:gd name="T26" fmla="*/ 130 w 175"/>
                  <a:gd name="T27" fmla="*/ 2 h 489"/>
                  <a:gd name="T28" fmla="*/ 144 w 175"/>
                  <a:gd name="T29" fmla="*/ 6 h 489"/>
                  <a:gd name="T30" fmla="*/ 156 w 175"/>
                  <a:gd name="T31" fmla="*/ 11 h 489"/>
                  <a:gd name="T32" fmla="*/ 165 w 175"/>
                  <a:gd name="T33" fmla="*/ 19 h 489"/>
                  <a:gd name="T34" fmla="*/ 171 w 175"/>
                  <a:gd name="T35" fmla="*/ 28 h 489"/>
                  <a:gd name="T36" fmla="*/ 173 w 175"/>
                  <a:gd name="T37" fmla="*/ 33 h 489"/>
                  <a:gd name="T38" fmla="*/ 174 w 175"/>
                  <a:gd name="T39" fmla="*/ 45 h 489"/>
                  <a:gd name="T40" fmla="*/ 173 w 175"/>
                  <a:gd name="T41" fmla="*/ 56 h 489"/>
                  <a:gd name="T42" fmla="*/ 168 w 175"/>
                  <a:gd name="T43" fmla="*/ 67 h 489"/>
                  <a:gd name="T44" fmla="*/ 159 w 175"/>
                  <a:gd name="T45" fmla="*/ 79 h 489"/>
                  <a:gd name="T46" fmla="*/ 147 w 175"/>
                  <a:gd name="T47" fmla="*/ 89 h 489"/>
                  <a:gd name="T48" fmla="*/ 135 w 175"/>
                  <a:gd name="T49" fmla="*/ 99 h 489"/>
                  <a:gd name="T50" fmla="*/ 120 w 175"/>
                  <a:gd name="T51" fmla="*/ 107 h 489"/>
                  <a:gd name="T52" fmla="*/ 102 w 175"/>
                  <a:gd name="T53" fmla="*/ 113 h 489"/>
                  <a:gd name="T54" fmla="*/ 84 w 175"/>
                  <a:gd name="T55" fmla="*/ 117 h 489"/>
                  <a:gd name="T56" fmla="*/ 70 w 175"/>
                  <a:gd name="T57" fmla="*/ 119 h 489"/>
                  <a:gd name="T58" fmla="*/ 53 w 175"/>
                  <a:gd name="T59" fmla="*/ 118 h 489"/>
                  <a:gd name="T60" fmla="*/ 37 w 175"/>
                  <a:gd name="T61" fmla="*/ 115 h 489"/>
                  <a:gd name="T62" fmla="*/ 28 w 175"/>
                  <a:gd name="T63" fmla="*/ 112 h 489"/>
                  <a:gd name="T64" fmla="*/ 20 w 175"/>
                  <a:gd name="T65" fmla="*/ 108 h 489"/>
                  <a:gd name="T66" fmla="*/ 0 w 175"/>
                  <a:gd name="T67" fmla="*/ 488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5" h="489">
                    <a:moveTo>
                      <a:pt x="0" y="488"/>
                    </a:moveTo>
                    <a:lnTo>
                      <a:pt x="0" y="80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1" y="66"/>
                    </a:lnTo>
                    <a:lnTo>
                      <a:pt x="3" y="61"/>
                    </a:lnTo>
                    <a:lnTo>
                      <a:pt x="5" y="56"/>
                    </a:lnTo>
                    <a:lnTo>
                      <a:pt x="8" y="51"/>
                    </a:lnTo>
                    <a:lnTo>
                      <a:pt x="11" y="45"/>
                    </a:lnTo>
                    <a:lnTo>
                      <a:pt x="15" y="40"/>
                    </a:lnTo>
                    <a:lnTo>
                      <a:pt x="20" y="35"/>
                    </a:lnTo>
                    <a:lnTo>
                      <a:pt x="27" y="29"/>
                    </a:lnTo>
                    <a:lnTo>
                      <a:pt x="33" y="25"/>
                    </a:lnTo>
                    <a:lnTo>
                      <a:pt x="39" y="21"/>
                    </a:lnTo>
                    <a:lnTo>
                      <a:pt x="44" y="18"/>
                    </a:lnTo>
                    <a:lnTo>
                      <a:pt x="47" y="16"/>
                    </a:lnTo>
                    <a:lnTo>
                      <a:pt x="53" y="14"/>
                    </a:lnTo>
                    <a:lnTo>
                      <a:pt x="60" y="11"/>
                    </a:lnTo>
                    <a:lnTo>
                      <a:pt x="63" y="9"/>
                    </a:lnTo>
                    <a:lnTo>
                      <a:pt x="72" y="6"/>
                    </a:lnTo>
                    <a:lnTo>
                      <a:pt x="81" y="4"/>
                    </a:lnTo>
                    <a:lnTo>
                      <a:pt x="89" y="2"/>
                    </a:lnTo>
                    <a:lnTo>
                      <a:pt x="98" y="1"/>
                    </a:lnTo>
                    <a:lnTo>
                      <a:pt x="106" y="0"/>
                    </a:lnTo>
                    <a:lnTo>
                      <a:pt x="117" y="0"/>
                    </a:lnTo>
                    <a:lnTo>
                      <a:pt x="124" y="1"/>
                    </a:lnTo>
                    <a:lnTo>
                      <a:pt x="130" y="2"/>
                    </a:lnTo>
                    <a:lnTo>
                      <a:pt x="137" y="3"/>
                    </a:lnTo>
                    <a:lnTo>
                      <a:pt x="144" y="6"/>
                    </a:lnTo>
                    <a:lnTo>
                      <a:pt x="150" y="9"/>
                    </a:lnTo>
                    <a:lnTo>
                      <a:pt x="156" y="11"/>
                    </a:lnTo>
                    <a:lnTo>
                      <a:pt x="161" y="15"/>
                    </a:lnTo>
                    <a:lnTo>
                      <a:pt x="165" y="19"/>
                    </a:lnTo>
                    <a:lnTo>
                      <a:pt x="168" y="24"/>
                    </a:lnTo>
                    <a:lnTo>
                      <a:pt x="171" y="28"/>
                    </a:lnTo>
                    <a:lnTo>
                      <a:pt x="172" y="31"/>
                    </a:lnTo>
                    <a:lnTo>
                      <a:pt x="173" y="33"/>
                    </a:lnTo>
                    <a:lnTo>
                      <a:pt x="174" y="39"/>
                    </a:lnTo>
                    <a:lnTo>
                      <a:pt x="174" y="45"/>
                    </a:lnTo>
                    <a:lnTo>
                      <a:pt x="174" y="51"/>
                    </a:lnTo>
                    <a:lnTo>
                      <a:pt x="173" y="56"/>
                    </a:lnTo>
                    <a:lnTo>
                      <a:pt x="171" y="62"/>
                    </a:lnTo>
                    <a:lnTo>
                      <a:pt x="168" y="67"/>
                    </a:lnTo>
                    <a:lnTo>
                      <a:pt x="164" y="73"/>
                    </a:lnTo>
                    <a:lnTo>
                      <a:pt x="159" y="79"/>
                    </a:lnTo>
                    <a:lnTo>
                      <a:pt x="153" y="84"/>
                    </a:lnTo>
                    <a:lnTo>
                      <a:pt x="147" y="89"/>
                    </a:lnTo>
                    <a:lnTo>
                      <a:pt x="141" y="95"/>
                    </a:lnTo>
                    <a:lnTo>
                      <a:pt x="135" y="99"/>
                    </a:lnTo>
                    <a:lnTo>
                      <a:pt x="126" y="104"/>
                    </a:lnTo>
                    <a:lnTo>
                      <a:pt x="120" y="107"/>
                    </a:lnTo>
                    <a:lnTo>
                      <a:pt x="111" y="110"/>
                    </a:lnTo>
                    <a:lnTo>
                      <a:pt x="102" y="113"/>
                    </a:lnTo>
                    <a:lnTo>
                      <a:pt x="93" y="115"/>
                    </a:lnTo>
                    <a:lnTo>
                      <a:pt x="84" y="117"/>
                    </a:lnTo>
                    <a:lnTo>
                      <a:pt x="77" y="118"/>
                    </a:lnTo>
                    <a:lnTo>
                      <a:pt x="70" y="119"/>
                    </a:lnTo>
                    <a:lnTo>
                      <a:pt x="61" y="119"/>
                    </a:lnTo>
                    <a:lnTo>
                      <a:pt x="53" y="118"/>
                    </a:lnTo>
                    <a:lnTo>
                      <a:pt x="45" y="117"/>
                    </a:lnTo>
                    <a:lnTo>
                      <a:pt x="37" y="115"/>
                    </a:lnTo>
                    <a:lnTo>
                      <a:pt x="32" y="114"/>
                    </a:lnTo>
                    <a:lnTo>
                      <a:pt x="28" y="112"/>
                    </a:lnTo>
                    <a:lnTo>
                      <a:pt x="24" y="110"/>
                    </a:lnTo>
                    <a:lnTo>
                      <a:pt x="20" y="108"/>
                    </a:lnTo>
                    <a:lnTo>
                      <a:pt x="20" y="488"/>
                    </a:lnTo>
                    <a:lnTo>
                      <a:pt x="0" y="488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srgbClr val="660066"/>
                  </a:solidFill>
                </a:endParaRPr>
              </a:p>
            </p:txBody>
          </p:sp>
          <p:sp>
            <p:nvSpPr>
              <p:cNvPr id="112" name="Freeform 90"/>
              <p:cNvSpPr>
                <a:spLocks/>
              </p:cNvSpPr>
              <p:nvPr/>
            </p:nvSpPr>
            <p:spPr bwMode="auto">
              <a:xfrm rot="10800000">
                <a:off x="6556013" y="3352800"/>
                <a:ext cx="333375" cy="838200"/>
              </a:xfrm>
              <a:custGeom>
                <a:avLst/>
                <a:gdLst>
                  <a:gd name="T0" fmla="*/ 0 w 175"/>
                  <a:gd name="T1" fmla="*/ 80 h 489"/>
                  <a:gd name="T2" fmla="*/ 0 w 175"/>
                  <a:gd name="T3" fmla="*/ 76 h 489"/>
                  <a:gd name="T4" fmla="*/ 1 w 175"/>
                  <a:gd name="T5" fmla="*/ 66 h 489"/>
                  <a:gd name="T6" fmla="*/ 5 w 175"/>
                  <a:gd name="T7" fmla="*/ 56 h 489"/>
                  <a:gd name="T8" fmla="*/ 11 w 175"/>
                  <a:gd name="T9" fmla="*/ 45 h 489"/>
                  <a:gd name="T10" fmla="*/ 20 w 175"/>
                  <a:gd name="T11" fmla="*/ 35 h 489"/>
                  <a:gd name="T12" fmla="*/ 33 w 175"/>
                  <a:gd name="T13" fmla="*/ 25 h 489"/>
                  <a:gd name="T14" fmla="*/ 44 w 175"/>
                  <a:gd name="T15" fmla="*/ 18 h 489"/>
                  <a:gd name="T16" fmla="*/ 53 w 175"/>
                  <a:gd name="T17" fmla="*/ 14 h 489"/>
                  <a:gd name="T18" fmla="*/ 63 w 175"/>
                  <a:gd name="T19" fmla="*/ 9 h 489"/>
                  <a:gd name="T20" fmla="*/ 81 w 175"/>
                  <a:gd name="T21" fmla="*/ 4 h 489"/>
                  <a:gd name="T22" fmla="*/ 98 w 175"/>
                  <a:gd name="T23" fmla="*/ 1 h 489"/>
                  <a:gd name="T24" fmla="*/ 117 w 175"/>
                  <a:gd name="T25" fmla="*/ 0 h 489"/>
                  <a:gd name="T26" fmla="*/ 130 w 175"/>
                  <a:gd name="T27" fmla="*/ 2 h 489"/>
                  <a:gd name="T28" fmla="*/ 144 w 175"/>
                  <a:gd name="T29" fmla="*/ 6 h 489"/>
                  <a:gd name="T30" fmla="*/ 156 w 175"/>
                  <a:gd name="T31" fmla="*/ 11 h 489"/>
                  <a:gd name="T32" fmla="*/ 165 w 175"/>
                  <a:gd name="T33" fmla="*/ 19 h 489"/>
                  <a:gd name="T34" fmla="*/ 171 w 175"/>
                  <a:gd name="T35" fmla="*/ 28 h 489"/>
                  <a:gd name="T36" fmla="*/ 173 w 175"/>
                  <a:gd name="T37" fmla="*/ 33 h 489"/>
                  <a:gd name="T38" fmla="*/ 174 w 175"/>
                  <a:gd name="T39" fmla="*/ 45 h 489"/>
                  <a:gd name="T40" fmla="*/ 173 w 175"/>
                  <a:gd name="T41" fmla="*/ 56 h 489"/>
                  <a:gd name="T42" fmla="*/ 168 w 175"/>
                  <a:gd name="T43" fmla="*/ 67 h 489"/>
                  <a:gd name="T44" fmla="*/ 159 w 175"/>
                  <a:gd name="T45" fmla="*/ 79 h 489"/>
                  <a:gd name="T46" fmla="*/ 147 w 175"/>
                  <a:gd name="T47" fmla="*/ 89 h 489"/>
                  <a:gd name="T48" fmla="*/ 135 w 175"/>
                  <a:gd name="T49" fmla="*/ 99 h 489"/>
                  <a:gd name="T50" fmla="*/ 120 w 175"/>
                  <a:gd name="T51" fmla="*/ 107 h 489"/>
                  <a:gd name="T52" fmla="*/ 102 w 175"/>
                  <a:gd name="T53" fmla="*/ 113 h 489"/>
                  <a:gd name="T54" fmla="*/ 84 w 175"/>
                  <a:gd name="T55" fmla="*/ 117 h 489"/>
                  <a:gd name="T56" fmla="*/ 70 w 175"/>
                  <a:gd name="T57" fmla="*/ 119 h 489"/>
                  <a:gd name="T58" fmla="*/ 53 w 175"/>
                  <a:gd name="T59" fmla="*/ 118 h 489"/>
                  <a:gd name="T60" fmla="*/ 37 w 175"/>
                  <a:gd name="T61" fmla="*/ 115 h 489"/>
                  <a:gd name="T62" fmla="*/ 28 w 175"/>
                  <a:gd name="T63" fmla="*/ 112 h 489"/>
                  <a:gd name="T64" fmla="*/ 20 w 175"/>
                  <a:gd name="T65" fmla="*/ 108 h 489"/>
                  <a:gd name="T66" fmla="*/ 0 w 175"/>
                  <a:gd name="T67" fmla="*/ 488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5" h="489">
                    <a:moveTo>
                      <a:pt x="0" y="488"/>
                    </a:moveTo>
                    <a:lnTo>
                      <a:pt x="0" y="80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1" y="66"/>
                    </a:lnTo>
                    <a:lnTo>
                      <a:pt x="3" y="61"/>
                    </a:lnTo>
                    <a:lnTo>
                      <a:pt x="5" y="56"/>
                    </a:lnTo>
                    <a:lnTo>
                      <a:pt x="8" y="51"/>
                    </a:lnTo>
                    <a:lnTo>
                      <a:pt x="11" y="45"/>
                    </a:lnTo>
                    <a:lnTo>
                      <a:pt x="15" y="40"/>
                    </a:lnTo>
                    <a:lnTo>
                      <a:pt x="20" y="35"/>
                    </a:lnTo>
                    <a:lnTo>
                      <a:pt x="27" y="29"/>
                    </a:lnTo>
                    <a:lnTo>
                      <a:pt x="33" y="25"/>
                    </a:lnTo>
                    <a:lnTo>
                      <a:pt x="39" y="21"/>
                    </a:lnTo>
                    <a:lnTo>
                      <a:pt x="44" y="18"/>
                    </a:lnTo>
                    <a:lnTo>
                      <a:pt x="47" y="16"/>
                    </a:lnTo>
                    <a:lnTo>
                      <a:pt x="53" y="14"/>
                    </a:lnTo>
                    <a:lnTo>
                      <a:pt x="60" y="11"/>
                    </a:lnTo>
                    <a:lnTo>
                      <a:pt x="63" y="9"/>
                    </a:lnTo>
                    <a:lnTo>
                      <a:pt x="72" y="6"/>
                    </a:lnTo>
                    <a:lnTo>
                      <a:pt x="81" y="4"/>
                    </a:lnTo>
                    <a:lnTo>
                      <a:pt x="89" y="2"/>
                    </a:lnTo>
                    <a:lnTo>
                      <a:pt x="98" y="1"/>
                    </a:lnTo>
                    <a:lnTo>
                      <a:pt x="106" y="0"/>
                    </a:lnTo>
                    <a:lnTo>
                      <a:pt x="117" y="0"/>
                    </a:lnTo>
                    <a:lnTo>
                      <a:pt x="124" y="1"/>
                    </a:lnTo>
                    <a:lnTo>
                      <a:pt x="130" y="2"/>
                    </a:lnTo>
                    <a:lnTo>
                      <a:pt x="137" y="3"/>
                    </a:lnTo>
                    <a:lnTo>
                      <a:pt x="144" y="6"/>
                    </a:lnTo>
                    <a:lnTo>
                      <a:pt x="150" y="9"/>
                    </a:lnTo>
                    <a:lnTo>
                      <a:pt x="156" y="11"/>
                    </a:lnTo>
                    <a:lnTo>
                      <a:pt x="161" y="15"/>
                    </a:lnTo>
                    <a:lnTo>
                      <a:pt x="165" y="19"/>
                    </a:lnTo>
                    <a:lnTo>
                      <a:pt x="168" y="24"/>
                    </a:lnTo>
                    <a:lnTo>
                      <a:pt x="171" y="28"/>
                    </a:lnTo>
                    <a:lnTo>
                      <a:pt x="172" y="31"/>
                    </a:lnTo>
                    <a:lnTo>
                      <a:pt x="173" y="33"/>
                    </a:lnTo>
                    <a:lnTo>
                      <a:pt x="174" y="39"/>
                    </a:lnTo>
                    <a:lnTo>
                      <a:pt x="174" y="45"/>
                    </a:lnTo>
                    <a:lnTo>
                      <a:pt x="174" y="51"/>
                    </a:lnTo>
                    <a:lnTo>
                      <a:pt x="173" y="56"/>
                    </a:lnTo>
                    <a:lnTo>
                      <a:pt x="171" y="62"/>
                    </a:lnTo>
                    <a:lnTo>
                      <a:pt x="168" y="67"/>
                    </a:lnTo>
                    <a:lnTo>
                      <a:pt x="164" y="73"/>
                    </a:lnTo>
                    <a:lnTo>
                      <a:pt x="159" y="79"/>
                    </a:lnTo>
                    <a:lnTo>
                      <a:pt x="153" y="84"/>
                    </a:lnTo>
                    <a:lnTo>
                      <a:pt x="147" y="89"/>
                    </a:lnTo>
                    <a:lnTo>
                      <a:pt x="141" y="95"/>
                    </a:lnTo>
                    <a:lnTo>
                      <a:pt x="135" y="99"/>
                    </a:lnTo>
                    <a:lnTo>
                      <a:pt x="126" y="104"/>
                    </a:lnTo>
                    <a:lnTo>
                      <a:pt x="120" y="107"/>
                    </a:lnTo>
                    <a:lnTo>
                      <a:pt x="111" y="110"/>
                    </a:lnTo>
                    <a:lnTo>
                      <a:pt x="102" y="113"/>
                    </a:lnTo>
                    <a:lnTo>
                      <a:pt x="93" y="115"/>
                    </a:lnTo>
                    <a:lnTo>
                      <a:pt x="84" y="117"/>
                    </a:lnTo>
                    <a:lnTo>
                      <a:pt x="77" y="118"/>
                    </a:lnTo>
                    <a:lnTo>
                      <a:pt x="70" y="119"/>
                    </a:lnTo>
                    <a:lnTo>
                      <a:pt x="61" y="119"/>
                    </a:lnTo>
                    <a:lnTo>
                      <a:pt x="53" y="118"/>
                    </a:lnTo>
                    <a:lnTo>
                      <a:pt x="45" y="117"/>
                    </a:lnTo>
                    <a:lnTo>
                      <a:pt x="37" y="115"/>
                    </a:lnTo>
                    <a:lnTo>
                      <a:pt x="32" y="114"/>
                    </a:lnTo>
                    <a:lnTo>
                      <a:pt x="28" y="112"/>
                    </a:lnTo>
                    <a:lnTo>
                      <a:pt x="24" y="110"/>
                    </a:lnTo>
                    <a:lnTo>
                      <a:pt x="20" y="108"/>
                    </a:lnTo>
                    <a:lnTo>
                      <a:pt x="20" y="488"/>
                    </a:lnTo>
                    <a:lnTo>
                      <a:pt x="0" y="488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>
                  <a:solidFill>
                    <a:srgbClr val="660066"/>
                  </a:solidFill>
                </a:endParaRPr>
              </a:p>
            </p:txBody>
          </p:sp>
        </p:grpSp>
      </p:grpSp>
      <p:grpSp>
        <p:nvGrpSpPr>
          <p:cNvPr id="2054" name="Группа 2053"/>
          <p:cNvGrpSpPr/>
          <p:nvPr/>
        </p:nvGrpSpPr>
        <p:grpSpPr>
          <a:xfrm>
            <a:off x="495300" y="3009798"/>
            <a:ext cx="2327909" cy="1142494"/>
            <a:chOff x="228601" y="2011739"/>
            <a:chExt cx="2327909" cy="114249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Прямоугольник 3">
              <a:hlinkClick r:id="rId2" action="ppaction://hlinksldjump"/>
            </p:cNvPr>
            <p:cNvSpPr/>
            <p:nvPr/>
          </p:nvSpPr>
          <p:spPr>
            <a:xfrm>
              <a:off x="228601" y="2011739"/>
              <a:ext cx="2286000" cy="1142494"/>
            </a:xfrm>
            <a:prstGeom prst="rect">
              <a:avLst/>
            </a:prstGeom>
            <a:gradFill>
              <a:gsLst>
                <a:gs pos="0">
                  <a:srgbClr val="FF66FF"/>
                </a:gs>
                <a:gs pos="100000">
                  <a:srgbClr val="FF66FF"/>
                </a:gs>
                <a:gs pos="50000">
                  <a:schemeClr val="bg1"/>
                </a:gs>
              </a:gsLst>
            </a:gradFill>
            <a:ln>
              <a:noFill/>
            </a:ln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 sz="3200" dirty="0">
                <a:solidFill>
                  <a:srgbClr val="006666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81000" y="2269011"/>
              <a:ext cx="1638299" cy="58477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 wrap="square" rtlCol="0">
              <a:spAutoFit/>
            </a:bodyPr>
            <a:lstStyle/>
            <a:p>
              <a:pPr algn="l"/>
              <a:r>
                <a:rPr lang="ru-RU" sz="3200" dirty="0" smtClean="0">
                  <a:solidFill>
                    <a:srgbClr val="660066"/>
                  </a:solidFill>
                  <a:latin typeface="Calibri" panose="020F0502020204030204" pitchFamily="34" charset="0"/>
                  <a:ea typeface="+mj-ea"/>
                  <a:cs typeface="Times New Roman" panose="02020603050405020304" pitchFamily="18" charset="0"/>
                </a:rPr>
                <a:t>Размер</a:t>
              </a:r>
              <a:endParaRPr lang="ru-RU" sz="3200" dirty="0">
                <a:solidFill>
                  <a:srgbClr val="660066"/>
                </a:solidFill>
              </a:endParaRPr>
            </a:p>
          </p:txBody>
        </p:sp>
        <p:sp>
          <p:nvSpPr>
            <p:cNvPr id="115" name="Text Box 72"/>
            <p:cNvSpPr txBox="1">
              <a:spLocks noChangeArrowheads="1"/>
            </p:cNvSpPr>
            <p:nvPr/>
          </p:nvSpPr>
          <p:spPr bwMode="auto">
            <a:xfrm>
              <a:off x="1761479" y="2419986"/>
              <a:ext cx="795031" cy="721358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104781" tIns="52391" rIns="104781" bIns="52391">
              <a:spAutoFit/>
            </a:bodyPr>
            <a:lstStyle>
              <a:lvl1pPr algn="l" defTabSz="104775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523875" algn="l" defTabSz="1047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047750" algn="l" defTabSz="104775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571625" algn="l" defTabSz="104775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95500" algn="l" defTabSz="104775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52700" defTabSz="1047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3009900" defTabSz="1047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67100" defTabSz="1047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924300" defTabSz="104775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ru-RU" altLang="ru-RU" sz="4000" dirty="0">
                  <a:solidFill>
                    <a:srgbClr val="660066"/>
                  </a:solidFill>
                  <a:latin typeface="Calibri" panose="020F0502020204030204" pitchFamily="34" charset="0"/>
                </a:rPr>
                <a:t>4</a:t>
              </a:r>
            </a:p>
          </p:txBody>
        </p:sp>
        <p:sp>
          <p:nvSpPr>
            <p:cNvPr id="2053" name="Прямоугольник 2052"/>
            <p:cNvSpPr/>
            <p:nvPr/>
          </p:nvSpPr>
          <p:spPr>
            <a:xfrm>
              <a:off x="1795520" y="2058348"/>
              <a:ext cx="447558" cy="723275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/>
          </p:spPr>
          <p:txBody>
            <a:bodyPr wrap="none">
              <a:spAutoFit/>
            </a:bodyPr>
            <a:lstStyle/>
            <a:p>
              <a:pPr lvl="0"/>
              <a:r>
                <a:rPr lang="ru-RU" altLang="ru-RU" sz="4000" dirty="0">
                  <a:solidFill>
                    <a:srgbClr val="660066"/>
                  </a:solidFill>
                  <a:latin typeface="Calibri" panose="020F0502020204030204" pitchFamily="34" charset="0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098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Определите танец по ритму</a:t>
            </a:r>
            <a:endParaRPr lang="ru-RU" dirty="0"/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6760800" y="1653540"/>
            <a:ext cx="1800000" cy="540000"/>
          </a:xfrm>
          <a:prstGeom prst="round2DiagRect">
            <a:avLst/>
          </a:prstGeom>
          <a:gradFill>
            <a:gsLst>
              <a:gs pos="0">
                <a:srgbClr val="FF66FF"/>
              </a:gs>
              <a:gs pos="100000">
                <a:srgbClr val="FF66FF"/>
              </a:gs>
              <a:gs pos="50000">
                <a:schemeClr val="bg1"/>
              </a:gs>
            </a:gsLst>
            <a:lin ang="162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rgbClr val="0066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3200" dirty="0" smtClean="0">
                <a:solidFill>
                  <a:srgbClr val="0066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анец 1</a:t>
            </a:r>
            <a:endParaRPr lang="ru-RU" sz="3200" dirty="0">
              <a:solidFill>
                <a:srgbClr val="0066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00800" y="3482340"/>
            <a:ext cx="18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полька</a:t>
            </a:r>
            <a:endParaRPr lang="ru-RU" sz="3200" dirty="0">
              <a:solidFill>
                <a:srgbClr val="6600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760800" y="4404360"/>
            <a:ext cx="18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болеро</a:t>
            </a:r>
            <a:endParaRPr lang="ru-RU" sz="3200" dirty="0">
              <a:solidFill>
                <a:srgbClr val="6600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49853" y="1680210"/>
            <a:ext cx="18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вальс</a:t>
            </a:r>
            <a:endParaRPr lang="ru-RU" sz="3200" dirty="0">
              <a:solidFill>
                <a:srgbClr val="6600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14600" y="2567940"/>
            <a:ext cx="18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полонез</a:t>
            </a:r>
            <a:endParaRPr lang="ru-RU" sz="3200" dirty="0">
              <a:solidFill>
                <a:srgbClr val="6600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" name="Picture 2" descr="C:\Users\Палецких Елена\Desktop\Новая папка (2)\именины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42" y="3482340"/>
            <a:ext cx="3890057" cy="295644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ахманинов_Итальянская полька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356000" y="3581400"/>
            <a:ext cx="609600" cy="6096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7282131" y="2513880"/>
            <a:ext cx="757338" cy="118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16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 descr="C:\Users\Палецких Елена\Desktop\Новая папка (2)\25054943_Alexei_De_Lyamine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42" y="3477474"/>
            <a:ext cx="3890057" cy="25677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Определите танец по ритму</a:t>
            </a:r>
            <a:endParaRPr lang="ru-RU" dirty="0"/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6760800" y="1653540"/>
            <a:ext cx="1800000" cy="540000"/>
          </a:xfrm>
          <a:prstGeom prst="round2DiagRect">
            <a:avLst/>
          </a:prstGeom>
          <a:gradFill>
            <a:gsLst>
              <a:gs pos="0">
                <a:srgbClr val="FFA2A1"/>
              </a:gs>
              <a:gs pos="100000">
                <a:srgbClr val="FFA2A1"/>
              </a:gs>
              <a:gs pos="50000">
                <a:schemeClr val="bg1"/>
              </a:gs>
            </a:gsLst>
            <a:lin ang="162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66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Танец 2</a:t>
            </a:r>
            <a:endParaRPr lang="ru-RU" sz="3200" dirty="0">
              <a:solidFill>
                <a:srgbClr val="0066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00800" y="3482340"/>
            <a:ext cx="18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полька</a:t>
            </a:r>
            <a:endParaRPr lang="ru-RU" sz="3200" dirty="0">
              <a:solidFill>
                <a:srgbClr val="6600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760800" y="4404360"/>
            <a:ext cx="18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болеро</a:t>
            </a:r>
            <a:endParaRPr lang="ru-RU" sz="3200" dirty="0">
              <a:solidFill>
                <a:srgbClr val="6600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49853" y="1680210"/>
            <a:ext cx="18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вальс</a:t>
            </a:r>
            <a:endParaRPr lang="ru-RU" sz="3200" dirty="0">
              <a:solidFill>
                <a:srgbClr val="6600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514600" y="2567940"/>
            <a:ext cx="18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полонез</a:t>
            </a:r>
            <a:endParaRPr lang="ru-RU" sz="3200" dirty="0">
              <a:solidFill>
                <a:srgbClr val="6600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Чайковский_Полонез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356000" y="3581400"/>
            <a:ext cx="609600" cy="6096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7282131" y="2513880"/>
            <a:ext cx="757338" cy="118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46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93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Определите танец по ритму</a:t>
            </a:r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6760800" y="1653540"/>
            <a:ext cx="1800000" cy="540000"/>
          </a:xfrm>
          <a:prstGeom prst="round2DiagRect">
            <a:avLst/>
          </a:prstGeom>
          <a:gradFill>
            <a:gsLst>
              <a:gs pos="0">
                <a:srgbClr val="FF9966"/>
              </a:gs>
              <a:gs pos="100000">
                <a:srgbClr val="FF9966"/>
              </a:gs>
              <a:gs pos="50000">
                <a:schemeClr val="bg1"/>
              </a:gs>
            </a:gsLst>
            <a:lin ang="162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66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Танец </a:t>
            </a:r>
            <a:r>
              <a:rPr lang="ru-RU" sz="3200" dirty="0">
                <a:solidFill>
                  <a:srgbClr val="0066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600800" y="3482340"/>
            <a:ext cx="18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полька</a:t>
            </a:r>
            <a:endParaRPr lang="ru-RU" sz="3200" dirty="0">
              <a:solidFill>
                <a:srgbClr val="6600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760800" y="4404360"/>
            <a:ext cx="18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болеро</a:t>
            </a:r>
            <a:endParaRPr lang="ru-RU" sz="3200" dirty="0">
              <a:solidFill>
                <a:srgbClr val="6600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49853" y="1680210"/>
            <a:ext cx="18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вальс</a:t>
            </a:r>
            <a:endParaRPr lang="ru-RU" sz="3200" dirty="0">
              <a:solidFill>
                <a:srgbClr val="6600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514600" y="2567940"/>
            <a:ext cx="18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полонез</a:t>
            </a:r>
            <a:endParaRPr lang="ru-RU" sz="3200" dirty="0">
              <a:solidFill>
                <a:srgbClr val="6600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3" name="Picture 2" descr="C:\Users\Палецких Елена\Desktop\Новая папка (2)\первый вальс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43" y="3482339"/>
            <a:ext cx="3890057" cy="272304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Чайковский_Вальс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312809" y="3581400"/>
            <a:ext cx="609600" cy="6096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7282131" y="2513880"/>
            <a:ext cx="757338" cy="118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725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13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Определите танец по ритму</a:t>
            </a:r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6760800" y="1653540"/>
            <a:ext cx="1800000" cy="540000"/>
          </a:xfrm>
          <a:prstGeom prst="round2DiagRect">
            <a:avLst/>
          </a:prstGeom>
          <a:gradFill>
            <a:gsLst>
              <a:gs pos="0">
                <a:srgbClr val="FFC000"/>
              </a:gs>
              <a:gs pos="100000">
                <a:srgbClr val="FFC000"/>
              </a:gs>
              <a:gs pos="50000">
                <a:schemeClr val="bg1"/>
              </a:gs>
            </a:gsLst>
            <a:lin ang="162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0066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Танец </a:t>
            </a:r>
            <a:r>
              <a:rPr lang="ru-RU" sz="3200" dirty="0">
                <a:solidFill>
                  <a:srgbClr val="0066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600800" y="3482340"/>
            <a:ext cx="18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полька</a:t>
            </a:r>
            <a:endParaRPr lang="ru-RU" sz="3200" dirty="0">
              <a:solidFill>
                <a:srgbClr val="6600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760800" y="4404360"/>
            <a:ext cx="18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болеро</a:t>
            </a:r>
            <a:endParaRPr lang="ru-RU" sz="3200" dirty="0">
              <a:solidFill>
                <a:srgbClr val="6600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49853" y="1680210"/>
            <a:ext cx="18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вальс</a:t>
            </a:r>
            <a:endParaRPr lang="ru-RU" sz="3200" dirty="0">
              <a:solidFill>
                <a:srgbClr val="6600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514600" y="2567940"/>
            <a:ext cx="1800000" cy="54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полонез</a:t>
            </a:r>
            <a:endParaRPr lang="ru-RU" sz="3200" dirty="0">
              <a:solidFill>
                <a:srgbClr val="6600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Палецких Елена\Desktop\ЗДОРОВЬЕ\250431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423" y="3482339"/>
            <a:ext cx="2334200" cy="29184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авель_Болеро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356000" y="3581400"/>
            <a:ext cx="609600" cy="6096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7282131" y="2513880"/>
            <a:ext cx="757338" cy="118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820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5024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Задание 1. </a:t>
            </a:r>
            <a:r>
              <a:rPr lang="ru-RU" dirty="0" smtClean="0"/>
              <a:t>Соотнесите названия песен с их ритмом</a:t>
            </a:r>
            <a:endParaRPr lang="ru-RU" dirty="0"/>
          </a:p>
        </p:txBody>
      </p:sp>
      <p:grpSp>
        <p:nvGrpSpPr>
          <p:cNvPr id="32770" name="Группа 32769"/>
          <p:cNvGrpSpPr/>
          <p:nvPr/>
        </p:nvGrpSpPr>
        <p:grpSpPr>
          <a:xfrm>
            <a:off x="4287118" y="4079610"/>
            <a:ext cx="4596129" cy="1907764"/>
            <a:chOff x="4287118" y="4079610"/>
            <a:chExt cx="4596129" cy="190776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2768" name="Группа 32767"/>
            <p:cNvGrpSpPr/>
            <p:nvPr/>
          </p:nvGrpSpPr>
          <p:grpSpPr>
            <a:xfrm>
              <a:off x="4287118" y="4079610"/>
              <a:ext cx="4596129" cy="806710"/>
              <a:chOff x="4267201" y="5165424"/>
              <a:chExt cx="4596129" cy="806710"/>
            </a:xfrm>
          </p:grpSpPr>
          <p:sp>
            <p:nvSpPr>
              <p:cNvPr id="97" name="Прямоугольник с двумя скругленными противолежащими углами 96"/>
              <p:cNvSpPr/>
              <p:nvPr/>
            </p:nvSpPr>
            <p:spPr>
              <a:xfrm>
                <a:off x="4267201" y="5165424"/>
                <a:ext cx="4530459" cy="806710"/>
              </a:xfrm>
              <a:prstGeom prst="round2Diag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200" b="1" dirty="0">
                  <a:solidFill>
                    <a:srgbClr val="660066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6" name="Прямоугольник 5"/>
              <p:cNvSpPr/>
              <p:nvPr/>
            </p:nvSpPr>
            <p:spPr>
              <a:xfrm>
                <a:off x="4369792" y="5165424"/>
                <a:ext cx="4493538" cy="584775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ru-RU" sz="3200" b="1" dirty="0" smtClean="0">
                    <a:solidFill>
                      <a:srgbClr val="660066"/>
                    </a:solidFill>
                    <a:latin typeface="Calibri" panose="020F0502020204030204" pitchFamily="34" charset="0"/>
                    <a:ea typeface="Times New Roman"/>
                  </a:rPr>
                  <a:t>.__ __.__ __.__ __.__ </a:t>
                </a:r>
                <a:r>
                  <a:rPr lang="ru-RU" sz="3200" b="1" dirty="0">
                    <a:solidFill>
                      <a:srgbClr val="660066"/>
                    </a:solidFill>
                    <a:latin typeface="Calibri" panose="020F0502020204030204" pitchFamily="34" charset="0"/>
                    <a:ea typeface="Times New Roman"/>
                  </a:rPr>
                  <a:t>__ </a:t>
                </a:r>
                <a:endParaRPr lang="ru-RU" sz="3200" b="1" dirty="0">
                  <a:solidFill>
                    <a:srgbClr val="660066"/>
                  </a:solidFill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31" name="Группа 30"/>
            <p:cNvGrpSpPr/>
            <p:nvPr/>
          </p:nvGrpSpPr>
          <p:grpSpPr>
            <a:xfrm>
              <a:off x="4310301" y="5180664"/>
              <a:ext cx="4511409" cy="806710"/>
              <a:chOff x="4289516" y="4106724"/>
              <a:chExt cx="4511409" cy="806710"/>
            </a:xfrm>
          </p:grpSpPr>
          <p:sp>
            <p:nvSpPr>
              <p:cNvPr id="99" name="Прямоугольник с двумя скругленными противолежащими углами 98"/>
              <p:cNvSpPr/>
              <p:nvPr/>
            </p:nvSpPr>
            <p:spPr>
              <a:xfrm>
                <a:off x="4289516" y="4106724"/>
                <a:ext cx="4511409" cy="806710"/>
              </a:xfrm>
              <a:prstGeom prst="round2Diag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200" b="1" dirty="0">
                  <a:solidFill>
                    <a:srgbClr val="660066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4561759" y="4106724"/>
                <a:ext cx="4022256" cy="584775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ru-RU" sz="3200" b="1" dirty="0" smtClean="0">
                    <a:solidFill>
                      <a:srgbClr val="660066"/>
                    </a:solidFill>
                    <a:latin typeface="Calibri" panose="020F0502020204030204" pitchFamily="34" charset="0"/>
                    <a:ea typeface="Times New Roman"/>
                  </a:rPr>
                  <a:t>…… __ …… __ ………….. </a:t>
                </a:r>
                <a:endParaRPr lang="ru-RU" sz="3200" b="1" dirty="0">
                  <a:solidFill>
                    <a:srgbClr val="660066"/>
                  </a:solidFill>
                  <a:latin typeface="Calibri" panose="020F0502020204030204" pitchFamily="34" charset="0"/>
                </a:endParaRPr>
              </a:p>
            </p:txBody>
          </p:sp>
        </p:grpSp>
      </p:grpSp>
      <p:grpSp>
        <p:nvGrpSpPr>
          <p:cNvPr id="30" name="Группа 29"/>
          <p:cNvGrpSpPr/>
          <p:nvPr/>
        </p:nvGrpSpPr>
        <p:grpSpPr>
          <a:xfrm>
            <a:off x="4276371" y="3029526"/>
            <a:ext cx="4634603" cy="806710"/>
            <a:chOff x="4255586" y="3048000"/>
            <a:chExt cx="4634603" cy="80671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Прямоугольник с двумя скругленными противолежащими углами 6"/>
            <p:cNvSpPr/>
            <p:nvPr/>
          </p:nvSpPr>
          <p:spPr>
            <a:xfrm>
              <a:off x="4267201" y="3048000"/>
              <a:ext cx="4533724" cy="806710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660066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255586" y="3048000"/>
              <a:ext cx="46346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3200" b="1" dirty="0" smtClean="0">
                  <a:solidFill>
                    <a:srgbClr val="660066"/>
                  </a:solidFill>
                  <a:latin typeface="Calibri" panose="020F0502020204030204" pitchFamily="34" charset="0"/>
                  <a:ea typeface="Times New Roman"/>
                </a:rPr>
                <a:t>__  __  __ .. __ .. __ .. __ .. </a:t>
              </a:r>
              <a:endParaRPr lang="ru-RU" sz="3200" b="1" dirty="0">
                <a:solidFill>
                  <a:srgbClr val="660066"/>
                </a:solidFill>
                <a:latin typeface="Calibri" panose="020F0502020204030204" pitchFamily="34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08062" y="4106724"/>
            <a:ext cx="3624944" cy="806709"/>
            <a:chOff x="517069" y="3606269"/>
            <a:chExt cx="3624944" cy="8067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2" name="Прямоугольник с двумя скругленными противолежащими углами 91"/>
            <p:cNvSpPr/>
            <p:nvPr/>
          </p:nvSpPr>
          <p:spPr>
            <a:xfrm flipH="1">
              <a:off x="517069" y="3606269"/>
              <a:ext cx="3581399" cy="806709"/>
            </a:xfrm>
            <a:prstGeom prst="round2DiagRect">
              <a:avLst/>
            </a:prstGeom>
            <a:gradFill>
              <a:gsLst>
                <a:gs pos="0">
                  <a:srgbClr val="FFC000"/>
                </a:gs>
                <a:gs pos="50000">
                  <a:schemeClr val="bg1"/>
                </a:gs>
                <a:gs pos="100000">
                  <a:srgbClr val="FFC000"/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3200" dirty="0">
                <a:solidFill>
                  <a:srgbClr val="660066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771" name="Text Box 3"/>
            <p:cNvSpPr txBox="1">
              <a:spLocks noChangeArrowheads="1"/>
            </p:cNvSpPr>
            <p:nvPr/>
          </p:nvSpPr>
          <p:spPr bwMode="auto">
            <a:xfrm>
              <a:off x="560613" y="3690123"/>
              <a:ext cx="358140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dirty="0" smtClean="0">
                  <a:solidFill>
                    <a:srgbClr val="660066"/>
                  </a:solidFill>
                  <a:cs typeface="Times New Roman" panose="02020603050405020304" pitchFamily="18" charset="0"/>
                </a:rPr>
                <a:t>«Дорога Добра»</a:t>
              </a:r>
              <a:endParaRPr lang="ru-RU" altLang="ru-RU" dirty="0">
                <a:solidFill>
                  <a:srgbClr val="660066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326572" y="5165425"/>
            <a:ext cx="3646714" cy="806709"/>
            <a:chOff x="538841" y="5260090"/>
            <a:chExt cx="3646714" cy="8067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3" name="Прямоугольник с двумя скругленными противолежащими углами 92"/>
            <p:cNvSpPr/>
            <p:nvPr/>
          </p:nvSpPr>
          <p:spPr>
            <a:xfrm flipH="1">
              <a:off x="538841" y="5260090"/>
              <a:ext cx="3603172" cy="806709"/>
            </a:xfrm>
            <a:prstGeom prst="round2DiagRect">
              <a:avLst/>
            </a:prstGeom>
            <a:gradFill>
              <a:gsLst>
                <a:gs pos="0">
                  <a:srgbClr val="00B050"/>
                </a:gs>
                <a:gs pos="50000">
                  <a:schemeClr val="bg1"/>
                </a:gs>
                <a:gs pos="100000">
                  <a:srgbClr val="00B050"/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3200" dirty="0">
                <a:solidFill>
                  <a:srgbClr val="660066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773" name="Text Box 5"/>
            <p:cNvSpPr txBox="1">
              <a:spLocks noChangeArrowheads="1"/>
            </p:cNvSpPr>
            <p:nvPr/>
          </p:nvSpPr>
          <p:spPr bwMode="auto">
            <a:xfrm>
              <a:off x="560612" y="5386694"/>
              <a:ext cx="362494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dirty="0" smtClean="0">
                  <a:solidFill>
                    <a:srgbClr val="660066"/>
                  </a:solidFill>
                  <a:cs typeface="Times New Roman" panose="02020603050405020304" pitchFamily="18" charset="0"/>
                </a:rPr>
                <a:t>«Лев и брадобрей»</a:t>
              </a:r>
              <a:endParaRPr lang="ru-RU" altLang="ru-RU" dirty="0">
                <a:solidFill>
                  <a:srgbClr val="660066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08062" y="3048000"/>
            <a:ext cx="3603172" cy="806709"/>
            <a:chOff x="538841" y="1961467"/>
            <a:chExt cx="3603172" cy="8067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Прямоугольник с двумя скругленными противолежащими углами 11"/>
            <p:cNvSpPr/>
            <p:nvPr/>
          </p:nvSpPr>
          <p:spPr>
            <a:xfrm flipH="1">
              <a:off x="538841" y="1961467"/>
              <a:ext cx="3603172" cy="806709"/>
            </a:xfrm>
            <a:prstGeom prst="round2DiagRect">
              <a:avLst/>
            </a:prstGeom>
            <a:gradFill>
              <a:gsLst>
                <a:gs pos="0">
                  <a:srgbClr val="FF9966"/>
                </a:gs>
                <a:gs pos="50000">
                  <a:schemeClr val="bg1"/>
                </a:gs>
                <a:gs pos="100000">
                  <a:srgbClr val="FF6600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3200" dirty="0">
                <a:solidFill>
                  <a:srgbClr val="660066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772" name="Text Box 4"/>
            <p:cNvSpPr txBox="1">
              <a:spLocks noChangeArrowheads="1"/>
            </p:cNvSpPr>
            <p:nvPr/>
          </p:nvSpPr>
          <p:spPr bwMode="auto">
            <a:xfrm>
              <a:off x="560613" y="2059388"/>
              <a:ext cx="358140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dirty="0" smtClean="0">
                  <a:solidFill>
                    <a:srgbClr val="660066"/>
                  </a:solidFill>
                  <a:cs typeface="Times New Roman" panose="02020603050405020304" pitchFamily="18" charset="0"/>
                </a:rPr>
                <a:t>Гимн России</a:t>
              </a:r>
              <a:endParaRPr lang="ru-RU" altLang="ru-RU" dirty="0">
                <a:solidFill>
                  <a:srgbClr val="660066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32769" name="Группа 32768"/>
          <p:cNvGrpSpPr/>
          <p:nvPr/>
        </p:nvGrpSpPr>
        <p:grpSpPr>
          <a:xfrm>
            <a:off x="285202" y="1676400"/>
            <a:ext cx="4667798" cy="1077218"/>
            <a:chOff x="285202" y="1676400"/>
            <a:chExt cx="4667798" cy="107721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3" name="Пятиугольник 112">
              <a:hlinkClick r:id="rId2" action="ppaction://hlinksldjump"/>
            </p:cNvPr>
            <p:cNvSpPr/>
            <p:nvPr/>
          </p:nvSpPr>
          <p:spPr>
            <a:xfrm>
              <a:off x="296632" y="1676400"/>
              <a:ext cx="4656368" cy="1077218"/>
            </a:xfrm>
            <a:prstGeom prst="homePlate">
              <a:avLst/>
            </a:prstGeom>
            <a:gradFill>
              <a:gsLst>
                <a:gs pos="0">
                  <a:schemeClr val="accent2">
                    <a:tint val="50000"/>
                    <a:satMod val="300000"/>
                  </a:schemeClr>
                </a:gs>
                <a:gs pos="100000">
                  <a:schemeClr val="accent2">
                    <a:tint val="37000"/>
                    <a:satMod val="300000"/>
                  </a:schemeClr>
                </a:gs>
                <a:gs pos="50000">
                  <a:schemeClr val="bg1"/>
                </a:gs>
              </a:gsLst>
            </a:gra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 sz="3200" dirty="0">
                <a:solidFill>
                  <a:srgbClr val="660066"/>
                </a:solidFill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285202" y="1676400"/>
              <a:ext cx="408459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solidFill>
                    <a:srgbClr val="660066"/>
                  </a:solidFill>
                  <a:latin typeface="Calibri" panose="020F0502020204030204" pitchFamily="34" charset="0"/>
                  <a:ea typeface="+mj-ea"/>
                  <a:cs typeface="Times New Roman" panose="02020603050405020304" pitchFamily="18" charset="0"/>
                </a:rPr>
                <a:t>«Ключ к расшифровке </a:t>
              </a:r>
            </a:p>
            <a:p>
              <a:r>
                <a:rPr lang="ru-RU" sz="3200" dirty="0" smtClean="0">
                  <a:solidFill>
                    <a:srgbClr val="660066"/>
                  </a:solidFill>
                  <a:latin typeface="Calibri" panose="020F0502020204030204" pitchFamily="34" charset="0"/>
                  <a:ea typeface="+mj-ea"/>
                  <a:cs typeface="Times New Roman" panose="02020603050405020304" pitchFamily="18" charset="0"/>
                </a:rPr>
                <a:t>«Азбуки Морзе»</a:t>
              </a:r>
            </a:p>
          </p:txBody>
        </p:sp>
      </p:grpSp>
      <p:grpSp>
        <p:nvGrpSpPr>
          <p:cNvPr id="122" name="Группа 121"/>
          <p:cNvGrpSpPr/>
          <p:nvPr/>
        </p:nvGrpSpPr>
        <p:grpSpPr>
          <a:xfrm>
            <a:off x="5105400" y="1684020"/>
            <a:ext cx="3695525" cy="1077218"/>
            <a:chOff x="6240232" y="-1510397"/>
            <a:chExt cx="3695525" cy="107721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3" name="Прямоугольник с двумя скругленными противолежащими углами 122">
              <a:hlinkClick r:id="rId2" action="ppaction://hlinksldjump"/>
            </p:cNvPr>
            <p:cNvSpPr/>
            <p:nvPr/>
          </p:nvSpPr>
          <p:spPr>
            <a:xfrm>
              <a:off x="6240232" y="-1510397"/>
              <a:ext cx="3695525" cy="1077218"/>
            </a:xfrm>
            <a:prstGeom prst="round2DiagRect">
              <a:avLst/>
            </a:prstGeom>
            <a:gradFill>
              <a:gsLst>
                <a:gs pos="0">
                  <a:srgbClr val="FF66FF"/>
                </a:gs>
                <a:gs pos="100000">
                  <a:srgbClr val="FF66FF"/>
                </a:gs>
                <a:gs pos="50000">
                  <a:schemeClr val="accent2">
                    <a:tint val="15000"/>
                    <a:satMod val="350000"/>
                  </a:schemeClr>
                </a:gs>
              </a:gsLst>
            </a:gra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 sz="3200" dirty="0">
                <a:solidFill>
                  <a:srgbClr val="660066"/>
                </a:solidFill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6240232" y="-1510397"/>
              <a:ext cx="345777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 algn="l">
                <a:buFont typeface="Arial" panose="020B0604020202020204" pitchFamily="34" charset="0"/>
                <a:buChar char="•"/>
              </a:pPr>
              <a:r>
                <a:rPr lang="ru-RU" sz="3200" dirty="0" smtClean="0">
                  <a:solidFill>
                    <a:srgbClr val="660066"/>
                  </a:solidFill>
                  <a:latin typeface="Calibri" panose="020F0502020204030204" pitchFamily="34" charset="0"/>
                </a:rPr>
                <a:t>   короткий звук </a:t>
              </a:r>
            </a:p>
            <a:p>
              <a:pPr algn="l"/>
              <a:r>
                <a:rPr lang="ru-RU" sz="3200" dirty="0" smtClean="0">
                  <a:solidFill>
                    <a:srgbClr val="660066"/>
                  </a:solidFill>
                  <a:latin typeface="Calibri"/>
                </a:rPr>
                <a:t>—    долгий звук</a:t>
              </a:r>
              <a:endParaRPr lang="ru-RU" sz="3200" dirty="0">
                <a:solidFill>
                  <a:srgbClr val="660066"/>
                </a:solidFill>
              </a:endParaRPr>
            </a:p>
          </p:txBody>
        </p:sp>
      </p:grpSp>
      <p:sp>
        <p:nvSpPr>
          <p:cNvPr id="29" name="Блок-схема: процесс 28"/>
          <p:cNvSpPr/>
          <p:nvPr/>
        </p:nvSpPr>
        <p:spPr>
          <a:xfrm>
            <a:off x="7381710" y="6172200"/>
            <a:ext cx="1440000" cy="540000"/>
          </a:xfrm>
          <a:prstGeom prst="flowChartProcess">
            <a:avLst/>
          </a:prstGeom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2"/>
                </a:solidFill>
                <a:latin typeface="Calibri" panose="020F0502020204030204" pitchFamily="34" charset="0"/>
              </a:rPr>
              <a:t>Ответ</a:t>
            </a:r>
            <a:endParaRPr lang="ru-RU" sz="32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22222E-6 L -0.00399 -0.1562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782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0 L -0.00017 0.3106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Задание 2. </a:t>
            </a:r>
            <a:r>
              <a:rPr lang="ru-RU" dirty="0" smtClean="0"/>
              <a:t>«Зашифруйте» ритм песни</a:t>
            </a:r>
            <a:endParaRPr lang="ru-RU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308062" y="4106724"/>
            <a:ext cx="3624944" cy="806709"/>
            <a:chOff x="517069" y="3606269"/>
            <a:chExt cx="3624944" cy="80670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2" name="Прямоугольник с двумя скругленными противолежащими углами 91"/>
            <p:cNvSpPr/>
            <p:nvPr/>
          </p:nvSpPr>
          <p:spPr>
            <a:xfrm flipH="1">
              <a:off x="517069" y="3606269"/>
              <a:ext cx="3581399" cy="806709"/>
            </a:xfrm>
            <a:prstGeom prst="round2DiagRect">
              <a:avLst/>
            </a:prstGeom>
            <a:gradFill>
              <a:gsLst>
                <a:gs pos="0">
                  <a:schemeClr val="tx2">
                    <a:lumMod val="60000"/>
                    <a:lumOff val="40000"/>
                  </a:schemeClr>
                </a:gs>
                <a:gs pos="50000">
                  <a:schemeClr val="bg1"/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3200" dirty="0">
                <a:solidFill>
                  <a:srgbClr val="660066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2771" name="Text Box 3"/>
            <p:cNvSpPr txBox="1">
              <a:spLocks noChangeArrowheads="1"/>
            </p:cNvSpPr>
            <p:nvPr/>
          </p:nvSpPr>
          <p:spPr bwMode="auto">
            <a:xfrm>
              <a:off x="560613" y="3690123"/>
              <a:ext cx="3581400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dirty="0" smtClean="0">
                  <a:solidFill>
                    <a:srgbClr val="660066"/>
                  </a:solidFill>
                  <a:cs typeface="Times New Roman" panose="02020603050405020304" pitchFamily="18" charset="0"/>
                </a:rPr>
                <a:t>«Погоня»</a:t>
              </a:r>
              <a:endParaRPr lang="ru-RU" altLang="ru-RU" dirty="0">
                <a:solidFill>
                  <a:srgbClr val="660066"/>
                </a:solidFill>
                <a:cs typeface="Times New Roman" panose="02020603050405020304" pitchFamily="18" charset="0"/>
              </a:endParaRPr>
            </a:p>
          </p:txBody>
        </p:sp>
      </p:grpSp>
      <p:grpSp>
        <p:nvGrpSpPr>
          <p:cNvPr id="32769" name="Группа 32768"/>
          <p:cNvGrpSpPr/>
          <p:nvPr/>
        </p:nvGrpSpPr>
        <p:grpSpPr>
          <a:xfrm>
            <a:off x="277034" y="1676400"/>
            <a:ext cx="4675966" cy="1077218"/>
            <a:chOff x="277034" y="1676400"/>
            <a:chExt cx="4675966" cy="107721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3" name="Пятиугольник 112">
              <a:hlinkClick r:id="rId2" action="ppaction://hlinksldjump"/>
            </p:cNvPr>
            <p:cNvSpPr/>
            <p:nvPr/>
          </p:nvSpPr>
          <p:spPr>
            <a:xfrm>
              <a:off x="296632" y="1676400"/>
              <a:ext cx="4656368" cy="1077218"/>
            </a:xfrm>
            <a:prstGeom prst="homePlate">
              <a:avLst/>
            </a:prstGeom>
            <a:gradFill>
              <a:gsLst>
                <a:gs pos="0">
                  <a:schemeClr val="accent2">
                    <a:tint val="50000"/>
                    <a:satMod val="300000"/>
                  </a:schemeClr>
                </a:gs>
                <a:gs pos="100000">
                  <a:schemeClr val="accent2">
                    <a:tint val="37000"/>
                    <a:satMod val="300000"/>
                  </a:schemeClr>
                </a:gs>
                <a:gs pos="50000">
                  <a:schemeClr val="bg1"/>
                </a:gs>
              </a:gsLst>
            </a:gra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 sz="3200" dirty="0">
                <a:solidFill>
                  <a:srgbClr val="660066"/>
                </a:solidFill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277034" y="1922621"/>
              <a:ext cx="43263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solidFill>
                    <a:srgbClr val="660066"/>
                  </a:solidFill>
                  <a:latin typeface="Calibri" panose="020F0502020204030204" pitchFamily="34" charset="0"/>
                  <a:ea typeface="+mj-ea"/>
                  <a:cs typeface="Times New Roman" panose="02020603050405020304" pitchFamily="18" charset="0"/>
                </a:rPr>
                <a:t>«Ключ» к шифрованию </a:t>
              </a:r>
            </a:p>
          </p:txBody>
        </p:sp>
      </p:grpSp>
      <p:grpSp>
        <p:nvGrpSpPr>
          <p:cNvPr id="122" name="Группа 121"/>
          <p:cNvGrpSpPr/>
          <p:nvPr/>
        </p:nvGrpSpPr>
        <p:grpSpPr>
          <a:xfrm>
            <a:off x="5105400" y="1684020"/>
            <a:ext cx="3695525" cy="1077218"/>
            <a:chOff x="6240232" y="-1510397"/>
            <a:chExt cx="3695525" cy="107721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3" name="Прямоугольник с двумя скругленными противолежащими углами 122">
              <a:hlinkClick r:id="rId2" action="ppaction://hlinksldjump"/>
            </p:cNvPr>
            <p:cNvSpPr/>
            <p:nvPr/>
          </p:nvSpPr>
          <p:spPr>
            <a:xfrm>
              <a:off x="6240232" y="-1510397"/>
              <a:ext cx="3695525" cy="1077218"/>
            </a:xfrm>
            <a:prstGeom prst="round2DiagRect">
              <a:avLst/>
            </a:prstGeom>
            <a:gradFill>
              <a:gsLst>
                <a:gs pos="0">
                  <a:srgbClr val="FF66FF"/>
                </a:gs>
                <a:gs pos="100000">
                  <a:srgbClr val="FF66FF"/>
                </a:gs>
                <a:gs pos="50000">
                  <a:schemeClr val="accent2">
                    <a:tint val="15000"/>
                    <a:satMod val="350000"/>
                  </a:schemeClr>
                </a:gs>
              </a:gsLst>
            </a:gradFill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 sz="3200" dirty="0">
                <a:solidFill>
                  <a:srgbClr val="660066"/>
                </a:solidFill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6240232" y="-1510397"/>
              <a:ext cx="345777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 algn="l">
                <a:buFont typeface="Arial" panose="020B0604020202020204" pitchFamily="34" charset="0"/>
                <a:buChar char="•"/>
              </a:pPr>
              <a:r>
                <a:rPr lang="ru-RU" sz="3200" dirty="0" smtClean="0">
                  <a:solidFill>
                    <a:srgbClr val="660066"/>
                  </a:solidFill>
                  <a:latin typeface="Calibri" panose="020F0502020204030204" pitchFamily="34" charset="0"/>
                </a:rPr>
                <a:t>   короткий звук </a:t>
              </a:r>
            </a:p>
            <a:p>
              <a:pPr algn="l"/>
              <a:r>
                <a:rPr lang="ru-RU" sz="3200" dirty="0" smtClean="0">
                  <a:solidFill>
                    <a:srgbClr val="660066"/>
                  </a:solidFill>
                  <a:latin typeface="Calibri"/>
                </a:rPr>
                <a:t>—    долгий звук</a:t>
              </a:r>
              <a:endParaRPr lang="ru-RU" sz="3200" dirty="0">
                <a:solidFill>
                  <a:srgbClr val="660066"/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4287118" y="4079610"/>
            <a:ext cx="4530459" cy="806710"/>
            <a:chOff x="4287118" y="4079610"/>
            <a:chExt cx="4530459" cy="80671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7" name="Прямоугольник с двумя скругленными противолежащими углами 96"/>
            <p:cNvSpPr/>
            <p:nvPr/>
          </p:nvSpPr>
          <p:spPr>
            <a:xfrm>
              <a:off x="4287118" y="4079610"/>
              <a:ext cx="4530459" cy="806710"/>
            </a:xfrm>
            <a:prstGeom prst="round2Diag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3200" b="1" dirty="0">
                <a:solidFill>
                  <a:srgbClr val="660066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150140" y="4079610"/>
              <a:ext cx="275107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>
                  <a:solidFill>
                    <a:srgbClr val="660066"/>
                  </a:solidFill>
                  <a:latin typeface="Calibri" panose="020F0502020204030204" pitchFamily="34" charset="0"/>
                </a:rPr>
                <a:t>. __ …__ . __ .. __</a:t>
              </a:r>
            </a:p>
          </p:txBody>
        </p:sp>
      </p:grpSp>
      <p:sp>
        <p:nvSpPr>
          <p:cNvPr id="16" name="Блок-схема: процесс 15"/>
          <p:cNvSpPr/>
          <p:nvPr/>
        </p:nvSpPr>
        <p:spPr>
          <a:xfrm>
            <a:off x="7381710" y="6172200"/>
            <a:ext cx="1440000" cy="540000"/>
          </a:xfrm>
          <a:prstGeom prst="flowChartProcess">
            <a:avLst/>
          </a:prstGeom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2"/>
                </a:solidFill>
                <a:latin typeface="Calibri" panose="020F0502020204030204" pitchFamily="34" charset="0"/>
              </a:rPr>
              <a:t>Ответ</a:t>
            </a:r>
            <a:endParaRPr lang="ru-RU" sz="32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475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Гимнастика для глаз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Следите за движущимся шариком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7707573" y="3565066"/>
            <a:ext cx="900000" cy="900000"/>
          </a:xfrm>
          <a:prstGeom prst="ellipse">
            <a:avLst/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772392" y="3565066"/>
            <a:ext cx="900000" cy="900000"/>
          </a:xfrm>
          <a:prstGeom prst="ellipse">
            <a:avLst/>
          </a:prstGeom>
          <a:gradFill flip="none" rotWithShape="1">
            <a:gsLst>
              <a:gs pos="0">
                <a:srgbClr val="00CC00"/>
              </a:gs>
              <a:gs pos="50000">
                <a:srgbClr val="339933"/>
              </a:gs>
              <a:gs pos="100000">
                <a:srgbClr val="006600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130382" y="1752600"/>
            <a:ext cx="900000" cy="900000"/>
          </a:xfrm>
          <a:prstGeom prst="ellipse">
            <a:avLst/>
          </a:prstGeom>
          <a:gradFill flip="none" rotWithShape="1">
            <a:gsLst>
              <a:gs pos="0">
                <a:srgbClr val="000000"/>
              </a:gs>
              <a:gs pos="65000">
                <a:srgbClr val="0A128C"/>
              </a:gs>
              <a:gs pos="77000">
                <a:srgbClr val="181CC7"/>
              </a:gs>
              <a:gs pos="88000">
                <a:srgbClr val="7005D4"/>
              </a:gs>
              <a:gs pos="100000">
                <a:srgbClr val="8C3D9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244511" y="3582651"/>
            <a:ext cx="900000" cy="900000"/>
          </a:xfrm>
          <a:prstGeom prst="ellipse">
            <a:avLst/>
          </a:prstGeom>
          <a:gradFill flip="none" rotWithShape="1"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010392" y="3586461"/>
            <a:ext cx="900000" cy="900000"/>
          </a:xfrm>
          <a:prstGeom prst="ellipse">
            <a:avLst/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и-штраус-сын-сказки-венского-лес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18461" y="2906430"/>
            <a:ext cx="609600" cy="609600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69250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0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path" presetSubtype="0" repeatCount="8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59259E-6 C -0.00157 -0.00486 -0.15365 -0.00787 -0.34237 -0.00787 C -0.53039 -0.00787 -0.68039 -0.00486 -0.68039 -2.59259E-6 C -0.68039 0.00394 -0.53039 0.00787 -0.34115 0.00787 C -0.15365 0.00787 4.72222E-6 0.00394 4.72222E-6 -2.59259E-6 Z " pathEditMode="relative" rAng="5400000" ptsTypes="fffff">
                                      <p:cBhvr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028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path" presetSubtype="0" repeatCount="8000" accel="50000" decel="5000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Motion origin="layout" path="M 2.22222E-6 3.33333E-6 C 0.00243 3.33333E-6 0.00486 0.11921 0.00486 0.26713 C 0.00486 0.41458 0.00243 0.53449 2.22222E-6 0.53449 C -0.00295 0.53449 -0.00486 0.41458 -0.00486 0.26713 C -0.00486 0.11921 -0.00295 3.33333E-6 2.22222E-6 3.33333E-6 Z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71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1" presetClass="path" presetSubtype="0" repeatCount="8000" accel="50000" decel="5000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Motion origin="layout" path="M -0.00017 0.00926 C -0.00017 0.17894 -0.17899 0.31759 -0.39948 0.31759 C -0.61927 0.31759 -0.79844 0.17894 -0.79844 0.00926 C -0.79844 -0.16042 -0.61927 -0.29653 -0.39948 -0.29653 C -0.17899 -0.29653 -0.00017 -0.16042 -0.00017 0.00926 Z " pathEditMode="relative" rAng="5400000" ptsTypes="fffff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13" y="11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path" presetSubtype="0" repeatCount="8000" accel="50000" decel="5000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Motion origin="layout" path="M 3.33333E-6 2.22222E-6 C 0.00034 0.14768 0.15364 0.26504 0.34305 0.26504 C 0.53211 0.26504 0.68402 0.14699 0.68437 0.00069 C 0.68437 -0.14699 0.53177 -0.26667 0.34288 -0.26736 C 0.15364 -0.26597 0.00086 -0.14653 3.33333E-6 2.22222E-6 Z " pathEditMode="relative" rAng="16200000" ptsTypes="fffff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19" y="-11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6" presetClass="path" presetSubtype="0" repeatCount="9000" accel="50000" decel="5000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Motion origin="layout" path="M -0.00729 0.01319 C -0.00642 -0.08403 0.05052 -0.16343 0.12222 -0.16343 C 0.20555 -0.16343 0.23611 -0.07477 0.24878 -0.02245 L 0.26215 0.04792 C 0.27465 0.10139 0.30764 0.18889 0.40226 0.18889 C 0.4625 0.18889 0.53316 0.11065 0.53316 0.01319 C 0.53316 -0.08403 0.46302 -0.16343 0.40226 -0.16343 C 0.30764 -0.16343 0.275 -0.07292 0.26215 -0.02245 L 0.24878 0.04792 C 0.23611 0.10139 0.20555 0.18889 0.12187 0.18889 C 0.05087 0.18889 -0.00747 0.11065 -0.00729 0.01319 Z " pathEditMode="relative" rAng="0" ptsTypes="ffFffffFfff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4" y="-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0" grpId="0" animBg="1"/>
      <p:bldP spid="15" grpId="0" animBg="1"/>
      <p:bldP spid="17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 txBox="1">
            <a:spLocks/>
          </p:cNvSpPr>
          <p:nvPr/>
        </p:nvSpPr>
        <p:spPr bwMode="auto">
          <a:xfrm>
            <a:off x="381000" y="1524000"/>
            <a:ext cx="8382000" cy="5029200"/>
          </a:xfrm>
          <a:prstGeom prst="foldedCorner">
            <a:avLst/>
          </a:prstGeom>
          <a:ln/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buClr>
                <a:srgbClr val="660066"/>
              </a:buClr>
              <a:buFont typeface="Wingdings" panose="05000000000000000000" pitchFamily="2" charset="2"/>
              <a:buChar char="ü"/>
              <a:defRPr/>
            </a:pPr>
            <a:r>
              <a:rPr lang="ru-RU" sz="28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Презентация является Приложением к технологической </a:t>
            </a:r>
            <a:r>
              <a:rPr lang="ru-RU" sz="2800" dirty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карте </a:t>
            </a:r>
            <a:r>
              <a:rPr lang="ru-RU" sz="28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урока по </a:t>
            </a:r>
            <a:r>
              <a:rPr lang="ru-RU" sz="2800" dirty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учебному предмету «Музыка» в 6-ом классе на тему </a:t>
            </a:r>
            <a:r>
              <a:rPr lang="ru-RU" sz="2800" dirty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  <a:hlinkClick r:id="rId3"/>
              </a:rPr>
              <a:t>«Вначале был </a:t>
            </a:r>
            <a:r>
              <a:rPr lang="ru-RU" sz="28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  <a:hlinkClick r:id="rId3"/>
              </a:rPr>
              <a:t>ритм», </a:t>
            </a:r>
            <a:r>
              <a:rPr lang="ru-RU" sz="28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которая опубликована </a:t>
            </a:r>
            <a:r>
              <a:rPr lang="ru-RU" sz="2800" dirty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в Сетевом издании «Образование: эффективность, качество, инновации» </a:t>
            </a:r>
            <a:r>
              <a:rPr lang="ru-RU" sz="28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(2020 год, </a:t>
            </a:r>
            <a:r>
              <a:rPr lang="ru-RU" sz="2800" dirty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№ </a:t>
            </a:r>
            <a:r>
              <a:rPr lang="ru-RU" sz="28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1).</a:t>
            </a:r>
          </a:p>
          <a:p>
            <a:pPr eaLnBrk="1" fontAlgn="auto" hangingPunct="1">
              <a:spcAft>
                <a:spcPts val="0"/>
              </a:spcAft>
              <a:buClr>
                <a:srgbClr val="660066"/>
              </a:buClr>
              <a:buFont typeface="Wingdings" panose="05000000000000000000" pitchFamily="2" charset="2"/>
              <a:buChar char="ü"/>
              <a:defRPr/>
            </a:pPr>
            <a:r>
              <a:rPr lang="ru-RU" sz="28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Начинать демонстрацию презентации учащимся необходимо со слайда № 3, на котором находится эпиграф к уроку.</a:t>
            </a:r>
          </a:p>
          <a:p>
            <a:pPr eaLnBrk="1" fontAlgn="auto" hangingPunct="1">
              <a:spcAft>
                <a:spcPts val="0"/>
              </a:spcAft>
              <a:buClr>
                <a:srgbClr val="660066"/>
              </a:buClr>
              <a:buFont typeface="Wingdings" panose="05000000000000000000" pitchFamily="2" charset="2"/>
              <a:buChar char="ü"/>
              <a:defRPr/>
            </a:pPr>
            <a:r>
              <a:rPr lang="ru-RU" sz="28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    – кнопка для прослушивания музыкального произведения перед ответом на вопрос.</a:t>
            </a:r>
          </a:p>
          <a:p>
            <a:pPr eaLnBrk="1" fontAlgn="auto" hangingPunct="1">
              <a:spcAft>
                <a:spcPts val="0"/>
              </a:spcAft>
              <a:buClr>
                <a:srgbClr val="660066"/>
              </a:buClr>
              <a:buFont typeface="Wingdings" panose="05000000000000000000" pitchFamily="2" charset="2"/>
              <a:buChar char="ü"/>
              <a:defRPr/>
            </a:pPr>
            <a:endParaRPr lang="ru-RU" sz="2800" dirty="0" smtClean="0">
              <a:solidFill>
                <a:srgbClr val="6600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fontAlgn="auto" hangingPunct="1">
              <a:spcAft>
                <a:spcPts val="0"/>
              </a:spcAft>
              <a:buClr>
                <a:srgbClr val="660066"/>
              </a:buClr>
              <a:buFont typeface="Wingdings" panose="05000000000000000000" pitchFamily="2" charset="2"/>
              <a:buChar char="ü"/>
              <a:defRPr/>
            </a:pPr>
            <a:endParaRPr lang="ru-RU" sz="2800" dirty="0" smtClean="0">
              <a:solidFill>
                <a:srgbClr val="6600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Информация для учителя</a:t>
            </a: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853389" y="5551170"/>
            <a:ext cx="328180" cy="514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67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Задание 3. </a:t>
            </a:r>
            <a:r>
              <a:rPr lang="ru-RU" dirty="0" smtClean="0"/>
              <a:t>Запишите в Рабочую тетрадь: что мы узнали о ритме?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534783316"/>
              </p:ext>
            </p:extLst>
          </p:nvPr>
        </p:nvGraphicFramePr>
        <p:xfrm>
          <a:off x="76200" y="1752600"/>
          <a:ext cx="90678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6020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534400" cy="1143000"/>
          </a:xfrm>
        </p:spPr>
        <p:txBody>
          <a:bodyPr/>
          <a:lstStyle/>
          <a:p>
            <a:r>
              <a:rPr lang="ru-RU" dirty="0" smtClean="0"/>
              <a:t>Проверьте выполнение </a:t>
            </a:r>
            <a:r>
              <a:rPr lang="ru-RU" dirty="0" smtClean="0">
                <a:solidFill>
                  <a:srgbClr val="FFFF00"/>
                </a:solidFill>
              </a:rPr>
              <a:t>Задания 3. 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869844391"/>
              </p:ext>
            </p:extLst>
          </p:nvPr>
        </p:nvGraphicFramePr>
        <p:xfrm>
          <a:off x="76200" y="1752600"/>
          <a:ext cx="90678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0490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Заполните </a:t>
            </a:r>
            <a:r>
              <a:rPr lang="ru-RU" dirty="0"/>
              <a:t>лист </a:t>
            </a:r>
            <a:r>
              <a:rPr lang="ru-RU" dirty="0" smtClean="0"/>
              <a:t>самооценки </a:t>
            </a:r>
            <a:r>
              <a:rPr lang="ru-RU" dirty="0"/>
              <a:t>выполнения заданий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077026"/>
              </p:ext>
            </p:extLst>
          </p:nvPr>
        </p:nvGraphicFramePr>
        <p:xfrm>
          <a:off x="285750" y="2057400"/>
          <a:ext cx="8572500" cy="3913471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{16D9F66E-5EB9-4882-86FB-DCBF35E3C3E4}</a:tableStyleId>
              </a:tblPr>
              <a:tblGrid>
                <a:gridCol w="2228850"/>
                <a:gridCol w="2190750"/>
                <a:gridCol w="2076450"/>
                <a:gridCol w="2076450"/>
              </a:tblGrid>
              <a:tr h="16772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</a:rPr>
                        <a:t>Номер задания</a:t>
                      </a:r>
                      <a:endParaRPr lang="ru-RU" sz="2800" b="0" dirty="0">
                        <a:solidFill>
                          <a:srgbClr val="66006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</a:rPr>
                        <a:t>Количество правильных ответов</a:t>
                      </a:r>
                      <a:endParaRPr lang="ru-RU" sz="2800" b="0" dirty="0">
                        <a:solidFill>
                          <a:srgbClr val="66006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</a:rPr>
                        <a:t>Количество набранных баллов</a:t>
                      </a:r>
                      <a:endParaRPr lang="ru-RU" sz="2800" b="0" dirty="0">
                        <a:solidFill>
                          <a:srgbClr val="66006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</a:rPr>
                        <a:t>Отметка за выполнение </a:t>
                      </a:r>
                      <a:r>
                        <a:rPr lang="ru-RU" sz="2800" b="0" dirty="0" smtClean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</a:rPr>
                        <a:t>заданий</a:t>
                      </a:r>
                      <a:endParaRPr lang="ru-RU" sz="2800" b="0" dirty="0">
                        <a:solidFill>
                          <a:srgbClr val="66006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59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</a:rPr>
                        <a:t>Задание 1.</a:t>
                      </a:r>
                      <a:endParaRPr lang="ru-RU" sz="2800" b="0" dirty="0">
                        <a:solidFill>
                          <a:srgbClr val="66006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</a:rPr>
                        <a:t>1+1+1</a:t>
                      </a:r>
                      <a:endParaRPr lang="ru-RU" sz="2800" b="0" dirty="0">
                        <a:solidFill>
                          <a:srgbClr val="66006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ru-RU" sz="2800" b="0">
                        <a:solidFill>
                          <a:srgbClr val="66006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ru-RU" sz="2800" b="0" dirty="0">
                        <a:solidFill>
                          <a:srgbClr val="66006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59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</a:rPr>
                        <a:t>Задание 2.</a:t>
                      </a:r>
                      <a:endParaRPr lang="ru-RU" sz="2800" b="0" dirty="0">
                        <a:solidFill>
                          <a:srgbClr val="66006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2800" b="0" dirty="0">
                        <a:solidFill>
                          <a:srgbClr val="66006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ru-RU" sz="2800" b="0">
                        <a:solidFill>
                          <a:srgbClr val="66006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9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</a:rPr>
                        <a:t>Задание 3.</a:t>
                      </a:r>
                      <a:endParaRPr lang="ru-RU" sz="2800" b="0">
                        <a:solidFill>
                          <a:srgbClr val="66006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</a:rPr>
                        <a:t>3+2+2+2+2+2</a:t>
                      </a:r>
                      <a:endParaRPr lang="ru-RU" sz="2800" b="0" dirty="0">
                        <a:solidFill>
                          <a:srgbClr val="66006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ru-RU" sz="2800" b="0">
                        <a:solidFill>
                          <a:srgbClr val="66006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9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</a:rPr>
                        <a:t>Итого баллов </a:t>
                      </a:r>
                      <a:endParaRPr lang="ru-RU" sz="2800" b="1" dirty="0">
                        <a:solidFill>
                          <a:srgbClr val="66006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2800" b="1" dirty="0">
                        <a:solidFill>
                          <a:srgbClr val="66006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>
                          <a:solidFill>
                            <a:srgbClr val="660066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ru-RU" sz="2800" b="0" dirty="0">
                        <a:solidFill>
                          <a:srgbClr val="660066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596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Домашнее задание: </a:t>
            </a:r>
            <a:r>
              <a:rPr lang="ru-RU" dirty="0" smtClean="0"/>
              <a:t>создайте </a:t>
            </a:r>
            <a:r>
              <a:rPr lang="ru-RU" dirty="0"/>
              <a:t>свою ритмическую композицию</a:t>
            </a:r>
          </a:p>
        </p:txBody>
      </p:sp>
      <p:pic>
        <p:nvPicPr>
          <p:cNvPr id="1026" name="Picture 2" descr="C:\Users\Палецких Елена\Desktop\Мой урок по ФГОС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1200"/>
            <a:ext cx="3657600" cy="364524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05400" y="1981200"/>
            <a:ext cx="3600000" cy="3600000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66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42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вы делали на уроке с удовольствием?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906103893"/>
              </p:ext>
            </p:extLst>
          </p:nvPr>
        </p:nvGraphicFramePr>
        <p:xfrm>
          <a:off x="0" y="1752600"/>
          <a:ext cx="9144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1738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Users\Палецких Елена\Desktop\ЗДОРОВЬЕ\Иллюстрации\happy-emoticon-with-crossed-eyes-36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91" r="23052"/>
          <a:stretch/>
        </p:blipFill>
        <p:spPr bwMode="auto">
          <a:xfrm>
            <a:off x="609600" y="2026892"/>
            <a:ext cx="2239107" cy="216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Какой смайлик соответствует вашему настроению?</a:t>
            </a:r>
            <a:endParaRPr lang="ru-RU" sz="4000" b="1" dirty="0">
              <a:latin typeface="Times New Roman" panose="02020603050405020304" pitchFamily="18" charset="0"/>
            </a:endParaRPr>
          </a:p>
        </p:txBody>
      </p:sp>
      <p:pic>
        <p:nvPicPr>
          <p:cNvPr id="1032" name="Picture 8" descr="C:\Users\Палецких Елена\Desktop\ЗДОРОВЬЕ\Иллюстрации\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5200" y="2590800"/>
            <a:ext cx="2160000" cy="216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алецких Елена\Desktop\ЗДОРОВЬЕ\Иллюстрации\3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585" r="23376"/>
          <a:stretch/>
        </p:blipFill>
        <p:spPr bwMode="auto">
          <a:xfrm>
            <a:off x="6271845" y="3200400"/>
            <a:ext cx="2271369" cy="216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Gershvin_Clap_your_hands_(mp3no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859745" y="2743200"/>
            <a:ext cx="609600" cy="6096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7785876" y="1677894"/>
            <a:ext cx="757338" cy="118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359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2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2308862" y="510501"/>
            <a:ext cx="6337934" cy="2804199"/>
            <a:chOff x="1500189" y="167601"/>
            <a:chExt cx="6337934" cy="2804199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500189" y="167601"/>
              <a:ext cx="6337934" cy="2804199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755457" y="283904"/>
              <a:ext cx="5945504" cy="2554545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l"/>
              <a:r>
                <a:rPr lang="ru-RU" sz="3200" dirty="0" smtClean="0">
                  <a:solidFill>
                    <a:srgbClr val="660066"/>
                  </a:solidFill>
                  <a:latin typeface="Calibri" panose="020F0502020204030204" pitchFamily="34" charset="0"/>
                </a:rPr>
                <a:t>Движенье</a:t>
              </a:r>
              <a:r>
                <a:rPr lang="ru-RU" sz="3200" dirty="0">
                  <a:solidFill>
                    <a:srgbClr val="660066"/>
                  </a:solidFill>
                  <a:latin typeface="Calibri" panose="020F0502020204030204" pitchFamily="34" charset="0"/>
                </a:rPr>
                <a:t>, ритм, мелодия, шаги,</a:t>
              </a:r>
            </a:p>
            <a:p>
              <a:pPr algn="l"/>
              <a:r>
                <a:rPr lang="ru-RU" sz="3200" dirty="0">
                  <a:solidFill>
                    <a:srgbClr val="660066"/>
                  </a:solidFill>
                  <a:latin typeface="Calibri" panose="020F0502020204030204" pitchFamily="34" charset="0"/>
                </a:rPr>
                <a:t>Вперед, назад и поворот,</a:t>
              </a:r>
            </a:p>
            <a:p>
              <a:pPr algn="l"/>
              <a:r>
                <a:rPr lang="ru-RU" sz="3200" dirty="0">
                  <a:solidFill>
                    <a:srgbClr val="660066"/>
                  </a:solidFill>
                  <a:latin typeface="Calibri" panose="020F0502020204030204" pitchFamily="34" charset="0"/>
                </a:rPr>
                <a:t>Прогиб, рывок и взмах ноги,</a:t>
              </a:r>
            </a:p>
            <a:p>
              <a:pPr algn="l"/>
              <a:r>
                <a:rPr lang="ru-RU" sz="3200" dirty="0">
                  <a:solidFill>
                    <a:srgbClr val="660066"/>
                  </a:solidFill>
                  <a:latin typeface="Calibri" panose="020F0502020204030204" pitchFamily="34" charset="0"/>
                </a:rPr>
                <a:t>Кто танцевал – тот всё поймет</a:t>
              </a:r>
              <a:r>
                <a:rPr lang="ru-RU" sz="3200" dirty="0" smtClean="0">
                  <a:solidFill>
                    <a:srgbClr val="660066"/>
                  </a:solidFill>
                  <a:latin typeface="Calibri" panose="020F0502020204030204" pitchFamily="34" charset="0"/>
                </a:rPr>
                <a:t>!</a:t>
              </a:r>
              <a:endParaRPr lang="ru-RU" sz="3200" dirty="0">
                <a:solidFill>
                  <a:srgbClr val="660066"/>
                </a:solidFill>
                <a:latin typeface="Calibri" panose="020F0502020204030204" pitchFamily="34" charset="0"/>
              </a:endParaRPr>
            </a:p>
            <a:p>
              <a:pPr algn="l"/>
              <a:r>
                <a:rPr lang="ru-RU" sz="3200" dirty="0" smtClean="0">
                  <a:solidFill>
                    <a:srgbClr val="660066"/>
                  </a:solidFill>
                  <a:latin typeface="Calibri" panose="020F0502020204030204" pitchFamily="34" charset="0"/>
                </a:rPr>
                <a:t>			    Т. Безымянная</a:t>
              </a:r>
              <a:endParaRPr lang="ru-RU" sz="3200" dirty="0">
                <a:solidFill>
                  <a:srgbClr val="660066"/>
                </a:solidFill>
                <a:latin typeface="Calibri" panose="020F0502020204030204" pitchFamily="34" charset="0"/>
              </a:endParaRPr>
            </a:p>
          </p:txBody>
        </p:sp>
      </p:grpSp>
      <p:pic>
        <p:nvPicPr>
          <p:cNvPr id="7" name="Picture 2" descr="C:\Users\Палецких Елена\Desktop\Новая папка (2)\100362605_Val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888603"/>
            <a:ext cx="4693920" cy="349110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495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ershvin_Clap_your_hands_(mp3no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77249" y="3066339"/>
            <a:ext cx="609600" cy="6096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8003380" y="1937957"/>
            <a:ext cx="757338" cy="118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400" dirty="0" smtClean="0">
                <a:latin typeface="Calibri" panose="020F0502020204030204" pitchFamily="34" charset="0"/>
              </a:rPr>
              <a:t>Джордж Гершвин</a:t>
            </a:r>
            <a:br>
              <a:rPr lang="ru-RU" altLang="ru-RU" sz="4400" dirty="0" smtClean="0">
                <a:latin typeface="Calibri" panose="020F0502020204030204" pitchFamily="34" charset="0"/>
              </a:rPr>
            </a:br>
            <a:r>
              <a:rPr lang="ru-RU" altLang="ru-RU" sz="4400" dirty="0" smtClean="0">
                <a:latin typeface="Calibri" panose="020F0502020204030204" pitchFamily="34" charset="0"/>
              </a:rPr>
              <a:t>«Хлопай в ладоши»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381000" y="1915876"/>
            <a:ext cx="7239000" cy="4004001"/>
            <a:chOff x="381000" y="1915876"/>
            <a:chExt cx="7239000" cy="4004001"/>
          </a:xfrm>
        </p:grpSpPr>
        <p:sp>
          <p:nvSpPr>
            <p:cNvPr id="168" name="Прямоугольник 167"/>
            <p:cNvSpPr/>
            <p:nvPr/>
          </p:nvSpPr>
          <p:spPr>
            <a:xfrm>
              <a:off x="381000" y="1915876"/>
              <a:ext cx="7239000" cy="4004001"/>
            </a:xfrm>
            <a:prstGeom prst="rect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67" name="Группа 166"/>
            <p:cNvGrpSpPr/>
            <p:nvPr/>
          </p:nvGrpSpPr>
          <p:grpSpPr>
            <a:xfrm>
              <a:off x="682385" y="2063728"/>
              <a:ext cx="6705594" cy="3676131"/>
              <a:chOff x="131626" y="1476872"/>
              <a:chExt cx="8917390" cy="5016196"/>
            </a:xfrm>
          </p:grpSpPr>
          <p:cxnSp>
            <p:nvCxnSpPr>
              <p:cNvPr id="154" name="Прямая соединительная линия 153"/>
              <p:cNvCxnSpPr/>
              <p:nvPr/>
            </p:nvCxnSpPr>
            <p:spPr>
              <a:xfrm>
                <a:off x="4648200" y="1483431"/>
                <a:ext cx="0" cy="4972302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Прямая соединительная линия 157"/>
              <p:cNvCxnSpPr/>
              <p:nvPr/>
            </p:nvCxnSpPr>
            <p:spPr>
              <a:xfrm>
                <a:off x="2286000" y="1520766"/>
                <a:ext cx="0" cy="4972302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Прямая соединительная линия 158"/>
              <p:cNvCxnSpPr/>
              <p:nvPr/>
            </p:nvCxnSpPr>
            <p:spPr>
              <a:xfrm>
                <a:off x="6934200" y="1476872"/>
                <a:ext cx="0" cy="4972302"/>
              </a:xfrm>
              <a:prstGeom prst="line">
                <a:avLst/>
              </a:prstGeom>
              <a:ln w="381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6" name="Группа 165"/>
              <p:cNvGrpSpPr/>
              <p:nvPr/>
            </p:nvGrpSpPr>
            <p:grpSpPr>
              <a:xfrm>
                <a:off x="131626" y="1564659"/>
                <a:ext cx="8917390" cy="4884515"/>
                <a:chOff x="131626" y="1564659"/>
                <a:chExt cx="8917390" cy="4884515"/>
              </a:xfrm>
            </p:grpSpPr>
            <p:grpSp>
              <p:nvGrpSpPr>
                <p:cNvPr id="104" name="Группа 103"/>
                <p:cNvGrpSpPr/>
                <p:nvPr/>
              </p:nvGrpSpPr>
              <p:grpSpPr>
                <a:xfrm>
                  <a:off x="131626" y="1564659"/>
                  <a:ext cx="8917390" cy="921366"/>
                  <a:chOff x="381000" y="3733800"/>
                  <a:chExt cx="8917390" cy="921366"/>
                </a:xfrm>
              </p:grpSpPr>
              <p:grpSp>
                <p:nvGrpSpPr>
                  <p:cNvPr id="80" name="Группа 79"/>
                  <p:cNvGrpSpPr/>
                  <p:nvPr/>
                </p:nvGrpSpPr>
                <p:grpSpPr>
                  <a:xfrm>
                    <a:off x="381000" y="3733800"/>
                    <a:ext cx="4648200" cy="921366"/>
                    <a:chOff x="3833228" y="5343240"/>
                    <a:chExt cx="4648200" cy="921366"/>
                  </a:xfrm>
                </p:grpSpPr>
                <p:cxnSp>
                  <p:nvCxnSpPr>
                    <p:cNvPr id="81" name="Прямая соединительная линия 80"/>
                    <p:cNvCxnSpPr/>
                    <p:nvPr/>
                  </p:nvCxnSpPr>
                  <p:spPr>
                    <a:xfrm>
                      <a:off x="3833228" y="6096000"/>
                      <a:ext cx="4648200" cy="0"/>
                    </a:xfrm>
                    <a:prstGeom prst="line">
                      <a:avLst/>
                    </a:prstGeom>
                    <a:ln w="38100">
                      <a:solidFill>
                        <a:srgbClr val="00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82" name="Group 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049658" y="5397831"/>
                      <a:ext cx="312738" cy="866775"/>
                      <a:chOff x="4116" y="2292"/>
                      <a:chExt cx="107" cy="329"/>
                    </a:xfrm>
                  </p:grpSpPr>
                  <p:sp>
                    <p:nvSpPr>
                      <p:cNvPr id="89" name="Freeform 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16" y="2292"/>
                        <a:ext cx="102" cy="131"/>
                      </a:xfrm>
                      <a:custGeom>
                        <a:avLst/>
                        <a:gdLst>
                          <a:gd name="T0" fmla="*/ 3 w 102"/>
                          <a:gd name="T1" fmla="*/ 129 h 131"/>
                          <a:gd name="T2" fmla="*/ 5 w 102"/>
                          <a:gd name="T3" fmla="*/ 130 h 131"/>
                          <a:gd name="T4" fmla="*/ 53 w 102"/>
                          <a:gd name="T5" fmla="*/ 100 h 131"/>
                          <a:gd name="T6" fmla="*/ 101 w 102"/>
                          <a:gd name="T7" fmla="*/ 62 h 131"/>
                          <a:gd name="T8" fmla="*/ 95 w 102"/>
                          <a:gd name="T9" fmla="*/ 63 h 131"/>
                          <a:gd name="T10" fmla="*/ 57 w 102"/>
                          <a:gd name="T11" fmla="*/ 55 h 131"/>
                          <a:gd name="T12" fmla="*/ 37 w 102"/>
                          <a:gd name="T13" fmla="*/ 45 h 131"/>
                          <a:gd name="T14" fmla="*/ 15 w 102"/>
                          <a:gd name="T15" fmla="*/ 29 h 131"/>
                          <a:gd name="T16" fmla="*/ 4 w 102"/>
                          <a:gd name="T17" fmla="*/ 12 h 131"/>
                          <a:gd name="T18" fmla="*/ 0 w 102"/>
                          <a:gd name="T19" fmla="*/ 0 h 13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02" h="131">
                            <a:moveTo>
                              <a:pt x="3" y="129"/>
                            </a:moveTo>
                            <a:lnTo>
                              <a:pt x="5" y="130"/>
                            </a:lnTo>
                            <a:lnTo>
                              <a:pt x="53" y="100"/>
                            </a:lnTo>
                            <a:lnTo>
                              <a:pt x="101" y="62"/>
                            </a:lnTo>
                            <a:lnTo>
                              <a:pt x="95" y="63"/>
                            </a:lnTo>
                            <a:lnTo>
                              <a:pt x="57" y="55"/>
                            </a:lnTo>
                            <a:lnTo>
                              <a:pt x="37" y="45"/>
                            </a:lnTo>
                            <a:lnTo>
                              <a:pt x="15" y="29"/>
                            </a:lnTo>
                            <a:lnTo>
                              <a:pt x="4" y="1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90" name="Freeform 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20" y="2424"/>
                        <a:ext cx="103" cy="113"/>
                      </a:xfrm>
                      <a:custGeom>
                        <a:avLst/>
                        <a:gdLst>
                          <a:gd name="T0" fmla="*/ 98 w 103"/>
                          <a:gd name="T1" fmla="*/ 112 h 113"/>
                          <a:gd name="T2" fmla="*/ 99 w 103"/>
                          <a:gd name="T3" fmla="*/ 107 h 113"/>
                          <a:gd name="T4" fmla="*/ 102 w 103"/>
                          <a:gd name="T5" fmla="*/ 98 h 113"/>
                          <a:gd name="T6" fmla="*/ 102 w 103"/>
                          <a:gd name="T7" fmla="*/ 88 h 113"/>
                          <a:gd name="T8" fmla="*/ 102 w 103"/>
                          <a:gd name="T9" fmla="*/ 77 h 113"/>
                          <a:gd name="T10" fmla="*/ 94 w 103"/>
                          <a:gd name="T11" fmla="*/ 59 h 113"/>
                          <a:gd name="T12" fmla="*/ 87 w 103"/>
                          <a:gd name="T13" fmla="*/ 47 h 113"/>
                          <a:gd name="T14" fmla="*/ 79 w 103"/>
                          <a:gd name="T15" fmla="*/ 38 h 113"/>
                          <a:gd name="T16" fmla="*/ 68 w 103"/>
                          <a:gd name="T17" fmla="*/ 27 h 113"/>
                          <a:gd name="T18" fmla="*/ 57 w 103"/>
                          <a:gd name="T19" fmla="*/ 18 h 113"/>
                          <a:gd name="T20" fmla="*/ 50 w 103"/>
                          <a:gd name="T21" fmla="*/ 14 h 113"/>
                          <a:gd name="T22" fmla="*/ 33 w 103"/>
                          <a:gd name="T23" fmla="*/ 7 h 113"/>
                          <a:gd name="T24" fmla="*/ 0 w 103"/>
                          <a:gd name="T25" fmla="*/ 0 h 11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</a:cxnLst>
                        <a:rect l="0" t="0" r="r" b="b"/>
                        <a:pathLst>
                          <a:path w="103" h="113">
                            <a:moveTo>
                              <a:pt x="98" y="112"/>
                            </a:moveTo>
                            <a:lnTo>
                              <a:pt x="99" y="107"/>
                            </a:lnTo>
                            <a:lnTo>
                              <a:pt x="102" y="98"/>
                            </a:lnTo>
                            <a:lnTo>
                              <a:pt x="102" y="88"/>
                            </a:lnTo>
                            <a:lnTo>
                              <a:pt x="102" y="77"/>
                            </a:lnTo>
                            <a:lnTo>
                              <a:pt x="94" y="59"/>
                            </a:lnTo>
                            <a:lnTo>
                              <a:pt x="87" y="47"/>
                            </a:lnTo>
                            <a:lnTo>
                              <a:pt x="79" y="38"/>
                            </a:lnTo>
                            <a:lnTo>
                              <a:pt x="68" y="27"/>
                            </a:lnTo>
                            <a:lnTo>
                              <a:pt x="57" y="18"/>
                            </a:lnTo>
                            <a:lnTo>
                              <a:pt x="50" y="14"/>
                            </a:lnTo>
                            <a:lnTo>
                              <a:pt x="33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91" name="Freeform 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33" y="2478"/>
                        <a:ext cx="76" cy="143"/>
                      </a:xfrm>
                      <a:custGeom>
                        <a:avLst/>
                        <a:gdLst>
                          <a:gd name="T0" fmla="*/ 17 w 76"/>
                          <a:gd name="T1" fmla="*/ 142 h 143"/>
                          <a:gd name="T2" fmla="*/ 13 w 76"/>
                          <a:gd name="T3" fmla="*/ 140 h 143"/>
                          <a:gd name="T4" fmla="*/ 11 w 76"/>
                          <a:gd name="T5" fmla="*/ 136 h 143"/>
                          <a:gd name="T6" fmla="*/ 8 w 76"/>
                          <a:gd name="T7" fmla="*/ 126 h 143"/>
                          <a:gd name="T8" fmla="*/ 3 w 76"/>
                          <a:gd name="T9" fmla="*/ 110 h 143"/>
                          <a:gd name="T10" fmla="*/ 0 w 76"/>
                          <a:gd name="T11" fmla="*/ 86 h 143"/>
                          <a:gd name="T12" fmla="*/ 2 w 76"/>
                          <a:gd name="T13" fmla="*/ 74 h 143"/>
                          <a:gd name="T14" fmla="*/ 5 w 76"/>
                          <a:gd name="T15" fmla="*/ 50 h 143"/>
                          <a:gd name="T16" fmla="*/ 13 w 76"/>
                          <a:gd name="T17" fmla="*/ 34 h 143"/>
                          <a:gd name="T18" fmla="*/ 21 w 76"/>
                          <a:gd name="T19" fmla="*/ 26 h 143"/>
                          <a:gd name="T20" fmla="*/ 36 w 76"/>
                          <a:gd name="T21" fmla="*/ 19 h 143"/>
                          <a:gd name="T22" fmla="*/ 75 w 76"/>
                          <a:gd name="T23" fmla="*/ 0 h 14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</a:cxnLst>
                        <a:rect l="0" t="0" r="r" b="b"/>
                        <a:pathLst>
                          <a:path w="76" h="143">
                            <a:moveTo>
                              <a:pt x="17" y="142"/>
                            </a:moveTo>
                            <a:lnTo>
                              <a:pt x="13" y="140"/>
                            </a:lnTo>
                            <a:lnTo>
                              <a:pt x="11" y="136"/>
                            </a:lnTo>
                            <a:lnTo>
                              <a:pt x="8" y="126"/>
                            </a:lnTo>
                            <a:lnTo>
                              <a:pt x="3" y="110"/>
                            </a:lnTo>
                            <a:lnTo>
                              <a:pt x="0" y="86"/>
                            </a:lnTo>
                            <a:lnTo>
                              <a:pt x="2" y="74"/>
                            </a:lnTo>
                            <a:lnTo>
                              <a:pt x="5" y="50"/>
                            </a:lnTo>
                            <a:lnTo>
                              <a:pt x="13" y="34"/>
                            </a:lnTo>
                            <a:lnTo>
                              <a:pt x="21" y="26"/>
                            </a:lnTo>
                            <a:lnTo>
                              <a:pt x="36" y="19"/>
                            </a:lnTo>
                            <a:lnTo>
                              <a:pt x="75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83" name="Group 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311106" y="5397831"/>
                      <a:ext cx="312738" cy="866775"/>
                      <a:chOff x="4116" y="2292"/>
                      <a:chExt cx="107" cy="329"/>
                    </a:xfrm>
                  </p:grpSpPr>
                  <p:sp>
                    <p:nvSpPr>
                      <p:cNvPr id="86" name="Freeform 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16" y="2292"/>
                        <a:ext cx="102" cy="131"/>
                      </a:xfrm>
                      <a:custGeom>
                        <a:avLst/>
                        <a:gdLst>
                          <a:gd name="T0" fmla="*/ 3 w 102"/>
                          <a:gd name="T1" fmla="*/ 129 h 131"/>
                          <a:gd name="T2" fmla="*/ 5 w 102"/>
                          <a:gd name="T3" fmla="*/ 130 h 131"/>
                          <a:gd name="T4" fmla="*/ 53 w 102"/>
                          <a:gd name="T5" fmla="*/ 100 h 131"/>
                          <a:gd name="T6" fmla="*/ 101 w 102"/>
                          <a:gd name="T7" fmla="*/ 62 h 131"/>
                          <a:gd name="T8" fmla="*/ 95 w 102"/>
                          <a:gd name="T9" fmla="*/ 63 h 131"/>
                          <a:gd name="T10" fmla="*/ 57 w 102"/>
                          <a:gd name="T11" fmla="*/ 55 h 131"/>
                          <a:gd name="T12" fmla="*/ 37 w 102"/>
                          <a:gd name="T13" fmla="*/ 45 h 131"/>
                          <a:gd name="T14" fmla="*/ 15 w 102"/>
                          <a:gd name="T15" fmla="*/ 29 h 131"/>
                          <a:gd name="T16" fmla="*/ 4 w 102"/>
                          <a:gd name="T17" fmla="*/ 12 h 131"/>
                          <a:gd name="T18" fmla="*/ 0 w 102"/>
                          <a:gd name="T19" fmla="*/ 0 h 13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02" h="131">
                            <a:moveTo>
                              <a:pt x="3" y="129"/>
                            </a:moveTo>
                            <a:lnTo>
                              <a:pt x="5" y="130"/>
                            </a:lnTo>
                            <a:lnTo>
                              <a:pt x="53" y="100"/>
                            </a:lnTo>
                            <a:lnTo>
                              <a:pt x="101" y="62"/>
                            </a:lnTo>
                            <a:lnTo>
                              <a:pt x="95" y="63"/>
                            </a:lnTo>
                            <a:lnTo>
                              <a:pt x="57" y="55"/>
                            </a:lnTo>
                            <a:lnTo>
                              <a:pt x="37" y="45"/>
                            </a:lnTo>
                            <a:lnTo>
                              <a:pt x="15" y="29"/>
                            </a:lnTo>
                            <a:lnTo>
                              <a:pt x="4" y="1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87" name="Freeform 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20" y="2424"/>
                        <a:ext cx="103" cy="113"/>
                      </a:xfrm>
                      <a:custGeom>
                        <a:avLst/>
                        <a:gdLst>
                          <a:gd name="T0" fmla="*/ 98 w 103"/>
                          <a:gd name="T1" fmla="*/ 112 h 113"/>
                          <a:gd name="T2" fmla="*/ 99 w 103"/>
                          <a:gd name="T3" fmla="*/ 107 h 113"/>
                          <a:gd name="T4" fmla="*/ 102 w 103"/>
                          <a:gd name="T5" fmla="*/ 98 h 113"/>
                          <a:gd name="T6" fmla="*/ 102 w 103"/>
                          <a:gd name="T7" fmla="*/ 88 h 113"/>
                          <a:gd name="T8" fmla="*/ 102 w 103"/>
                          <a:gd name="T9" fmla="*/ 77 h 113"/>
                          <a:gd name="T10" fmla="*/ 94 w 103"/>
                          <a:gd name="T11" fmla="*/ 59 h 113"/>
                          <a:gd name="T12" fmla="*/ 87 w 103"/>
                          <a:gd name="T13" fmla="*/ 47 h 113"/>
                          <a:gd name="T14" fmla="*/ 79 w 103"/>
                          <a:gd name="T15" fmla="*/ 38 h 113"/>
                          <a:gd name="T16" fmla="*/ 68 w 103"/>
                          <a:gd name="T17" fmla="*/ 27 h 113"/>
                          <a:gd name="T18" fmla="*/ 57 w 103"/>
                          <a:gd name="T19" fmla="*/ 18 h 113"/>
                          <a:gd name="T20" fmla="*/ 50 w 103"/>
                          <a:gd name="T21" fmla="*/ 14 h 113"/>
                          <a:gd name="T22" fmla="*/ 33 w 103"/>
                          <a:gd name="T23" fmla="*/ 7 h 113"/>
                          <a:gd name="T24" fmla="*/ 0 w 103"/>
                          <a:gd name="T25" fmla="*/ 0 h 11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</a:cxnLst>
                        <a:rect l="0" t="0" r="r" b="b"/>
                        <a:pathLst>
                          <a:path w="103" h="113">
                            <a:moveTo>
                              <a:pt x="98" y="112"/>
                            </a:moveTo>
                            <a:lnTo>
                              <a:pt x="99" y="107"/>
                            </a:lnTo>
                            <a:lnTo>
                              <a:pt x="102" y="98"/>
                            </a:lnTo>
                            <a:lnTo>
                              <a:pt x="102" y="88"/>
                            </a:lnTo>
                            <a:lnTo>
                              <a:pt x="102" y="77"/>
                            </a:lnTo>
                            <a:lnTo>
                              <a:pt x="94" y="59"/>
                            </a:lnTo>
                            <a:lnTo>
                              <a:pt x="87" y="47"/>
                            </a:lnTo>
                            <a:lnTo>
                              <a:pt x="79" y="38"/>
                            </a:lnTo>
                            <a:lnTo>
                              <a:pt x="68" y="27"/>
                            </a:lnTo>
                            <a:lnTo>
                              <a:pt x="57" y="18"/>
                            </a:lnTo>
                            <a:lnTo>
                              <a:pt x="50" y="14"/>
                            </a:lnTo>
                            <a:lnTo>
                              <a:pt x="33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88" name="Freeform 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33" y="2478"/>
                        <a:ext cx="76" cy="143"/>
                      </a:xfrm>
                      <a:custGeom>
                        <a:avLst/>
                        <a:gdLst>
                          <a:gd name="T0" fmla="*/ 17 w 76"/>
                          <a:gd name="T1" fmla="*/ 142 h 143"/>
                          <a:gd name="T2" fmla="*/ 13 w 76"/>
                          <a:gd name="T3" fmla="*/ 140 h 143"/>
                          <a:gd name="T4" fmla="*/ 11 w 76"/>
                          <a:gd name="T5" fmla="*/ 136 h 143"/>
                          <a:gd name="T6" fmla="*/ 8 w 76"/>
                          <a:gd name="T7" fmla="*/ 126 h 143"/>
                          <a:gd name="T8" fmla="*/ 3 w 76"/>
                          <a:gd name="T9" fmla="*/ 110 h 143"/>
                          <a:gd name="T10" fmla="*/ 0 w 76"/>
                          <a:gd name="T11" fmla="*/ 86 h 143"/>
                          <a:gd name="T12" fmla="*/ 2 w 76"/>
                          <a:gd name="T13" fmla="*/ 74 h 143"/>
                          <a:gd name="T14" fmla="*/ 5 w 76"/>
                          <a:gd name="T15" fmla="*/ 50 h 143"/>
                          <a:gd name="T16" fmla="*/ 13 w 76"/>
                          <a:gd name="T17" fmla="*/ 34 h 143"/>
                          <a:gd name="T18" fmla="*/ 21 w 76"/>
                          <a:gd name="T19" fmla="*/ 26 h 143"/>
                          <a:gd name="T20" fmla="*/ 36 w 76"/>
                          <a:gd name="T21" fmla="*/ 19 h 143"/>
                          <a:gd name="T22" fmla="*/ 75 w 76"/>
                          <a:gd name="T23" fmla="*/ 0 h 14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</a:cxnLst>
                        <a:rect l="0" t="0" r="r" b="b"/>
                        <a:pathLst>
                          <a:path w="76" h="143">
                            <a:moveTo>
                              <a:pt x="17" y="142"/>
                            </a:moveTo>
                            <a:lnTo>
                              <a:pt x="13" y="140"/>
                            </a:lnTo>
                            <a:lnTo>
                              <a:pt x="11" y="136"/>
                            </a:lnTo>
                            <a:lnTo>
                              <a:pt x="8" y="126"/>
                            </a:lnTo>
                            <a:lnTo>
                              <a:pt x="3" y="110"/>
                            </a:lnTo>
                            <a:lnTo>
                              <a:pt x="0" y="86"/>
                            </a:lnTo>
                            <a:lnTo>
                              <a:pt x="2" y="74"/>
                            </a:lnTo>
                            <a:lnTo>
                              <a:pt x="5" y="50"/>
                            </a:lnTo>
                            <a:lnTo>
                              <a:pt x="13" y="34"/>
                            </a:lnTo>
                            <a:lnTo>
                              <a:pt x="21" y="26"/>
                            </a:lnTo>
                            <a:lnTo>
                              <a:pt x="36" y="19"/>
                            </a:lnTo>
                            <a:lnTo>
                              <a:pt x="75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</p:grpSp>
                <p:sp>
                  <p:nvSpPr>
                    <p:cNvPr id="84" name="Freeform 5"/>
                    <p:cNvSpPr>
                      <a:spLocks/>
                    </p:cNvSpPr>
                    <p:nvPr/>
                  </p:nvSpPr>
                  <p:spPr bwMode="auto">
                    <a:xfrm rot="10800000">
                      <a:off x="4800600" y="5343240"/>
                      <a:ext cx="333375" cy="838200"/>
                    </a:xfrm>
                    <a:custGeom>
                      <a:avLst/>
                      <a:gdLst>
                        <a:gd name="T0" fmla="*/ 0 w 175"/>
                        <a:gd name="T1" fmla="*/ 80 h 489"/>
                        <a:gd name="T2" fmla="*/ 0 w 175"/>
                        <a:gd name="T3" fmla="*/ 76 h 489"/>
                        <a:gd name="T4" fmla="*/ 1 w 175"/>
                        <a:gd name="T5" fmla="*/ 66 h 489"/>
                        <a:gd name="T6" fmla="*/ 5 w 175"/>
                        <a:gd name="T7" fmla="*/ 56 h 489"/>
                        <a:gd name="T8" fmla="*/ 11 w 175"/>
                        <a:gd name="T9" fmla="*/ 45 h 489"/>
                        <a:gd name="T10" fmla="*/ 20 w 175"/>
                        <a:gd name="T11" fmla="*/ 35 h 489"/>
                        <a:gd name="T12" fmla="*/ 33 w 175"/>
                        <a:gd name="T13" fmla="*/ 25 h 489"/>
                        <a:gd name="T14" fmla="*/ 44 w 175"/>
                        <a:gd name="T15" fmla="*/ 18 h 489"/>
                        <a:gd name="T16" fmla="*/ 53 w 175"/>
                        <a:gd name="T17" fmla="*/ 14 h 489"/>
                        <a:gd name="T18" fmla="*/ 63 w 175"/>
                        <a:gd name="T19" fmla="*/ 9 h 489"/>
                        <a:gd name="T20" fmla="*/ 81 w 175"/>
                        <a:gd name="T21" fmla="*/ 4 h 489"/>
                        <a:gd name="T22" fmla="*/ 98 w 175"/>
                        <a:gd name="T23" fmla="*/ 1 h 489"/>
                        <a:gd name="T24" fmla="*/ 117 w 175"/>
                        <a:gd name="T25" fmla="*/ 0 h 489"/>
                        <a:gd name="T26" fmla="*/ 130 w 175"/>
                        <a:gd name="T27" fmla="*/ 2 h 489"/>
                        <a:gd name="T28" fmla="*/ 144 w 175"/>
                        <a:gd name="T29" fmla="*/ 6 h 489"/>
                        <a:gd name="T30" fmla="*/ 156 w 175"/>
                        <a:gd name="T31" fmla="*/ 11 h 489"/>
                        <a:gd name="T32" fmla="*/ 165 w 175"/>
                        <a:gd name="T33" fmla="*/ 19 h 489"/>
                        <a:gd name="T34" fmla="*/ 171 w 175"/>
                        <a:gd name="T35" fmla="*/ 28 h 489"/>
                        <a:gd name="T36" fmla="*/ 173 w 175"/>
                        <a:gd name="T37" fmla="*/ 33 h 489"/>
                        <a:gd name="T38" fmla="*/ 174 w 175"/>
                        <a:gd name="T39" fmla="*/ 45 h 489"/>
                        <a:gd name="T40" fmla="*/ 173 w 175"/>
                        <a:gd name="T41" fmla="*/ 56 h 489"/>
                        <a:gd name="T42" fmla="*/ 168 w 175"/>
                        <a:gd name="T43" fmla="*/ 67 h 489"/>
                        <a:gd name="T44" fmla="*/ 159 w 175"/>
                        <a:gd name="T45" fmla="*/ 79 h 489"/>
                        <a:gd name="T46" fmla="*/ 147 w 175"/>
                        <a:gd name="T47" fmla="*/ 89 h 489"/>
                        <a:gd name="T48" fmla="*/ 135 w 175"/>
                        <a:gd name="T49" fmla="*/ 99 h 489"/>
                        <a:gd name="T50" fmla="*/ 120 w 175"/>
                        <a:gd name="T51" fmla="*/ 107 h 489"/>
                        <a:gd name="T52" fmla="*/ 102 w 175"/>
                        <a:gd name="T53" fmla="*/ 113 h 489"/>
                        <a:gd name="T54" fmla="*/ 84 w 175"/>
                        <a:gd name="T55" fmla="*/ 117 h 489"/>
                        <a:gd name="T56" fmla="*/ 70 w 175"/>
                        <a:gd name="T57" fmla="*/ 119 h 489"/>
                        <a:gd name="T58" fmla="*/ 53 w 175"/>
                        <a:gd name="T59" fmla="*/ 118 h 489"/>
                        <a:gd name="T60" fmla="*/ 37 w 175"/>
                        <a:gd name="T61" fmla="*/ 115 h 489"/>
                        <a:gd name="T62" fmla="*/ 28 w 175"/>
                        <a:gd name="T63" fmla="*/ 112 h 489"/>
                        <a:gd name="T64" fmla="*/ 20 w 175"/>
                        <a:gd name="T65" fmla="*/ 108 h 489"/>
                        <a:gd name="T66" fmla="*/ 0 w 175"/>
                        <a:gd name="T67" fmla="*/ 488 h 4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</a:cxnLst>
                      <a:rect l="0" t="0" r="r" b="b"/>
                      <a:pathLst>
                        <a:path w="175" h="489">
                          <a:moveTo>
                            <a:pt x="0" y="488"/>
                          </a:moveTo>
                          <a:lnTo>
                            <a:pt x="0" y="80"/>
                          </a:lnTo>
                          <a:lnTo>
                            <a:pt x="0" y="76"/>
                          </a:lnTo>
                          <a:lnTo>
                            <a:pt x="0" y="71"/>
                          </a:lnTo>
                          <a:lnTo>
                            <a:pt x="1" y="66"/>
                          </a:lnTo>
                          <a:lnTo>
                            <a:pt x="3" y="61"/>
                          </a:lnTo>
                          <a:lnTo>
                            <a:pt x="5" y="56"/>
                          </a:lnTo>
                          <a:lnTo>
                            <a:pt x="8" y="51"/>
                          </a:lnTo>
                          <a:lnTo>
                            <a:pt x="11" y="45"/>
                          </a:lnTo>
                          <a:lnTo>
                            <a:pt x="15" y="40"/>
                          </a:lnTo>
                          <a:lnTo>
                            <a:pt x="20" y="35"/>
                          </a:lnTo>
                          <a:lnTo>
                            <a:pt x="27" y="29"/>
                          </a:lnTo>
                          <a:lnTo>
                            <a:pt x="33" y="25"/>
                          </a:lnTo>
                          <a:lnTo>
                            <a:pt x="39" y="21"/>
                          </a:lnTo>
                          <a:lnTo>
                            <a:pt x="44" y="18"/>
                          </a:lnTo>
                          <a:lnTo>
                            <a:pt x="47" y="16"/>
                          </a:lnTo>
                          <a:lnTo>
                            <a:pt x="53" y="14"/>
                          </a:lnTo>
                          <a:lnTo>
                            <a:pt x="60" y="11"/>
                          </a:lnTo>
                          <a:lnTo>
                            <a:pt x="63" y="9"/>
                          </a:lnTo>
                          <a:lnTo>
                            <a:pt x="72" y="6"/>
                          </a:lnTo>
                          <a:lnTo>
                            <a:pt x="81" y="4"/>
                          </a:lnTo>
                          <a:lnTo>
                            <a:pt x="89" y="2"/>
                          </a:lnTo>
                          <a:lnTo>
                            <a:pt x="98" y="1"/>
                          </a:lnTo>
                          <a:lnTo>
                            <a:pt x="106" y="0"/>
                          </a:lnTo>
                          <a:lnTo>
                            <a:pt x="117" y="0"/>
                          </a:lnTo>
                          <a:lnTo>
                            <a:pt x="124" y="1"/>
                          </a:lnTo>
                          <a:lnTo>
                            <a:pt x="130" y="2"/>
                          </a:lnTo>
                          <a:lnTo>
                            <a:pt x="137" y="3"/>
                          </a:lnTo>
                          <a:lnTo>
                            <a:pt x="144" y="6"/>
                          </a:lnTo>
                          <a:lnTo>
                            <a:pt x="150" y="9"/>
                          </a:lnTo>
                          <a:lnTo>
                            <a:pt x="156" y="11"/>
                          </a:lnTo>
                          <a:lnTo>
                            <a:pt x="161" y="15"/>
                          </a:lnTo>
                          <a:lnTo>
                            <a:pt x="165" y="19"/>
                          </a:lnTo>
                          <a:lnTo>
                            <a:pt x="168" y="24"/>
                          </a:lnTo>
                          <a:lnTo>
                            <a:pt x="171" y="28"/>
                          </a:lnTo>
                          <a:lnTo>
                            <a:pt x="172" y="31"/>
                          </a:lnTo>
                          <a:lnTo>
                            <a:pt x="173" y="33"/>
                          </a:lnTo>
                          <a:lnTo>
                            <a:pt x="174" y="39"/>
                          </a:lnTo>
                          <a:lnTo>
                            <a:pt x="174" y="45"/>
                          </a:lnTo>
                          <a:lnTo>
                            <a:pt x="174" y="51"/>
                          </a:lnTo>
                          <a:lnTo>
                            <a:pt x="173" y="56"/>
                          </a:lnTo>
                          <a:lnTo>
                            <a:pt x="171" y="62"/>
                          </a:lnTo>
                          <a:lnTo>
                            <a:pt x="168" y="67"/>
                          </a:lnTo>
                          <a:lnTo>
                            <a:pt x="164" y="73"/>
                          </a:lnTo>
                          <a:lnTo>
                            <a:pt x="159" y="79"/>
                          </a:lnTo>
                          <a:lnTo>
                            <a:pt x="153" y="84"/>
                          </a:lnTo>
                          <a:lnTo>
                            <a:pt x="147" y="89"/>
                          </a:lnTo>
                          <a:lnTo>
                            <a:pt x="141" y="95"/>
                          </a:lnTo>
                          <a:lnTo>
                            <a:pt x="135" y="99"/>
                          </a:lnTo>
                          <a:lnTo>
                            <a:pt x="126" y="104"/>
                          </a:lnTo>
                          <a:lnTo>
                            <a:pt x="120" y="107"/>
                          </a:lnTo>
                          <a:lnTo>
                            <a:pt x="111" y="110"/>
                          </a:lnTo>
                          <a:lnTo>
                            <a:pt x="102" y="113"/>
                          </a:lnTo>
                          <a:lnTo>
                            <a:pt x="93" y="115"/>
                          </a:lnTo>
                          <a:lnTo>
                            <a:pt x="84" y="117"/>
                          </a:lnTo>
                          <a:lnTo>
                            <a:pt x="77" y="118"/>
                          </a:lnTo>
                          <a:lnTo>
                            <a:pt x="70" y="119"/>
                          </a:lnTo>
                          <a:lnTo>
                            <a:pt x="61" y="119"/>
                          </a:lnTo>
                          <a:lnTo>
                            <a:pt x="53" y="118"/>
                          </a:lnTo>
                          <a:lnTo>
                            <a:pt x="45" y="117"/>
                          </a:lnTo>
                          <a:lnTo>
                            <a:pt x="37" y="115"/>
                          </a:lnTo>
                          <a:lnTo>
                            <a:pt x="32" y="114"/>
                          </a:lnTo>
                          <a:lnTo>
                            <a:pt x="28" y="112"/>
                          </a:lnTo>
                          <a:lnTo>
                            <a:pt x="24" y="110"/>
                          </a:lnTo>
                          <a:lnTo>
                            <a:pt x="20" y="108"/>
                          </a:lnTo>
                          <a:lnTo>
                            <a:pt x="20" y="488"/>
                          </a:lnTo>
                          <a:lnTo>
                            <a:pt x="0" y="488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 cap="flat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4800">
                        <a:latin typeface="Calibri" pitchFamily="34" charset="0"/>
                        <a:cs typeface="Calibri" pitchFamily="34" charset="0"/>
                      </a:endParaRPr>
                    </a:p>
                  </p:txBody>
                </p:sp>
                <p:sp>
                  <p:nvSpPr>
                    <p:cNvPr id="85" name="Freeform 5"/>
                    <p:cNvSpPr>
                      <a:spLocks/>
                    </p:cNvSpPr>
                    <p:nvPr/>
                  </p:nvSpPr>
                  <p:spPr bwMode="auto">
                    <a:xfrm rot="10800000">
                      <a:off x="7220378" y="5354289"/>
                      <a:ext cx="333375" cy="838200"/>
                    </a:xfrm>
                    <a:custGeom>
                      <a:avLst/>
                      <a:gdLst>
                        <a:gd name="T0" fmla="*/ 0 w 175"/>
                        <a:gd name="T1" fmla="*/ 80 h 489"/>
                        <a:gd name="T2" fmla="*/ 0 w 175"/>
                        <a:gd name="T3" fmla="*/ 76 h 489"/>
                        <a:gd name="T4" fmla="*/ 1 w 175"/>
                        <a:gd name="T5" fmla="*/ 66 h 489"/>
                        <a:gd name="T6" fmla="*/ 5 w 175"/>
                        <a:gd name="T7" fmla="*/ 56 h 489"/>
                        <a:gd name="T8" fmla="*/ 11 w 175"/>
                        <a:gd name="T9" fmla="*/ 45 h 489"/>
                        <a:gd name="T10" fmla="*/ 20 w 175"/>
                        <a:gd name="T11" fmla="*/ 35 h 489"/>
                        <a:gd name="T12" fmla="*/ 33 w 175"/>
                        <a:gd name="T13" fmla="*/ 25 h 489"/>
                        <a:gd name="T14" fmla="*/ 44 w 175"/>
                        <a:gd name="T15" fmla="*/ 18 h 489"/>
                        <a:gd name="T16" fmla="*/ 53 w 175"/>
                        <a:gd name="T17" fmla="*/ 14 h 489"/>
                        <a:gd name="T18" fmla="*/ 63 w 175"/>
                        <a:gd name="T19" fmla="*/ 9 h 489"/>
                        <a:gd name="T20" fmla="*/ 81 w 175"/>
                        <a:gd name="T21" fmla="*/ 4 h 489"/>
                        <a:gd name="T22" fmla="*/ 98 w 175"/>
                        <a:gd name="T23" fmla="*/ 1 h 489"/>
                        <a:gd name="T24" fmla="*/ 117 w 175"/>
                        <a:gd name="T25" fmla="*/ 0 h 489"/>
                        <a:gd name="T26" fmla="*/ 130 w 175"/>
                        <a:gd name="T27" fmla="*/ 2 h 489"/>
                        <a:gd name="T28" fmla="*/ 144 w 175"/>
                        <a:gd name="T29" fmla="*/ 6 h 489"/>
                        <a:gd name="T30" fmla="*/ 156 w 175"/>
                        <a:gd name="T31" fmla="*/ 11 h 489"/>
                        <a:gd name="T32" fmla="*/ 165 w 175"/>
                        <a:gd name="T33" fmla="*/ 19 h 489"/>
                        <a:gd name="T34" fmla="*/ 171 w 175"/>
                        <a:gd name="T35" fmla="*/ 28 h 489"/>
                        <a:gd name="T36" fmla="*/ 173 w 175"/>
                        <a:gd name="T37" fmla="*/ 33 h 489"/>
                        <a:gd name="T38" fmla="*/ 174 w 175"/>
                        <a:gd name="T39" fmla="*/ 45 h 489"/>
                        <a:gd name="T40" fmla="*/ 173 w 175"/>
                        <a:gd name="T41" fmla="*/ 56 h 489"/>
                        <a:gd name="T42" fmla="*/ 168 w 175"/>
                        <a:gd name="T43" fmla="*/ 67 h 489"/>
                        <a:gd name="T44" fmla="*/ 159 w 175"/>
                        <a:gd name="T45" fmla="*/ 79 h 489"/>
                        <a:gd name="T46" fmla="*/ 147 w 175"/>
                        <a:gd name="T47" fmla="*/ 89 h 489"/>
                        <a:gd name="T48" fmla="*/ 135 w 175"/>
                        <a:gd name="T49" fmla="*/ 99 h 489"/>
                        <a:gd name="T50" fmla="*/ 120 w 175"/>
                        <a:gd name="T51" fmla="*/ 107 h 489"/>
                        <a:gd name="T52" fmla="*/ 102 w 175"/>
                        <a:gd name="T53" fmla="*/ 113 h 489"/>
                        <a:gd name="T54" fmla="*/ 84 w 175"/>
                        <a:gd name="T55" fmla="*/ 117 h 489"/>
                        <a:gd name="T56" fmla="*/ 70 w 175"/>
                        <a:gd name="T57" fmla="*/ 119 h 489"/>
                        <a:gd name="T58" fmla="*/ 53 w 175"/>
                        <a:gd name="T59" fmla="*/ 118 h 489"/>
                        <a:gd name="T60" fmla="*/ 37 w 175"/>
                        <a:gd name="T61" fmla="*/ 115 h 489"/>
                        <a:gd name="T62" fmla="*/ 28 w 175"/>
                        <a:gd name="T63" fmla="*/ 112 h 489"/>
                        <a:gd name="T64" fmla="*/ 20 w 175"/>
                        <a:gd name="T65" fmla="*/ 108 h 489"/>
                        <a:gd name="T66" fmla="*/ 0 w 175"/>
                        <a:gd name="T67" fmla="*/ 488 h 4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</a:cxnLst>
                      <a:rect l="0" t="0" r="r" b="b"/>
                      <a:pathLst>
                        <a:path w="175" h="489">
                          <a:moveTo>
                            <a:pt x="0" y="488"/>
                          </a:moveTo>
                          <a:lnTo>
                            <a:pt x="0" y="80"/>
                          </a:lnTo>
                          <a:lnTo>
                            <a:pt x="0" y="76"/>
                          </a:lnTo>
                          <a:lnTo>
                            <a:pt x="0" y="71"/>
                          </a:lnTo>
                          <a:lnTo>
                            <a:pt x="1" y="66"/>
                          </a:lnTo>
                          <a:lnTo>
                            <a:pt x="3" y="61"/>
                          </a:lnTo>
                          <a:lnTo>
                            <a:pt x="5" y="56"/>
                          </a:lnTo>
                          <a:lnTo>
                            <a:pt x="8" y="51"/>
                          </a:lnTo>
                          <a:lnTo>
                            <a:pt x="11" y="45"/>
                          </a:lnTo>
                          <a:lnTo>
                            <a:pt x="15" y="40"/>
                          </a:lnTo>
                          <a:lnTo>
                            <a:pt x="20" y="35"/>
                          </a:lnTo>
                          <a:lnTo>
                            <a:pt x="27" y="29"/>
                          </a:lnTo>
                          <a:lnTo>
                            <a:pt x="33" y="25"/>
                          </a:lnTo>
                          <a:lnTo>
                            <a:pt x="39" y="21"/>
                          </a:lnTo>
                          <a:lnTo>
                            <a:pt x="44" y="18"/>
                          </a:lnTo>
                          <a:lnTo>
                            <a:pt x="47" y="16"/>
                          </a:lnTo>
                          <a:lnTo>
                            <a:pt x="53" y="14"/>
                          </a:lnTo>
                          <a:lnTo>
                            <a:pt x="60" y="11"/>
                          </a:lnTo>
                          <a:lnTo>
                            <a:pt x="63" y="9"/>
                          </a:lnTo>
                          <a:lnTo>
                            <a:pt x="72" y="6"/>
                          </a:lnTo>
                          <a:lnTo>
                            <a:pt x="81" y="4"/>
                          </a:lnTo>
                          <a:lnTo>
                            <a:pt x="89" y="2"/>
                          </a:lnTo>
                          <a:lnTo>
                            <a:pt x="98" y="1"/>
                          </a:lnTo>
                          <a:lnTo>
                            <a:pt x="106" y="0"/>
                          </a:lnTo>
                          <a:lnTo>
                            <a:pt x="117" y="0"/>
                          </a:lnTo>
                          <a:lnTo>
                            <a:pt x="124" y="1"/>
                          </a:lnTo>
                          <a:lnTo>
                            <a:pt x="130" y="2"/>
                          </a:lnTo>
                          <a:lnTo>
                            <a:pt x="137" y="3"/>
                          </a:lnTo>
                          <a:lnTo>
                            <a:pt x="144" y="6"/>
                          </a:lnTo>
                          <a:lnTo>
                            <a:pt x="150" y="9"/>
                          </a:lnTo>
                          <a:lnTo>
                            <a:pt x="156" y="11"/>
                          </a:lnTo>
                          <a:lnTo>
                            <a:pt x="161" y="15"/>
                          </a:lnTo>
                          <a:lnTo>
                            <a:pt x="165" y="19"/>
                          </a:lnTo>
                          <a:lnTo>
                            <a:pt x="168" y="24"/>
                          </a:lnTo>
                          <a:lnTo>
                            <a:pt x="171" y="28"/>
                          </a:lnTo>
                          <a:lnTo>
                            <a:pt x="172" y="31"/>
                          </a:lnTo>
                          <a:lnTo>
                            <a:pt x="173" y="33"/>
                          </a:lnTo>
                          <a:lnTo>
                            <a:pt x="174" y="39"/>
                          </a:lnTo>
                          <a:lnTo>
                            <a:pt x="174" y="45"/>
                          </a:lnTo>
                          <a:lnTo>
                            <a:pt x="174" y="51"/>
                          </a:lnTo>
                          <a:lnTo>
                            <a:pt x="173" y="56"/>
                          </a:lnTo>
                          <a:lnTo>
                            <a:pt x="171" y="62"/>
                          </a:lnTo>
                          <a:lnTo>
                            <a:pt x="168" y="67"/>
                          </a:lnTo>
                          <a:lnTo>
                            <a:pt x="164" y="73"/>
                          </a:lnTo>
                          <a:lnTo>
                            <a:pt x="159" y="79"/>
                          </a:lnTo>
                          <a:lnTo>
                            <a:pt x="153" y="84"/>
                          </a:lnTo>
                          <a:lnTo>
                            <a:pt x="147" y="89"/>
                          </a:lnTo>
                          <a:lnTo>
                            <a:pt x="141" y="95"/>
                          </a:lnTo>
                          <a:lnTo>
                            <a:pt x="135" y="99"/>
                          </a:lnTo>
                          <a:lnTo>
                            <a:pt x="126" y="104"/>
                          </a:lnTo>
                          <a:lnTo>
                            <a:pt x="120" y="107"/>
                          </a:lnTo>
                          <a:lnTo>
                            <a:pt x="111" y="110"/>
                          </a:lnTo>
                          <a:lnTo>
                            <a:pt x="102" y="113"/>
                          </a:lnTo>
                          <a:lnTo>
                            <a:pt x="93" y="115"/>
                          </a:lnTo>
                          <a:lnTo>
                            <a:pt x="84" y="117"/>
                          </a:lnTo>
                          <a:lnTo>
                            <a:pt x="77" y="118"/>
                          </a:lnTo>
                          <a:lnTo>
                            <a:pt x="70" y="119"/>
                          </a:lnTo>
                          <a:lnTo>
                            <a:pt x="61" y="119"/>
                          </a:lnTo>
                          <a:lnTo>
                            <a:pt x="53" y="118"/>
                          </a:lnTo>
                          <a:lnTo>
                            <a:pt x="45" y="117"/>
                          </a:lnTo>
                          <a:lnTo>
                            <a:pt x="37" y="115"/>
                          </a:lnTo>
                          <a:lnTo>
                            <a:pt x="32" y="114"/>
                          </a:lnTo>
                          <a:lnTo>
                            <a:pt x="28" y="112"/>
                          </a:lnTo>
                          <a:lnTo>
                            <a:pt x="24" y="110"/>
                          </a:lnTo>
                          <a:lnTo>
                            <a:pt x="20" y="108"/>
                          </a:lnTo>
                          <a:lnTo>
                            <a:pt x="20" y="488"/>
                          </a:lnTo>
                          <a:lnTo>
                            <a:pt x="0" y="488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 cap="flat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4800">
                        <a:latin typeface="Calibri" pitchFamily="34" charset="0"/>
                        <a:cs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92" name="Группа 91"/>
                  <p:cNvGrpSpPr/>
                  <p:nvPr/>
                </p:nvGrpSpPr>
                <p:grpSpPr>
                  <a:xfrm>
                    <a:off x="5005754" y="3733800"/>
                    <a:ext cx="4292636" cy="921366"/>
                    <a:chOff x="3833228" y="5343240"/>
                    <a:chExt cx="4292636" cy="921366"/>
                  </a:xfrm>
                </p:grpSpPr>
                <p:cxnSp>
                  <p:nvCxnSpPr>
                    <p:cNvPr id="93" name="Прямая соединительная линия 92"/>
                    <p:cNvCxnSpPr/>
                    <p:nvPr/>
                  </p:nvCxnSpPr>
                  <p:spPr>
                    <a:xfrm>
                      <a:off x="3833228" y="6096000"/>
                      <a:ext cx="4292636" cy="0"/>
                    </a:xfrm>
                    <a:prstGeom prst="line">
                      <a:avLst/>
                    </a:prstGeom>
                    <a:ln w="38100">
                      <a:solidFill>
                        <a:srgbClr val="00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94" name="Group 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049658" y="5397831"/>
                      <a:ext cx="312738" cy="866775"/>
                      <a:chOff x="4116" y="2292"/>
                      <a:chExt cx="107" cy="329"/>
                    </a:xfrm>
                  </p:grpSpPr>
                  <p:sp>
                    <p:nvSpPr>
                      <p:cNvPr id="101" name="Freeform 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16" y="2292"/>
                        <a:ext cx="102" cy="131"/>
                      </a:xfrm>
                      <a:custGeom>
                        <a:avLst/>
                        <a:gdLst>
                          <a:gd name="T0" fmla="*/ 3 w 102"/>
                          <a:gd name="T1" fmla="*/ 129 h 131"/>
                          <a:gd name="T2" fmla="*/ 5 w 102"/>
                          <a:gd name="T3" fmla="*/ 130 h 131"/>
                          <a:gd name="T4" fmla="*/ 53 w 102"/>
                          <a:gd name="T5" fmla="*/ 100 h 131"/>
                          <a:gd name="T6" fmla="*/ 101 w 102"/>
                          <a:gd name="T7" fmla="*/ 62 h 131"/>
                          <a:gd name="T8" fmla="*/ 95 w 102"/>
                          <a:gd name="T9" fmla="*/ 63 h 131"/>
                          <a:gd name="T10" fmla="*/ 57 w 102"/>
                          <a:gd name="T11" fmla="*/ 55 h 131"/>
                          <a:gd name="T12" fmla="*/ 37 w 102"/>
                          <a:gd name="T13" fmla="*/ 45 h 131"/>
                          <a:gd name="T14" fmla="*/ 15 w 102"/>
                          <a:gd name="T15" fmla="*/ 29 h 131"/>
                          <a:gd name="T16" fmla="*/ 4 w 102"/>
                          <a:gd name="T17" fmla="*/ 12 h 131"/>
                          <a:gd name="T18" fmla="*/ 0 w 102"/>
                          <a:gd name="T19" fmla="*/ 0 h 13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02" h="131">
                            <a:moveTo>
                              <a:pt x="3" y="129"/>
                            </a:moveTo>
                            <a:lnTo>
                              <a:pt x="5" y="130"/>
                            </a:lnTo>
                            <a:lnTo>
                              <a:pt x="53" y="100"/>
                            </a:lnTo>
                            <a:lnTo>
                              <a:pt x="101" y="62"/>
                            </a:lnTo>
                            <a:lnTo>
                              <a:pt x="95" y="63"/>
                            </a:lnTo>
                            <a:lnTo>
                              <a:pt x="57" y="55"/>
                            </a:lnTo>
                            <a:lnTo>
                              <a:pt x="37" y="45"/>
                            </a:lnTo>
                            <a:lnTo>
                              <a:pt x="15" y="29"/>
                            </a:lnTo>
                            <a:lnTo>
                              <a:pt x="4" y="1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102" name="Freeform 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20" y="2424"/>
                        <a:ext cx="103" cy="113"/>
                      </a:xfrm>
                      <a:custGeom>
                        <a:avLst/>
                        <a:gdLst>
                          <a:gd name="T0" fmla="*/ 98 w 103"/>
                          <a:gd name="T1" fmla="*/ 112 h 113"/>
                          <a:gd name="T2" fmla="*/ 99 w 103"/>
                          <a:gd name="T3" fmla="*/ 107 h 113"/>
                          <a:gd name="T4" fmla="*/ 102 w 103"/>
                          <a:gd name="T5" fmla="*/ 98 h 113"/>
                          <a:gd name="T6" fmla="*/ 102 w 103"/>
                          <a:gd name="T7" fmla="*/ 88 h 113"/>
                          <a:gd name="T8" fmla="*/ 102 w 103"/>
                          <a:gd name="T9" fmla="*/ 77 h 113"/>
                          <a:gd name="T10" fmla="*/ 94 w 103"/>
                          <a:gd name="T11" fmla="*/ 59 h 113"/>
                          <a:gd name="T12" fmla="*/ 87 w 103"/>
                          <a:gd name="T13" fmla="*/ 47 h 113"/>
                          <a:gd name="T14" fmla="*/ 79 w 103"/>
                          <a:gd name="T15" fmla="*/ 38 h 113"/>
                          <a:gd name="T16" fmla="*/ 68 w 103"/>
                          <a:gd name="T17" fmla="*/ 27 h 113"/>
                          <a:gd name="T18" fmla="*/ 57 w 103"/>
                          <a:gd name="T19" fmla="*/ 18 h 113"/>
                          <a:gd name="T20" fmla="*/ 50 w 103"/>
                          <a:gd name="T21" fmla="*/ 14 h 113"/>
                          <a:gd name="T22" fmla="*/ 33 w 103"/>
                          <a:gd name="T23" fmla="*/ 7 h 113"/>
                          <a:gd name="T24" fmla="*/ 0 w 103"/>
                          <a:gd name="T25" fmla="*/ 0 h 11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</a:cxnLst>
                        <a:rect l="0" t="0" r="r" b="b"/>
                        <a:pathLst>
                          <a:path w="103" h="113">
                            <a:moveTo>
                              <a:pt x="98" y="112"/>
                            </a:moveTo>
                            <a:lnTo>
                              <a:pt x="99" y="107"/>
                            </a:lnTo>
                            <a:lnTo>
                              <a:pt x="102" y="98"/>
                            </a:lnTo>
                            <a:lnTo>
                              <a:pt x="102" y="88"/>
                            </a:lnTo>
                            <a:lnTo>
                              <a:pt x="102" y="77"/>
                            </a:lnTo>
                            <a:lnTo>
                              <a:pt x="94" y="59"/>
                            </a:lnTo>
                            <a:lnTo>
                              <a:pt x="87" y="47"/>
                            </a:lnTo>
                            <a:lnTo>
                              <a:pt x="79" y="38"/>
                            </a:lnTo>
                            <a:lnTo>
                              <a:pt x="68" y="27"/>
                            </a:lnTo>
                            <a:lnTo>
                              <a:pt x="57" y="18"/>
                            </a:lnTo>
                            <a:lnTo>
                              <a:pt x="50" y="14"/>
                            </a:lnTo>
                            <a:lnTo>
                              <a:pt x="33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103" name="Freeform 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33" y="2478"/>
                        <a:ext cx="76" cy="143"/>
                      </a:xfrm>
                      <a:custGeom>
                        <a:avLst/>
                        <a:gdLst>
                          <a:gd name="T0" fmla="*/ 17 w 76"/>
                          <a:gd name="T1" fmla="*/ 142 h 143"/>
                          <a:gd name="T2" fmla="*/ 13 w 76"/>
                          <a:gd name="T3" fmla="*/ 140 h 143"/>
                          <a:gd name="T4" fmla="*/ 11 w 76"/>
                          <a:gd name="T5" fmla="*/ 136 h 143"/>
                          <a:gd name="T6" fmla="*/ 8 w 76"/>
                          <a:gd name="T7" fmla="*/ 126 h 143"/>
                          <a:gd name="T8" fmla="*/ 3 w 76"/>
                          <a:gd name="T9" fmla="*/ 110 h 143"/>
                          <a:gd name="T10" fmla="*/ 0 w 76"/>
                          <a:gd name="T11" fmla="*/ 86 h 143"/>
                          <a:gd name="T12" fmla="*/ 2 w 76"/>
                          <a:gd name="T13" fmla="*/ 74 h 143"/>
                          <a:gd name="T14" fmla="*/ 5 w 76"/>
                          <a:gd name="T15" fmla="*/ 50 h 143"/>
                          <a:gd name="T16" fmla="*/ 13 w 76"/>
                          <a:gd name="T17" fmla="*/ 34 h 143"/>
                          <a:gd name="T18" fmla="*/ 21 w 76"/>
                          <a:gd name="T19" fmla="*/ 26 h 143"/>
                          <a:gd name="T20" fmla="*/ 36 w 76"/>
                          <a:gd name="T21" fmla="*/ 19 h 143"/>
                          <a:gd name="T22" fmla="*/ 75 w 76"/>
                          <a:gd name="T23" fmla="*/ 0 h 14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</a:cxnLst>
                        <a:rect l="0" t="0" r="r" b="b"/>
                        <a:pathLst>
                          <a:path w="76" h="143">
                            <a:moveTo>
                              <a:pt x="17" y="142"/>
                            </a:moveTo>
                            <a:lnTo>
                              <a:pt x="13" y="140"/>
                            </a:lnTo>
                            <a:lnTo>
                              <a:pt x="11" y="136"/>
                            </a:lnTo>
                            <a:lnTo>
                              <a:pt x="8" y="126"/>
                            </a:lnTo>
                            <a:lnTo>
                              <a:pt x="3" y="110"/>
                            </a:lnTo>
                            <a:lnTo>
                              <a:pt x="0" y="86"/>
                            </a:lnTo>
                            <a:lnTo>
                              <a:pt x="2" y="74"/>
                            </a:lnTo>
                            <a:lnTo>
                              <a:pt x="5" y="50"/>
                            </a:lnTo>
                            <a:lnTo>
                              <a:pt x="13" y="34"/>
                            </a:lnTo>
                            <a:lnTo>
                              <a:pt x="21" y="26"/>
                            </a:lnTo>
                            <a:lnTo>
                              <a:pt x="36" y="19"/>
                            </a:lnTo>
                            <a:lnTo>
                              <a:pt x="75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95" name="Group 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311106" y="5397831"/>
                      <a:ext cx="312738" cy="866775"/>
                      <a:chOff x="4116" y="2292"/>
                      <a:chExt cx="107" cy="329"/>
                    </a:xfrm>
                  </p:grpSpPr>
                  <p:sp>
                    <p:nvSpPr>
                      <p:cNvPr id="98" name="Freeform 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16" y="2292"/>
                        <a:ext cx="102" cy="131"/>
                      </a:xfrm>
                      <a:custGeom>
                        <a:avLst/>
                        <a:gdLst>
                          <a:gd name="T0" fmla="*/ 3 w 102"/>
                          <a:gd name="T1" fmla="*/ 129 h 131"/>
                          <a:gd name="T2" fmla="*/ 5 w 102"/>
                          <a:gd name="T3" fmla="*/ 130 h 131"/>
                          <a:gd name="T4" fmla="*/ 53 w 102"/>
                          <a:gd name="T5" fmla="*/ 100 h 131"/>
                          <a:gd name="T6" fmla="*/ 101 w 102"/>
                          <a:gd name="T7" fmla="*/ 62 h 131"/>
                          <a:gd name="T8" fmla="*/ 95 w 102"/>
                          <a:gd name="T9" fmla="*/ 63 h 131"/>
                          <a:gd name="T10" fmla="*/ 57 w 102"/>
                          <a:gd name="T11" fmla="*/ 55 h 131"/>
                          <a:gd name="T12" fmla="*/ 37 w 102"/>
                          <a:gd name="T13" fmla="*/ 45 h 131"/>
                          <a:gd name="T14" fmla="*/ 15 w 102"/>
                          <a:gd name="T15" fmla="*/ 29 h 131"/>
                          <a:gd name="T16" fmla="*/ 4 w 102"/>
                          <a:gd name="T17" fmla="*/ 12 h 131"/>
                          <a:gd name="T18" fmla="*/ 0 w 102"/>
                          <a:gd name="T19" fmla="*/ 0 h 13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02" h="131">
                            <a:moveTo>
                              <a:pt x="3" y="129"/>
                            </a:moveTo>
                            <a:lnTo>
                              <a:pt x="5" y="130"/>
                            </a:lnTo>
                            <a:lnTo>
                              <a:pt x="53" y="100"/>
                            </a:lnTo>
                            <a:lnTo>
                              <a:pt x="101" y="62"/>
                            </a:lnTo>
                            <a:lnTo>
                              <a:pt x="95" y="63"/>
                            </a:lnTo>
                            <a:lnTo>
                              <a:pt x="57" y="55"/>
                            </a:lnTo>
                            <a:lnTo>
                              <a:pt x="37" y="45"/>
                            </a:lnTo>
                            <a:lnTo>
                              <a:pt x="15" y="29"/>
                            </a:lnTo>
                            <a:lnTo>
                              <a:pt x="4" y="1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99" name="Freeform 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20" y="2424"/>
                        <a:ext cx="103" cy="113"/>
                      </a:xfrm>
                      <a:custGeom>
                        <a:avLst/>
                        <a:gdLst>
                          <a:gd name="T0" fmla="*/ 98 w 103"/>
                          <a:gd name="T1" fmla="*/ 112 h 113"/>
                          <a:gd name="T2" fmla="*/ 99 w 103"/>
                          <a:gd name="T3" fmla="*/ 107 h 113"/>
                          <a:gd name="T4" fmla="*/ 102 w 103"/>
                          <a:gd name="T5" fmla="*/ 98 h 113"/>
                          <a:gd name="T6" fmla="*/ 102 w 103"/>
                          <a:gd name="T7" fmla="*/ 88 h 113"/>
                          <a:gd name="T8" fmla="*/ 102 w 103"/>
                          <a:gd name="T9" fmla="*/ 77 h 113"/>
                          <a:gd name="T10" fmla="*/ 94 w 103"/>
                          <a:gd name="T11" fmla="*/ 59 h 113"/>
                          <a:gd name="T12" fmla="*/ 87 w 103"/>
                          <a:gd name="T13" fmla="*/ 47 h 113"/>
                          <a:gd name="T14" fmla="*/ 79 w 103"/>
                          <a:gd name="T15" fmla="*/ 38 h 113"/>
                          <a:gd name="T16" fmla="*/ 68 w 103"/>
                          <a:gd name="T17" fmla="*/ 27 h 113"/>
                          <a:gd name="T18" fmla="*/ 57 w 103"/>
                          <a:gd name="T19" fmla="*/ 18 h 113"/>
                          <a:gd name="T20" fmla="*/ 50 w 103"/>
                          <a:gd name="T21" fmla="*/ 14 h 113"/>
                          <a:gd name="T22" fmla="*/ 33 w 103"/>
                          <a:gd name="T23" fmla="*/ 7 h 113"/>
                          <a:gd name="T24" fmla="*/ 0 w 103"/>
                          <a:gd name="T25" fmla="*/ 0 h 11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</a:cxnLst>
                        <a:rect l="0" t="0" r="r" b="b"/>
                        <a:pathLst>
                          <a:path w="103" h="113">
                            <a:moveTo>
                              <a:pt x="98" y="112"/>
                            </a:moveTo>
                            <a:lnTo>
                              <a:pt x="99" y="107"/>
                            </a:lnTo>
                            <a:lnTo>
                              <a:pt x="102" y="98"/>
                            </a:lnTo>
                            <a:lnTo>
                              <a:pt x="102" y="88"/>
                            </a:lnTo>
                            <a:lnTo>
                              <a:pt x="102" y="77"/>
                            </a:lnTo>
                            <a:lnTo>
                              <a:pt x="94" y="59"/>
                            </a:lnTo>
                            <a:lnTo>
                              <a:pt x="87" y="47"/>
                            </a:lnTo>
                            <a:lnTo>
                              <a:pt x="79" y="38"/>
                            </a:lnTo>
                            <a:lnTo>
                              <a:pt x="68" y="27"/>
                            </a:lnTo>
                            <a:lnTo>
                              <a:pt x="57" y="18"/>
                            </a:lnTo>
                            <a:lnTo>
                              <a:pt x="50" y="14"/>
                            </a:lnTo>
                            <a:lnTo>
                              <a:pt x="33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100" name="Freeform 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33" y="2478"/>
                        <a:ext cx="76" cy="143"/>
                      </a:xfrm>
                      <a:custGeom>
                        <a:avLst/>
                        <a:gdLst>
                          <a:gd name="T0" fmla="*/ 17 w 76"/>
                          <a:gd name="T1" fmla="*/ 142 h 143"/>
                          <a:gd name="T2" fmla="*/ 13 w 76"/>
                          <a:gd name="T3" fmla="*/ 140 h 143"/>
                          <a:gd name="T4" fmla="*/ 11 w 76"/>
                          <a:gd name="T5" fmla="*/ 136 h 143"/>
                          <a:gd name="T6" fmla="*/ 8 w 76"/>
                          <a:gd name="T7" fmla="*/ 126 h 143"/>
                          <a:gd name="T8" fmla="*/ 3 w 76"/>
                          <a:gd name="T9" fmla="*/ 110 h 143"/>
                          <a:gd name="T10" fmla="*/ 0 w 76"/>
                          <a:gd name="T11" fmla="*/ 86 h 143"/>
                          <a:gd name="T12" fmla="*/ 2 w 76"/>
                          <a:gd name="T13" fmla="*/ 74 h 143"/>
                          <a:gd name="T14" fmla="*/ 5 w 76"/>
                          <a:gd name="T15" fmla="*/ 50 h 143"/>
                          <a:gd name="T16" fmla="*/ 13 w 76"/>
                          <a:gd name="T17" fmla="*/ 34 h 143"/>
                          <a:gd name="T18" fmla="*/ 21 w 76"/>
                          <a:gd name="T19" fmla="*/ 26 h 143"/>
                          <a:gd name="T20" fmla="*/ 36 w 76"/>
                          <a:gd name="T21" fmla="*/ 19 h 143"/>
                          <a:gd name="T22" fmla="*/ 75 w 76"/>
                          <a:gd name="T23" fmla="*/ 0 h 14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</a:cxnLst>
                        <a:rect l="0" t="0" r="r" b="b"/>
                        <a:pathLst>
                          <a:path w="76" h="143">
                            <a:moveTo>
                              <a:pt x="17" y="142"/>
                            </a:moveTo>
                            <a:lnTo>
                              <a:pt x="13" y="140"/>
                            </a:lnTo>
                            <a:lnTo>
                              <a:pt x="11" y="136"/>
                            </a:lnTo>
                            <a:lnTo>
                              <a:pt x="8" y="126"/>
                            </a:lnTo>
                            <a:lnTo>
                              <a:pt x="3" y="110"/>
                            </a:lnTo>
                            <a:lnTo>
                              <a:pt x="0" y="86"/>
                            </a:lnTo>
                            <a:lnTo>
                              <a:pt x="2" y="74"/>
                            </a:lnTo>
                            <a:lnTo>
                              <a:pt x="5" y="50"/>
                            </a:lnTo>
                            <a:lnTo>
                              <a:pt x="13" y="34"/>
                            </a:lnTo>
                            <a:lnTo>
                              <a:pt x="21" y="26"/>
                            </a:lnTo>
                            <a:lnTo>
                              <a:pt x="36" y="19"/>
                            </a:lnTo>
                            <a:lnTo>
                              <a:pt x="75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</p:grpSp>
                <p:sp>
                  <p:nvSpPr>
                    <p:cNvPr id="96" name="Freeform 5"/>
                    <p:cNvSpPr>
                      <a:spLocks/>
                    </p:cNvSpPr>
                    <p:nvPr/>
                  </p:nvSpPr>
                  <p:spPr bwMode="auto">
                    <a:xfrm rot="10800000">
                      <a:off x="4800600" y="5343240"/>
                      <a:ext cx="333375" cy="838200"/>
                    </a:xfrm>
                    <a:custGeom>
                      <a:avLst/>
                      <a:gdLst>
                        <a:gd name="T0" fmla="*/ 0 w 175"/>
                        <a:gd name="T1" fmla="*/ 80 h 489"/>
                        <a:gd name="T2" fmla="*/ 0 w 175"/>
                        <a:gd name="T3" fmla="*/ 76 h 489"/>
                        <a:gd name="T4" fmla="*/ 1 w 175"/>
                        <a:gd name="T5" fmla="*/ 66 h 489"/>
                        <a:gd name="T6" fmla="*/ 5 w 175"/>
                        <a:gd name="T7" fmla="*/ 56 h 489"/>
                        <a:gd name="T8" fmla="*/ 11 w 175"/>
                        <a:gd name="T9" fmla="*/ 45 h 489"/>
                        <a:gd name="T10" fmla="*/ 20 w 175"/>
                        <a:gd name="T11" fmla="*/ 35 h 489"/>
                        <a:gd name="T12" fmla="*/ 33 w 175"/>
                        <a:gd name="T13" fmla="*/ 25 h 489"/>
                        <a:gd name="T14" fmla="*/ 44 w 175"/>
                        <a:gd name="T15" fmla="*/ 18 h 489"/>
                        <a:gd name="T16" fmla="*/ 53 w 175"/>
                        <a:gd name="T17" fmla="*/ 14 h 489"/>
                        <a:gd name="T18" fmla="*/ 63 w 175"/>
                        <a:gd name="T19" fmla="*/ 9 h 489"/>
                        <a:gd name="T20" fmla="*/ 81 w 175"/>
                        <a:gd name="T21" fmla="*/ 4 h 489"/>
                        <a:gd name="T22" fmla="*/ 98 w 175"/>
                        <a:gd name="T23" fmla="*/ 1 h 489"/>
                        <a:gd name="T24" fmla="*/ 117 w 175"/>
                        <a:gd name="T25" fmla="*/ 0 h 489"/>
                        <a:gd name="T26" fmla="*/ 130 w 175"/>
                        <a:gd name="T27" fmla="*/ 2 h 489"/>
                        <a:gd name="T28" fmla="*/ 144 w 175"/>
                        <a:gd name="T29" fmla="*/ 6 h 489"/>
                        <a:gd name="T30" fmla="*/ 156 w 175"/>
                        <a:gd name="T31" fmla="*/ 11 h 489"/>
                        <a:gd name="T32" fmla="*/ 165 w 175"/>
                        <a:gd name="T33" fmla="*/ 19 h 489"/>
                        <a:gd name="T34" fmla="*/ 171 w 175"/>
                        <a:gd name="T35" fmla="*/ 28 h 489"/>
                        <a:gd name="T36" fmla="*/ 173 w 175"/>
                        <a:gd name="T37" fmla="*/ 33 h 489"/>
                        <a:gd name="T38" fmla="*/ 174 w 175"/>
                        <a:gd name="T39" fmla="*/ 45 h 489"/>
                        <a:gd name="T40" fmla="*/ 173 w 175"/>
                        <a:gd name="T41" fmla="*/ 56 h 489"/>
                        <a:gd name="T42" fmla="*/ 168 w 175"/>
                        <a:gd name="T43" fmla="*/ 67 h 489"/>
                        <a:gd name="T44" fmla="*/ 159 w 175"/>
                        <a:gd name="T45" fmla="*/ 79 h 489"/>
                        <a:gd name="T46" fmla="*/ 147 w 175"/>
                        <a:gd name="T47" fmla="*/ 89 h 489"/>
                        <a:gd name="T48" fmla="*/ 135 w 175"/>
                        <a:gd name="T49" fmla="*/ 99 h 489"/>
                        <a:gd name="T50" fmla="*/ 120 w 175"/>
                        <a:gd name="T51" fmla="*/ 107 h 489"/>
                        <a:gd name="T52" fmla="*/ 102 w 175"/>
                        <a:gd name="T53" fmla="*/ 113 h 489"/>
                        <a:gd name="T54" fmla="*/ 84 w 175"/>
                        <a:gd name="T55" fmla="*/ 117 h 489"/>
                        <a:gd name="T56" fmla="*/ 70 w 175"/>
                        <a:gd name="T57" fmla="*/ 119 h 489"/>
                        <a:gd name="T58" fmla="*/ 53 w 175"/>
                        <a:gd name="T59" fmla="*/ 118 h 489"/>
                        <a:gd name="T60" fmla="*/ 37 w 175"/>
                        <a:gd name="T61" fmla="*/ 115 h 489"/>
                        <a:gd name="T62" fmla="*/ 28 w 175"/>
                        <a:gd name="T63" fmla="*/ 112 h 489"/>
                        <a:gd name="T64" fmla="*/ 20 w 175"/>
                        <a:gd name="T65" fmla="*/ 108 h 489"/>
                        <a:gd name="T66" fmla="*/ 0 w 175"/>
                        <a:gd name="T67" fmla="*/ 488 h 4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</a:cxnLst>
                      <a:rect l="0" t="0" r="r" b="b"/>
                      <a:pathLst>
                        <a:path w="175" h="489">
                          <a:moveTo>
                            <a:pt x="0" y="488"/>
                          </a:moveTo>
                          <a:lnTo>
                            <a:pt x="0" y="80"/>
                          </a:lnTo>
                          <a:lnTo>
                            <a:pt x="0" y="76"/>
                          </a:lnTo>
                          <a:lnTo>
                            <a:pt x="0" y="71"/>
                          </a:lnTo>
                          <a:lnTo>
                            <a:pt x="1" y="66"/>
                          </a:lnTo>
                          <a:lnTo>
                            <a:pt x="3" y="61"/>
                          </a:lnTo>
                          <a:lnTo>
                            <a:pt x="5" y="56"/>
                          </a:lnTo>
                          <a:lnTo>
                            <a:pt x="8" y="51"/>
                          </a:lnTo>
                          <a:lnTo>
                            <a:pt x="11" y="45"/>
                          </a:lnTo>
                          <a:lnTo>
                            <a:pt x="15" y="40"/>
                          </a:lnTo>
                          <a:lnTo>
                            <a:pt x="20" y="35"/>
                          </a:lnTo>
                          <a:lnTo>
                            <a:pt x="27" y="29"/>
                          </a:lnTo>
                          <a:lnTo>
                            <a:pt x="33" y="25"/>
                          </a:lnTo>
                          <a:lnTo>
                            <a:pt x="39" y="21"/>
                          </a:lnTo>
                          <a:lnTo>
                            <a:pt x="44" y="18"/>
                          </a:lnTo>
                          <a:lnTo>
                            <a:pt x="47" y="16"/>
                          </a:lnTo>
                          <a:lnTo>
                            <a:pt x="53" y="14"/>
                          </a:lnTo>
                          <a:lnTo>
                            <a:pt x="60" y="11"/>
                          </a:lnTo>
                          <a:lnTo>
                            <a:pt x="63" y="9"/>
                          </a:lnTo>
                          <a:lnTo>
                            <a:pt x="72" y="6"/>
                          </a:lnTo>
                          <a:lnTo>
                            <a:pt x="81" y="4"/>
                          </a:lnTo>
                          <a:lnTo>
                            <a:pt x="89" y="2"/>
                          </a:lnTo>
                          <a:lnTo>
                            <a:pt x="98" y="1"/>
                          </a:lnTo>
                          <a:lnTo>
                            <a:pt x="106" y="0"/>
                          </a:lnTo>
                          <a:lnTo>
                            <a:pt x="117" y="0"/>
                          </a:lnTo>
                          <a:lnTo>
                            <a:pt x="124" y="1"/>
                          </a:lnTo>
                          <a:lnTo>
                            <a:pt x="130" y="2"/>
                          </a:lnTo>
                          <a:lnTo>
                            <a:pt x="137" y="3"/>
                          </a:lnTo>
                          <a:lnTo>
                            <a:pt x="144" y="6"/>
                          </a:lnTo>
                          <a:lnTo>
                            <a:pt x="150" y="9"/>
                          </a:lnTo>
                          <a:lnTo>
                            <a:pt x="156" y="11"/>
                          </a:lnTo>
                          <a:lnTo>
                            <a:pt x="161" y="15"/>
                          </a:lnTo>
                          <a:lnTo>
                            <a:pt x="165" y="19"/>
                          </a:lnTo>
                          <a:lnTo>
                            <a:pt x="168" y="24"/>
                          </a:lnTo>
                          <a:lnTo>
                            <a:pt x="171" y="28"/>
                          </a:lnTo>
                          <a:lnTo>
                            <a:pt x="172" y="31"/>
                          </a:lnTo>
                          <a:lnTo>
                            <a:pt x="173" y="33"/>
                          </a:lnTo>
                          <a:lnTo>
                            <a:pt x="174" y="39"/>
                          </a:lnTo>
                          <a:lnTo>
                            <a:pt x="174" y="45"/>
                          </a:lnTo>
                          <a:lnTo>
                            <a:pt x="174" y="51"/>
                          </a:lnTo>
                          <a:lnTo>
                            <a:pt x="173" y="56"/>
                          </a:lnTo>
                          <a:lnTo>
                            <a:pt x="171" y="62"/>
                          </a:lnTo>
                          <a:lnTo>
                            <a:pt x="168" y="67"/>
                          </a:lnTo>
                          <a:lnTo>
                            <a:pt x="164" y="73"/>
                          </a:lnTo>
                          <a:lnTo>
                            <a:pt x="159" y="79"/>
                          </a:lnTo>
                          <a:lnTo>
                            <a:pt x="153" y="84"/>
                          </a:lnTo>
                          <a:lnTo>
                            <a:pt x="147" y="89"/>
                          </a:lnTo>
                          <a:lnTo>
                            <a:pt x="141" y="95"/>
                          </a:lnTo>
                          <a:lnTo>
                            <a:pt x="135" y="99"/>
                          </a:lnTo>
                          <a:lnTo>
                            <a:pt x="126" y="104"/>
                          </a:lnTo>
                          <a:lnTo>
                            <a:pt x="120" y="107"/>
                          </a:lnTo>
                          <a:lnTo>
                            <a:pt x="111" y="110"/>
                          </a:lnTo>
                          <a:lnTo>
                            <a:pt x="102" y="113"/>
                          </a:lnTo>
                          <a:lnTo>
                            <a:pt x="93" y="115"/>
                          </a:lnTo>
                          <a:lnTo>
                            <a:pt x="84" y="117"/>
                          </a:lnTo>
                          <a:lnTo>
                            <a:pt x="77" y="118"/>
                          </a:lnTo>
                          <a:lnTo>
                            <a:pt x="70" y="119"/>
                          </a:lnTo>
                          <a:lnTo>
                            <a:pt x="61" y="119"/>
                          </a:lnTo>
                          <a:lnTo>
                            <a:pt x="53" y="118"/>
                          </a:lnTo>
                          <a:lnTo>
                            <a:pt x="45" y="117"/>
                          </a:lnTo>
                          <a:lnTo>
                            <a:pt x="37" y="115"/>
                          </a:lnTo>
                          <a:lnTo>
                            <a:pt x="32" y="114"/>
                          </a:lnTo>
                          <a:lnTo>
                            <a:pt x="28" y="112"/>
                          </a:lnTo>
                          <a:lnTo>
                            <a:pt x="24" y="110"/>
                          </a:lnTo>
                          <a:lnTo>
                            <a:pt x="20" y="108"/>
                          </a:lnTo>
                          <a:lnTo>
                            <a:pt x="20" y="488"/>
                          </a:lnTo>
                          <a:lnTo>
                            <a:pt x="0" y="488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 cap="flat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4800">
                        <a:latin typeface="Calibri" pitchFamily="34" charset="0"/>
                        <a:cs typeface="Calibri" pitchFamily="34" charset="0"/>
                      </a:endParaRPr>
                    </a:p>
                  </p:txBody>
                </p:sp>
                <p:sp>
                  <p:nvSpPr>
                    <p:cNvPr id="97" name="Freeform 5"/>
                    <p:cNvSpPr>
                      <a:spLocks/>
                    </p:cNvSpPr>
                    <p:nvPr/>
                  </p:nvSpPr>
                  <p:spPr bwMode="auto">
                    <a:xfrm rot="10800000">
                      <a:off x="7220378" y="5354289"/>
                      <a:ext cx="333375" cy="838200"/>
                    </a:xfrm>
                    <a:custGeom>
                      <a:avLst/>
                      <a:gdLst>
                        <a:gd name="T0" fmla="*/ 0 w 175"/>
                        <a:gd name="T1" fmla="*/ 80 h 489"/>
                        <a:gd name="T2" fmla="*/ 0 w 175"/>
                        <a:gd name="T3" fmla="*/ 76 h 489"/>
                        <a:gd name="T4" fmla="*/ 1 w 175"/>
                        <a:gd name="T5" fmla="*/ 66 h 489"/>
                        <a:gd name="T6" fmla="*/ 5 w 175"/>
                        <a:gd name="T7" fmla="*/ 56 h 489"/>
                        <a:gd name="T8" fmla="*/ 11 w 175"/>
                        <a:gd name="T9" fmla="*/ 45 h 489"/>
                        <a:gd name="T10" fmla="*/ 20 w 175"/>
                        <a:gd name="T11" fmla="*/ 35 h 489"/>
                        <a:gd name="T12" fmla="*/ 33 w 175"/>
                        <a:gd name="T13" fmla="*/ 25 h 489"/>
                        <a:gd name="T14" fmla="*/ 44 w 175"/>
                        <a:gd name="T15" fmla="*/ 18 h 489"/>
                        <a:gd name="T16" fmla="*/ 53 w 175"/>
                        <a:gd name="T17" fmla="*/ 14 h 489"/>
                        <a:gd name="T18" fmla="*/ 63 w 175"/>
                        <a:gd name="T19" fmla="*/ 9 h 489"/>
                        <a:gd name="T20" fmla="*/ 81 w 175"/>
                        <a:gd name="T21" fmla="*/ 4 h 489"/>
                        <a:gd name="T22" fmla="*/ 98 w 175"/>
                        <a:gd name="T23" fmla="*/ 1 h 489"/>
                        <a:gd name="T24" fmla="*/ 117 w 175"/>
                        <a:gd name="T25" fmla="*/ 0 h 489"/>
                        <a:gd name="T26" fmla="*/ 130 w 175"/>
                        <a:gd name="T27" fmla="*/ 2 h 489"/>
                        <a:gd name="T28" fmla="*/ 144 w 175"/>
                        <a:gd name="T29" fmla="*/ 6 h 489"/>
                        <a:gd name="T30" fmla="*/ 156 w 175"/>
                        <a:gd name="T31" fmla="*/ 11 h 489"/>
                        <a:gd name="T32" fmla="*/ 165 w 175"/>
                        <a:gd name="T33" fmla="*/ 19 h 489"/>
                        <a:gd name="T34" fmla="*/ 171 w 175"/>
                        <a:gd name="T35" fmla="*/ 28 h 489"/>
                        <a:gd name="T36" fmla="*/ 173 w 175"/>
                        <a:gd name="T37" fmla="*/ 33 h 489"/>
                        <a:gd name="T38" fmla="*/ 174 w 175"/>
                        <a:gd name="T39" fmla="*/ 45 h 489"/>
                        <a:gd name="T40" fmla="*/ 173 w 175"/>
                        <a:gd name="T41" fmla="*/ 56 h 489"/>
                        <a:gd name="T42" fmla="*/ 168 w 175"/>
                        <a:gd name="T43" fmla="*/ 67 h 489"/>
                        <a:gd name="T44" fmla="*/ 159 w 175"/>
                        <a:gd name="T45" fmla="*/ 79 h 489"/>
                        <a:gd name="T46" fmla="*/ 147 w 175"/>
                        <a:gd name="T47" fmla="*/ 89 h 489"/>
                        <a:gd name="T48" fmla="*/ 135 w 175"/>
                        <a:gd name="T49" fmla="*/ 99 h 489"/>
                        <a:gd name="T50" fmla="*/ 120 w 175"/>
                        <a:gd name="T51" fmla="*/ 107 h 489"/>
                        <a:gd name="T52" fmla="*/ 102 w 175"/>
                        <a:gd name="T53" fmla="*/ 113 h 489"/>
                        <a:gd name="T54" fmla="*/ 84 w 175"/>
                        <a:gd name="T55" fmla="*/ 117 h 489"/>
                        <a:gd name="T56" fmla="*/ 70 w 175"/>
                        <a:gd name="T57" fmla="*/ 119 h 489"/>
                        <a:gd name="T58" fmla="*/ 53 w 175"/>
                        <a:gd name="T59" fmla="*/ 118 h 489"/>
                        <a:gd name="T60" fmla="*/ 37 w 175"/>
                        <a:gd name="T61" fmla="*/ 115 h 489"/>
                        <a:gd name="T62" fmla="*/ 28 w 175"/>
                        <a:gd name="T63" fmla="*/ 112 h 489"/>
                        <a:gd name="T64" fmla="*/ 20 w 175"/>
                        <a:gd name="T65" fmla="*/ 108 h 489"/>
                        <a:gd name="T66" fmla="*/ 0 w 175"/>
                        <a:gd name="T67" fmla="*/ 488 h 4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</a:cxnLst>
                      <a:rect l="0" t="0" r="r" b="b"/>
                      <a:pathLst>
                        <a:path w="175" h="489">
                          <a:moveTo>
                            <a:pt x="0" y="488"/>
                          </a:moveTo>
                          <a:lnTo>
                            <a:pt x="0" y="80"/>
                          </a:lnTo>
                          <a:lnTo>
                            <a:pt x="0" y="76"/>
                          </a:lnTo>
                          <a:lnTo>
                            <a:pt x="0" y="71"/>
                          </a:lnTo>
                          <a:lnTo>
                            <a:pt x="1" y="66"/>
                          </a:lnTo>
                          <a:lnTo>
                            <a:pt x="3" y="61"/>
                          </a:lnTo>
                          <a:lnTo>
                            <a:pt x="5" y="56"/>
                          </a:lnTo>
                          <a:lnTo>
                            <a:pt x="8" y="51"/>
                          </a:lnTo>
                          <a:lnTo>
                            <a:pt x="11" y="45"/>
                          </a:lnTo>
                          <a:lnTo>
                            <a:pt x="15" y="40"/>
                          </a:lnTo>
                          <a:lnTo>
                            <a:pt x="20" y="35"/>
                          </a:lnTo>
                          <a:lnTo>
                            <a:pt x="27" y="29"/>
                          </a:lnTo>
                          <a:lnTo>
                            <a:pt x="33" y="25"/>
                          </a:lnTo>
                          <a:lnTo>
                            <a:pt x="39" y="21"/>
                          </a:lnTo>
                          <a:lnTo>
                            <a:pt x="44" y="18"/>
                          </a:lnTo>
                          <a:lnTo>
                            <a:pt x="47" y="16"/>
                          </a:lnTo>
                          <a:lnTo>
                            <a:pt x="53" y="14"/>
                          </a:lnTo>
                          <a:lnTo>
                            <a:pt x="60" y="11"/>
                          </a:lnTo>
                          <a:lnTo>
                            <a:pt x="63" y="9"/>
                          </a:lnTo>
                          <a:lnTo>
                            <a:pt x="72" y="6"/>
                          </a:lnTo>
                          <a:lnTo>
                            <a:pt x="81" y="4"/>
                          </a:lnTo>
                          <a:lnTo>
                            <a:pt x="89" y="2"/>
                          </a:lnTo>
                          <a:lnTo>
                            <a:pt x="98" y="1"/>
                          </a:lnTo>
                          <a:lnTo>
                            <a:pt x="106" y="0"/>
                          </a:lnTo>
                          <a:lnTo>
                            <a:pt x="117" y="0"/>
                          </a:lnTo>
                          <a:lnTo>
                            <a:pt x="124" y="1"/>
                          </a:lnTo>
                          <a:lnTo>
                            <a:pt x="130" y="2"/>
                          </a:lnTo>
                          <a:lnTo>
                            <a:pt x="137" y="3"/>
                          </a:lnTo>
                          <a:lnTo>
                            <a:pt x="144" y="6"/>
                          </a:lnTo>
                          <a:lnTo>
                            <a:pt x="150" y="9"/>
                          </a:lnTo>
                          <a:lnTo>
                            <a:pt x="156" y="11"/>
                          </a:lnTo>
                          <a:lnTo>
                            <a:pt x="161" y="15"/>
                          </a:lnTo>
                          <a:lnTo>
                            <a:pt x="165" y="19"/>
                          </a:lnTo>
                          <a:lnTo>
                            <a:pt x="168" y="24"/>
                          </a:lnTo>
                          <a:lnTo>
                            <a:pt x="171" y="28"/>
                          </a:lnTo>
                          <a:lnTo>
                            <a:pt x="172" y="31"/>
                          </a:lnTo>
                          <a:lnTo>
                            <a:pt x="173" y="33"/>
                          </a:lnTo>
                          <a:lnTo>
                            <a:pt x="174" y="39"/>
                          </a:lnTo>
                          <a:lnTo>
                            <a:pt x="174" y="45"/>
                          </a:lnTo>
                          <a:lnTo>
                            <a:pt x="174" y="51"/>
                          </a:lnTo>
                          <a:lnTo>
                            <a:pt x="173" y="56"/>
                          </a:lnTo>
                          <a:lnTo>
                            <a:pt x="171" y="62"/>
                          </a:lnTo>
                          <a:lnTo>
                            <a:pt x="168" y="67"/>
                          </a:lnTo>
                          <a:lnTo>
                            <a:pt x="164" y="73"/>
                          </a:lnTo>
                          <a:lnTo>
                            <a:pt x="159" y="79"/>
                          </a:lnTo>
                          <a:lnTo>
                            <a:pt x="153" y="84"/>
                          </a:lnTo>
                          <a:lnTo>
                            <a:pt x="147" y="89"/>
                          </a:lnTo>
                          <a:lnTo>
                            <a:pt x="141" y="95"/>
                          </a:lnTo>
                          <a:lnTo>
                            <a:pt x="135" y="99"/>
                          </a:lnTo>
                          <a:lnTo>
                            <a:pt x="126" y="104"/>
                          </a:lnTo>
                          <a:lnTo>
                            <a:pt x="120" y="107"/>
                          </a:lnTo>
                          <a:lnTo>
                            <a:pt x="111" y="110"/>
                          </a:lnTo>
                          <a:lnTo>
                            <a:pt x="102" y="113"/>
                          </a:lnTo>
                          <a:lnTo>
                            <a:pt x="93" y="115"/>
                          </a:lnTo>
                          <a:lnTo>
                            <a:pt x="84" y="117"/>
                          </a:lnTo>
                          <a:lnTo>
                            <a:pt x="77" y="118"/>
                          </a:lnTo>
                          <a:lnTo>
                            <a:pt x="70" y="119"/>
                          </a:lnTo>
                          <a:lnTo>
                            <a:pt x="61" y="119"/>
                          </a:lnTo>
                          <a:lnTo>
                            <a:pt x="53" y="118"/>
                          </a:lnTo>
                          <a:lnTo>
                            <a:pt x="45" y="117"/>
                          </a:lnTo>
                          <a:lnTo>
                            <a:pt x="37" y="115"/>
                          </a:lnTo>
                          <a:lnTo>
                            <a:pt x="32" y="114"/>
                          </a:lnTo>
                          <a:lnTo>
                            <a:pt x="28" y="112"/>
                          </a:lnTo>
                          <a:lnTo>
                            <a:pt x="24" y="110"/>
                          </a:lnTo>
                          <a:lnTo>
                            <a:pt x="20" y="108"/>
                          </a:lnTo>
                          <a:lnTo>
                            <a:pt x="20" y="488"/>
                          </a:lnTo>
                          <a:lnTo>
                            <a:pt x="0" y="488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 cap="flat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4800">
                        <a:latin typeface="Calibri" pitchFamily="34" charset="0"/>
                        <a:cs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129" name="Группа 128"/>
                <p:cNvGrpSpPr/>
                <p:nvPr/>
              </p:nvGrpSpPr>
              <p:grpSpPr>
                <a:xfrm>
                  <a:off x="137113" y="2823207"/>
                  <a:ext cx="8911903" cy="959314"/>
                  <a:chOff x="533400" y="1734542"/>
                  <a:chExt cx="8911903" cy="959314"/>
                </a:xfrm>
              </p:grpSpPr>
              <p:grpSp>
                <p:nvGrpSpPr>
                  <p:cNvPr id="4" name="Группа 3"/>
                  <p:cNvGrpSpPr/>
                  <p:nvPr/>
                </p:nvGrpSpPr>
                <p:grpSpPr>
                  <a:xfrm>
                    <a:off x="533400" y="1734542"/>
                    <a:ext cx="4648200" cy="959314"/>
                    <a:chOff x="533400" y="1734542"/>
                    <a:chExt cx="4648200" cy="959314"/>
                  </a:xfrm>
                </p:grpSpPr>
                <p:cxnSp>
                  <p:nvCxnSpPr>
                    <p:cNvPr id="69" name="Прямая соединительная линия 68"/>
                    <p:cNvCxnSpPr/>
                    <p:nvPr/>
                  </p:nvCxnSpPr>
                  <p:spPr>
                    <a:xfrm>
                      <a:off x="533400" y="2525250"/>
                      <a:ext cx="4648200" cy="0"/>
                    </a:xfrm>
                    <a:prstGeom prst="line">
                      <a:avLst/>
                    </a:prstGeom>
                    <a:ln w="38100">
                      <a:solidFill>
                        <a:srgbClr val="00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70" name="Group 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49830" y="1827081"/>
                      <a:ext cx="312738" cy="866775"/>
                      <a:chOff x="4116" y="2292"/>
                      <a:chExt cx="107" cy="329"/>
                    </a:xfrm>
                  </p:grpSpPr>
                  <p:sp>
                    <p:nvSpPr>
                      <p:cNvPr id="77" name="Freeform 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16" y="2292"/>
                        <a:ext cx="102" cy="131"/>
                      </a:xfrm>
                      <a:custGeom>
                        <a:avLst/>
                        <a:gdLst>
                          <a:gd name="T0" fmla="*/ 3 w 102"/>
                          <a:gd name="T1" fmla="*/ 129 h 131"/>
                          <a:gd name="T2" fmla="*/ 5 w 102"/>
                          <a:gd name="T3" fmla="*/ 130 h 131"/>
                          <a:gd name="T4" fmla="*/ 53 w 102"/>
                          <a:gd name="T5" fmla="*/ 100 h 131"/>
                          <a:gd name="T6" fmla="*/ 101 w 102"/>
                          <a:gd name="T7" fmla="*/ 62 h 131"/>
                          <a:gd name="T8" fmla="*/ 95 w 102"/>
                          <a:gd name="T9" fmla="*/ 63 h 131"/>
                          <a:gd name="T10" fmla="*/ 57 w 102"/>
                          <a:gd name="T11" fmla="*/ 55 h 131"/>
                          <a:gd name="T12" fmla="*/ 37 w 102"/>
                          <a:gd name="T13" fmla="*/ 45 h 131"/>
                          <a:gd name="T14" fmla="*/ 15 w 102"/>
                          <a:gd name="T15" fmla="*/ 29 h 131"/>
                          <a:gd name="T16" fmla="*/ 4 w 102"/>
                          <a:gd name="T17" fmla="*/ 12 h 131"/>
                          <a:gd name="T18" fmla="*/ 0 w 102"/>
                          <a:gd name="T19" fmla="*/ 0 h 13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02" h="131">
                            <a:moveTo>
                              <a:pt x="3" y="129"/>
                            </a:moveTo>
                            <a:lnTo>
                              <a:pt x="5" y="130"/>
                            </a:lnTo>
                            <a:lnTo>
                              <a:pt x="53" y="100"/>
                            </a:lnTo>
                            <a:lnTo>
                              <a:pt x="101" y="62"/>
                            </a:lnTo>
                            <a:lnTo>
                              <a:pt x="95" y="63"/>
                            </a:lnTo>
                            <a:lnTo>
                              <a:pt x="57" y="55"/>
                            </a:lnTo>
                            <a:lnTo>
                              <a:pt x="37" y="45"/>
                            </a:lnTo>
                            <a:lnTo>
                              <a:pt x="15" y="29"/>
                            </a:lnTo>
                            <a:lnTo>
                              <a:pt x="4" y="1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78" name="Freeform 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20" y="2424"/>
                        <a:ext cx="103" cy="113"/>
                      </a:xfrm>
                      <a:custGeom>
                        <a:avLst/>
                        <a:gdLst>
                          <a:gd name="T0" fmla="*/ 98 w 103"/>
                          <a:gd name="T1" fmla="*/ 112 h 113"/>
                          <a:gd name="T2" fmla="*/ 99 w 103"/>
                          <a:gd name="T3" fmla="*/ 107 h 113"/>
                          <a:gd name="T4" fmla="*/ 102 w 103"/>
                          <a:gd name="T5" fmla="*/ 98 h 113"/>
                          <a:gd name="T6" fmla="*/ 102 w 103"/>
                          <a:gd name="T7" fmla="*/ 88 h 113"/>
                          <a:gd name="T8" fmla="*/ 102 w 103"/>
                          <a:gd name="T9" fmla="*/ 77 h 113"/>
                          <a:gd name="T10" fmla="*/ 94 w 103"/>
                          <a:gd name="T11" fmla="*/ 59 h 113"/>
                          <a:gd name="T12" fmla="*/ 87 w 103"/>
                          <a:gd name="T13" fmla="*/ 47 h 113"/>
                          <a:gd name="T14" fmla="*/ 79 w 103"/>
                          <a:gd name="T15" fmla="*/ 38 h 113"/>
                          <a:gd name="T16" fmla="*/ 68 w 103"/>
                          <a:gd name="T17" fmla="*/ 27 h 113"/>
                          <a:gd name="T18" fmla="*/ 57 w 103"/>
                          <a:gd name="T19" fmla="*/ 18 h 113"/>
                          <a:gd name="T20" fmla="*/ 50 w 103"/>
                          <a:gd name="T21" fmla="*/ 14 h 113"/>
                          <a:gd name="T22" fmla="*/ 33 w 103"/>
                          <a:gd name="T23" fmla="*/ 7 h 113"/>
                          <a:gd name="T24" fmla="*/ 0 w 103"/>
                          <a:gd name="T25" fmla="*/ 0 h 11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</a:cxnLst>
                        <a:rect l="0" t="0" r="r" b="b"/>
                        <a:pathLst>
                          <a:path w="103" h="113">
                            <a:moveTo>
                              <a:pt x="98" y="112"/>
                            </a:moveTo>
                            <a:lnTo>
                              <a:pt x="99" y="107"/>
                            </a:lnTo>
                            <a:lnTo>
                              <a:pt x="102" y="98"/>
                            </a:lnTo>
                            <a:lnTo>
                              <a:pt x="102" y="88"/>
                            </a:lnTo>
                            <a:lnTo>
                              <a:pt x="102" y="77"/>
                            </a:lnTo>
                            <a:lnTo>
                              <a:pt x="94" y="59"/>
                            </a:lnTo>
                            <a:lnTo>
                              <a:pt x="87" y="47"/>
                            </a:lnTo>
                            <a:lnTo>
                              <a:pt x="79" y="38"/>
                            </a:lnTo>
                            <a:lnTo>
                              <a:pt x="68" y="27"/>
                            </a:lnTo>
                            <a:lnTo>
                              <a:pt x="57" y="18"/>
                            </a:lnTo>
                            <a:lnTo>
                              <a:pt x="50" y="14"/>
                            </a:lnTo>
                            <a:lnTo>
                              <a:pt x="33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79" name="Freeform 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33" y="2478"/>
                        <a:ext cx="76" cy="143"/>
                      </a:xfrm>
                      <a:custGeom>
                        <a:avLst/>
                        <a:gdLst>
                          <a:gd name="T0" fmla="*/ 17 w 76"/>
                          <a:gd name="T1" fmla="*/ 142 h 143"/>
                          <a:gd name="T2" fmla="*/ 13 w 76"/>
                          <a:gd name="T3" fmla="*/ 140 h 143"/>
                          <a:gd name="T4" fmla="*/ 11 w 76"/>
                          <a:gd name="T5" fmla="*/ 136 h 143"/>
                          <a:gd name="T6" fmla="*/ 8 w 76"/>
                          <a:gd name="T7" fmla="*/ 126 h 143"/>
                          <a:gd name="T8" fmla="*/ 3 w 76"/>
                          <a:gd name="T9" fmla="*/ 110 h 143"/>
                          <a:gd name="T10" fmla="*/ 0 w 76"/>
                          <a:gd name="T11" fmla="*/ 86 h 143"/>
                          <a:gd name="T12" fmla="*/ 2 w 76"/>
                          <a:gd name="T13" fmla="*/ 74 h 143"/>
                          <a:gd name="T14" fmla="*/ 5 w 76"/>
                          <a:gd name="T15" fmla="*/ 50 h 143"/>
                          <a:gd name="T16" fmla="*/ 13 w 76"/>
                          <a:gd name="T17" fmla="*/ 34 h 143"/>
                          <a:gd name="T18" fmla="*/ 21 w 76"/>
                          <a:gd name="T19" fmla="*/ 26 h 143"/>
                          <a:gd name="T20" fmla="*/ 36 w 76"/>
                          <a:gd name="T21" fmla="*/ 19 h 143"/>
                          <a:gd name="T22" fmla="*/ 75 w 76"/>
                          <a:gd name="T23" fmla="*/ 0 h 14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</a:cxnLst>
                        <a:rect l="0" t="0" r="r" b="b"/>
                        <a:pathLst>
                          <a:path w="76" h="143">
                            <a:moveTo>
                              <a:pt x="17" y="142"/>
                            </a:moveTo>
                            <a:lnTo>
                              <a:pt x="13" y="140"/>
                            </a:lnTo>
                            <a:lnTo>
                              <a:pt x="11" y="136"/>
                            </a:lnTo>
                            <a:lnTo>
                              <a:pt x="8" y="126"/>
                            </a:lnTo>
                            <a:lnTo>
                              <a:pt x="3" y="110"/>
                            </a:lnTo>
                            <a:lnTo>
                              <a:pt x="0" y="86"/>
                            </a:lnTo>
                            <a:lnTo>
                              <a:pt x="2" y="74"/>
                            </a:lnTo>
                            <a:lnTo>
                              <a:pt x="5" y="50"/>
                            </a:lnTo>
                            <a:lnTo>
                              <a:pt x="13" y="34"/>
                            </a:lnTo>
                            <a:lnTo>
                              <a:pt x="21" y="26"/>
                            </a:lnTo>
                            <a:lnTo>
                              <a:pt x="36" y="19"/>
                            </a:lnTo>
                            <a:lnTo>
                              <a:pt x="75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71" name="Group 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42197" y="1734542"/>
                      <a:ext cx="312738" cy="866775"/>
                      <a:chOff x="4116" y="2292"/>
                      <a:chExt cx="107" cy="329"/>
                    </a:xfrm>
                  </p:grpSpPr>
                  <p:sp>
                    <p:nvSpPr>
                      <p:cNvPr id="74" name="Freeform 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16" y="2292"/>
                        <a:ext cx="102" cy="131"/>
                      </a:xfrm>
                      <a:custGeom>
                        <a:avLst/>
                        <a:gdLst>
                          <a:gd name="T0" fmla="*/ 3 w 102"/>
                          <a:gd name="T1" fmla="*/ 129 h 131"/>
                          <a:gd name="T2" fmla="*/ 5 w 102"/>
                          <a:gd name="T3" fmla="*/ 130 h 131"/>
                          <a:gd name="T4" fmla="*/ 53 w 102"/>
                          <a:gd name="T5" fmla="*/ 100 h 131"/>
                          <a:gd name="T6" fmla="*/ 101 w 102"/>
                          <a:gd name="T7" fmla="*/ 62 h 131"/>
                          <a:gd name="T8" fmla="*/ 95 w 102"/>
                          <a:gd name="T9" fmla="*/ 63 h 131"/>
                          <a:gd name="T10" fmla="*/ 57 w 102"/>
                          <a:gd name="T11" fmla="*/ 55 h 131"/>
                          <a:gd name="T12" fmla="*/ 37 w 102"/>
                          <a:gd name="T13" fmla="*/ 45 h 131"/>
                          <a:gd name="T14" fmla="*/ 15 w 102"/>
                          <a:gd name="T15" fmla="*/ 29 h 131"/>
                          <a:gd name="T16" fmla="*/ 4 w 102"/>
                          <a:gd name="T17" fmla="*/ 12 h 131"/>
                          <a:gd name="T18" fmla="*/ 0 w 102"/>
                          <a:gd name="T19" fmla="*/ 0 h 13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02" h="131">
                            <a:moveTo>
                              <a:pt x="3" y="129"/>
                            </a:moveTo>
                            <a:lnTo>
                              <a:pt x="5" y="130"/>
                            </a:lnTo>
                            <a:lnTo>
                              <a:pt x="53" y="100"/>
                            </a:lnTo>
                            <a:lnTo>
                              <a:pt x="101" y="62"/>
                            </a:lnTo>
                            <a:lnTo>
                              <a:pt x="95" y="63"/>
                            </a:lnTo>
                            <a:lnTo>
                              <a:pt x="57" y="55"/>
                            </a:lnTo>
                            <a:lnTo>
                              <a:pt x="37" y="45"/>
                            </a:lnTo>
                            <a:lnTo>
                              <a:pt x="15" y="29"/>
                            </a:lnTo>
                            <a:lnTo>
                              <a:pt x="4" y="1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75" name="Freeform 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20" y="2424"/>
                        <a:ext cx="103" cy="113"/>
                      </a:xfrm>
                      <a:custGeom>
                        <a:avLst/>
                        <a:gdLst>
                          <a:gd name="T0" fmla="*/ 98 w 103"/>
                          <a:gd name="T1" fmla="*/ 112 h 113"/>
                          <a:gd name="T2" fmla="*/ 99 w 103"/>
                          <a:gd name="T3" fmla="*/ 107 h 113"/>
                          <a:gd name="T4" fmla="*/ 102 w 103"/>
                          <a:gd name="T5" fmla="*/ 98 h 113"/>
                          <a:gd name="T6" fmla="*/ 102 w 103"/>
                          <a:gd name="T7" fmla="*/ 88 h 113"/>
                          <a:gd name="T8" fmla="*/ 102 w 103"/>
                          <a:gd name="T9" fmla="*/ 77 h 113"/>
                          <a:gd name="T10" fmla="*/ 94 w 103"/>
                          <a:gd name="T11" fmla="*/ 59 h 113"/>
                          <a:gd name="T12" fmla="*/ 87 w 103"/>
                          <a:gd name="T13" fmla="*/ 47 h 113"/>
                          <a:gd name="T14" fmla="*/ 79 w 103"/>
                          <a:gd name="T15" fmla="*/ 38 h 113"/>
                          <a:gd name="T16" fmla="*/ 68 w 103"/>
                          <a:gd name="T17" fmla="*/ 27 h 113"/>
                          <a:gd name="T18" fmla="*/ 57 w 103"/>
                          <a:gd name="T19" fmla="*/ 18 h 113"/>
                          <a:gd name="T20" fmla="*/ 50 w 103"/>
                          <a:gd name="T21" fmla="*/ 14 h 113"/>
                          <a:gd name="T22" fmla="*/ 33 w 103"/>
                          <a:gd name="T23" fmla="*/ 7 h 113"/>
                          <a:gd name="T24" fmla="*/ 0 w 103"/>
                          <a:gd name="T25" fmla="*/ 0 h 11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</a:cxnLst>
                        <a:rect l="0" t="0" r="r" b="b"/>
                        <a:pathLst>
                          <a:path w="103" h="113">
                            <a:moveTo>
                              <a:pt x="98" y="112"/>
                            </a:moveTo>
                            <a:lnTo>
                              <a:pt x="99" y="107"/>
                            </a:lnTo>
                            <a:lnTo>
                              <a:pt x="102" y="98"/>
                            </a:lnTo>
                            <a:lnTo>
                              <a:pt x="102" y="88"/>
                            </a:lnTo>
                            <a:lnTo>
                              <a:pt x="102" y="77"/>
                            </a:lnTo>
                            <a:lnTo>
                              <a:pt x="94" y="59"/>
                            </a:lnTo>
                            <a:lnTo>
                              <a:pt x="87" y="47"/>
                            </a:lnTo>
                            <a:lnTo>
                              <a:pt x="79" y="38"/>
                            </a:lnTo>
                            <a:lnTo>
                              <a:pt x="68" y="27"/>
                            </a:lnTo>
                            <a:lnTo>
                              <a:pt x="57" y="18"/>
                            </a:lnTo>
                            <a:lnTo>
                              <a:pt x="50" y="14"/>
                            </a:lnTo>
                            <a:lnTo>
                              <a:pt x="33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76" name="Freeform 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33" y="2478"/>
                        <a:ext cx="76" cy="143"/>
                      </a:xfrm>
                      <a:custGeom>
                        <a:avLst/>
                        <a:gdLst>
                          <a:gd name="T0" fmla="*/ 17 w 76"/>
                          <a:gd name="T1" fmla="*/ 142 h 143"/>
                          <a:gd name="T2" fmla="*/ 13 w 76"/>
                          <a:gd name="T3" fmla="*/ 140 h 143"/>
                          <a:gd name="T4" fmla="*/ 11 w 76"/>
                          <a:gd name="T5" fmla="*/ 136 h 143"/>
                          <a:gd name="T6" fmla="*/ 8 w 76"/>
                          <a:gd name="T7" fmla="*/ 126 h 143"/>
                          <a:gd name="T8" fmla="*/ 3 w 76"/>
                          <a:gd name="T9" fmla="*/ 110 h 143"/>
                          <a:gd name="T10" fmla="*/ 0 w 76"/>
                          <a:gd name="T11" fmla="*/ 86 h 143"/>
                          <a:gd name="T12" fmla="*/ 2 w 76"/>
                          <a:gd name="T13" fmla="*/ 74 h 143"/>
                          <a:gd name="T14" fmla="*/ 5 w 76"/>
                          <a:gd name="T15" fmla="*/ 50 h 143"/>
                          <a:gd name="T16" fmla="*/ 13 w 76"/>
                          <a:gd name="T17" fmla="*/ 34 h 143"/>
                          <a:gd name="T18" fmla="*/ 21 w 76"/>
                          <a:gd name="T19" fmla="*/ 26 h 143"/>
                          <a:gd name="T20" fmla="*/ 36 w 76"/>
                          <a:gd name="T21" fmla="*/ 19 h 143"/>
                          <a:gd name="T22" fmla="*/ 75 w 76"/>
                          <a:gd name="T23" fmla="*/ 0 h 14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</a:cxnLst>
                        <a:rect l="0" t="0" r="r" b="b"/>
                        <a:pathLst>
                          <a:path w="76" h="143">
                            <a:moveTo>
                              <a:pt x="17" y="142"/>
                            </a:moveTo>
                            <a:lnTo>
                              <a:pt x="13" y="140"/>
                            </a:lnTo>
                            <a:lnTo>
                              <a:pt x="11" y="136"/>
                            </a:lnTo>
                            <a:lnTo>
                              <a:pt x="8" y="126"/>
                            </a:lnTo>
                            <a:lnTo>
                              <a:pt x="3" y="110"/>
                            </a:lnTo>
                            <a:lnTo>
                              <a:pt x="0" y="86"/>
                            </a:lnTo>
                            <a:lnTo>
                              <a:pt x="2" y="74"/>
                            </a:lnTo>
                            <a:lnTo>
                              <a:pt x="5" y="50"/>
                            </a:lnTo>
                            <a:lnTo>
                              <a:pt x="13" y="34"/>
                            </a:lnTo>
                            <a:lnTo>
                              <a:pt x="21" y="26"/>
                            </a:lnTo>
                            <a:lnTo>
                              <a:pt x="36" y="19"/>
                            </a:lnTo>
                            <a:lnTo>
                              <a:pt x="75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</p:grpSp>
                <p:sp>
                  <p:nvSpPr>
                    <p:cNvPr id="72" name="Freeform 5"/>
                    <p:cNvSpPr>
                      <a:spLocks/>
                    </p:cNvSpPr>
                    <p:nvPr/>
                  </p:nvSpPr>
                  <p:spPr bwMode="auto">
                    <a:xfrm rot="10800000">
                      <a:off x="1500772" y="1772490"/>
                      <a:ext cx="333375" cy="838200"/>
                    </a:xfrm>
                    <a:custGeom>
                      <a:avLst/>
                      <a:gdLst>
                        <a:gd name="T0" fmla="*/ 0 w 175"/>
                        <a:gd name="T1" fmla="*/ 80 h 489"/>
                        <a:gd name="T2" fmla="*/ 0 w 175"/>
                        <a:gd name="T3" fmla="*/ 76 h 489"/>
                        <a:gd name="T4" fmla="*/ 1 w 175"/>
                        <a:gd name="T5" fmla="*/ 66 h 489"/>
                        <a:gd name="T6" fmla="*/ 5 w 175"/>
                        <a:gd name="T7" fmla="*/ 56 h 489"/>
                        <a:gd name="T8" fmla="*/ 11 w 175"/>
                        <a:gd name="T9" fmla="*/ 45 h 489"/>
                        <a:gd name="T10" fmla="*/ 20 w 175"/>
                        <a:gd name="T11" fmla="*/ 35 h 489"/>
                        <a:gd name="T12" fmla="*/ 33 w 175"/>
                        <a:gd name="T13" fmla="*/ 25 h 489"/>
                        <a:gd name="T14" fmla="*/ 44 w 175"/>
                        <a:gd name="T15" fmla="*/ 18 h 489"/>
                        <a:gd name="T16" fmla="*/ 53 w 175"/>
                        <a:gd name="T17" fmla="*/ 14 h 489"/>
                        <a:gd name="T18" fmla="*/ 63 w 175"/>
                        <a:gd name="T19" fmla="*/ 9 h 489"/>
                        <a:gd name="T20" fmla="*/ 81 w 175"/>
                        <a:gd name="T21" fmla="*/ 4 h 489"/>
                        <a:gd name="T22" fmla="*/ 98 w 175"/>
                        <a:gd name="T23" fmla="*/ 1 h 489"/>
                        <a:gd name="T24" fmla="*/ 117 w 175"/>
                        <a:gd name="T25" fmla="*/ 0 h 489"/>
                        <a:gd name="T26" fmla="*/ 130 w 175"/>
                        <a:gd name="T27" fmla="*/ 2 h 489"/>
                        <a:gd name="T28" fmla="*/ 144 w 175"/>
                        <a:gd name="T29" fmla="*/ 6 h 489"/>
                        <a:gd name="T30" fmla="*/ 156 w 175"/>
                        <a:gd name="T31" fmla="*/ 11 h 489"/>
                        <a:gd name="T32" fmla="*/ 165 w 175"/>
                        <a:gd name="T33" fmla="*/ 19 h 489"/>
                        <a:gd name="T34" fmla="*/ 171 w 175"/>
                        <a:gd name="T35" fmla="*/ 28 h 489"/>
                        <a:gd name="T36" fmla="*/ 173 w 175"/>
                        <a:gd name="T37" fmla="*/ 33 h 489"/>
                        <a:gd name="T38" fmla="*/ 174 w 175"/>
                        <a:gd name="T39" fmla="*/ 45 h 489"/>
                        <a:gd name="T40" fmla="*/ 173 w 175"/>
                        <a:gd name="T41" fmla="*/ 56 h 489"/>
                        <a:gd name="T42" fmla="*/ 168 w 175"/>
                        <a:gd name="T43" fmla="*/ 67 h 489"/>
                        <a:gd name="T44" fmla="*/ 159 w 175"/>
                        <a:gd name="T45" fmla="*/ 79 h 489"/>
                        <a:gd name="T46" fmla="*/ 147 w 175"/>
                        <a:gd name="T47" fmla="*/ 89 h 489"/>
                        <a:gd name="T48" fmla="*/ 135 w 175"/>
                        <a:gd name="T49" fmla="*/ 99 h 489"/>
                        <a:gd name="T50" fmla="*/ 120 w 175"/>
                        <a:gd name="T51" fmla="*/ 107 h 489"/>
                        <a:gd name="T52" fmla="*/ 102 w 175"/>
                        <a:gd name="T53" fmla="*/ 113 h 489"/>
                        <a:gd name="T54" fmla="*/ 84 w 175"/>
                        <a:gd name="T55" fmla="*/ 117 h 489"/>
                        <a:gd name="T56" fmla="*/ 70 w 175"/>
                        <a:gd name="T57" fmla="*/ 119 h 489"/>
                        <a:gd name="T58" fmla="*/ 53 w 175"/>
                        <a:gd name="T59" fmla="*/ 118 h 489"/>
                        <a:gd name="T60" fmla="*/ 37 w 175"/>
                        <a:gd name="T61" fmla="*/ 115 h 489"/>
                        <a:gd name="T62" fmla="*/ 28 w 175"/>
                        <a:gd name="T63" fmla="*/ 112 h 489"/>
                        <a:gd name="T64" fmla="*/ 20 w 175"/>
                        <a:gd name="T65" fmla="*/ 108 h 489"/>
                        <a:gd name="T66" fmla="*/ 0 w 175"/>
                        <a:gd name="T67" fmla="*/ 488 h 4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</a:cxnLst>
                      <a:rect l="0" t="0" r="r" b="b"/>
                      <a:pathLst>
                        <a:path w="175" h="489">
                          <a:moveTo>
                            <a:pt x="0" y="488"/>
                          </a:moveTo>
                          <a:lnTo>
                            <a:pt x="0" y="80"/>
                          </a:lnTo>
                          <a:lnTo>
                            <a:pt x="0" y="76"/>
                          </a:lnTo>
                          <a:lnTo>
                            <a:pt x="0" y="71"/>
                          </a:lnTo>
                          <a:lnTo>
                            <a:pt x="1" y="66"/>
                          </a:lnTo>
                          <a:lnTo>
                            <a:pt x="3" y="61"/>
                          </a:lnTo>
                          <a:lnTo>
                            <a:pt x="5" y="56"/>
                          </a:lnTo>
                          <a:lnTo>
                            <a:pt x="8" y="51"/>
                          </a:lnTo>
                          <a:lnTo>
                            <a:pt x="11" y="45"/>
                          </a:lnTo>
                          <a:lnTo>
                            <a:pt x="15" y="40"/>
                          </a:lnTo>
                          <a:lnTo>
                            <a:pt x="20" y="35"/>
                          </a:lnTo>
                          <a:lnTo>
                            <a:pt x="27" y="29"/>
                          </a:lnTo>
                          <a:lnTo>
                            <a:pt x="33" y="25"/>
                          </a:lnTo>
                          <a:lnTo>
                            <a:pt x="39" y="21"/>
                          </a:lnTo>
                          <a:lnTo>
                            <a:pt x="44" y="18"/>
                          </a:lnTo>
                          <a:lnTo>
                            <a:pt x="47" y="16"/>
                          </a:lnTo>
                          <a:lnTo>
                            <a:pt x="53" y="14"/>
                          </a:lnTo>
                          <a:lnTo>
                            <a:pt x="60" y="11"/>
                          </a:lnTo>
                          <a:lnTo>
                            <a:pt x="63" y="9"/>
                          </a:lnTo>
                          <a:lnTo>
                            <a:pt x="72" y="6"/>
                          </a:lnTo>
                          <a:lnTo>
                            <a:pt x="81" y="4"/>
                          </a:lnTo>
                          <a:lnTo>
                            <a:pt x="89" y="2"/>
                          </a:lnTo>
                          <a:lnTo>
                            <a:pt x="98" y="1"/>
                          </a:lnTo>
                          <a:lnTo>
                            <a:pt x="106" y="0"/>
                          </a:lnTo>
                          <a:lnTo>
                            <a:pt x="117" y="0"/>
                          </a:lnTo>
                          <a:lnTo>
                            <a:pt x="124" y="1"/>
                          </a:lnTo>
                          <a:lnTo>
                            <a:pt x="130" y="2"/>
                          </a:lnTo>
                          <a:lnTo>
                            <a:pt x="137" y="3"/>
                          </a:lnTo>
                          <a:lnTo>
                            <a:pt x="144" y="6"/>
                          </a:lnTo>
                          <a:lnTo>
                            <a:pt x="150" y="9"/>
                          </a:lnTo>
                          <a:lnTo>
                            <a:pt x="156" y="11"/>
                          </a:lnTo>
                          <a:lnTo>
                            <a:pt x="161" y="15"/>
                          </a:lnTo>
                          <a:lnTo>
                            <a:pt x="165" y="19"/>
                          </a:lnTo>
                          <a:lnTo>
                            <a:pt x="168" y="24"/>
                          </a:lnTo>
                          <a:lnTo>
                            <a:pt x="171" y="28"/>
                          </a:lnTo>
                          <a:lnTo>
                            <a:pt x="172" y="31"/>
                          </a:lnTo>
                          <a:lnTo>
                            <a:pt x="173" y="33"/>
                          </a:lnTo>
                          <a:lnTo>
                            <a:pt x="174" y="39"/>
                          </a:lnTo>
                          <a:lnTo>
                            <a:pt x="174" y="45"/>
                          </a:lnTo>
                          <a:lnTo>
                            <a:pt x="174" y="51"/>
                          </a:lnTo>
                          <a:lnTo>
                            <a:pt x="173" y="56"/>
                          </a:lnTo>
                          <a:lnTo>
                            <a:pt x="171" y="62"/>
                          </a:lnTo>
                          <a:lnTo>
                            <a:pt x="168" y="67"/>
                          </a:lnTo>
                          <a:lnTo>
                            <a:pt x="164" y="73"/>
                          </a:lnTo>
                          <a:lnTo>
                            <a:pt x="159" y="79"/>
                          </a:lnTo>
                          <a:lnTo>
                            <a:pt x="153" y="84"/>
                          </a:lnTo>
                          <a:lnTo>
                            <a:pt x="147" y="89"/>
                          </a:lnTo>
                          <a:lnTo>
                            <a:pt x="141" y="95"/>
                          </a:lnTo>
                          <a:lnTo>
                            <a:pt x="135" y="99"/>
                          </a:lnTo>
                          <a:lnTo>
                            <a:pt x="126" y="104"/>
                          </a:lnTo>
                          <a:lnTo>
                            <a:pt x="120" y="107"/>
                          </a:lnTo>
                          <a:lnTo>
                            <a:pt x="111" y="110"/>
                          </a:lnTo>
                          <a:lnTo>
                            <a:pt x="102" y="113"/>
                          </a:lnTo>
                          <a:lnTo>
                            <a:pt x="93" y="115"/>
                          </a:lnTo>
                          <a:lnTo>
                            <a:pt x="84" y="117"/>
                          </a:lnTo>
                          <a:lnTo>
                            <a:pt x="77" y="118"/>
                          </a:lnTo>
                          <a:lnTo>
                            <a:pt x="70" y="119"/>
                          </a:lnTo>
                          <a:lnTo>
                            <a:pt x="61" y="119"/>
                          </a:lnTo>
                          <a:lnTo>
                            <a:pt x="53" y="118"/>
                          </a:lnTo>
                          <a:lnTo>
                            <a:pt x="45" y="117"/>
                          </a:lnTo>
                          <a:lnTo>
                            <a:pt x="37" y="115"/>
                          </a:lnTo>
                          <a:lnTo>
                            <a:pt x="32" y="114"/>
                          </a:lnTo>
                          <a:lnTo>
                            <a:pt x="28" y="112"/>
                          </a:lnTo>
                          <a:lnTo>
                            <a:pt x="24" y="110"/>
                          </a:lnTo>
                          <a:lnTo>
                            <a:pt x="20" y="108"/>
                          </a:lnTo>
                          <a:lnTo>
                            <a:pt x="20" y="488"/>
                          </a:lnTo>
                          <a:lnTo>
                            <a:pt x="0" y="488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 cap="flat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4800">
                        <a:latin typeface="Calibri" pitchFamily="34" charset="0"/>
                        <a:cs typeface="Calibri" pitchFamily="34" charset="0"/>
                      </a:endParaRPr>
                    </a:p>
                  </p:txBody>
                </p:sp>
                <p:sp>
                  <p:nvSpPr>
                    <p:cNvPr id="73" name="Freeform 5"/>
                    <p:cNvSpPr>
                      <a:spLocks/>
                    </p:cNvSpPr>
                    <p:nvPr/>
                  </p:nvSpPr>
                  <p:spPr bwMode="auto">
                    <a:xfrm rot="10800000">
                      <a:off x="2976027" y="1783539"/>
                      <a:ext cx="333375" cy="838200"/>
                    </a:xfrm>
                    <a:custGeom>
                      <a:avLst/>
                      <a:gdLst>
                        <a:gd name="T0" fmla="*/ 0 w 175"/>
                        <a:gd name="T1" fmla="*/ 80 h 489"/>
                        <a:gd name="T2" fmla="*/ 0 w 175"/>
                        <a:gd name="T3" fmla="*/ 76 h 489"/>
                        <a:gd name="T4" fmla="*/ 1 w 175"/>
                        <a:gd name="T5" fmla="*/ 66 h 489"/>
                        <a:gd name="T6" fmla="*/ 5 w 175"/>
                        <a:gd name="T7" fmla="*/ 56 h 489"/>
                        <a:gd name="T8" fmla="*/ 11 w 175"/>
                        <a:gd name="T9" fmla="*/ 45 h 489"/>
                        <a:gd name="T10" fmla="*/ 20 w 175"/>
                        <a:gd name="T11" fmla="*/ 35 h 489"/>
                        <a:gd name="T12" fmla="*/ 33 w 175"/>
                        <a:gd name="T13" fmla="*/ 25 h 489"/>
                        <a:gd name="T14" fmla="*/ 44 w 175"/>
                        <a:gd name="T15" fmla="*/ 18 h 489"/>
                        <a:gd name="T16" fmla="*/ 53 w 175"/>
                        <a:gd name="T17" fmla="*/ 14 h 489"/>
                        <a:gd name="T18" fmla="*/ 63 w 175"/>
                        <a:gd name="T19" fmla="*/ 9 h 489"/>
                        <a:gd name="T20" fmla="*/ 81 w 175"/>
                        <a:gd name="T21" fmla="*/ 4 h 489"/>
                        <a:gd name="T22" fmla="*/ 98 w 175"/>
                        <a:gd name="T23" fmla="*/ 1 h 489"/>
                        <a:gd name="T24" fmla="*/ 117 w 175"/>
                        <a:gd name="T25" fmla="*/ 0 h 489"/>
                        <a:gd name="T26" fmla="*/ 130 w 175"/>
                        <a:gd name="T27" fmla="*/ 2 h 489"/>
                        <a:gd name="T28" fmla="*/ 144 w 175"/>
                        <a:gd name="T29" fmla="*/ 6 h 489"/>
                        <a:gd name="T30" fmla="*/ 156 w 175"/>
                        <a:gd name="T31" fmla="*/ 11 h 489"/>
                        <a:gd name="T32" fmla="*/ 165 w 175"/>
                        <a:gd name="T33" fmla="*/ 19 h 489"/>
                        <a:gd name="T34" fmla="*/ 171 w 175"/>
                        <a:gd name="T35" fmla="*/ 28 h 489"/>
                        <a:gd name="T36" fmla="*/ 173 w 175"/>
                        <a:gd name="T37" fmla="*/ 33 h 489"/>
                        <a:gd name="T38" fmla="*/ 174 w 175"/>
                        <a:gd name="T39" fmla="*/ 45 h 489"/>
                        <a:gd name="T40" fmla="*/ 173 w 175"/>
                        <a:gd name="T41" fmla="*/ 56 h 489"/>
                        <a:gd name="T42" fmla="*/ 168 w 175"/>
                        <a:gd name="T43" fmla="*/ 67 h 489"/>
                        <a:gd name="T44" fmla="*/ 159 w 175"/>
                        <a:gd name="T45" fmla="*/ 79 h 489"/>
                        <a:gd name="T46" fmla="*/ 147 w 175"/>
                        <a:gd name="T47" fmla="*/ 89 h 489"/>
                        <a:gd name="T48" fmla="*/ 135 w 175"/>
                        <a:gd name="T49" fmla="*/ 99 h 489"/>
                        <a:gd name="T50" fmla="*/ 120 w 175"/>
                        <a:gd name="T51" fmla="*/ 107 h 489"/>
                        <a:gd name="T52" fmla="*/ 102 w 175"/>
                        <a:gd name="T53" fmla="*/ 113 h 489"/>
                        <a:gd name="T54" fmla="*/ 84 w 175"/>
                        <a:gd name="T55" fmla="*/ 117 h 489"/>
                        <a:gd name="T56" fmla="*/ 70 w 175"/>
                        <a:gd name="T57" fmla="*/ 119 h 489"/>
                        <a:gd name="T58" fmla="*/ 53 w 175"/>
                        <a:gd name="T59" fmla="*/ 118 h 489"/>
                        <a:gd name="T60" fmla="*/ 37 w 175"/>
                        <a:gd name="T61" fmla="*/ 115 h 489"/>
                        <a:gd name="T62" fmla="*/ 28 w 175"/>
                        <a:gd name="T63" fmla="*/ 112 h 489"/>
                        <a:gd name="T64" fmla="*/ 20 w 175"/>
                        <a:gd name="T65" fmla="*/ 108 h 489"/>
                        <a:gd name="T66" fmla="*/ 0 w 175"/>
                        <a:gd name="T67" fmla="*/ 488 h 4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</a:cxnLst>
                      <a:rect l="0" t="0" r="r" b="b"/>
                      <a:pathLst>
                        <a:path w="175" h="489">
                          <a:moveTo>
                            <a:pt x="0" y="488"/>
                          </a:moveTo>
                          <a:lnTo>
                            <a:pt x="0" y="80"/>
                          </a:lnTo>
                          <a:lnTo>
                            <a:pt x="0" y="76"/>
                          </a:lnTo>
                          <a:lnTo>
                            <a:pt x="0" y="71"/>
                          </a:lnTo>
                          <a:lnTo>
                            <a:pt x="1" y="66"/>
                          </a:lnTo>
                          <a:lnTo>
                            <a:pt x="3" y="61"/>
                          </a:lnTo>
                          <a:lnTo>
                            <a:pt x="5" y="56"/>
                          </a:lnTo>
                          <a:lnTo>
                            <a:pt x="8" y="51"/>
                          </a:lnTo>
                          <a:lnTo>
                            <a:pt x="11" y="45"/>
                          </a:lnTo>
                          <a:lnTo>
                            <a:pt x="15" y="40"/>
                          </a:lnTo>
                          <a:lnTo>
                            <a:pt x="20" y="35"/>
                          </a:lnTo>
                          <a:lnTo>
                            <a:pt x="27" y="29"/>
                          </a:lnTo>
                          <a:lnTo>
                            <a:pt x="33" y="25"/>
                          </a:lnTo>
                          <a:lnTo>
                            <a:pt x="39" y="21"/>
                          </a:lnTo>
                          <a:lnTo>
                            <a:pt x="44" y="18"/>
                          </a:lnTo>
                          <a:lnTo>
                            <a:pt x="47" y="16"/>
                          </a:lnTo>
                          <a:lnTo>
                            <a:pt x="53" y="14"/>
                          </a:lnTo>
                          <a:lnTo>
                            <a:pt x="60" y="11"/>
                          </a:lnTo>
                          <a:lnTo>
                            <a:pt x="63" y="9"/>
                          </a:lnTo>
                          <a:lnTo>
                            <a:pt x="72" y="6"/>
                          </a:lnTo>
                          <a:lnTo>
                            <a:pt x="81" y="4"/>
                          </a:lnTo>
                          <a:lnTo>
                            <a:pt x="89" y="2"/>
                          </a:lnTo>
                          <a:lnTo>
                            <a:pt x="98" y="1"/>
                          </a:lnTo>
                          <a:lnTo>
                            <a:pt x="106" y="0"/>
                          </a:lnTo>
                          <a:lnTo>
                            <a:pt x="117" y="0"/>
                          </a:lnTo>
                          <a:lnTo>
                            <a:pt x="124" y="1"/>
                          </a:lnTo>
                          <a:lnTo>
                            <a:pt x="130" y="2"/>
                          </a:lnTo>
                          <a:lnTo>
                            <a:pt x="137" y="3"/>
                          </a:lnTo>
                          <a:lnTo>
                            <a:pt x="144" y="6"/>
                          </a:lnTo>
                          <a:lnTo>
                            <a:pt x="150" y="9"/>
                          </a:lnTo>
                          <a:lnTo>
                            <a:pt x="156" y="11"/>
                          </a:lnTo>
                          <a:lnTo>
                            <a:pt x="161" y="15"/>
                          </a:lnTo>
                          <a:lnTo>
                            <a:pt x="165" y="19"/>
                          </a:lnTo>
                          <a:lnTo>
                            <a:pt x="168" y="24"/>
                          </a:lnTo>
                          <a:lnTo>
                            <a:pt x="171" y="28"/>
                          </a:lnTo>
                          <a:lnTo>
                            <a:pt x="172" y="31"/>
                          </a:lnTo>
                          <a:lnTo>
                            <a:pt x="173" y="33"/>
                          </a:lnTo>
                          <a:lnTo>
                            <a:pt x="174" y="39"/>
                          </a:lnTo>
                          <a:lnTo>
                            <a:pt x="174" y="45"/>
                          </a:lnTo>
                          <a:lnTo>
                            <a:pt x="174" y="51"/>
                          </a:lnTo>
                          <a:lnTo>
                            <a:pt x="173" y="56"/>
                          </a:lnTo>
                          <a:lnTo>
                            <a:pt x="171" y="62"/>
                          </a:lnTo>
                          <a:lnTo>
                            <a:pt x="168" y="67"/>
                          </a:lnTo>
                          <a:lnTo>
                            <a:pt x="164" y="73"/>
                          </a:lnTo>
                          <a:lnTo>
                            <a:pt x="159" y="79"/>
                          </a:lnTo>
                          <a:lnTo>
                            <a:pt x="153" y="84"/>
                          </a:lnTo>
                          <a:lnTo>
                            <a:pt x="147" y="89"/>
                          </a:lnTo>
                          <a:lnTo>
                            <a:pt x="141" y="95"/>
                          </a:lnTo>
                          <a:lnTo>
                            <a:pt x="135" y="99"/>
                          </a:lnTo>
                          <a:lnTo>
                            <a:pt x="126" y="104"/>
                          </a:lnTo>
                          <a:lnTo>
                            <a:pt x="120" y="107"/>
                          </a:lnTo>
                          <a:lnTo>
                            <a:pt x="111" y="110"/>
                          </a:lnTo>
                          <a:lnTo>
                            <a:pt x="102" y="113"/>
                          </a:lnTo>
                          <a:lnTo>
                            <a:pt x="93" y="115"/>
                          </a:lnTo>
                          <a:lnTo>
                            <a:pt x="84" y="117"/>
                          </a:lnTo>
                          <a:lnTo>
                            <a:pt x="77" y="118"/>
                          </a:lnTo>
                          <a:lnTo>
                            <a:pt x="70" y="119"/>
                          </a:lnTo>
                          <a:lnTo>
                            <a:pt x="61" y="119"/>
                          </a:lnTo>
                          <a:lnTo>
                            <a:pt x="53" y="118"/>
                          </a:lnTo>
                          <a:lnTo>
                            <a:pt x="45" y="117"/>
                          </a:lnTo>
                          <a:lnTo>
                            <a:pt x="37" y="115"/>
                          </a:lnTo>
                          <a:lnTo>
                            <a:pt x="32" y="114"/>
                          </a:lnTo>
                          <a:lnTo>
                            <a:pt x="28" y="112"/>
                          </a:lnTo>
                          <a:lnTo>
                            <a:pt x="24" y="110"/>
                          </a:lnTo>
                          <a:lnTo>
                            <a:pt x="20" y="108"/>
                          </a:lnTo>
                          <a:lnTo>
                            <a:pt x="20" y="488"/>
                          </a:lnTo>
                          <a:lnTo>
                            <a:pt x="0" y="488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 cap="flat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4800">
                        <a:latin typeface="Calibri" pitchFamily="34" charset="0"/>
                        <a:cs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105" name="Группа 104"/>
                  <p:cNvGrpSpPr/>
                  <p:nvPr/>
                </p:nvGrpSpPr>
                <p:grpSpPr>
                  <a:xfrm>
                    <a:off x="5158154" y="1734542"/>
                    <a:ext cx="4287149" cy="959314"/>
                    <a:chOff x="533400" y="1734542"/>
                    <a:chExt cx="4287149" cy="959314"/>
                  </a:xfrm>
                </p:grpSpPr>
                <p:cxnSp>
                  <p:nvCxnSpPr>
                    <p:cNvPr id="106" name="Прямая соединительная линия 105"/>
                    <p:cNvCxnSpPr/>
                    <p:nvPr/>
                  </p:nvCxnSpPr>
                  <p:spPr>
                    <a:xfrm>
                      <a:off x="533400" y="2525250"/>
                      <a:ext cx="4287149" cy="0"/>
                    </a:xfrm>
                    <a:prstGeom prst="line">
                      <a:avLst/>
                    </a:prstGeom>
                    <a:ln w="38100">
                      <a:solidFill>
                        <a:srgbClr val="00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107" name="Group 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49830" y="1827081"/>
                      <a:ext cx="312738" cy="866775"/>
                      <a:chOff x="4116" y="2292"/>
                      <a:chExt cx="107" cy="329"/>
                    </a:xfrm>
                  </p:grpSpPr>
                  <p:sp>
                    <p:nvSpPr>
                      <p:cNvPr id="114" name="Freeform 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16" y="2292"/>
                        <a:ext cx="102" cy="131"/>
                      </a:xfrm>
                      <a:custGeom>
                        <a:avLst/>
                        <a:gdLst>
                          <a:gd name="T0" fmla="*/ 3 w 102"/>
                          <a:gd name="T1" fmla="*/ 129 h 131"/>
                          <a:gd name="T2" fmla="*/ 5 w 102"/>
                          <a:gd name="T3" fmla="*/ 130 h 131"/>
                          <a:gd name="T4" fmla="*/ 53 w 102"/>
                          <a:gd name="T5" fmla="*/ 100 h 131"/>
                          <a:gd name="T6" fmla="*/ 101 w 102"/>
                          <a:gd name="T7" fmla="*/ 62 h 131"/>
                          <a:gd name="T8" fmla="*/ 95 w 102"/>
                          <a:gd name="T9" fmla="*/ 63 h 131"/>
                          <a:gd name="T10" fmla="*/ 57 w 102"/>
                          <a:gd name="T11" fmla="*/ 55 h 131"/>
                          <a:gd name="T12" fmla="*/ 37 w 102"/>
                          <a:gd name="T13" fmla="*/ 45 h 131"/>
                          <a:gd name="T14" fmla="*/ 15 w 102"/>
                          <a:gd name="T15" fmla="*/ 29 h 131"/>
                          <a:gd name="T16" fmla="*/ 4 w 102"/>
                          <a:gd name="T17" fmla="*/ 12 h 131"/>
                          <a:gd name="T18" fmla="*/ 0 w 102"/>
                          <a:gd name="T19" fmla="*/ 0 h 13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02" h="131">
                            <a:moveTo>
                              <a:pt x="3" y="129"/>
                            </a:moveTo>
                            <a:lnTo>
                              <a:pt x="5" y="130"/>
                            </a:lnTo>
                            <a:lnTo>
                              <a:pt x="53" y="100"/>
                            </a:lnTo>
                            <a:lnTo>
                              <a:pt x="101" y="62"/>
                            </a:lnTo>
                            <a:lnTo>
                              <a:pt x="95" y="63"/>
                            </a:lnTo>
                            <a:lnTo>
                              <a:pt x="57" y="55"/>
                            </a:lnTo>
                            <a:lnTo>
                              <a:pt x="37" y="45"/>
                            </a:lnTo>
                            <a:lnTo>
                              <a:pt x="15" y="29"/>
                            </a:lnTo>
                            <a:lnTo>
                              <a:pt x="4" y="1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115" name="Freeform 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20" y="2424"/>
                        <a:ext cx="103" cy="113"/>
                      </a:xfrm>
                      <a:custGeom>
                        <a:avLst/>
                        <a:gdLst>
                          <a:gd name="T0" fmla="*/ 98 w 103"/>
                          <a:gd name="T1" fmla="*/ 112 h 113"/>
                          <a:gd name="T2" fmla="*/ 99 w 103"/>
                          <a:gd name="T3" fmla="*/ 107 h 113"/>
                          <a:gd name="T4" fmla="*/ 102 w 103"/>
                          <a:gd name="T5" fmla="*/ 98 h 113"/>
                          <a:gd name="T6" fmla="*/ 102 w 103"/>
                          <a:gd name="T7" fmla="*/ 88 h 113"/>
                          <a:gd name="T8" fmla="*/ 102 w 103"/>
                          <a:gd name="T9" fmla="*/ 77 h 113"/>
                          <a:gd name="T10" fmla="*/ 94 w 103"/>
                          <a:gd name="T11" fmla="*/ 59 h 113"/>
                          <a:gd name="T12" fmla="*/ 87 w 103"/>
                          <a:gd name="T13" fmla="*/ 47 h 113"/>
                          <a:gd name="T14" fmla="*/ 79 w 103"/>
                          <a:gd name="T15" fmla="*/ 38 h 113"/>
                          <a:gd name="T16" fmla="*/ 68 w 103"/>
                          <a:gd name="T17" fmla="*/ 27 h 113"/>
                          <a:gd name="T18" fmla="*/ 57 w 103"/>
                          <a:gd name="T19" fmla="*/ 18 h 113"/>
                          <a:gd name="T20" fmla="*/ 50 w 103"/>
                          <a:gd name="T21" fmla="*/ 14 h 113"/>
                          <a:gd name="T22" fmla="*/ 33 w 103"/>
                          <a:gd name="T23" fmla="*/ 7 h 113"/>
                          <a:gd name="T24" fmla="*/ 0 w 103"/>
                          <a:gd name="T25" fmla="*/ 0 h 11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</a:cxnLst>
                        <a:rect l="0" t="0" r="r" b="b"/>
                        <a:pathLst>
                          <a:path w="103" h="113">
                            <a:moveTo>
                              <a:pt x="98" y="112"/>
                            </a:moveTo>
                            <a:lnTo>
                              <a:pt x="99" y="107"/>
                            </a:lnTo>
                            <a:lnTo>
                              <a:pt x="102" y="98"/>
                            </a:lnTo>
                            <a:lnTo>
                              <a:pt x="102" y="88"/>
                            </a:lnTo>
                            <a:lnTo>
                              <a:pt x="102" y="77"/>
                            </a:lnTo>
                            <a:lnTo>
                              <a:pt x="94" y="59"/>
                            </a:lnTo>
                            <a:lnTo>
                              <a:pt x="87" y="47"/>
                            </a:lnTo>
                            <a:lnTo>
                              <a:pt x="79" y="38"/>
                            </a:lnTo>
                            <a:lnTo>
                              <a:pt x="68" y="27"/>
                            </a:lnTo>
                            <a:lnTo>
                              <a:pt x="57" y="18"/>
                            </a:lnTo>
                            <a:lnTo>
                              <a:pt x="50" y="14"/>
                            </a:lnTo>
                            <a:lnTo>
                              <a:pt x="33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116" name="Freeform 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33" y="2478"/>
                        <a:ext cx="76" cy="143"/>
                      </a:xfrm>
                      <a:custGeom>
                        <a:avLst/>
                        <a:gdLst>
                          <a:gd name="T0" fmla="*/ 17 w 76"/>
                          <a:gd name="T1" fmla="*/ 142 h 143"/>
                          <a:gd name="T2" fmla="*/ 13 w 76"/>
                          <a:gd name="T3" fmla="*/ 140 h 143"/>
                          <a:gd name="T4" fmla="*/ 11 w 76"/>
                          <a:gd name="T5" fmla="*/ 136 h 143"/>
                          <a:gd name="T6" fmla="*/ 8 w 76"/>
                          <a:gd name="T7" fmla="*/ 126 h 143"/>
                          <a:gd name="T8" fmla="*/ 3 w 76"/>
                          <a:gd name="T9" fmla="*/ 110 h 143"/>
                          <a:gd name="T10" fmla="*/ 0 w 76"/>
                          <a:gd name="T11" fmla="*/ 86 h 143"/>
                          <a:gd name="T12" fmla="*/ 2 w 76"/>
                          <a:gd name="T13" fmla="*/ 74 h 143"/>
                          <a:gd name="T14" fmla="*/ 5 w 76"/>
                          <a:gd name="T15" fmla="*/ 50 h 143"/>
                          <a:gd name="T16" fmla="*/ 13 w 76"/>
                          <a:gd name="T17" fmla="*/ 34 h 143"/>
                          <a:gd name="T18" fmla="*/ 21 w 76"/>
                          <a:gd name="T19" fmla="*/ 26 h 143"/>
                          <a:gd name="T20" fmla="*/ 36 w 76"/>
                          <a:gd name="T21" fmla="*/ 19 h 143"/>
                          <a:gd name="T22" fmla="*/ 75 w 76"/>
                          <a:gd name="T23" fmla="*/ 0 h 14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</a:cxnLst>
                        <a:rect l="0" t="0" r="r" b="b"/>
                        <a:pathLst>
                          <a:path w="76" h="143">
                            <a:moveTo>
                              <a:pt x="17" y="142"/>
                            </a:moveTo>
                            <a:lnTo>
                              <a:pt x="13" y="140"/>
                            </a:lnTo>
                            <a:lnTo>
                              <a:pt x="11" y="136"/>
                            </a:lnTo>
                            <a:lnTo>
                              <a:pt x="8" y="126"/>
                            </a:lnTo>
                            <a:lnTo>
                              <a:pt x="3" y="110"/>
                            </a:lnTo>
                            <a:lnTo>
                              <a:pt x="0" y="86"/>
                            </a:lnTo>
                            <a:lnTo>
                              <a:pt x="2" y="74"/>
                            </a:lnTo>
                            <a:lnTo>
                              <a:pt x="5" y="50"/>
                            </a:lnTo>
                            <a:lnTo>
                              <a:pt x="13" y="34"/>
                            </a:lnTo>
                            <a:lnTo>
                              <a:pt x="21" y="26"/>
                            </a:lnTo>
                            <a:lnTo>
                              <a:pt x="36" y="19"/>
                            </a:lnTo>
                            <a:lnTo>
                              <a:pt x="75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108" name="Group 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42197" y="1734542"/>
                      <a:ext cx="312738" cy="866775"/>
                      <a:chOff x="4116" y="2292"/>
                      <a:chExt cx="107" cy="329"/>
                    </a:xfrm>
                  </p:grpSpPr>
                  <p:sp>
                    <p:nvSpPr>
                      <p:cNvPr id="111" name="Freeform 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16" y="2292"/>
                        <a:ext cx="102" cy="131"/>
                      </a:xfrm>
                      <a:custGeom>
                        <a:avLst/>
                        <a:gdLst>
                          <a:gd name="T0" fmla="*/ 3 w 102"/>
                          <a:gd name="T1" fmla="*/ 129 h 131"/>
                          <a:gd name="T2" fmla="*/ 5 w 102"/>
                          <a:gd name="T3" fmla="*/ 130 h 131"/>
                          <a:gd name="T4" fmla="*/ 53 w 102"/>
                          <a:gd name="T5" fmla="*/ 100 h 131"/>
                          <a:gd name="T6" fmla="*/ 101 w 102"/>
                          <a:gd name="T7" fmla="*/ 62 h 131"/>
                          <a:gd name="T8" fmla="*/ 95 w 102"/>
                          <a:gd name="T9" fmla="*/ 63 h 131"/>
                          <a:gd name="T10" fmla="*/ 57 w 102"/>
                          <a:gd name="T11" fmla="*/ 55 h 131"/>
                          <a:gd name="T12" fmla="*/ 37 w 102"/>
                          <a:gd name="T13" fmla="*/ 45 h 131"/>
                          <a:gd name="T14" fmla="*/ 15 w 102"/>
                          <a:gd name="T15" fmla="*/ 29 h 131"/>
                          <a:gd name="T16" fmla="*/ 4 w 102"/>
                          <a:gd name="T17" fmla="*/ 12 h 131"/>
                          <a:gd name="T18" fmla="*/ 0 w 102"/>
                          <a:gd name="T19" fmla="*/ 0 h 13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02" h="131">
                            <a:moveTo>
                              <a:pt x="3" y="129"/>
                            </a:moveTo>
                            <a:lnTo>
                              <a:pt x="5" y="130"/>
                            </a:lnTo>
                            <a:lnTo>
                              <a:pt x="53" y="100"/>
                            </a:lnTo>
                            <a:lnTo>
                              <a:pt x="101" y="62"/>
                            </a:lnTo>
                            <a:lnTo>
                              <a:pt x="95" y="63"/>
                            </a:lnTo>
                            <a:lnTo>
                              <a:pt x="57" y="55"/>
                            </a:lnTo>
                            <a:lnTo>
                              <a:pt x="37" y="45"/>
                            </a:lnTo>
                            <a:lnTo>
                              <a:pt x="15" y="29"/>
                            </a:lnTo>
                            <a:lnTo>
                              <a:pt x="4" y="1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112" name="Freeform 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20" y="2424"/>
                        <a:ext cx="103" cy="113"/>
                      </a:xfrm>
                      <a:custGeom>
                        <a:avLst/>
                        <a:gdLst>
                          <a:gd name="T0" fmla="*/ 98 w 103"/>
                          <a:gd name="T1" fmla="*/ 112 h 113"/>
                          <a:gd name="T2" fmla="*/ 99 w 103"/>
                          <a:gd name="T3" fmla="*/ 107 h 113"/>
                          <a:gd name="T4" fmla="*/ 102 w 103"/>
                          <a:gd name="T5" fmla="*/ 98 h 113"/>
                          <a:gd name="T6" fmla="*/ 102 w 103"/>
                          <a:gd name="T7" fmla="*/ 88 h 113"/>
                          <a:gd name="T8" fmla="*/ 102 w 103"/>
                          <a:gd name="T9" fmla="*/ 77 h 113"/>
                          <a:gd name="T10" fmla="*/ 94 w 103"/>
                          <a:gd name="T11" fmla="*/ 59 h 113"/>
                          <a:gd name="T12" fmla="*/ 87 w 103"/>
                          <a:gd name="T13" fmla="*/ 47 h 113"/>
                          <a:gd name="T14" fmla="*/ 79 w 103"/>
                          <a:gd name="T15" fmla="*/ 38 h 113"/>
                          <a:gd name="T16" fmla="*/ 68 w 103"/>
                          <a:gd name="T17" fmla="*/ 27 h 113"/>
                          <a:gd name="T18" fmla="*/ 57 w 103"/>
                          <a:gd name="T19" fmla="*/ 18 h 113"/>
                          <a:gd name="T20" fmla="*/ 50 w 103"/>
                          <a:gd name="T21" fmla="*/ 14 h 113"/>
                          <a:gd name="T22" fmla="*/ 33 w 103"/>
                          <a:gd name="T23" fmla="*/ 7 h 113"/>
                          <a:gd name="T24" fmla="*/ 0 w 103"/>
                          <a:gd name="T25" fmla="*/ 0 h 11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</a:cxnLst>
                        <a:rect l="0" t="0" r="r" b="b"/>
                        <a:pathLst>
                          <a:path w="103" h="113">
                            <a:moveTo>
                              <a:pt x="98" y="112"/>
                            </a:moveTo>
                            <a:lnTo>
                              <a:pt x="99" y="107"/>
                            </a:lnTo>
                            <a:lnTo>
                              <a:pt x="102" y="98"/>
                            </a:lnTo>
                            <a:lnTo>
                              <a:pt x="102" y="88"/>
                            </a:lnTo>
                            <a:lnTo>
                              <a:pt x="102" y="77"/>
                            </a:lnTo>
                            <a:lnTo>
                              <a:pt x="94" y="59"/>
                            </a:lnTo>
                            <a:lnTo>
                              <a:pt x="87" y="47"/>
                            </a:lnTo>
                            <a:lnTo>
                              <a:pt x="79" y="38"/>
                            </a:lnTo>
                            <a:lnTo>
                              <a:pt x="68" y="27"/>
                            </a:lnTo>
                            <a:lnTo>
                              <a:pt x="57" y="18"/>
                            </a:lnTo>
                            <a:lnTo>
                              <a:pt x="50" y="14"/>
                            </a:lnTo>
                            <a:lnTo>
                              <a:pt x="33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113" name="Freeform 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33" y="2478"/>
                        <a:ext cx="76" cy="143"/>
                      </a:xfrm>
                      <a:custGeom>
                        <a:avLst/>
                        <a:gdLst>
                          <a:gd name="T0" fmla="*/ 17 w 76"/>
                          <a:gd name="T1" fmla="*/ 142 h 143"/>
                          <a:gd name="T2" fmla="*/ 13 w 76"/>
                          <a:gd name="T3" fmla="*/ 140 h 143"/>
                          <a:gd name="T4" fmla="*/ 11 w 76"/>
                          <a:gd name="T5" fmla="*/ 136 h 143"/>
                          <a:gd name="T6" fmla="*/ 8 w 76"/>
                          <a:gd name="T7" fmla="*/ 126 h 143"/>
                          <a:gd name="T8" fmla="*/ 3 w 76"/>
                          <a:gd name="T9" fmla="*/ 110 h 143"/>
                          <a:gd name="T10" fmla="*/ 0 w 76"/>
                          <a:gd name="T11" fmla="*/ 86 h 143"/>
                          <a:gd name="T12" fmla="*/ 2 w 76"/>
                          <a:gd name="T13" fmla="*/ 74 h 143"/>
                          <a:gd name="T14" fmla="*/ 5 w 76"/>
                          <a:gd name="T15" fmla="*/ 50 h 143"/>
                          <a:gd name="T16" fmla="*/ 13 w 76"/>
                          <a:gd name="T17" fmla="*/ 34 h 143"/>
                          <a:gd name="T18" fmla="*/ 21 w 76"/>
                          <a:gd name="T19" fmla="*/ 26 h 143"/>
                          <a:gd name="T20" fmla="*/ 36 w 76"/>
                          <a:gd name="T21" fmla="*/ 19 h 143"/>
                          <a:gd name="T22" fmla="*/ 75 w 76"/>
                          <a:gd name="T23" fmla="*/ 0 h 14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</a:cxnLst>
                        <a:rect l="0" t="0" r="r" b="b"/>
                        <a:pathLst>
                          <a:path w="76" h="143">
                            <a:moveTo>
                              <a:pt x="17" y="142"/>
                            </a:moveTo>
                            <a:lnTo>
                              <a:pt x="13" y="140"/>
                            </a:lnTo>
                            <a:lnTo>
                              <a:pt x="11" y="136"/>
                            </a:lnTo>
                            <a:lnTo>
                              <a:pt x="8" y="126"/>
                            </a:lnTo>
                            <a:lnTo>
                              <a:pt x="3" y="110"/>
                            </a:lnTo>
                            <a:lnTo>
                              <a:pt x="0" y="86"/>
                            </a:lnTo>
                            <a:lnTo>
                              <a:pt x="2" y="74"/>
                            </a:lnTo>
                            <a:lnTo>
                              <a:pt x="5" y="50"/>
                            </a:lnTo>
                            <a:lnTo>
                              <a:pt x="13" y="34"/>
                            </a:lnTo>
                            <a:lnTo>
                              <a:pt x="21" y="26"/>
                            </a:lnTo>
                            <a:lnTo>
                              <a:pt x="36" y="19"/>
                            </a:lnTo>
                            <a:lnTo>
                              <a:pt x="75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</p:grpSp>
                <p:sp>
                  <p:nvSpPr>
                    <p:cNvPr id="109" name="Freeform 5"/>
                    <p:cNvSpPr>
                      <a:spLocks/>
                    </p:cNvSpPr>
                    <p:nvPr/>
                  </p:nvSpPr>
                  <p:spPr bwMode="auto">
                    <a:xfrm rot="10800000">
                      <a:off x="1500772" y="1772490"/>
                      <a:ext cx="333375" cy="838200"/>
                    </a:xfrm>
                    <a:custGeom>
                      <a:avLst/>
                      <a:gdLst>
                        <a:gd name="T0" fmla="*/ 0 w 175"/>
                        <a:gd name="T1" fmla="*/ 80 h 489"/>
                        <a:gd name="T2" fmla="*/ 0 w 175"/>
                        <a:gd name="T3" fmla="*/ 76 h 489"/>
                        <a:gd name="T4" fmla="*/ 1 w 175"/>
                        <a:gd name="T5" fmla="*/ 66 h 489"/>
                        <a:gd name="T6" fmla="*/ 5 w 175"/>
                        <a:gd name="T7" fmla="*/ 56 h 489"/>
                        <a:gd name="T8" fmla="*/ 11 w 175"/>
                        <a:gd name="T9" fmla="*/ 45 h 489"/>
                        <a:gd name="T10" fmla="*/ 20 w 175"/>
                        <a:gd name="T11" fmla="*/ 35 h 489"/>
                        <a:gd name="T12" fmla="*/ 33 w 175"/>
                        <a:gd name="T13" fmla="*/ 25 h 489"/>
                        <a:gd name="T14" fmla="*/ 44 w 175"/>
                        <a:gd name="T15" fmla="*/ 18 h 489"/>
                        <a:gd name="T16" fmla="*/ 53 w 175"/>
                        <a:gd name="T17" fmla="*/ 14 h 489"/>
                        <a:gd name="T18" fmla="*/ 63 w 175"/>
                        <a:gd name="T19" fmla="*/ 9 h 489"/>
                        <a:gd name="T20" fmla="*/ 81 w 175"/>
                        <a:gd name="T21" fmla="*/ 4 h 489"/>
                        <a:gd name="T22" fmla="*/ 98 w 175"/>
                        <a:gd name="T23" fmla="*/ 1 h 489"/>
                        <a:gd name="T24" fmla="*/ 117 w 175"/>
                        <a:gd name="T25" fmla="*/ 0 h 489"/>
                        <a:gd name="T26" fmla="*/ 130 w 175"/>
                        <a:gd name="T27" fmla="*/ 2 h 489"/>
                        <a:gd name="T28" fmla="*/ 144 w 175"/>
                        <a:gd name="T29" fmla="*/ 6 h 489"/>
                        <a:gd name="T30" fmla="*/ 156 w 175"/>
                        <a:gd name="T31" fmla="*/ 11 h 489"/>
                        <a:gd name="T32" fmla="*/ 165 w 175"/>
                        <a:gd name="T33" fmla="*/ 19 h 489"/>
                        <a:gd name="T34" fmla="*/ 171 w 175"/>
                        <a:gd name="T35" fmla="*/ 28 h 489"/>
                        <a:gd name="T36" fmla="*/ 173 w 175"/>
                        <a:gd name="T37" fmla="*/ 33 h 489"/>
                        <a:gd name="T38" fmla="*/ 174 w 175"/>
                        <a:gd name="T39" fmla="*/ 45 h 489"/>
                        <a:gd name="T40" fmla="*/ 173 w 175"/>
                        <a:gd name="T41" fmla="*/ 56 h 489"/>
                        <a:gd name="T42" fmla="*/ 168 w 175"/>
                        <a:gd name="T43" fmla="*/ 67 h 489"/>
                        <a:gd name="T44" fmla="*/ 159 w 175"/>
                        <a:gd name="T45" fmla="*/ 79 h 489"/>
                        <a:gd name="T46" fmla="*/ 147 w 175"/>
                        <a:gd name="T47" fmla="*/ 89 h 489"/>
                        <a:gd name="T48" fmla="*/ 135 w 175"/>
                        <a:gd name="T49" fmla="*/ 99 h 489"/>
                        <a:gd name="T50" fmla="*/ 120 w 175"/>
                        <a:gd name="T51" fmla="*/ 107 h 489"/>
                        <a:gd name="T52" fmla="*/ 102 w 175"/>
                        <a:gd name="T53" fmla="*/ 113 h 489"/>
                        <a:gd name="T54" fmla="*/ 84 w 175"/>
                        <a:gd name="T55" fmla="*/ 117 h 489"/>
                        <a:gd name="T56" fmla="*/ 70 w 175"/>
                        <a:gd name="T57" fmla="*/ 119 h 489"/>
                        <a:gd name="T58" fmla="*/ 53 w 175"/>
                        <a:gd name="T59" fmla="*/ 118 h 489"/>
                        <a:gd name="T60" fmla="*/ 37 w 175"/>
                        <a:gd name="T61" fmla="*/ 115 h 489"/>
                        <a:gd name="T62" fmla="*/ 28 w 175"/>
                        <a:gd name="T63" fmla="*/ 112 h 489"/>
                        <a:gd name="T64" fmla="*/ 20 w 175"/>
                        <a:gd name="T65" fmla="*/ 108 h 489"/>
                        <a:gd name="T66" fmla="*/ 0 w 175"/>
                        <a:gd name="T67" fmla="*/ 488 h 4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</a:cxnLst>
                      <a:rect l="0" t="0" r="r" b="b"/>
                      <a:pathLst>
                        <a:path w="175" h="489">
                          <a:moveTo>
                            <a:pt x="0" y="488"/>
                          </a:moveTo>
                          <a:lnTo>
                            <a:pt x="0" y="80"/>
                          </a:lnTo>
                          <a:lnTo>
                            <a:pt x="0" y="76"/>
                          </a:lnTo>
                          <a:lnTo>
                            <a:pt x="0" y="71"/>
                          </a:lnTo>
                          <a:lnTo>
                            <a:pt x="1" y="66"/>
                          </a:lnTo>
                          <a:lnTo>
                            <a:pt x="3" y="61"/>
                          </a:lnTo>
                          <a:lnTo>
                            <a:pt x="5" y="56"/>
                          </a:lnTo>
                          <a:lnTo>
                            <a:pt x="8" y="51"/>
                          </a:lnTo>
                          <a:lnTo>
                            <a:pt x="11" y="45"/>
                          </a:lnTo>
                          <a:lnTo>
                            <a:pt x="15" y="40"/>
                          </a:lnTo>
                          <a:lnTo>
                            <a:pt x="20" y="35"/>
                          </a:lnTo>
                          <a:lnTo>
                            <a:pt x="27" y="29"/>
                          </a:lnTo>
                          <a:lnTo>
                            <a:pt x="33" y="25"/>
                          </a:lnTo>
                          <a:lnTo>
                            <a:pt x="39" y="21"/>
                          </a:lnTo>
                          <a:lnTo>
                            <a:pt x="44" y="18"/>
                          </a:lnTo>
                          <a:lnTo>
                            <a:pt x="47" y="16"/>
                          </a:lnTo>
                          <a:lnTo>
                            <a:pt x="53" y="14"/>
                          </a:lnTo>
                          <a:lnTo>
                            <a:pt x="60" y="11"/>
                          </a:lnTo>
                          <a:lnTo>
                            <a:pt x="63" y="9"/>
                          </a:lnTo>
                          <a:lnTo>
                            <a:pt x="72" y="6"/>
                          </a:lnTo>
                          <a:lnTo>
                            <a:pt x="81" y="4"/>
                          </a:lnTo>
                          <a:lnTo>
                            <a:pt x="89" y="2"/>
                          </a:lnTo>
                          <a:lnTo>
                            <a:pt x="98" y="1"/>
                          </a:lnTo>
                          <a:lnTo>
                            <a:pt x="106" y="0"/>
                          </a:lnTo>
                          <a:lnTo>
                            <a:pt x="117" y="0"/>
                          </a:lnTo>
                          <a:lnTo>
                            <a:pt x="124" y="1"/>
                          </a:lnTo>
                          <a:lnTo>
                            <a:pt x="130" y="2"/>
                          </a:lnTo>
                          <a:lnTo>
                            <a:pt x="137" y="3"/>
                          </a:lnTo>
                          <a:lnTo>
                            <a:pt x="144" y="6"/>
                          </a:lnTo>
                          <a:lnTo>
                            <a:pt x="150" y="9"/>
                          </a:lnTo>
                          <a:lnTo>
                            <a:pt x="156" y="11"/>
                          </a:lnTo>
                          <a:lnTo>
                            <a:pt x="161" y="15"/>
                          </a:lnTo>
                          <a:lnTo>
                            <a:pt x="165" y="19"/>
                          </a:lnTo>
                          <a:lnTo>
                            <a:pt x="168" y="24"/>
                          </a:lnTo>
                          <a:lnTo>
                            <a:pt x="171" y="28"/>
                          </a:lnTo>
                          <a:lnTo>
                            <a:pt x="172" y="31"/>
                          </a:lnTo>
                          <a:lnTo>
                            <a:pt x="173" y="33"/>
                          </a:lnTo>
                          <a:lnTo>
                            <a:pt x="174" y="39"/>
                          </a:lnTo>
                          <a:lnTo>
                            <a:pt x="174" y="45"/>
                          </a:lnTo>
                          <a:lnTo>
                            <a:pt x="174" y="51"/>
                          </a:lnTo>
                          <a:lnTo>
                            <a:pt x="173" y="56"/>
                          </a:lnTo>
                          <a:lnTo>
                            <a:pt x="171" y="62"/>
                          </a:lnTo>
                          <a:lnTo>
                            <a:pt x="168" y="67"/>
                          </a:lnTo>
                          <a:lnTo>
                            <a:pt x="164" y="73"/>
                          </a:lnTo>
                          <a:lnTo>
                            <a:pt x="159" y="79"/>
                          </a:lnTo>
                          <a:lnTo>
                            <a:pt x="153" y="84"/>
                          </a:lnTo>
                          <a:lnTo>
                            <a:pt x="147" y="89"/>
                          </a:lnTo>
                          <a:lnTo>
                            <a:pt x="141" y="95"/>
                          </a:lnTo>
                          <a:lnTo>
                            <a:pt x="135" y="99"/>
                          </a:lnTo>
                          <a:lnTo>
                            <a:pt x="126" y="104"/>
                          </a:lnTo>
                          <a:lnTo>
                            <a:pt x="120" y="107"/>
                          </a:lnTo>
                          <a:lnTo>
                            <a:pt x="111" y="110"/>
                          </a:lnTo>
                          <a:lnTo>
                            <a:pt x="102" y="113"/>
                          </a:lnTo>
                          <a:lnTo>
                            <a:pt x="93" y="115"/>
                          </a:lnTo>
                          <a:lnTo>
                            <a:pt x="84" y="117"/>
                          </a:lnTo>
                          <a:lnTo>
                            <a:pt x="77" y="118"/>
                          </a:lnTo>
                          <a:lnTo>
                            <a:pt x="70" y="119"/>
                          </a:lnTo>
                          <a:lnTo>
                            <a:pt x="61" y="119"/>
                          </a:lnTo>
                          <a:lnTo>
                            <a:pt x="53" y="118"/>
                          </a:lnTo>
                          <a:lnTo>
                            <a:pt x="45" y="117"/>
                          </a:lnTo>
                          <a:lnTo>
                            <a:pt x="37" y="115"/>
                          </a:lnTo>
                          <a:lnTo>
                            <a:pt x="32" y="114"/>
                          </a:lnTo>
                          <a:lnTo>
                            <a:pt x="28" y="112"/>
                          </a:lnTo>
                          <a:lnTo>
                            <a:pt x="24" y="110"/>
                          </a:lnTo>
                          <a:lnTo>
                            <a:pt x="20" y="108"/>
                          </a:lnTo>
                          <a:lnTo>
                            <a:pt x="20" y="488"/>
                          </a:lnTo>
                          <a:lnTo>
                            <a:pt x="0" y="488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 cap="flat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4800">
                        <a:latin typeface="Calibri" pitchFamily="34" charset="0"/>
                        <a:cs typeface="Calibri" pitchFamily="34" charset="0"/>
                      </a:endParaRPr>
                    </a:p>
                  </p:txBody>
                </p:sp>
                <p:sp>
                  <p:nvSpPr>
                    <p:cNvPr id="110" name="Freeform 5"/>
                    <p:cNvSpPr>
                      <a:spLocks/>
                    </p:cNvSpPr>
                    <p:nvPr/>
                  </p:nvSpPr>
                  <p:spPr bwMode="auto">
                    <a:xfrm rot="10800000">
                      <a:off x="2976027" y="1783539"/>
                      <a:ext cx="333375" cy="838200"/>
                    </a:xfrm>
                    <a:custGeom>
                      <a:avLst/>
                      <a:gdLst>
                        <a:gd name="T0" fmla="*/ 0 w 175"/>
                        <a:gd name="T1" fmla="*/ 80 h 489"/>
                        <a:gd name="T2" fmla="*/ 0 w 175"/>
                        <a:gd name="T3" fmla="*/ 76 h 489"/>
                        <a:gd name="T4" fmla="*/ 1 w 175"/>
                        <a:gd name="T5" fmla="*/ 66 h 489"/>
                        <a:gd name="T6" fmla="*/ 5 w 175"/>
                        <a:gd name="T7" fmla="*/ 56 h 489"/>
                        <a:gd name="T8" fmla="*/ 11 w 175"/>
                        <a:gd name="T9" fmla="*/ 45 h 489"/>
                        <a:gd name="T10" fmla="*/ 20 w 175"/>
                        <a:gd name="T11" fmla="*/ 35 h 489"/>
                        <a:gd name="T12" fmla="*/ 33 w 175"/>
                        <a:gd name="T13" fmla="*/ 25 h 489"/>
                        <a:gd name="T14" fmla="*/ 44 w 175"/>
                        <a:gd name="T15" fmla="*/ 18 h 489"/>
                        <a:gd name="T16" fmla="*/ 53 w 175"/>
                        <a:gd name="T17" fmla="*/ 14 h 489"/>
                        <a:gd name="T18" fmla="*/ 63 w 175"/>
                        <a:gd name="T19" fmla="*/ 9 h 489"/>
                        <a:gd name="T20" fmla="*/ 81 w 175"/>
                        <a:gd name="T21" fmla="*/ 4 h 489"/>
                        <a:gd name="T22" fmla="*/ 98 w 175"/>
                        <a:gd name="T23" fmla="*/ 1 h 489"/>
                        <a:gd name="T24" fmla="*/ 117 w 175"/>
                        <a:gd name="T25" fmla="*/ 0 h 489"/>
                        <a:gd name="T26" fmla="*/ 130 w 175"/>
                        <a:gd name="T27" fmla="*/ 2 h 489"/>
                        <a:gd name="T28" fmla="*/ 144 w 175"/>
                        <a:gd name="T29" fmla="*/ 6 h 489"/>
                        <a:gd name="T30" fmla="*/ 156 w 175"/>
                        <a:gd name="T31" fmla="*/ 11 h 489"/>
                        <a:gd name="T32" fmla="*/ 165 w 175"/>
                        <a:gd name="T33" fmla="*/ 19 h 489"/>
                        <a:gd name="T34" fmla="*/ 171 w 175"/>
                        <a:gd name="T35" fmla="*/ 28 h 489"/>
                        <a:gd name="T36" fmla="*/ 173 w 175"/>
                        <a:gd name="T37" fmla="*/ 33 h 489"/>
                        <a:gd name="T38" fmla="*/ 174 w 175"/>
                        <a:gd name="T39" fmla="*/ 45 h 489"/>
                        <a:gd name="T40" fmla="*/ 173 w 175"/>
                        <a:gd name="T41" fmla="*/ 56 h 489"/>
                        <a:gd name="T42" fmla="*/ 168 w 175"/>
                        <a:gd name="T43" fmla="*/ 67 h 489"/>
                        <a:gd name="T44" fmla="*/ 159 w 175"/>
                        <a:gd name="T45" fmla="*/ 79 h 489"/>
                        <a:gd name="T46" fmla="*/ 147 w 175"/>
                        <a:gd name="T47" fmla="*/ 89 h 489"/>
                        <a:gd name="T48" fmla="*/ 135 w 175"/>
                        <a:gd name="T49" fmla="*/ 99 h 489"/>
                        <a:gd name="T50" fmla="*/ 120 w 175"/>
                        <a:gd name="T51" fmla="*/ 107 h 489"/>
                        <a:gd name="T52" fmla="*/ 102 w 175"/>
                        <a:gd name="T53" fmla="*/ 113 h 489"/>
                        <a:gd name="T54" fmla="*/ 84 w 175"/>
                        <a:gd name="T55" fmla="*/ 117 h 489"/>
                        <a:gd name="T56" fmla="*/ 70 w 175"/>
                        <a:gd name="T57" fmla="*/ 119 h 489"/>
                        <a:gd name="T58" fmla="*/ 53 w 175"/>
                        <a:gd name="T59" fmla="*/ 118 h 489"/>
                        <a:gd name="T60" fmla="*/ 37 w 175"/>
                        <a:gd name="T61" fmla="*/ 115 h 489"/>
                        <a:gd name="T62" fmla="*/ 28 w 175"/>
                        <a:gd name="T63" fmla="*/ 112 h 489"/>
                        <a:gd name="T64" fmla="*/ 20 w 175"/>
                        <a:gd name="T65" fmla="*/ 108 h 489"/>
                        <a:gd name="T66" fmla="*/ 0 w 175"/>
                        <a:gd name="T67" fmla="*/ 488 h 4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</a:cxnLst>
                      <a:rect l="0" t="0" r="r" b="b"/>
                      <a:pathLst>
                        <a:path w="175" h="489">
                          <a:moveTo>
                            <a:pt x="0" y="488"/>
                          </a:moveTo>
                          <a:lnTo>
                            <a:pt x="0" y="80"/>
                          </a:lnTo>
                          <a:lnTo>
                            <a:pt x="0" y="76"/>
                          </a:lnTo>
                          <a:lnTo>
                            <a:pt x="0" y="71"/>
                          </a:lnTo>
                          <a:lnTo>
                            <a:pt x="1" y="66"/>
                          </a:lnTo>
                          <a:lnTo>
                            <a:pt x="3" y="61"/>
                          </a:lnTo>
                          <a:lnTo>
                            <a:pt x="5" y="56"/>
                          </a:lnTo>
                          <a:lnTo>
                            <a:pt x="8" y="51"/>
                          </a:lnTo>
                          <a:lnTo>
                            <a:pt x="11" y="45"/>
                          </a:lnTo>
                          <a:lnTo>
                            <a:pt x="15" y="40"/>
                          </a:lnTo>
                          <a:lnTo>
                            <a:pt x="20" y="35"/>
                          </a:lnTo>
                          <a:lnTo>
                            <a:pt x="27" y="29"/>
                          </a:lnTo>
                          <a:lnTo>
                            <a:pt x="33" y="25"/>
                          </a:lnTo>
                          <a:lnTo>
                            <a:pt x="39" y="21"/>
                          </a:lnTo>
                          <a:lnTo>
                            <a:pt x="44" y="18"/>
                          </a:lnTo>
                          <a:lnTo>
                            <a:pt x="47" y="16"/>
                          </a:lnTo>
                          <a:lnTo>
                            <a:pt x="53" y="14"/>
                          </a:lnTo>
                          <a:lnTo>
                            <a:pt x="60" y="11"/>
                          </a:lnTo>
                          <a:lnTo>
                            <a:pt x="63" y="9"/>
                          </a:lnTo>
                          <a:lnTo>
                            <a:pt x="72" y="6"/>
                          </a:lnTo>
                          <a:lnTo>
                            <a:pt x="81" y="4"/>
                          </a:lnTo>
                          <a:lnTo>
                            <a:pt x="89" y="2"/>
                          </a:lnTo>
                          <a:lnTo>
                            <a:pt x="98" y="1"/>
                          </a:lnTo>
                          <a:lnTo>
                            <a:pt x="106" y="0"/>
                          </a:lnTo>
                          <a:lnTo>
                            <a:pt x="117" y="0"/>
                          </a:lnTo>
                          <a:lnTo>
                            <a:pt x="124" y="1"/>
                          </a:lnTo>
                          <a:lnTo>
                            <a:pt x="130" y="2"/>
                          </a:lnTo>
                          <a:lnTo>
                            <a:pt x="137" y="3"/>
                          </a:lnTo>
                          <a:lnTo>
                            <a:pt x="144" y="6"/>
                          </a:lnTo>
                          <a:lnTo>
                            <a:pt x="150" y="9"/>
                          </a:lnTo>
                          <a:lnTo>
                            <a:pt x="156" y="11"/>
                          </a:lnTo>
                          <a:lnTo>
                            <a:pt x="161" y="15"/>
                          </a:lnTo>
                          <a:lnTo>
                            <a:pt x="165" y="19"/>
                          </a:lnTo>
                          <a:lnTo>
                            <a:pt x="168" y="24"/>
                          </a:lnTo>
                          <a:lnTo>
                            <a:pt x="171" y="28"/>
                          </a:lnTo>
                          <a:lnTo>
                            <a:pt x="172" y="31"/>
                          </a:lnTo>
                          <a:lnTo>
                            <a:pt x="173" y="33"/>
                          </a:lnTo>
                          <a:lnTo>
                            <a:pt x="174" y="39"/>
                          </a:lnTo>
                          <a:lnTo>
                            <a:pt x="174" y="45"/>
                          </a:lnTo>
                          <a:lnTo>
                            <a:pt x="174" y="51"/>
                          </a:lnTo>
                          <a:lnTo>
                            <a:pt x="173" y="56"/>
                          </a:lnTo>
                          <a:lnTo>
                            <a:pt x="171" y="62"/>
                          </a:lnTo>
                          <a:lnTo>
                            <a:pt x="168" y="67"/>
                          </a:lnTo>
                          <a:lnTo>
                            <a:pt x="164" y="73"/>
                          </a:lnTo>
                          <a:lnTo>
                            <a:pt x="159" y="79"/>
                          </a:lnTo>
                          <a:lnTo>
                            <a:pt x="153" y="84"/>
                          </a:lnTo>
                          <a:lnTo>
                            <a:pt x="147" y="89"/>
                          </a:lnTo>
                          <a:lnTo>
                            <a:pt x="141" y="95"/>
                          </a:lnTo>
                          <a:lnTo>
                            <a:pt x="135" y="99"/>
                          </a:lnTo>
                          <a:lnTo>
                            <a:pt x="126" y="104"/>
                          </a:lnTo>
                          <a:lnTo>
                            <a:pt x="120" y="107"/>
                          </a:lnTo>
                          <a:lnTo>
                            <a:pt x="111" y="110"/>
                          </a:lnTo>
                          <a:lnTo>
                            <a:pt x="102" y="113"/>
                          </a:lnTo>
                          <a:lnTo>
                            <a:pt x="93" y="115"/>
                          </a:lnTo>
                          <a:lnTo>
                            <a:pt x="84" y="117"/>
                          </a:lnTo>
                          <a:lnTo>
                            <a:pt x="77" y="118"/>
                          </a:lnTo>
                          <a:lnTo>
                            <a:pt x="70" y="119"/>
                          </a:lnTo>
                          <a:lnTo>
                            <a:pt x="61" y="119"/>
                          </a:lnTo>
                          <a:lnTo>
                            <a:pt x="53" y="118"/>
                          </a:lnTo>
                          <a:lnTo>
                            <a:pt x="45" y="117"/>
                          </a:lnTo>
                          <a:lnTo>
                            <a:pt x="37" y="115"/>
                          </a:lnTo>
                          <a:lnTo>
                            <a:pt x="32" y="114"/>
                          </a:lnTo>
                          <a:lnTo>
                            <a:pt x="28" y="112"/>
                          </a:lnTo>
                          <a:lnTo>
                            <a:pt x="24" y="110"/>
                          </a:lnTo>
                          <a:lnTo>
                            <a:pt x="20" y="108"/>
                          </a:lnTo>
                          <a:lnTo>
                            <a:pt x="20" y="488"/>
                          </a:lnTo>
                          <a:lnTo>
                            <a:pt x="0" y="488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 cap="flat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4800">
                        <a:latin typeface="Calibri" pitchFamily="34" charset="0"/>
                        <a:cs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142" name="Группа 141"/>
                <p:cNvGrpSpPr/>
                <p:nvPr/>
              </p:nvGrpSpPr>
              <p:grpSpPr>
                <a:xfrm>
                  <a:off x="143884" y="4185776"/>
                  <a:ext cx="8905132" cy="968049"/>
                  <a:chOff x="143884" y="4293283"/>
                  <a:chExt cx="8905132" cy="968049"/>
                </a:xfrm>
              </p:grpSpPr>
              <p:grpSp>
                <p:nvGrpSpPr>
                  <p:cNvPr id="8" name="Группа 7"/>
                  <p:cNvGrpSpPr/>
                  <p:nvPr/>
                </p:nvGrpSpPr>
                <p:grpSpPr>
                  <a:xfrm>
                    <a:off x="143884" y="4339966"/>
                    <a:ext cx="4648200" cy="921366"/>
                    <a:chOff x="3833228" y="5343240"/>
                    <a:chExt cx="4648200" cy="921366"/>
                  </a:xfrm>
                </p:grpSpPr>
                <p:cxnSp>
                  <p:nvCxnSpPr>
                    <p:cNvPr id="9" name="Прямая соединительная линия 8"/>
                    <p:cNvCxnSpPr/>
                    <p:nvPr/>
                  </p:nvCxnSpPr>
                  <p:spPr>
                    <a:xfrm>
                      <a:off x="3833228" y="6096000"/>
                      <a:ext cx="4648200" cy="0"/>
                    </a:xfrm>
                    <a:prstGeom prst="line">
                      <a:avLst/>
                    </a:prstGeom>
                    <a:ln w="38100">
                      <a:solidFill>
                        <a:srgbClr val="00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10" name="Group 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049658" y="5397831"/>
                      <a:ext cx="312738" cy="866775"/>
                      <a:chOff x="4116" y="2292"/>
                      <a:chExt cx="107" cy="329"/>
                    </a:xfrm>
                  </p:grpSpPr>
                  <p:sp>
                    <p:nvSpPr>
                      <p:cNvPr id="17" name="Freeform 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16" y="2292"/>
                        <a:ext cx="102" cy="131"/>
                      </a:xfrm>
                      <a:custGeom>
                        <a:avLst/>
                        <a:gdLst>
                          <a:gd name="T0" fmla="*/ 3 w 102"/>
                          <a:gd name="T1" fmla="*/ 129 h 131"/>
                          <a:gd name="T2" fmla="*/ 5 w 102"/>
                          <a:gd name="T3" fmla="*/ 130 h 131"/>
                          <a:gd name="T4" fmla="*/ 53 w 102"/>
                          <a:gd name="T5" fmla="*/ 100 h 131"/>
                          <a:gd name="T6" fmla="*/ 101 w 102"/>
                          <a:gd name="T7" fmla="*/ 62 h 131"/>
                          <a:gd name="T8" fmla="*/ 95 w 102"/>
                          <a:gd name="T9" fmla="*/ 63 h 131"/>
                          <a:gd name="T10" fmla="*/ 57 w 102"/>
                          <a:gd name="T11" fmla="*/ 55 h 131"/>
                          <a:gd name="T12" fmla="*/ 37 w 102"/>
                          <a:gd name="T13" fmla="*/ 45 h 131"/>
                          <a:gd name="T14" fmla="*/ 15 w 102"/>
                          <a:gd name="T15" fmla="*/ 29 h 131"/>
                          <a:gd name="T16" fmla="*/ 4 w 102"/>
                          <a:gd name="T17" fmla="*/ 12 h 131"/>
                          <a:gd name="T18" fmla="*/ 0 w 102"/>
                          <a:gd name="T19" fmla="*/ 0 h 13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02" h="131">
                            <a:moveTo>
                              <a:pt x="3" y="129"/>
                            </a:moveTo>
                            <a:lnTo>
                              <a:pt x="5" y="130"/>
                            </a:lnTo>
                            <a:lnTo>
                              <a:pt x="53" y="100"/>
                            </a:lnTo>
                            <a:lnTo>
                              <a:pt x="101" y="62"/>
                            </a:lnTo>
                            <a:lnTo>
                              <a:pt x="95" y="63"/>
                            </a:lnTo>
                            <a:lnTo>
                              <a:pt x="57" y="55"/>
                            </a:lnTo>
                            <a:lnTo>
                              <a:pt x="37" y="45"/>
                            </a:lnTo>
                            <a:lnTo>
                              <a:pt x="15" y="29"/>
                            </a:lnTo>
                            <a:lnTo>
                              <a:pt x="4" y="1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18" name="Freeform 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20" y="2424"/>
                        <a:ext cx="103" cy="113"/>
                      </a:xfrm>
                      <a:custGeom>
                        <a:avLst/>
                        <a:gdLst>
                          <a:gd name="T0" fmla="*/ 98 w 103"/>
                          <a:gd name="T1" fmla="*/ 112 h 113"/>
                          <a:gd name="T2" fmla="*/ 99 w 103"/>
                          <a:gd name="T3" fmla="*/ 107 h 113"/>
                          <a:gd name="T4" fmla="*/ 102 w 103"/>
                          <a:gd name="T5" fmla="*/ 98 h 113"/>
                          <a:gd name="T6" fmla="*/ 102 w 103"/>
                          <a:gd name="T7" fmla="*/ 88 h 113"/>
                          <a:gd name="T8" fmla="*/ 102 w 103"/>
                          <a:gd name="T9" fmla="*/ 77 h 113"/>
                          <a:gd name="T10" fmla="*/ 94 w 103"/>
                          <a:gd name="T11" fmla="*/ 59 h 113"/>
                          <a:gd name="T12" fmla="*/ 87 w 103"/>
                          <a:gd name="T13" fmla="*/ 47 h 113"/>
                          <a:gd name="T14" fmla="*/ 79 w 103"/>
                          <a:gd name="T15" fmla="*/ 38 h 113"/>
                          <a:gd name="T16" fmla="*/ 68 w 103"/>
                          <a:gd name="T17" fmla="*/ 27 h 113"/>
                          <a:gd name="T18" fmla="*/ 57 w 103"/>
                          <a:gd name="T19" fmla="*/ 18 h 113"/>
                          <a:gd name="T20" fmla="*/ 50 w 103"/>
                          <a:gd name="T21" fmla="*/ 14 h 113"/>
                          <a:gd name="T22" fmla="*/ 33 w 103"/>
                          <a:gd name="T23" fmla="*/ 7 h 113"/>
                          <a:gd name="T24" fmla="*/ 0 w 103"/>
                          <a:gd name="T25" fmla="*/ 0 h 11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</a:cxnLst>
                        <a:rect l="0" t="0" r="r" b="b"/>
                        <a:pathLst>
                          <a:path w="103" h="113">
                            <a:moveTo>
                              <a:pt x="98" y="112"/>
                            </a:moveTo>
                            <a:lnTo>
                              <a:pt x="99" y="107"/>
                            </a:lnTo>
                            <a:lnTo>
                              <a:pt x="102" y="98"/>
                            </a:lnTo>
                            <a:lnTo>
                              <a:pt x="102" y="88"/>
                            </a:lnTo>
                            <a:lnTo>
                              <a:pt x="102" y="77"/>
                            </a:lnTo>
                            <a:lnTo>
                              <a:pt x="94" y="59"/>
                            </a:lnTo>
                            <a:lnTo>
                              <a:pt x="87" y="47"/>
                            </a:lnTo>
                            <a:lnTo>
                              <a:pt x="79" y="38"/>
                            </a:lnTo>
                            <a:lnTo>
                              <a:pt x="68" y="27"/>
                            </a:lnTo>
                            <a:lnTo>
                              <a:pt x="57" y="18"/>
                            </a:lnTo>
                            <a:lnTo>
                              <a:pt x="50" y="14"/>
                            </a:lnTo>
                            <a:lnTo>
                              <a:pt x="33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19" name="Freeform 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33" y="2478"/>
                        <a:ext cx="76" cy="143"/>
                      </a:xfrm>
                      <a:custGeom>
                        <a:avLst/>
                        <a:gdLst>
                          <a:gd name="T0" fmla="*/ 17 w 76"/>
                          <a:gd name="T1" fmla="*/ 142 h 143"/>
                          <a:gd name="T2" fmla="*/ 13 w 76"/>
                          <a:gd name="T3" fmla="*/ 140 h 143"/>
                          <a:gd name="T4" fmla="*/ 11 w 76"/>
                          <a:gd name="T5" fmla="*/ 136 h 143"/>
                          <a:gd name="T6" fmla="*/ 8 w 76"/>
                          <a:gd name="T7" fmla="*/ 126 h 143"/>
                          <a:gd name="T8" fmla="*/ 3 w 76"/>
                          <a:gd name="T9" fmla="*/ 110 h 143"/>
                          <a:gd name="T10" fmla="*/ 0 w 76"/>
                          <a:gd name="T11" fmla="*/ 86 h 143"/>
                          <a:gd name="T12" fmla="*/ 2 w 76"/>
                          <a:gd name="T13" fmla="*/ 74 h 143"/>
                          <a:gd name="T14" fmla="*/ 5 w 76"/>
                          <a:gd name="T15" fmla="*/ 50 h 143"/>
                          <a:gd name="T16" fmla="*/ 13 w 76"/>
                          <a:gd name="T17" fmla="*/ 34 h 143"/>
                          <a:gd name="T18" fmla="*/ 21 w 76"/>
                          <a:gd name="T19" fmla="*/ 26 h 143"/>
                          <a:gd name="T20" fmla="*/ 36 w 76"/>
                          <a:gd name="T21" fmla="*/ 19 h 143"/>
                          <a:gd name="T22" fmla="*/ 75 w 76"/>
                          <a:gd name="T23" fmla="*/ 0 h 14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</a:cxnLst>
                        <a:rect l="0" t="0" r="r" b="b"/>
                        <a:pathLst>
                          <a:path w="76" h="143">
                            <a:moveTo>
                              <a:pt x="17" y="142"/>
                            </a:moveTo>
                            <a:lnTo>
                              <a:pt x="13" y="140"/>
                            </a:lnTo>
                            <a:lnTo>
                              <a:pt x="11" y="136"/>
                            </a:lnTo>
                            <a:lnTo>
                              <a:pt x="8" y="126"/>
                            </a:lnTo>
                            <a:lnTo>
                              <a:pt x="3" y="110"/>
                            </a:lnTo>
                            <a:lnTo>
                              <a:pt x="0" y="86"/>
                            </a:lnTo>
                            <a:lnTo>
                              <a:pt x="2" y="74"/>
                            </a:lnTo>
                            <a:lnTo>
                              <a:pt x="5" y="50"/>
                            </a:lnTo>
                            <a:lnTo>
                              <a:pt x="13" y="34"/>
                            </a:lnTo>
                            <a:lnTo>
                              <a:pt x="21" y="26"/>
                            </a:lnTo>
                            <a:lnTo>
                              <a:pt x="36" y="19"/>
                            </a:lnTo>
                            <a:lnTo>
                              <a:pt x="75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11" name="Group 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311106" y="5397831"/>
                      <a:ext cx="312738" cy="866775"/>
                      <a:chOff x="4116" y="2292"/>
                      <a:chExt cx="107" cy="329"/>
                    </a:xfrm>
                  </p:grpSpPr>
                  <p:sp>
                    <p:nvSpPr>
                      <p:cNvPr id="14" name="Freeform 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16" y="2292"/>
                        <a:ext cx="102" cy="131"/>
                      </a:xfrm>
                      <a:custGeom>
                        <a:avLst/>
                        <a:gdLst>
                          <a:gd name="T0" fmla="*/ 3 w 102"/>
                          <a:gd name="T1" fmla="*/ 129 h 131"/>
                          <a:gd name="T2" fmla="*/ 5 w 102"/>
                          <a:gd name="T3" fmla="*/ 130 h 131"/>
                          <a:gd name="T4" fmla="*/ 53 w 102"/>
                          <a:gd name="T5" fmla="*/ 100 h 131"/>
                          <a:gd name="T6" fmla="*/ 101 w 102"/>
                          <a:gd name="T7" fmla="*/ 62 h 131"/>
                          <a:gd name="T8" fmla="*/ 95 w 102"/>
                          <a:gd name="T9" fmla="*/ 63 h 131"/>
                          <a:gd name="T10" fmla="*/ 57 w 102"/>
                          <a:gd name="T11" fmla="*/ 55 h 131"/>
                          <a:gd name="T12" fmla="*/ 37 w 102"/>
                          <a:gd name="T13" fmla="*/ 45 h 131"/>
                          <a:gd name="T14" fmla="*/ 15 w 102"/>
                          <a:gd name="T15" fmla="*/ 29 h 131"/>
                          <a:gd name="T16" fmla="*/ 4 w 102"/>
                          <a:gd name="T17" fmla="*/ 12 h 131"/>
                          <a:gd name="T18" fmla="*/ 0 w 102"/>
                          <a:gd name="T19" fmla="*/ 0 h 13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02" h="131">
                            <a:moveTo>
                              <a:pt x="3" y="129"/>
                            </a:moveTo>
                            <a:lnTo>
                              <a:pt x="5" y="130"/>
                            </a:lnTo>
                            <a:lnTo>
                              <a:pt x="53" y="100"/>
                            </a:lnTo>
                            <a:lnTo>
                              <a:pt x="101" y="62"/>
                            </a:lnTo>
                            <a:lnTo>
                              <a:pt x="95" y="63"/>
                            </a:lnTo>
                            <a:lnTo>
                              <a:pt x="57" y="55"/>
                            </a:lnTo>
                            <a:lnTo>
                              <a:pt x="37" y="45"/>
                            </a:lnTo>
                            <a:lnTo>
                              <a:pt x="15" y="29"/>
                            </a:lnTo>
                            <a:lnTo>
                              <a:pt x="4" y="1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15" name="Freeform 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20" y="2424"/>
                        <a:ext cx="103" cy="113"/>
                      </a:xfrm>
                      <a:custGeom>
                        <a:avLst/>
                        <a:gdLst>
                          <a:gd name="T0" fmla="*/ 98 w 103"/>
                          <a:gd name="T1" fmla="*/ 112 h 113"/>
                          <a:gd name="T2" fmla="*/ 99 w 103"/>
                          <a:gd name="T3" fmla="*/ 107 h 113"/>
                          <a:gd name="T4" fmla="*/ 102 w 103"/>
                          <a:gd name="T5" fmla="*/ 98 h 113"/>
                          <a:gd name="T6" fmla="*/ 102 w 103"/>
                          <a:gd name="T7" fmla="*/ 88 h 113"/>
                          <a:gd name="T8" fmla="*/ 102 w 103"/>
                          <a:gd name="T9" fmla="*/ 77 h 113"/>
                          <a:gd name="T10" fmla="*/ 94 w 103"/>
                          <a:gd name="T11" fmla="*/ 59 h 113"/>
                          <a:gd name="T12" fmla="*/ 87 w 103"/>
                          <a:gd name="T13" fmla="*/ 47 h 113"/>
                          <a:gd name="T14" fmla="*/ 79 w 103"/>
                          <a:gd name="T15" fmla="*/ 38 h 113"/>
                          <a:gd name="T16" fmla="*/ 68 w 103"/>
                          <a:gd name="T17" fmla="*/ 27 h 113"/>
                          <a:gd name="T18" fmla="*/ 57 w 103"/>
                          <a:gd name="T19" fmla="*/ 18 h 113"/>
                          <a:gd name="T20" fmla="*/ 50 w 103"/>
                          <a:gd name="T21" fmla="*/ 14 h 113"/>
                          <a:gd name="T22" fmla="*/ 33 w 103"/>
                          <a:gd name="T23" fmla="*/ 7 h 113"/>
                          <a:gd name="T24" fmla="*/ 0 w 103"/>
                          <a:gd name="T25" fmla="*/ 0 h 11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</a:cxnLst>
                        <a:rect l="0" t="0" r="r" b="b"/>
                        <a:pathLst>
                          <a:path w="103" h="113">
                            <a:moveTo>
                              <a:pt x="98" y="112"/>
                            </a:moveTo>
                            <a:lnTo>
                              <a:pt x="99" y="107"/>
                            </a:lnTo>
                            <a:lnTo>
                              <a:pt x="102" y="98"/>
                            </a:lnTo>
                            <a:lnTo>
                              <a:pt x="102" y="88"/>
                            </a:lnTo>
                            <a:lnTo>
                              <a:pt x="102" y="77"/>
                            </a:lnTo>
                            <a:lnTo>
                              <a:pt x="94" y="59"/>
                            </a:lnTo>
                            <a:lnTo>
                              <a:pt x="87" y="47"/>
                            </a:lnTo>
                            <a:lnTo>
                              <a:pt x="79" y="38"/>
                            </a:lnTo>
                            <a:lnTo>
                              <a:pt x="68" y="27"/>
                            </a:lnTo>
                            <a:lnTo>
                              <a:pt x="57" y="18"/>
                            </a:lnTo>
                            <a:lnTo>
                              <a:pt x="50" y="14"/>
                            </a:lnTo>
                            <a:lnTo>
                              <a:pt x="33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16" name="Freeform 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33" y="2478"/>
                        <a:ext cx="76" cy="143"/>
                      </a:xfrm>
                      <a:custGeom>
                        <a:avLst/>
                        <a:gdLst>
                          <a:gd name="T0" fmla="*/ 17 w 76"/>
                          <a:gd name="T1" fmla="*/ 142 h 143"/>
                          <a:gd name="T2" fmla="*/ 13 w 76"/>
                          <a:gd name="T3" fmla="*/ 140 h 143"/>
                          <a:gd name="T4" fmla="*/ 11 w 76"/>
                          <a:gd name="T5" fmla="*/ 136 h 143"/>
                          <a:gd name="T6" fmla="*/ 8 w 76"/>
                          <a:gd name="T7" fmla="*/ 126 h 143"/>
                          <a:gd name="T8" fmla="*/ 3 w 76"/>
                          <a:gd name="T9" fmla="*/ 110 h 143"/>
                          <a:gd name="T10" fmla="*/ 0 w 76"/>
                          <a:gd name="T11" fmla="*/ 86 h 143"/>
                          <a:gd name="T12" fmla="*/ 2 w 76"/>
                          <a:gd name="T13" fmla="*/ 74 h 143"/>
                          <a:gd name="T14" fmla="*/ 5 w 76"/>
                          <a:gd name="T15" fmla="*/ 50 h 143"/>
                          <a:gd name="T16" fmla="*/ 13 w 76"/>
                          <a:gd name="T17" fmla="*/ 34 h 143"/>
                          <a:gd name="T18" fmla="*/ 21 w 76"/>
                          <a:gd name="T19" fmla="*/ 26 h 143"/>
                          <a:gd name="T20" fmla="*/ 36 w 76"/>
                          <a:gd name="T21" fmla="*/ 19 h 143"/>
                          <a:gd name="T22" fmla="*/ 75 w 76"/>
                          <a:gd name="T23" fmla="*/ 0 h 14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</a:cxnLst>
                        <a:rect l="0" t="0" r="r" b="b"/>
                        <a:pathLst>
                          <a:path w="76" h="143">
                            <a:moveTo>
                              <a:pt x="17" y="142"/>
                            </a:moveTo>
                            <a:lnTo>
                              <a:pt x="13" y="140"/>
                            </a:lnTo>
                            <a:lnTo>
                              <a:pt x="11" y="136"/>
                            </a:lnTo>
                            <a:lnTo>
                              <a:pt x="8" y="126"/>
                            </a:lnTo>
                            <a:lnTo>
                              <a:pt x="3" y="110"/>
                            </a:lnTo>
                            <a:lnTo>
                              <a:pt x="0" y="86"/>
                            </a:lnTo>
                            <a:lnTo>
                              <a:pt x="2" y="74"/>
                            </a:lnTo>
                            <a:lnTo>
                              <a:pt x="5" y="50"/>
                            </a:lnTo>
                            <a:lnTo>
                              <a:pt x="13" y="34"/>
                            </a:lnTo>
                            <a:lnTo>
                              <a:pt x="21" y="26"/>
                            </a:lnTo>
                            <a:lnTo>
                              <a:pt x="36" y="19"/>
                            </a:lnTo>
                            <a:lnTo>
                              <a:pt x="75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</p:grpSp>
                <p:sp>
                  <p:nvSpPr>
                    <p:cNvPr id="12" name="Freeform 5"/>
                    <p:cNvSpPr>
                      <a:spLocks/>
                    </p:cNvSpPr>
                    <p:nvPr/>
                  </p:nvSpPr>
                  <p:spPr bwMode="auto">
                    <a:xfrm rot="10800000">
                      <a:off x="4800600" y="5343240"/>
                      <a:ext cx="333375" cy="838200"/>
                    </a:xfrm>
                    <a:custGeom>
                      <a:avLst/>
                      <a:gdLst>
                        <a:gd name="T0" fmla="*/ 0 w 175"/>
                        <a:gd name="T1" fmla="*/ 80 h 489"/>
                        <a:gd name="T2" fmla="*/ 0 w 175"/>
                        <a:gd name="T3" fmla="*/ 76 h 489"/>
                        <a:gd name="T4" fmla="*/ 1 w 175"/>
                        <a:gd name="T5" fmla="*/ 66 h 489"/>
                        <a:gd name="T6" fmla="*/ 5 w 175"/>
                        <a:gd name="T7" fmla="*/ 56 h 489"/>
                        <a:gd name="T8" fmla="*/ 11 w 175"/>
                        <a:gd name="T9" fmla="*/ 45 h 489"/>
                        <a:gd name="T10" fmla="*/ 20 w 175"/>
                        <a:gd name="T11" fmla="*/ 35 h 489"/>
                        <a:gd name="T12" fmla="*/ 33 w 175"/>
                        <a:gd name="T13" fmla="*/ 25 h 489"/>
                        <a:gd name="T14" fmla="*/ 44 w 175"/>
                        <a:gd name="T15" fmla="*/ 18 h 489"/>
                        <a:gd name="T16" fmla="*/ 53 w 175"/>
                        <a:gd name="T17" fmla="*/ 14 h 489"/>
                        <a:gd name="T18" fmla="*/ 63 w 175"/>
                        <a:gd name="T19" fmla="*/ 9 h 489"/>
                        <a:gd name="T20" fmla="*/ 81 w 175"/>
                        <a:gd name="T21" fmla="*/ 4 h 489"/>
                        <a:gd name="T22" fmla="*/ 98 w 175"/>
                        <a:gd name="T23" fmla="*/ 1 h 489"/>
                        <a:gd name="T24" fmla="*/ 117 w 175"/>
                        <a:gd name="T25" fmla="*/ 0 h 489"/>
                        <a:gd name="T26" fmla="*/ 130 w 175"/>
                        <a:gd name="T27" fmla="*/ 2 h 489"/>
                        <a:gd name="T28" fmla="*/ 144 w 175"/>
                        <a:gd name="T29" fmla="*/ 6 h 489"/>
                        <a:gd name="T30" fmla="*/ 156 w 175"/>
                        <a:gd name="T31" fmla="*/ 11 h 489"/>
                        <a:gd name="T32" fmla="*/ 165 w 175"/>
                        <a:gd name="T33" fmla="*/ 19 h 489"/>
                        <a:gd name="T34" fmla="*/ 171 w 175"/>
                        <a:gd name="T35" fmla="*/ 28 h 489"/>
                        <a:gd name="T36" fmla="*/ 173 w 175"/>
                        <a:gd name="T37" fmla="*/ 33 h 489"/>
                        <a:gd name="T38" fmla="*/ 174 w 175"/>
                        <a:gd name="T39" fmla="*/ 45 h 489"/>
                        <a:gd name="T40" fmla="*/ 173 w 175"/>
                        <a:gd name="T41" fmla="*/ 56 h 489"/>
                        <a:gd name="T42" fmla="*/ 168 w 175"/>
                        <a:gd name="T43" fmla="*/ 67 h 489"/>
                        <a:gd name="T44" fmla="*/ 159 w 175"/>
                        <a:gd name="T45" fmla="*/ 79 h 489"/>
                        <a:gd name="T46" fmla="*/ 147 w 175"/>
                        <a:gd name="T47" fmla="*/ 89 h 489"/>
                        <a:gd name="T48" fmla="*/ 135 w 175"/>
                        <a:gd name="T49" fmla="*/ 99 h 489"/>
                        <a:gd name="T50" fmla="*/ 120 w 175"/>
                        <a:gd name="T51" fmla="*/ 107 h 489"/>
                        <a:gd name="T52" fmla="*/ 102 w 175"/>
                        <a:gd name="T53" fmla="*/ 113 h 489"/>
                        <a:gd name="T54" fmla="*/ 84 w 175"/>
                        <a:gd name="T55" fmla="*/ 117 h 489"/>
                        <a:gd name="T56" fmla="*/ 70 w 175"/>
                        <a:gd name="T57" fmla="*/ 119 h 489"/>
                        <a:gd name="T58" fmla="*/ 53 w 175"/>
                        <a:gd name="T59" fmla="*/ 118 h 489"/>
                        <a:gd name="T60" fmla="*/ 37 w 175"/>
                        <a:gd name="T61" fmla="*/ 115 h 489"/>
                        <a:gd name="T62" fmla="*/ 28 w 175"/>
                        <a:gd name="T63" fmla="*/ 112 h 489"/>
                        <a:gd name="T64" fmla="*/ 20 w 175"/>
                        <a:gd name="T65" fmla="*/ 108 h 489"/>
                        <a:gd name="T66" fmla="*/ 0 w 175"/>
                        <a:gd name="T67" fmla="*/ 488 h 4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</a:cxnLst>
                      <a:rect l="0" t="0" r="r" b="b"/>
                      <a:pathLst>
                        <a:path w="175" h="489">
                          <a:moveTo>
                            <a:pt x="0" y="488"/>
                          </a:moveTo>
                          <a:lnTo>
                            <a:pt x="0" y="80"/>
                          </a:lnTo>
                          <a:lnTo>
                            <a:pt x="0" y="76"/>
                          </a:lnTo>
                          <a:lnTo>
                            <a:pt x="0" y="71"/>
                          </a:lnTo>
                          <a:lnTo>
                            <a:pt x="1" y="66"/>
                          </a:lnTo>
                          <a:lnTo>
                            <a:pt x="3" y="61"/>
                          </a:lnTo>
                          <a:lnTo>
                            <a:pt x="5" y="56"/>
                          </a:lnTo>
                          <a:lnTo>
                            <a:pt x="8" y="51"/>
                          </a:lnTo>
                          <a:lnTo>
                            <a:pt x="11" y="45"/>
                          </a:lnTo>
                          <a:lnTo>
                            <a:pt x="15" y="40"/>
                          </a:lnTo>
                          <a:lnTo>
                            <a:pt x="20" y="35"/>
                          </a:lnTo>
                          <a:lnTo>
                            <a:pt x="27" y="29"/>
                          </a:lnTo>
                          <a:lnTo>
                            <a:pt x="33" y="25"/>
                          </a:lnTo>
                          <a:lnTo>
                            <a:pt x="39" y="21"/>
                          </a:lnTo>
                          <a:lnTo>
                            <a:pt x="44" y="18"/>
                          </a:lnTo>
                          <a:lnTo>
                            <a:pt x="47" y="16"/>
                          </a:lnTo>
                          <a:lnTo>
                            <a:pt x="53" y="14"/>
                          </a:lnTo>
                          <a:lnTo>
                            <a:pt x="60" y="11"/>
                          </a:lnTo>
                          <a:lnTo>
                            <a:pt x="63" y="9"/>
                          </a:lnTo>
                          <a:lnTo>
                            <a:pt x="72" y="6"/>
                          </a:lnTo>
                          <a:lnTo>
                            <a:pt x="81" y="4"/>
                          </a:lnTo>
                          <a:lnTo>
                            <a:pt x="89" y="2"/>
                          </a:lnTo>
                          <a:lnTo>
                            <a:pt x="98" y="1"/>
                          </a:lnTo>
                          <a:lnTo>
                            <a:pt x="106" y="0"/>
                          </a:lnTo>
                          <a:lnTo>
                            <a:pt x="117" y="0"/>
                          </a:lnTo>
                          <a:lnTo>
                            <a:pt x="124" y="1"/>
                          </a:lnTo>
                          <a:lnTo>
                            <a:pt x="130" y="2"/>
                          </a:lnTo>
                          <a:lnTo>
                            <a:pt x="137" y="3"/>
                          </a:lnTo>
                          <a:lnTo>
                            <a:pt x="144" y="6"/>
                          </a:lnTo>
                          <a:lnTo>
                            <a:pt x="150" y="9"/>
                          </a:lnTo>
                          <a:lnTo>
                            <a:pt x="156" y="11"/>
                          </a:lnTo>
                          <a:lnTo>
                            <a:pt x="161" y="15"/>
                          </a:lnTo>
                          <a:lnTo>
                            <a:pt x="165" y="19"/>
                          </a:lnTo>
                          <a:lnTo>
                            <a:pt x="168" y="24"/>
                          </a:lnTo>
                          <a:lnTo>
                            <a:pt x="171" y="28"/>
                          </a:lnTo>
                          <a:lnTo>
                            <a:pt x="172" y="31"/>
                          </a:lnTo>
                          <a:lnTo>
                            <a:pt x="173" y="33"/>
                          </a:lnTo>
                          <a:lnTo>
                            <a:pt x="174" y="39"/>
                          </a:lnTo>
                          <a:lnTo>
                            <a:pt x="174" y="45"/>
                          </a:lnTo>
                          <a:lnTo>
                            <a:pt x="174" y="51"/>
                          </a:lnTo>
                          <a:lnTo>
                            <a:pt x="173" y="56"/>
                          </a:lnTo>
                          <a:lnTo>
                            <a:pt x="171" y="62"/>
                          </a:lnTo>
                          <a:lnTo>
                            <a:pt x="168" y="67"/>
                          </a:lnTo>
                          <a:lnTo>
                            <a:pt x="164" y="73"/>
                          </a:lnTo>
                          <a:lnTo>
                            <a:pt x="159" y="79"/>
                          </a:lnTo>
                          <a:lnTo>
                            <a:pt x="153" y="84"/>
                          </a:lnTo>
                          <a:lnTo>
                            <a:pt x="147" y="89"/>
                          </a:lnTo>
                          <a:lnTo>
                            <a:pt x="141" y="95"/>
                          </a:lnTo>
                          <a:lnTo>
                            <a:pt x="135" y="99"/>
                          </a:lnTo>
                          <a:lnTo>
                            <a:pt x="126" y="104"/>
                          </a:lnTo>
                          <a:lnTo>
                            <a:pt x="120" y="107"/>
                          </a:lnTo>
                          <a:lnTo>
                            <a:pt x="111" y="110"/>
                          </a:lnTo>
                          <a:lnTo>
                            <a:pt x="102" y="113"/>
                          </a:lnTo>
                          <a:lnTo>
                            <a:pt x="93" y="115"/>
                          </a:lnTo>
                          <a:lnTo>
                            <a:pt x="84" y="117"/>
                          </a:lnTo>
                          <a:lnTo>
                            <a:pt x="77" y="118"/>
                          </a:lnTo>
                          <a:lnTo>
                            <a:pt x="70" y="119"/>
                          </a:lnTo>
                          <a:lnTo>
                            <a:pt x="61" y="119"/>
                          </a:lnTo>
                          <a:lnTo>
                            <a:pt x="53" y="118"/>
                          </a:lnTo>
                          <a:lnTo>
                            <a:pt x="45" y="117"/>
                          </a:lnTo>
                          <a:lnTo>
                            <a:pt x="37" y="115"/>
                          </a:lnTo>
                          <a:lnTo>
                            <a:pt x="32" y="114"/>
                          </a:lnTo>
                          <a:lnTo>
                            <a:pt x="28" y="112"/>
                          </a:lnTo>
                          <a:lnTo>
                            <a:pt x="24" y="110"/>
                          </a:lnTo>
                          <a:lnTo>
                            <a:pt x="20" y="108"/>
                          </a:lnTo>
                          <a:lnTo>
                            <a:pt x="20" y="488"/>
                          </a:lnTo>
                          <a:lnTo>
                            <a:pt x="0" y="488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 cap="flat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4800">
                        <a:latin typeface="Calibri" pitchFamily="34" charset="0"/>
                        <a:cs typeface="Calibri" pitchFamily="34" charset="0"/>
                      </a:endParaRPr>
                    </a:p>
                  </p:txBody>
                </p:sp>
                <p:sp>
                  <p:nvSpPr>
                    <p:cNvPr id="13" name="Freeform 5"/>
                    <p:cNvSpPr>
                      <a:spLocks/>
                    </p:cNvSpPr>
                    <p:nvPr/>
                  </p:nvSpPr>
                  <p:spPr bwMode="auto">
                    <a:xfrm rot="10800000">
                      <a:off x="7220378" y="5354289"/>
                      <a:ext cx="333375" cy="838200"/>
                    </a:xfrm>
                    <a:custGeom>
                      <a:avLst/>
                      <a:gdLst>
                        <a:gd name="T0" fmla="*/ 0 w 175"/>
                        <a:gd name="T1" fmla="*/ 80 h 489"/>
                        <a:gd name="T2" fmla="*/ 0 w 175"/>
                        <a:gd name="T3" fmla="*/ 76 h 489"/>
                        <a:gd name="T4" fmla="*/ 1 w 175"/>
                        <a:gd name="T5" fmla="*/ 66 h 489"/>
                        <a:gd name="T6" fmla="*/ 5 w 175"/>
                        <a:gd name="T7" fmla="*/ 56 h 489"/>
                        <a:gd name="T8" fmla="*/ 11 w 175"/>
                        <a:gd name="T9" fmla="*/ 45 h 489"/>
                        <a:gd name="T10" fmla="*/ 20 w 175"/>
                        <a:gd name="T11" fmla="*/ 35 h 489"/>
                        <a:gd name="T12" fmla="*/ 33 w 175"/>
                        <a:gd name="T13" fmla="*/ 25 h 489"/>
                        <a:gd name="T14" fmla="*/ 44 w 175"/>
                        <a:gd name="T15" fmla="*/ 18 h 489"/>
                        <a:gd name="T16" fmla="*/ 53 w 175"/>
                        <a:gd name="T17" fmla="*/ 14 h 489"/>
                        <a:gd name="T18" fmla="*/ 63 w 175"/>
                        <a:gd name="T19" fmla="*/ 9 h 489"/>
                        <a:gd name="T20" fmla="*/ 81 w 175"/>
                        <a:gd name="T21" fmla="*/ 4 h 489"/>
                        <a:gd name="T22" fmla="*/ 98 w 175"/>
                        <a:gd name="T23" fmla="*/ 1 h 489"/>
                        <a:gd name="T24" fmla="*/ 117 w 175"/>
                        <a:gd name="T25" fmla="*/ 0 h 489"/>
                        <a:gd name="T26" fmla="*/ 130 w 175"/>
                        <a:gd name="T27" fmla="*/ 2 h 489"/>
                        <a:gd name="T28" fmla="*/ 144 w 175"/>
                        <a:gd name="T29" fmla="*/ 6 h 489"/>
                        <a:gd name="T30" fmla="*/ 156 w 175"/>
                        <a:gd name="T31" fmla="*/ 11 h 489"/>
                        <a:gd name="T32" fmla="*/ 165 w 175"/>
                        <a:gd name="T33" fmla="*/ 19 h 489"/>
                        <a:gd name="T34" fmla="*/ 171 w 175"/>
                        <a:gd name="T35" fmla="*/ 28 h 489"/>
                        <a:gd name="T36" fmla="*/ 173 w 175"/>
                        <a:gd name="T37" fmla="*/ 33 h 489"/>
                        <a:gd name="T38" fmla="*/ 174 w 175"/>
                        <a:gd name="T39" fmla="*/ 45 h 489"/>
                        <a:gd name="T40" fmla="*/ 173 w 175"/>
                        <a:gd name="T41" fmla="*/ 56 h 489"/>
                        <a:gd name="T42" fmla="*/ 168 w 175"/>
                        <a:gd name="T43" fmla="*/ 67 h 489"/>
                        <a:gd name="T44" fmla="*/ 159 w 175"/>
                        <a:gd name="T45" fmla="*/ 79 h 489"/>
                        <a:gd name="T46" fmla="*/ 147 w 175"/>
                        <a:gd name="T47" fmla="*/ 89 h 489"/>
                        <a:gd name="T48" fmla="*/ 135 w 175"/>
                        <a:gd name="T49" fmla="*/ 99 h 489"/>
                        <a:gd name="T50" fmla="*/ 120 w 175"/>
                        <a:gd name="T51" fmla="*/ 107 h 489"/>
                        <a:gd name="T52" fmla="*/ 102 w 175"/>
                        <a:gd name="T53" fmla="*/ 113 h 489"/>
                        <a:gd name="T54" fmla="*/ 84 w 175"/>
                        <a:gd name="T55" fmla="*/ 117 h 489"/>
                        <a:gd name="T56" fmla="*/ 70 w 175"/>
                        <a:gd name="T57" fmla="*/ 119 h 489"/>
                        <a:gd name="T58" fmla="*/ 53 w 175"/>
                        <a:gd name="T59" fmla="*/ 118 h 489"/>
                        <a:gd name="T60" fmla="*/ 37 w 175"/>
                        <a:gd name="T61" fmla="*/ 115 h 489"/>
                        <a:gd name="T62" fmla="*/ 28 w 175"/>
                        <a:gd name="T63" fmla="*/ 112 h 489"/>
                        <a:gd name="T64" fmla="*/ 20 w 175"/>
                        <a:gd name="T65" fmla="*/ 108 h 489"/>
                        <a:gd name="T66" fmla="*/ 0 w 175"/>
                        <a:gd name="T67" fmla="*/ 488 h 4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</a:cxnLst>
                      <a:rect l="0" t="0" r="r" b="b"/>
                      <a:pathLst>
                        <a:path w="175" h="489">
                          <a:moveTo>
                            <a:pt x="0" y="488"/>
                          </a:moveTo>
                          <a:lnTo>
                            <a:pt x="0" y="80"/>
                          </a:lnTo>
                          <a:lnTo>
                            <a:pt x="0" y="76"/>
                          </a:lnTo>
                          <a:lnTo>
                            <a:pt x="0" y="71"/>
                          </a:lnTo>
                          <a:lnTo>
                            <a:pt x="1" y="66"/>
                          </a:lnTo>
                          <a:lnTo>
                            <a:pt x="3" y="61"/>
                          </a:lnTo>
                          <a:lnTo>
                            <a:pt x="5" y="56"/>
                          </a:lnTo>
                          <a:lnTo>
                            <a:pt x="8" y="51"/>
                          </a:lnTo>
                          <a:lnTo>
                            <a:pt x="11" y="45"/>
                          </a:lnTo>
                          <a:lnTo>
                            <a:pt x="15" y="40"/>
                          </a:lnTo>
                          <a:lnTo>
                            <a:pt x="20" y="35"/>
                          </a:lnTo>
                          <a:lnTo>
                            <a:pt x="27" y="29"/>
                          </a:lnTo>
                          <a:lnTo>
                            <a:pt x="33" y="25"/>
                          </a:lnTo>
                          <a:lnTo>
                            <a:pt x="39" y="21"/>
                          </a:lnTo>
                          <a:lnTo>
                            <a:pt x="44" y="18"/>
                          </a:lnTo>
                          <a:lnTo>
                            <a:pt x="47" y="16"/>
                          </a:lnTo>
                          <a:lnTo>
                            <a:pt x="53" y="14"/>
                          </a:lnTo>
                          <a:lnTo>
                            <a:pt x="60" y="11"/>
                          </a:lnTo>
                          <a:lnTo>
                            <a:pt x="63" y="9"/>
                          </a:lnTo>
                          <a:lnTo>
                            <a:pt x="72" y="6"/>
                          </a:lnTo>
                          <a:lnTo>
                            <a:pt x="81" y="4"/>
                          </a:lnTo>
                          <a:lnTo>
                            <a:pt x="89" y="2"/>
                          </a:lnTo>
                          <a:lnTo>
                            <a:pt x="98" y="1"/>
                          </a:lnTo>
                          <a:lnTo>
                            <a:pt x="106" y="0"/>
                          </a:lnTo>
                          <a:lnTo>
                            <a:pt x="117" y="0"/>
                          </a:lnTo>
                          <a:lnTo>
                            <a:pt x="124" y="1"/>
                          </a:lnTo>
                          <a:lnTo>
                            <a:pt x="130" y="2"/>
                          </a:lnTo>
                          <a:lnTo>
                            <a:pt x="137" y="3"/>
                          </a:lnTo>
                          <a:lnTo>
                            <a:pt x="144" y="6"/>
                          </a:lnTo>
                          <a:lnTo>
                            <a:pt x="150" y="9"/>
                          </a:lnTo>
                          <a:lnTo>
                            <a:pt x="156" y="11"/>
                          </a:lnTo>
                          <a:lnTo>
                            <a:pt x="161" y="15"/>
                          </a:lnTo>
                          <a:lnTo>
                            <a:pt x="165" y="19"/>
                          </a:lnTo>
                          <a:lnTo>
                            <a:pt x="168" y="24"/>
                          </a:lnTo>
                          <a:lnTo>
                            <a:pt x="171" y="28"/>
                          </a:lnTo>
                          <a:lnTo>
                            <a:pt x="172" y="31"/>
                          </a:lnTo>
                          <a:lnTo>
                            <a:pt x="173" y="33"/>
                          </a:lnTo>
                          <a:lnTo>
                            <a:pt x="174" y="39"/>
                          </a:lnTo>
                          <a:lnTo>
                            <a:pt x="174" y="45"/>
                          </a:lnTo>
                          <a:lnTo>
                            <a:pt x="174" y="51"/>
                          </a:lnTo>
                          <a:lnTo>
                            <a:pt x="173" y="56"/>
                          </a:lnTo>
                          <a:lnTo>
                            <a:pt x="171" y="62"/>
                          </a:lnTo>
                          <a:lnTo>
                            <a:pt x="168" y="67"/>
                          </a:lnTo>
                          <a:lnTo>
                            <a:pt x="164" y="73"/>
                          </a:lnTo>
                          <a:lnTo>
                            <a:pt x="159" y="79"/>
                          </a:lnTo>
                          <a:lnTo>
                            <a:pt x="153" y="84"/>
                          </a:lnTo>
                          <a:lnTo>
                            <a:pt x="147" y="89"/>
                          </a:lnTo>
                          <a:lnTo>
                            <a:pt x="141" y="95"/>
                          </a:lnTo>
                          <a:lnTo>
                            <a:pt x="135" y="99"/>
                          </a:lnTo>
                          <a:lnTo>
                            <a:pt x="126" y="104"/>
                          </a:lnTo>
                          <a:lnTo>
                            <a:pt x="120" y="107"/>
                          </a:lnTo>
                          <a:lnTo>
                            <a:pt x="111" y="110"/>
                          </a:lnTo>
                          <a:lnTo>
                            <a:pt x="102" y="113"/>
                          </a:lnTo>
                          <a:lnTo>
                            <a:pt x="93" y="115"/>
                          </a:lnTo>
                          <a:lnTo>
                            <a:pt x="84" y="117"/>
                          </a:lnTo>
                          <a:lnTo>
                            <a:pt x="77" y="118"/>
                          </a:lnTo>
                          <a:lnTo>
                            <a:pt x="70" y="119"/>
                          </a:lnTo>
                          <a:lnTo>
                            <a:pt x="61" y="119"/>
                          </a:lnTo>
                          <a:lnTo>
                            <a:pt x="53" y="118"/>
                          </a:lnTo>
                          <a:lnTo>
                            <a:pt x="45" y="117"/>
                          </a:lnTo>
                          <a:lnTo>
                            <a:pt x="37" y="115"/>
                          </a:lnTo>
                          <a:lnTo>
                            <a:pt x="32" y="114"/>
                          </a:lnTo>
                          <a:lnTo>
                            <a:pt x="28" y="112"/>
                          </a:lnTo>
                          <a:lnTo>
                            <a:pt x="24" y="110"/>
                          </a:lnTo>
                          <a:lnTo>
                            <a:pt x="20" y="108"/>
                          </a:lnTo>
                          <a:lnTo>
                            <a:pt x="20" y="488"/>
                          </a:lnTo>
                          <a:lnTo>
                            <a:pt x="0" y="488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 cap="flat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4800">
                        <a:latin typeface="Calibri" pitchFamily="34" charset="0"/>
                        <a:cs typeface="Calibri" pitchFamily="34" charset="0"/>
                      </a:endParaRPr>
                    </a:p>
                  </p:txBody>
                </p:sp>
              </p:grpSp>
              <p:grpSp>
                <p:nvGrpSpPr>
                  <p:cNvPr id="117" name="Группа 116"/>
                  <p:cNvGrpSpPr/>
                  <p:nvPr/>
                </p:nvGrpSpPr>
                <p:grpSpPr>
                  <a:xfrm>
                    <a:off x="4792084" y="4293283"/>
                    <a:ext cx="4256932" cy="959314"/>
                    <a:chOff x="533400" y="1734542"/>
                    <a:chExt cx="4256932" cy="959314"/>
                  </a:xfrm>
                </p:grpSpPr>
                <p:cxnSp>
                  <p:nvCxnSpPr>
                    <p:cNvPr id="118" name="Прямая соединительная линия 117"/>
                    <p:cNvCxnSpPr/>
                    <p:nvPr/>
                  </p:nvCxnSpPr>
                  <p:spPr>
                    <a:xfrm>
                      <a:off x="533400" y="2525250"/>
                      <a:ext cx="4256932" cy="8735"/>
                    </a:xfrm>
                    <a:prstGeom prst="line">
                      <a:avLst/>
                    </a:prstGeom>
                    <a:ln w="38100">
                      <a:solidFill>
                        <a:srgbClr val="00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119" name="Group 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49830" y="1827081"/>
                      <a:ext cx="312738" cy="866775"/>
                      <a:chOff x="4116" y="2292"/>
                      <a:chExt cx="107" cy="329"/>
                    </a:xfrm>
                  </p:grpSpPr>
                  <p:sp>
                    <p:nvSpPr>
                      <p:cNvPr id="126" name="Freeform 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16" y="2292"/>
                        <a:ext cx="102" cy="131"/>
                      </a:xfrm>
                      <a:custGeom>
                        <a:avLst/>
                        <a:gdLst>
                          <a:gd name="T0" fmla="*/ 3 w 102"/>
                          <a:gd name="T1" fmla="*/ 129 h 131"/>
                          <a:gd name="T2" fmla="*/ 5 w 102"/>
                          <a:gd name="T3" fmla="*/ 130 h 131"/>
                          <a:gd name="T4" fmla="*/ 53 w 102"/>
                          <a:gd name="T5" fmla="*/ 100 h 131"/>
                          <a:gd name="T6" fmla="*/ 101 w 102"/>
                          <a:gd name="T7" fmla="*/ 62 h 131"/>
                          <a:gd name="T8" fmla="*/ 95 w 102"/>
                          <a:gd name="T9" fmla="*/ 63 h 131"/>
                          <a:gd name="T10" fmla="*/ 57 w 102"/>
                          <a:gd name="T11" fmla="*/ 55 h 131"/>
                          <a:gd name="T12" fmla="*/ 37 w 102"/>
                          <a:gd name="T13" fmla="*/ 45 h 131"/>
                          <a:gd name="T14" fmla="*/ 15 w 102"/>
                          <a:gd name="T15" fmla="*/ 29 h 131"/>
                          <a:gd name="T16" fmla="*/ 4 w 102"/>
                          <a:gd name="T17" fmla="*/ 12 h 131"/>
                          <a:gd name="T18" fmla="*/ 0 w 102"/>
                          <a:gd name="T19" fmla="*/ 0 h 13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02" h="131">
                            <a:moveTo>
                              <a:pt x="3" y="129"/>
                            </a:moveTo>
                            <a:lnTo>
                              <a:pt x="5" y="130"/>
                            </a:lnTo>
                            <a:lnTo>
                              <a:pt x="53" y="100"/>
                            </a:lnTo>
                            <a:lnTo>
                              <a:pt x="101" y="62"/>
                            </a:lnTo>
                            <a:lnTo>
                              <a:pt x="95" y="63"/>
                            </a:lnTo>
                            <a:lnTo>
                              <a:pt x="57" y="55"/>
                            </a:lnTo>
                            <a:lnTo>
                              <a:pt x="37" y="45"/>
                            </a:lnTo>
                            <a:lnTo>
                              <a:pt x="15" y="29"/>
                            </a:lnTo>
                            <a:lnTo>
                              <a:pt x="4" y="1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127" name="Freeform 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20" y="2424"/>
                        <a:ext cx="103" cy="113"/>
                      </a:xfrm>
                      <a:custGeom>
                        <a:avLst/>
                        <a:gdLst>
                          <a:gd name="T0" fmla="*/ 98 w 103"/>
                          <a:gd name="T1" fmla="*/ 112 h 113"/>
                          <a:gd name="T2" fmla="*/ 99 w 103"/>
                          <a:gd name="T3" fmla="*/ 107 h 113"/>
                          <a:gd name="T4" fmla="*/ 102 w 103"/>
                          <a:gd name="T5" fmla="*/ 98 h 113"/>
                          <a:gd name="T6" fmla="*/ 102 w 103"/>
                          <a:gd name="T7" fmla="*/ 88 h 113"/>
                          <a:gd name="T8" fmla="*/ 102 w 103"/>
                          <a:gd name="T9" fmla="*/ 77 h 113"/>
                          <a:gd name="T10" fmla="*/ 94 w 103"/>
                          <a:gd name="T11" fmla="*/ 59 h 113"/>
                          <a:gd name="T12" fmla="*/ 87 w 103"/>
                          <a:gd name="T13" fmla="*/ 47 h 113"/>
                          <a:gd name="T14" fmla="*/ 79 w 103"/>
                          <a:gd name="T15" fmla="*/ 38 h 113"/>
                          <a:gd name="T16" fmla="*/ 68 w 103"/>
                          <a:gd name="T17" fmla="*/ 27 h 113"/>
                          <a:gd name="T18" fmla="*/ 57 w 103"/>
                          <a:gd name="T19" fmla="*/ 18 h 113"/>
                          <a:gd name="T20" fmla="*/ 50 w 103"/>
                          <a:gd name="T21" fmla="*/ 14 h 113"/>
                          <a:gd name="T22" fmla="*/ 33 w 103"/>
                          <a:gd name="T23" fmla="*/ 7 h 113"/>
                          <a:gd name="T24" fmla="*/ 0 w 103"/>
                          <a:gd name="T25" fmla="*/ 0 h 11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</a:cxnLst>
                        <a:rect l="0" t="0" r="r" b="b"/>
                        <a:pathLst>
                          <a:path w="103" h="113">
                            <a:moveTo>
                              <a:pt x="98" y="112"/>
                            </a:moveTo>
                            <a:lnTo>
                              <a:pt x="99" y="107"/>
                            </a:lnTo>
                            <a:lnTo>
                              <a:pt x="102" y="98"/>
                            </a:lnTo>
                            <a:lnTo>
                              <a:pt x="102" y="88"/>
                            </a:lnTo>
                            <a:lnTo>
                              <a:pt x="102" y="77"/>
                            </a:lnTo>
                            <a:lnTo>
                              <a:pt x="94" y="59"/>
                            </a:lnTo>
                            <a:lnTo>
                              <a:pt x="87" y="47"/>
                            </a:lnTo>
                            <a:lnTo>
                              <a:pt x="79" y="38"/>
                            </a:lnTo>
                            <a:lnTo>
                              <a:pt x="68" y="27"/>
                            </a:lnTo>
                            <a:lnTo>
                              <a:pt x="57" y="18"/>
                            </a:lnTo>
                            <a:lnTo>
                              <a:pt x="50" y="14"/>
                            </a:lnTo>
                            <a:lnTo>
                              <a:pt x="33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128" name="Freeform 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33" y="2478"/>
                        <a:ext cx="76" cy="143"/>
                      </a:xfrm>
                      <a:custGeom>
                        <a:avLst/>
                        <a:gdLst>
                          <a:gd name="T0" fmla="*/ 17 w 76"/>
                          <a:gd name="T1" fmla="*/ 142 h 143"/>
                          <a:gd name="T2" fmla="*/ 13 w 76"/>
                          <a:gd name="T3" fmla="*/ 140 h 143"/>
                          <a:gd name="T4" fmla="*/ 11 w 76"/>
                          <a:gd name="T5" fmla="*/ 136 h 143"/>
                          <a:gd name="T6" fmla="*/ 8 w 76"/>
                          <a:gd name="T7" fmla="*/ 126 h 143"/>
                          <a:gd name="T8" fmla="*/ 3 w 76"/>
                          <a:gd name="T9" fmla="*/ 110 h 143"/>
                          <a:gd name="T10" fmla="*/ 0 w 76"/>
                          <a:gd name="T11" fmla="*/ 86 h 143"/>
                          <a:gd name="T12" fmla="*/ 2 w 76"/>
                          <a:gd name="T13" fmla="*/ 74 h 143"/>
                          <a:gd name="T14" fmla="*/ 5 w 76"/>
                          <a:gd name="T15" fmla="*/ 50 h 143"/>
                          <a:gd name="T16" fmla="*/ 13 w 76"/>
                          <a:gd name="T17" fmla="*/ 34 h 143"/>
                          <a:gd name="T18" fmla="*/ 21 w 76"/>
                          <a:gd name="T19" fmla="*/ 26 h 143"/>
                          <a:gd name="T20" fmla="*/ 36 w 76"/>
                          <a:gd name="T21" fmla="*/ 19 h 143"/>
                          <a:gd name="T22" fmla="*/ 75 w 76"/>
                          <a:gd name="T23" fmla="*/ 0 h 14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</a:cxnLst>
                        <a:rect l="0" t="0" r="r" b="b"/>
                        <a:pathLst>
                          <a:path w="76" h="143">
                            <a:moveTo>
                              <a:pt x="17" y="142"/>
                            </a:moveTo>
                            <a:lnTo>
                              <a:pt x="13" y="140"/>
                            </a:lnTo>
                            <a:lnTo>
                              <a:pt x="11" y="136"/>
                            </a:lnTo>
                            <a:lnTo>
                              <a:pt x="8" y="126"/>
                            </a:lnTo>
                            <a:lnTo>
                              <a:pt x="3" y="110"/>
                            </a:lnTo>
                            <a:lnTo>
                              <a:pt x="0" y="86"/>
                            </a:lnTo>
                            <a:lnTo>
                              <a:pt x="2" y="74"/>
                            </a:lnTo>
                            <a:lnTo>
                              <a:pt x="5" y="50"/>
                            </a:lnTo>
                            <a:lnTo>
                              <a:pt x="13" y="34"/>
                            </a:lnTo>
                            <a:lnTo>
                              <a:pt x="21" y="26"/>
                            </a:lnTo>
                            <a:lnTo>
                              <a:pt x="36" y="19"/>
                            </a:lnTo>
                            <a:lnTo>
                              <a:pt x="75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</p:grpSp>
                <p:grpSp>
                  <p:nvGrpSpPr>
                    <p:cNvPr id="120" name="Group 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42197" y="1734542"/>
                      <a:ext cx="312738" cy="866775"/>
                      <a:chOff x="4116" y="2292"/>
                      <a:chExt cx="107" cy="329"/>
                    </a:xfrm>
                  </p:grpSpPr>
                  <p:sp>
                    <p:nvSpPr>
                      <p:cNvPr id="123" name="Freeform 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16" y="2292"/>
                        <a:ext cx="102" cy="131"/>
                      </a:xfrm>
                      <a:custGeom>
                        <a:avLst/>
                        <a:gdLst>
                          <a:gd name="T0" fmla="*/ 3 w 102"/>
                          <a:gd name="T1" fmla="*/ 129 h 131"/>
                          <a:gd name="T2" fmla="*/ 5 w 102"/>
                          <a:gd name="T3" fmla="*/ 130 h 131"/>
                          <a:gd name="T4" fmla="*/ 53 w 102"/>
                          <a:gd name="T5" fmla="*/ 100 h 131"/>
                          <a:gd name="T6" fmla="*/ 101 w 102"/>
                          <a:gd name="T7" fmla="*/ 62 h 131"/>
                          <a:gd name="T8" fmla="*/ 95 w 102"/>
                          <a:gd name="T9" fmla="*/ 63 h 131"/>
                          <a:gd name="T10" fmla="*/ 57 w 102"/>
                          <a:gd name="T11" fmla="*/ 55 h 131"/>
                          <a:gd name="T12" fmla="*/ 37 w 102"/>
                          <a:gd name="T13" fmla="*/ 45 h 131"/>
                          <a:gd name="T14" fmla="*/ 15 w 102"/>
                          <a:gd name="T15" fmla="*/ 29 h 131"/>
                          <a:gd name="T16" fmla="*/ 4 w 102"/>
                          <a:gd name="T17" fmla="*/ 12 h 131"/>
                          <a:gd name="T18" fmla="*/ 0 w 102"/>
                          <a:gd name="T19" fmla="*/ 0 h 13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02" h="131">
                            <a:moveTo>
                              <a:pt x="3" y="129"/>
                            </a:moveTo>
                            <a:lnTo>
                              <a:pt x="5" y="130"/>
                            </a:lnTo>
                            <a:lnTo>
                              <a:pt x="53" y="100"/>
                            </a:lnTo>
                            <a:lnTo>
                              <a:pt x="101" y="62"/>
                            </a:lnTo>
                            <a:lnTo>
                              <a:pt x="95" y="63"/>
                            </a:lnTo>
                            <a:lnTo>
                              <a:pt x="57" y="55"/>
                            </a:lnTo>
                            <a:lnTo>
                              <a:pt x="37" y="45"/>
                            </a:lnTo>
                            <a:lnTo>
                              <a:pt x="15" y="29"/>
                            </a:lnTo>
                            <a:lnTo>
                              <a:pt x="4" y="1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124" name="Freeform 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20" y="2424"/>
                        <a:ext cx="103" cy="113"/>
                      </a:xfrm>
                      <a:custGeom>
                        <a:avLst/>
                        <a:gdLst>
                          <a:gd name="T0" fmla="*/ 98 w 103"/>
                          <a:gd name="T1" fmla="*/ 112 h 113"/>
                          <a:gd name="T2" fmla="*/ 99 w 103"/>
                          <a:gd name="T3" fmla="*/ 107 h 113"/>
                          <a:gd name="T4" fmla="*/ 102 w 103"/>
                          <a:gd name="T5" fmla="*/ 98 h 113"/>
                          <a:gd name="T6" fmla="*/ 102 w 103"/>
                          <a:gd name="T7" fmla="*/ 88 h 113"/>
                          <a:gd name="T8" fmla="*/ 102 w 103"/>
                          <a:gd name="T9" fmla="*/ 77 h 113"/>
                          <a:gd name="T10" fmla="*/ 94 w 103"/>
                          <a:gd name="T11" fmla="*/ 59 h 113"/>
                          <a:gd name="T12" fmla="*/ 87 w 103"/>
                          <a:gd name="T13" fmla="*/ 47 h 113"/>
                          <a:gd name="T14" fmla="*/ 79 w 103"/>
                          <a:gd name="T15" fmla="*/ 38 h 113"/>
                          <a:gd name="T16" fmla="*/ 68 w 103"/>
                          <a:gd name="T17" fmla="*/ 27 h 113"/>
                          <a:gd name="T18" fmla="*/ 57 w 103"/>
                          <a:gd name="T19" fmla="*/ 18 h 113"/>
                          <a:gd name="T20" fmla="*/ 50 w 103"/>
                          <a:gd name="T21" fmla="*/ 14 h 113"/>
                          <a:gd name="T22" fmla="*/ 33 w 103"/>
                          <a:gd name="T23" fmla="*/ 7 h 113"/>
                          <a:gd name="T24" fmla="*/ 0 w 103"/>
                          <a:gd name="T25" fmla="*/ 0 h 11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</a:cxnLst>
                        <a:rect l="0" t="0" r="r" b="b"/>
                        <a:pathLst>
                          <a:path w="103" h="113">
                            <a:moveTo>
                              <a:pt x="98" y="112"/>
                            </a:moveTo>
                            <a:lnTo>
                              <a:pt x="99" y="107"/>
                            </a:lnTo>
                            <a:lnTo>
                              <a:pt x="102" y="98"/>
                            </a:lnTo>
                            <a:lnTo>
                              <a:pt x="102" y="88"/>
                            </a:lnTo>
                            <a:lnTo>
                              <a:pt x="102" y="77"/>
                            </a:lnTo>
                            <a:lnTo>
                              <a:pt x="94" y="59"/>
                            </a:lnTo>
                            <a:lnTo>
                              <a:pt x="87" y="47"/>
                            </a:lnTo>
                            <a:lnTo>
                              <a:pt x="79" y="38"/>
                            </a:lnTo>
                            <a:lnTo>
                              <a:pt x="68" y="27"/>
                            </a:lnTo>
                            <a:lnTo>
                              <a:pt x="57" y="18"/>
                            </a:lnTo>
                            <a:lnTo>
                              <a:pt x="50" y="14"/>
                            </a:lnTo>
                            <a:lnTo>
                              <a:pt x="33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125" name="Freeform 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33" y="2478"/>
                        <a:ext cx="76" cy="143"/>
                      </a:xfrm>
                      <a:custGeom>
                        <a:avLst/>
                        <a:gdLst>
                          <a:gd name="T0" fmla="*/ 17 w 76"/>
                          <a:gd name="T1" fmla="*/ 142 h 143"/>
                          <a:gd name="T2" fmla="*/ 13 w 76"/>
                          <a:gd name="T3" fmla="*/ 140 h 143"/>
                          <a:gd name="T4" fmla="*/ 11 w 76"/>
                          <a:gd name="T5" fmla="*/ 136 h 143"/>
                          <a:gd name="T6" fmla="*/ 8 w 76"/>
                          <a:gd name="T7" fmla="*/ 126 h 143"/>
                          <a:gd name="T8" fmla="*/ 3 w 76"/>
                          <a:gd name="T9" fmla="*/ 110 h 143"/>
                          <a:gd name="T10" fmla="*/ 0 w 76"/>
                          <a:gd name="T11" fmla="*/ 86 h 143"/>
                          <a:gd name="T12" fmla="*/ 2 w 76"/>
                          <a:gd name="T13" fmla="*/ 74 h 143"/>
                          <a:gd name="T14" fmla="*/ 5 w 76"/>
                          <a:gd name="T15" fmla="*/ 50 h 143"/>
                          <a:gd name="T16" fmla="*/ 13 w 76"/>
                          <a:gd name="T17" fmla="*/ 34 h 143"/>
                          <a:gd name="T18" fmla="*/ 21 w 76"/>
                          <a:gd name="T19" fmla="*/ 26 h 143"/>
                          <a:gd name="T20" fmla="*/ 36 w 76"/>
                          <a:gd name="T21" fmla="*/ 19 h 143"/>
                          <a:gd name="T22" fmla="*/ 75 w 76"/>
                          <a:gd name="T23" fmla="*/ 0 h 14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</a:cxnLst>
                        <a:rect l="0" t="0" r="r" b="b"/>
                        <a:pathLst>
                          <a:path w="76" h="143">
                            <a:moveTo>
                              <a:pt x="17" y="142"/>
                            </a:moveTo>
                            <a:lnTo>
                              <a:pt x="13" y="140"/>
                            </a:lnTo>
                            <a:lnTo>
                              <a:pt x="11" y="136"/>
                            </a:lnTo>
                            <a:lnTo>
                              <a:pt x="8" y="126"/>
                            </a:lnTo>
                            <a:lnTo>
                              <a:pt x="3" y="110"/>
                            </a:lnTo>
                            <a:lnTo>
                              <a:pt x="0" y="86"/>
                            </a:lnTo>
                            <a:lnTo>
                              <a:pt x="2" y="74"/>
                            </a:lnTo>
                            <a:lnTo>
                              <a:pt x="5" y="50"/>
                            </a:lnTo>
                            <a:lnTo>
                              <a:pt x="13" y="34"/>
                            </a:lnTo>
                            <a:lnTo>
                              <a:pt x="21" y="26"/>
                            </a:lnTo>
                            <a:lnTo>
                              <a:pt x="36" y="19"/>
                            </a:lnTo>
                            <a:lnTo>
                              <a:pt x="75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</p:grpSp>
                <p:sp>
                  <p:nvSpPr>
                    <p:cNvPr id="121" name="Freeform 5"/>
                    <p:cNvSpPr>
                      <a:spLocks/>
                    </p:cNvSpPr>
                    <p:nvPr/>
                  </p:nvSpPr>
                  <p:spPr bwMode="auto">
                    <a:xfrm rot="10800000">
                      <a:off x="1500772" y="1772490"/>
                      <a:ext cx="333375" cy="838200"/>
                    </a:xfrm>
                    <a:custGeom>
                      <a:avLst/>
                      <a:gdLst>
                        <a:gd name="T0" fmla="*/ 0 w 175"/>
                        <a:gd name="T1" fmla="*/ 80 h 489"/>
                        <a:gd name="T2" fmla="*/ 0 w 175"/>
                        <a:gd name="T3" fmla="*/ 76 h 489"/>
                        <a:gd name="T4" fmla="*/ 1 w 175"/>
                        <a:gd name="T5" fmla="*/ 66 h 489"/>
                        <a:gd name="T6" fmla="*/ 5 w 175"/>
                        <a:gd name="T7" fmla="*/ 56 h 489"/>
                        <a:gd name="T8" fmla="*/ 11 w 175"/>
                        <a:gd name="T9" fmla="*/ 45 h 489"/>
                        <a:gd name="T10" fmla="*/ 20 w 175"/>
                        <a:gd name="T11" fmla="*/ 35 h 489"/>
                        <a:gd name="T12" fmla="*/ 33 w 175"/>
                        <a:gd name="T13" fmla="*/ 25 h 489"/>
                        <a:gd name="T14" fmla="*/ 44 w 175"/>
                        <a:gd name="T15" fmla="*/ 18 h 489"/>
                        <a:gd name="T16" fmla="*/ 53 w 175"/>
                        <a:gd name="T17" fmla="*/ 14 h 489"/>
                        <a:gd name="T18" fmla="*/ 63 w 175"/>
                        <a:gd name="T19" fmla="*/ 9 h 489"/>
                        <a:gd name="T20" fmla="*/ 81 w 175"/>
                        <a:gd name="T21" fmla="*/ 4 h 489"/>
                        <a:gd name="T22" fmla="*/ 98 w 175"/>
                        <a:gd name="T23" fmla="*/ 1 h 489"/>
                        <a:gd name="T24" fmla="*/ 117 w 175"/>
                        <a:gd name="T25" fmla="*/ 0 h 489"/>
                        <a:gd name="T26" fmla="*/ 130 w 175"/>
                        <a:gd name="T27" fmla="*/ 2 h 489"/>
                        <a:gd name="T28" fmla="*/ 144 w 175"/>
                        <a:gd name="T29" fmla="*/ 6 h 489"/>
                        <a:gd name="T30" fmla="*/ 156 w 175"/>
                        <a:gd name="T31" fmla="*/ 11 h 489"/>
                        <a:gd name="T32" fmla="*/ 165 w 175"/>
                        <a:gd name="T33" fmla="*/ 19 h 489"/>
                        <a:gd name="T34" fmla="*/ 171 w 175"/>
                        <a:gd name="T35" fmla="*/ 28 h 489"/>
                        <a:gd name="T36" fmla="*/ 173 w 175"/>
                        <a:gd name="T37" fmla="*/ 33 h 489"/>
                        <a:gd name="T38" fmla="*/ 174 w 175"/>
                        <a:gd name="T39" fmla="*/ 45 h 489"/>
                        <a:gd name="T40" fmla="*/ 173 w 175"/>
                        <a:gd name="T41" fmla="*/ 56 h 489"/>
                        <a:gd name="T42" fmla="*/ 168 w 175"/>
                        <a:gd name="T43" fmla="*/ 67 h 489"/>
                        <a:gd name="T44" fmla="*/ 159 w 175"/>
                        <a:gd name="T45" fmla="*/ 79 h 489"/>
                        <a:gd name="T46" fmla="*/ 147 w 175"/>
                        <a:gd name="T47" fmla="*/ 89 h 489"/>
                        <a:gd name="T48" fmla="*/ 135 w 175"/>
                        <a:gd name="T49" fmla="*/ 99 h 489"/>
                        <a:gd name="T50" fmla="*/ 120 w 175"/>
                        <a:gd name="T51" fmla="*/ 107 h 489"/>
                        <a:gd name="T52" fmla="*/ 102 w 175"/>
                        <a:gd name="T53" fmla="*/ 113 h 489"/>
                        <a:gd name="T54" fmla="*/ 84 w 175"/>
                        <a:gd name="T55" fmla="*/ 117 h 489"/>
                        <a:gd name="T56" fmla="*/ 70 w 175"/>
                        <a:gd name="T57" fmla="*/ 119 h 489"/>
                        <a:gd name="T58" fmla="*/ 53 w 175"/>
                        <a:gd name="T59" fmla="*/ 118 h 489"/>
                        <a:gd name="T60" fmla="*/ 37 w 175"/>
                        <a:gd name="T61" fmla="*/ 115 h 489"/>
                        <a:gd name="T62" fmla="*/ 28 w 175"/>
                        <a:gd name="T63" fmla="*/ 112 h 489"/>
                        <a:gd name="T64" fmla="*/ 20 w 175"/>
                        <a:gd name="T65" fmla="*/ 108 h 489"/>
                        <a:gd name="T66" fmla="*/ 0 w 175"/>
                        <a:gd name="T67" fmla="*/ 488 h 4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</a:cxnLst>
                      <a:rect l="0" t="0" r="r" b="b"/>
                      <a:pathLst>
                        <a:path w="175" h="489">
                          <a:moveTo>
                            <a:pt x="0" y="488"/>
                          </a:moveTo>
                          <a:lnTo>
                            <a:pt x="0" y="80"/>
                          </a:lnTo>
                          <a:lnTo>
                            <a:pt x="0" y="76"/>
                          </a:lnTo>
                          <a:lnTo>
                            <a:pt x="0" y="71"/>
                          </a:lnTo>
                          <a:lnTo>
                            <a:pt x="1" y="66"/>
                          </a:lnTo>
                          <a:lnTo>
                            <a:pt x="3" y="61"/>
                          </a:lnTo>
                          <a:lnTo>
                            <a:pt x="5" y="56"/>
                          </a:lnTo>
                          <a:lnTo>
                            <a:pt x="8" y="51"/>
                          </a:lnTo>
                          <a:lnTo>
                            <a:pt x="11" y="45"/>
                          </a:lnTo>
                          <a:lnTo>
                            <a:pt x="15" y="40"/>
                          </a:lnTo>
                          <a:lnTo>
                            <a:pt x="20" y="35"/>
                          </a:lnTo>
                          <a:lnTo>
                            <a:pt x="27" y="29"/>
                          </a:lnTo>
                          <a:lnTo>
                            <a:pt x="33" y="25"/>
                          </a:lnTo>
                          <a:lnTo>
                            <a:pt x="39" y="21"/>
                          </a:lnTo>
                          <a:lnTo>
                            <a:pt x="44" y="18"/>
                          </a:lnTo>
                          <a:lnTo>
                            <a:pt x="47" y="16"/>
                          </a:lnTo>
                          <a:lnTo>
                            <a:pt x="53" y="14"/>
                          </a:lnTo>
                          <a:lnTo>
                            <a:pt x="60" y="11"/>
                          </a:lnTo>
                          <a:lnTo>
                            <a:pt x="63" y="9"/>
                          </a:lnTo>
                          <a:lnTo>
                            <a:pt x="72" y="6"/>
                          </a:lnTo>
                          <a:lnTo>
                            <a:pt x="81" y="4"/>
                          </a:lnTo>
                          <a:lnTo>
                            <a:pt x="89" y="2"/>
                          </a:lnTo>
                          <a:lnTo>
                            <a:pt x="98" y="1"/>
                          </a:lnTo>
                          <a:lnTo>
                            <a:pt x="106" y="0"/>
                          </a:lnTo>
                          <a:lnTo>
                            <a:pt x="117" y="0"/>
                          </a:lnTo>
                          <a:lnTo>
                            <a:pt x="124" y="1"/>
                          </a:lnTo>
                          <a:lnTo>
                            <a:pt x="130" y="2"/>
                          </a:lnTo>
                          <a:lnTo>
                            <a:pt x="137" y="3"/>
                          </a:lnTo>
                          <a:lnTo>
                            <a:pt x="144" y="6"/>
                          </a:lnTo>
                          <a:lnTo>
                            <a:pt x="150" y="9"/>
                          </a:lnTo>
                          <a:lnTo>
                            <a:pt x="156" y="11"/>
                          </a:lnTo>
                          <a:lnTo>
                            <a:pt x="161" y="15"/>
                          </a:lnTo>
                          <a:lnTo>
                            <a:pt x="165" y="19"/>
                          </a:lnTo>
                          <a:lnTo>
                            <a:pt x="168" y="24"/>
                          </a:lnTo>
                          <a:lnTo>
                            <a:pt x="171" y="28"/>
                          </a:lnTo>
                          <a:lnTo>
                            <a:pt x="172" y="31"/>
                          </a:lnTo>
                          <a:lnTo>
                            <a:pt x="173" y="33"/>
                          </a:lnTo>
                          <a:lnTo>
                            <a:pt x="174" y="39"/>
                          </a:lnTo>
                          <a:lnTo>
                            <a:pt x="174" y="45"/>
                          </a:lnTo>
                          <a:lnTo>
                            <a:pt x="174" y="51"/>
                          </a:lnTo>
                          <a:lnTo>
                            <a:pt x="173" y="56"/>
                          </a:lnTo>
                          <a:lnTo>
                            <a:pt x="171" y="62"/>
                          </a:lnTo>
                          <a:lnTo>
                            <a:pt x="168" y="67"/>
                          </a:lnTo>
                          <a:lnTo>
                            <a:pt x="164" y="73"/>
                          </a:lnTo>
                          <a:lnTo>
                            <a:pt x="159" y="79"/>
                          </a:lnTo>
                          <a:lnTo>
                            <a:pt x="153" y="84"/>
                          </a:lnTo>
                          <a:lnTo>
                            <a:pt x="147" y="89"/>
                          </a:lnTo>
                          <a:lnTo>
                            <a:pt x="141" y="95"/>
                          </a:lnTo>
                          <a:lnTo>
                            <a:pt x="135" y="99"/>
                          </a:lnTo>
                          <a:lnTo>
                            <a:pt x="126" y="104"/>
                          </a:lnTo>
                          <a:lnTo>
                            <a:pt x="120" y="107"/>
                          </a:lnTo>
                          <a:lnTo>
                            <a:pt x="111" y="110"/>
                          </a:lnTo>
                          <a:lnTo>
                            <a:pt x="102" y="113"/>
                          </a:lnTo>
                          <a:lnTo>
                            <a:pt x="93" y="115"/>
                          </a:lnTo>
                          <a:lnTo>
                            <a:pt x="84" y="117"/>
                          </a:lnTo>
                          <a:lnTo>
                            <a:pt x="77" y="118"/>
                          </a:lnTo>
                          <a:lnTo>
                            <a:pt x="70" y="119"/>
                          </a:lnTo>
                          <a:lnTo>
                            <a:pt x="61" y="119"/>
                          </a:lnTo>
                          <a:lnTo>
                            <a:pt x="53" y="118"/>
                          </a:lnTo>
                          <a:lnTo>
                            <a:pt x="45" y="117"/>
                          </a:lnTo>
                          <a:lnTo>
                            <a:pt x="37" y="115"/>
                          </a:lnTo>
                          <a:lnTo>
                            <a:pt x="32" y="114"/>
                          </a:lnTo>
                          <a:lnTo>
                            <a:pt x="28" y="112"/>
                          </a:lnTo>
                          <a:lnTo>
                            <a:pt x="24" y="110"/>
                          </a:lnTo>
                          <a:lnTo>
                            <a:pt x="20" y="108"/>
                          </a:lnTo>
                          <a:lnTo>
                            <a:pt x="20" y="488"/>
                          </a:lnTo>
                          <a:lnTo>
                            <a:pt x="0" y="488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 cap="flat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4800">
                        <a:latin typeface="Calibri" pitchFamily="34" charset="0"/>
                        <a:cs typeface="Calibri" pitchFamily="34" charset="0"/>
                      </a:endParaRPr>
                    </a:p>
                  </p:txBody>
                </p:sp>
                <p:sp>
                  <p:nvSpPr>
                    <p:cNvPr id="122" name="Freeform 5"/>
                    <p:cNvSpPr>
                      <a:spLocks/>
                    </p:cNvSpPr>
                    <p:nvPr/>
                  </p:nvSpPr>
                  <p:spPr bwMode="auto">
                    <a:xfrm rot="10800000">
                      <a:off x="2976027" y="1783539"/>
                      <a:ext cx="333375" cy="838200"/>
                    </a:xfrm>
                    <a:custGeom>
                      <a:avLst/>
                      <a:gdLst>
                        <a:gd name="T0" fmla="*/ 0 w 175"/>
                        <a:gd name="T1" fmla="*/ 80 h 489"/>
                        <a:gd name="T2" fmla="*/ 0 w 175"/>
                        <a:gd name="T3" fmla="*/ 76 h 489"/>
                        <a:gd name="T4" fmla="*/ 1 w 175"/>
                        <a:gd name="T5" fmla="*/ 66 h 489"/>
                        <a:gd name="T6" fmla="*/ 5 w 175"/>
                        <a:gd name="T7" fmla="*/ 56 h 489"/>
                        <a:gd name="T8" fmla="*/ 11 w 175"/>
                        <a:gd name="T9" fmla="*/ 45 h 489"/>
                        <a:gd name="T10" fmla="*/ 20 w 175"/>
                        <a:gd name="T11" fmla="*/ 35 h 489"/>
                        <a:gd name="T12" fmla="*/ 33 w 175"/>
                        <a:gd name="T13" fmla="*/ 25 h 489"/>
                        <a:gd name="T14" fmla="*/ 44 w 175"/>
                        <a:gd name="T15" fmla="*/ 18 h 489"/>
                        <a:gd name="T16" fmla="*/ 53 w 175"/>
                        <a:gd name="T17" fmla="*/ 14 h 489"/>
                        <a:gd name="T18" fmla="*/ 63 w 175"/>
                        <a:gd name="T19" fmla="*/ 9 h 489"/>
                        <a:gd name="T20" fmla="*/ 81 w 175"/>
                        <a:gd name="T21" fmla="*/ 4 h 489"/>
                        <a:gd name="T22" fmla="*/ 98 w 175"/>
                        <a:gd name="T23" fmla="*/ 1 h 489"/>
                        <a:gd name="T24" fmla="*/ 117 w 175"/>
                        <a:gd name="T25" fmla="*/ 0 h 489"/>
                        <a:gd name="T26" fmla="*/ 130 w 175"/>
                        <a:gd name="T27" fmla="*/ 2 h 489"/>
                        <a:gd name="T28" fmla="*/ 144 w 175"/>
                        <a:gd name="T29" fmla="*/ 6 h 489"/>
                        <a:gd name="T30" fmla="*/ 156 w 175"/>
                        <a:gd name="T31" fmla="*/ 11 h 489"/>
                        <a:gd name="T32" fmla="*/ 165 w 175"/>
                        <a:gd name="T33" fmla="*/ 19 h 489"/>
                        <a:gd name="T34" fmla="*/ 171 w 175"/>
                        <a:gd name="T35" fmla="*/ 28 h 489"/>
                        <a:gd name="T36" fmla="*/ 173 w 175"/>
                        <a:gd name="T37" fmla="*/ 33 h 489"/>
                        <a:gd name="T38" fmla="*/ 174 w 175"/>
                        <a:gd name="T39" fmla="*/ 45 h 489"/>
                        <a:gd name="T40" fmla="*/ 173 w 175"/>
                        <a:gd name="T41" fmla="*/ 56 h 489"/>
                        <a:gd name="T42" fmla="*/ 168 w 175"/>
                        <a:gd name="T43" fmla="*/ 67 h 489"/>
                        <a:gd name="T44" fmla="*/ 159 w 175"/>
                        <a:gd name="T45" fmla="*/ 79 h 489"/>
                        <a:gd name="T46" fmla="*/ 147 w 175"/>
                        <a:gd name="T47" fmla="*/ 89 h 489"/>
                        <a:gd name="T48" fmla="*/ 135 w 175"/>
                        <a:gd name="T49" fmla="*/ 99 h 489"/>
                        <a:gd name="T50" fmla="*/ 120 w 175"/>
                        <a:gd name="T51" fmla="*/ 107 h 489"/>
                        <a:gd name="T52" fmla="*/ 102 w 175"/>
                        <a:gd name="T53" fmla="*/ 113 h 489"/>
                        <a:gd name="T54" fmla="*/ 84 w 175"/>
                        <a:gd name="T55" fmla="*/ 117 h 489"/>
                        <a:gd name="T56" fmla="*/ 70 w 175"/>
                        <a:gd name="T57" fmla="*/ 119 h 489"/>
                        <a:gd name="T58" fmla="*/ 53 w 175"/>
                        <a:gd name="T59" fmla="*/ 118 h 489"/>
                        <a:gd name="T60" fmla="*/ 37 w 175"/>
                        <a:gd name="T61" fmla="*/ 115 h 489"/>
                        <a:gd name="T62" fmla="*/ 28 w 175"/>
                        <a:gd name="T63" fmla="*/ 112 h 489"/>
                        <a:gd name="T64" fmla="*/ 20 w 175"/>
                        <a:gd name="T65" fmla="*/ 108 h 489"/>
                        <a:gd name="T66" fmla="*/ 0 w 175"/>
                        <a:gd name="T67" fmla="*/ 488 h 4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</a:cxnLst>
                      <a:rect l="0" t="0" r="r" b="b"/>
                      <a:pathLst>
                        <a:path w="175" h="489">
                          <a:moveTo>
                            <a:pt x="0" y="488"/>
                          </a:moveTo>
                          <a:lnTo>
                            <a:pt x="0" y="80"/>
                          </a:lnTo>
                          <a:lnTo>
                            <a:pt x="0" y="76"/>
                          </a:lnTo>
                          <a:lnTo>
                            <a:pt x="0" y="71"/>
                          </a:lnTo>
                          <a:lnTo>
                            <a:pt x="1" y="66"/>
                          </a:lnTo>
                          <a:lnTo>
                            <a:pt x="3" y="61"/>
                          </a:lnTo>
                          <a:lnTo>
                            <a:pt x="5" y="56"/>
                          </a:lnTo>
                          <a:lnTo>
                            <a:pt x="8" y="51"/>
                          </a:lnTo>
                          <a:lnTo>
                            <a:pt x="11" y="45"/>
                          </a:lnTo>
                          <a:lnTo>
                            <a:pt x="15" y="40"/>
                          </a:lnTo>
                          <a:lnTo>
                            <a:pt x="20" y="35"/>
                          </a:lnTo>
                          <a:lnTo>
                            <a:pt x="27" y="29"/>
                          </a:lnTo>
                          <a:lnTo>
                            <a:pt x="33" y="25"/>
                          </a:lnTo>
                          <a:lnTo>
                            <a:pt x="39" y="21"/>
                          </a:lnTo>
                          <a:lnTo>
                            <a:pt x="44" y="18"/>
                          </a:lnTo>
                          <a:lnTo>
                            <a:pt x="47" y="16"/>
                          </a:lnTo>
                          <a:lnTo>
                            <a:pt x="53" y="14"/>
                          </a:lnTo>
                          <a:lnTo>
                            <a:pt x="60" y="11"/>
                          </a:lnTo>
                          <a:lnTo>
                            <a:pt x="63" y="9"/>
                          </a:lnTo>
                          <a:lnTo>
                            <a:pt x="72" y="6"/>
                          </a:lnTo>
                          <a:lnTo>
                            <a:pt x="81" y="4"/>
                          </a:lnTo>
                          <a:lnTo>
                            <a:pt x="89" y="2"/>
                          </a:lnTo>
                          <a:lnTo>
                            <a:pt x="98" y="1"/>
                          </a:lnTo>
                          <a:lnTo>
                            <a:pt x="106" y="0"/>
                          </a:lnTo>
                          <a:lnTo>
                            <a:pt x="117" y="0"/>
                          </a:lnTo>
                          <a:lnTo>
                            <a:pt x="124" y="1"/>
                          </a:lnTo>
                          <a:lnTo>
                            <a:pt x="130" y="2"/>
                          </a:lnTo>
                          <a:lnTo>
                            <a:pt x="137" y="3"/>
                          </a:lnTo>
                          <a:lnTo>
                            <a:pt x="144" y="6"/>
                          </a:lnTo>
                          <a:lnTo>
                            <a:pt x="150" y="9"/>
                          </a:lnTo>
                          <a:lnTo>
                            <a:pt x="156" y="11"/>
                          </a:lnTo>
                          <a:lnTo>
                            <a:pt x="161" y="15"/>
                          </a:lnTo>
                          <a:lnTo>
                            <a:pt x="165" y="19"/>
                          </a:lnTo>
                          <a:lnTo>
                            <a:pt x="168" y="24"/>
                          </a:lnTo>
                          <a:lnTo>
                            <a:pt x="171" y="28"/>
                          </a:lnTo>
                          <a:lnTo>
                            <a:pt x="172" y="31"/>
                          </a:lnTo>
                          <a:lnTo>
                            <a:pt x="173" y="33"/>
                          </a:lnTo>
                          <a:lnTo>
                            <a:pt x="174" y="39"/>
                          </a:lnTo>
                          <a:lnTo>
                            <a:pt x="174" y="45"/>
                          </a:lnTo>
                          <a:lnTo>
                            <a:pt x="174" y="51"/>
                          </a:lnTo>
                          <a:lnTo>
                            <a:pt x="173" y="56"/>
                          </a:lnTo>
                          <a:lnTo>
                            <a:pt x="171" y="62"/>
                          </a:lnTo>
                          <a:lnTo>
                            <a:pt x="168" y="67"/>
                          </a:lnTo>
                          <a:lnTo>
                            <a:pt x="164" y="73"/>
                          </a:lnTo>
                          <a:lnTo>
                            <a:pt x="159" y="79"/>
                          </a:lnTo>
                          <a:lnTo>
                            <a:pt x="153" y="84"/>
                          </a:lnTo>
                          <a:lnTo>
                            <a:pt x="147" y="89"/>
                          </a:lnTo>
                          <a:lnTo>
                            <a:pt x="141" y="95"/>
                          </a:lnTo>
                          <a:lnTo>
                            <a:pt x="135" y="99"/>
                          </a:lnTo>
                          <a:lnTo>
                            <a:pt x="126" y="104"/>
                          </a:lnTo>
                          <a:lnTo>
                            <a:pt x="120" y="107"/>
                          </a:lnTo>
                          <a:lnTo>
                            <a:pt x="111" y="110"/>
                          </a:lnTo>
                          <a:lnTo>
                            <a:pt x="102" y="113"/>
                          </a:lnTo>
                          <a:lnTo>
                            <a:pt x="93" y="115"/>
                          </a:lnTo>
                          <a:lnTo>
                            <a:pt x="84" y="117"/>
                          </a:lnTo>
                          <a:lnTo>
                            <a:pt x="77" y="118"/>
                          </a:lnTo>
                          <a:lnTo>
                            <a:pt x="70" y="119"/>
                          </a:lnTo>
                          <a:lnTo>
                            <a:pt x="61" y="119"/>
                          </a:lnTo>
                          <a:lnTo>
                            <a:pt x="53" y="118"/>
                          </a:lnTo>
                          <a:lnTo>
                            <a:pt x="45" y="117"/>
                          </a:lnTo>
                          <a:lnTo>
                            <a:pt x="37" y="115"/>
                          </a:lnTo>
                          <a:lnTo>
                            <a:pt x="32" y="114"/>
                          </a:lnTo>
                          <a:lnTo>
                            <a:pt x="28" y="112"/>
                          </a:lnTo>
                          <a:lnTo>
                            <a:pt x="24" y="110"/>
                          </a:lnTo>
                          <a:lnTo>
                            <a:pt x="20" y="108"/>
                          </a:lnTo>
                          <a:lnTo>
                            <a:pt x="20" y="488"/>
                          </a:lnTo>
                          <a:lnTo>
                            <a:pt x="0" y="488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 cap="flat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4800">
                        <a:latin typeface="Calibri" pitchFamily="34" charset="0"/>
                        <a:cs typeface="Calibr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165" name="Группа 164"/>
                <p:cNvGrpSpPr/>
                <p:nvPr/>
              </p:nvGrpSpPr>
              <p:grpSpPr>
                <a:xfrm>
                  <a:off x="203767" y="5514573"/>
                  <a:ext cx="8815683" cy="934601"/>
                  <a:chOff x="203767" y="5514573"/>
                  <a:chExt cx="8815683" cy="934601"/>
                </a:xfrm>
              </p:grpSpPr>
              <p:grpSp>
                <p:nvGrpSpPr>
                  <p:cNvPr id="132" name="Группа 131"/>
                  <p:cNvGrpSpPr/>
                  <p:nvPr/>
                </p:nvGrpSpPr>
                <p:grpSpPr>
                  <a:xfrm>
                    <a:off x="203767" y="5514573"/>
                    <a:ext cx="4648200" cy="934601"/>
                    <a:chOff x="142384" y="5709504"/>
                    <a:chExt cx="4648200" cy="934601"/>
                  </a:xfrm>
                </p:grpSpPr>
                <p:cxnSp>
                  <p:nvCxnSpPr>
                    <p:cNvPr id="21" name="Прямая соединительная линия 20"/>
                    <p:cNvCxnSpPr/>
                    <p:nvPr/>
                  </p:nvCxnSpPr>
                  <p:spPr>
                    <a:xfrm>
                      <a:off x="142384" y="6475499"/>
                      <a:ext cx="4648200" cy="0"/>
                    </a:xfrm>
                    <a:prstGeom prst="line">
                      <a:avLst/>
                    </a:prstGeom>
                    <a:ln w="38100">
                      <a:solidFill>
                        <a:srgbClr val="00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22" name="Group 2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19635" y="5777330"/>
                      <a:ext cx="312738" cy="866775"/>
                      <a:chOff x="4116" y="2292"/>
                      <a:chExt cx="107" cy="329"/>
                    </a:xfrm>
                  </p:grpSpPr>
                  <p:sp>
                    <p:nvSpPr>
                      <p:cNvPr id="29" name="Freeform 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16" y="2292"/>
                        <a:ext cx="102" cy="131"/>
                      </a:xfrm>
                      <a:custGeom>
                        <a:avLst/>
                        <a:gdLst>
                          <a:gd name="T0" fmla="*/ 3 w 102"/>
                          <a:gd name="T1" fmla="*/ 129 h 131"/>
                          <a:gd name="T2" fmla="*/ 5 w 102"/>
                          <a:gd name="T3" fmla="*/ 130 h 131"/>
                          <a:gd name="T4" fmla="*/ 53 w 102"/>
                          <a:gd name="T5" fmla="*/ 100 h 131"/>
                          <a:gd name="T6" fmla="*/ 101 w 102"/>
                          <a:gd name="T7" fmla="*/ 62 h 131"/>
                          <a:gd name="T8" fmla="*/ 95 w 102"/>
                          <a:gd name="T9" fmla="*/ 63 h 131"/>
                          <a:gd name="T10" fmla="*/ 57 w 102"/>
                          <a:gd name="T11" fmla="*/ 55 h 131"/>
                          <a:gd name="T12" fmla="*/ 37 w 102"/>
                          <a:gd name="T13" fmla="*/ 45 h 131"/>
                          <a:gd name="T14" fmla="*/ 15 w 102"/>
                          <a:gd name="T15" fmla="*/ 29 h 131"/>
                          <a:gd name="T16" fmla="*/ 4 w 102"/>
                          <a:gd name="T17" fmla="*/ 12 h 131"/>
                          <a:gd name="T18" fmla="*/ 0 w 102"/>
                          <a:gd name="T19" fmla="*/ 0 h 131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</a:cxnLst>
                        <a:rect l="0" t="0" r="r" b="b"/>
                        <a:pathLst>
                          <a:path w="102" h="131">
                            <a:moveTo>
                              <a:pt x="3" y="129"/>
                            </a:moveTo>
                            <a:lnTo>
                              <a:pt x="5" y="130"/>
                            </a:lnTo>
                            <a:lnTo>
                              <a:pt x="53" y="100"/>
                            </a:lnTo>
                            <a:lnTo>
                              <a:pt x="101" y="62"/>
                            </a:lnTo>
                            <a:lnTo>
                              <a:pt x="95" y="63"/>
                            </a:lnTo>
                            <a:lnTo>
                              <a:pt x="57" y="55"/>
                            </a:lnTo>
                            <a:lnTo>
                              <a:pt x="37" y="45"/>
                            </a:lnTo>
                            <a:lnTo>
                              <a:pt x="15" y="29"/>
                            </a:lnTo>
                            <a:lnTo>
                              <a:pt x="4" y="12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30" name="Freeform 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20" y="2424"/>
                        <a:ext cx="103" cy="113"/>
                      </a:xfrm>
                      <a:custGeom>
                        <a:avLst/>
                        <a:gdLst>
                          <a:gd name="T0" fmla="*/ 98 w 103"/>
                          <a:gd name="T1" fmla="*/ 112 h 113"/>
                          <a:gd name="T2" fmla="*/ 99 w 103"/>
                          <a:gd name="T3" fmla="*/ 107 h 113"/>
                          <a:gd name="T4" fmla="*/ 102 w 103"/>
                          <a:gd name="T5" fmla="*/ 98 h 113"/>
                          <a:gd name="T6" fmla="*/ 102 w 103"/>
                          <a:gd name="T7" fmla="*/ 88 h 113"/>
                          <a:gd name="T8" fmla="*/ 102 w 103"/>
                          <a:gd name="T9" fmla="*/ 77 h 113"/>
                          <a:gd name="T10" fmla="*/ 94 w 103"/>
                          <a:gd name="T11" fmla="*/ 59 h 113"/>
                          <a:gd name="T12" fmla="*/ 87 w 103"/>
                          <a:gd name="T13" fmla="*/ 47 h 113"/>
                          <a:gd name="T14" fmla="*/ 79 w 103"/>
                          <a:gd name="T15" fmla="*/ 38 h 113"/>
                          <a:gd name="T16" fmla="*/ 68 w 103"/>
                          <a:gd name="T17" fmla="*/ 27 h 113"/>
                          <a:gd name="T18" fmla="*/ 57 w 103"/>
                          <a:gd name="T19" fmla="*/ 18 h 113"/>
                          <a:gd name="T20" fmla="*/ 50 w 103"/>
                          <a:gd name="T21" fmla="*/ 14 h 113"/>
                          <a:gd name="T22" fmla="*/ 33 w 103"/>
                          <a:gd name="T23" fmla="*/ 7 h 113"/>
                          <a:gd name="T24" fmla="*/ 0 w 103"/>
                          <a:gd name="T25" fmla="*/ 0 h 11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  <a:cxn ang="0">
                            <a:pos x="T24" y="T25"/>
                          </a:cxn>
                        </a:cxnLst>
                        <a:rect l="0" t="0" r="r" b="b"/>
                        <a:pathLst>
                          <a:path w="103" h="113">
                            <a:moveTo>
                              <a:pt x="98" y="112"/>
                            </a:moveTo>
                            <a:lnTo>
                              <a:pt x="99" y="107"/>
                            </a:lnTo>
                            <a:lnTo>
                              <a:pt x="102" y="98"/>
                            </a:lnTo>
                            <a:lnTo>
                              <a:pt x="102" y="88"/>
                            </a:lnTo>
                            <a:lnTo>
                              <a:pt x="102" y="77"/>
                            </a:lnTo>
                            <a:lnTo>
                              <a:pt x="94" y="59"/>
                            </a:lnTo>
                            <a:lnTo>
                              <a:pt x="87" y="47"/>
                            </a:lnTo>
                            <a:lnTo>
                              <a:pt x="79" y="38"/>
                            </a:lnTo>
                            <a:lnTo>
                              <a:pt x="68" y="27"/>
                            </a:lnTo>
                            <a:lnTo>
                              <a:pt x="57" y="18"/>
                            </a:lnTo>
                            <a:lnTo>
                              <a:pt x="50" y="14"/>
                            </a:lnTo>
                            <a:lnTo>
                              <a:pt x="33" y="7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  <p:sp>
                    <p:nvSpPr>
                      <p:cNvPr id="31" name="Freeform 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33" y="2478"/>
                        <a:ext cx="76" cy="143"/>
                      </a:xfrm>
                      <a:custGeom>
                        <a:avLst/>
                        <a:gdLst>
                          <a:gd name="T0" fmla="*/ 17 w 76"/>
                          <a:gd name="T1" fmla="*/ 142 h 143"/>
                          <a:gd name="T2" fmla="*/ 13 w 76"/>
                          <a:gd name="T3" fmla="*/ 140 h 143"/>
                          <a:gd name="T4" fmla="*/ 11 w 76"/>
                          <a:gd name="T5" fmla="*/ 136 h 143"/>
                          <a:gd name="T6" fmla="*/ 8 w 76"/>
                          <a:gd name="T7" fmla="*/ 126 h 143"/>
                          <a:gd name="T8" fmla="*/ 3 w 76"/>
                          <a:gd name="T9" fmla="*/ 110 h 143"/>
                          <a:gd name="T10" fmla="*/ 0 w 76"/>
                          <a:gd name="T11" fmla="*/ 86 h 143"/>
                          <a:gd name="T12" fmla="*/ 2 w 76"/>
                          <a:gd name="T13" fmla="*/ 74 h 143"/>
                          <a:gd name="T14" fmla="*/ 5 w 76"/>
                          <a:gd name="T15" fmla="*/ 50 h 143"/>
                          <a:gd name="T16" fmla="*/ 13 w 76"/>
                          <a:gd name="T17" fmla="*/ 34 h 143"/>
                          <a:gd name="T18" fmla="*/ 21 w 76"/>
                          <a:gd name="T19" fmla="*/ 26 h 143"/>
                          <a:gd name="T20" fmla="*/ 36 w 76"/>
                          <a:gd name="T21" fmla="*/ 19 h 143"/>
                          <a:gd name="T22" fmla="*/ 75 w 76"/>
                          <a:gd name="T23" fmla="*/ 0 h 143"/>
                        </a:gdLst>
                        <a:ahLst/>
                        <a:cxnLst>
                          <a:cxn ang="0">
                            <a:pos x="T0" y="T1"/>
                          </a:cxn>
                          <a:cxn ang="0">
                            <a:pos x="T2" y="T3"/>
                          </a:cxn>
                          <a:cxn ang="0">
                            <a:pos x="T4" y="T5"/>
                          </a:cxn>
                          <a:cxn ang="0">
                            <a:pos x="T6" y="T7"/>
                          </a:cxn>
                          <a:cxn ang="0">
                            <a:pos x="T8" y="T9"/>
                          </a:cxn>
                          <a:cxn ang="0">
                            <a:pos x="T10" y="T11"/>
                          </a:cxn>
                          <a:cxn ang="0">
                            <a:pos x="T12" y="T13"/>
                          </a:cxn>
                          <a:cxn ang="0">
                            <a:pos x="T14" y="T15"/>
                          </a:cxn>
                          <a:cxn ang="0">
                            <a:pos x="T16" y="T17"/>
                          </a:cxn>
                          <a:cxn ang="0">
                            <a:pos x="T18" y="T19"/>
                          </a:cxn>
                          <a:cxn ang="0">
                            <a:pos x="T20" y="T21"/>
                          </a:cxn>
                          <a:cxn ang="0">
                            <a:pos x="T22" y="T23"/>
                          </a:cxn>
                        </a:cxnLst>
                        <a:rect l="0" t="0" r="r" b="b"/>
                        <a:pathLst>
                          <a:path w="76" h="143">
                            <a:moveTo>
                              <a:pt x="17" y="142"/>
                            </a:moveTo>
                            <a:lnTo>
                              <a:pt x="13" y="140"/>
                            </a:lnTo>
                            <a:lnTo>
                              <a:pt x="11" y="136"/>
                            </a:lnTo>
                            <a:lnTo>
                              <a:pt x="8" y="126"/>
                            </a:lnTo>
                            <a:lnTo>
                              <a:pt x="3" y="110"/>
                            </a:lnTo>
                            <a:lnTo>
                              <a:pt x="0" y="86"/>
                            </a:lnTo>
                            <a:lnTo>
                              <a:pt x="2" y="74"/>
                            </a:lnTo>
                            <a:lnTo>
                              <a:pt x="5" y="50"/>
                            </a:lnTo>
                            <a:lnTo>
                              <a:pt x="13" y="34"/>
                            </a:lnTo>
                            <a:lnTo>
                              <a:pt x="21" y="26"/>
                            </a:lnTo>
                            <a:lnTo>
                              <a:pt x="36" y="19"/>
                            </a:lnTo>
                            <a:lnTo>
                              <a:pt x="75" y="0"/>
                            </a:lnTo>
                          </a:path>
                        </a:pathLst>
                      </a:custGeom>
                      <a:noFill/>
                      <a:ln w="88900" cap="flat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>
                                <a:alpha val="0"/>
                              </a:schemeClr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endParaRPr lang="ru-RU" sz="4800">
                          <a:latin typeface="Calibri" pitchFamily="34" charset="0"/>
                          <a:cs typeface="Calibri" pitchFamily="34" charset="0"/>
                        </a:endParaRPr>
                      </a:p>
                    </p:txBody>
                  </p:sp>
                </p:grpSp>
                <p:sp>
                  <p:nvSpPr>
                    <p:cNvPr id="24" name="Freeform 5"/>
                    <p:cNvSpPr>
                      <a:spLocks/>
                    </p:cNvSpPr>
                    <p:nvPr/>
                  </p:nvSpPr>
                  <p:spPr bwMode="auto">
                    <a:xfrm rot="10800000">
                      <a:off x="270376" y="5709504"/>
                      <a:ext cx="333375" cy="838200"/>
                    </a:xfrm>
                    <a:custGeom>
                      <a:avLst/>
                      <a:gdLst>
                        <a:gd name="T0" fmla="*/ 0 w 175"/>
                        <a:gd name="T1" fmla="*/ 80 h 489"/>
                        <a:gd name="T2" fmla="*/ 0 w 175"/>
                        <a:gd name="T3" fmla="*/ 76 h 489"/>
                        <a:gd name="T4" fmla="*/ 1 w 175"/>
                        <a:gd name="T5" fmla="*/ 66 h 489"/>
                        <a:gd name="T6" fmla="*/ 5 w 175"/>
                        <a:gd name="T7" fmla="*/ 56 h 489"/>
                        <a:gd name="T8" fmla="*/ 11 w 175"/>
                        <a:gd name="T9" fmla="*/ 45 h 489"/>
                        <a:gd name="T10" fmla="*/ 20 w 175"/>
                        <a:gd name="T11" fmla="*/ 35 h 489"/>
                        <a:gd name="T12" fmla="*/ 33 w 175"/>
                        <a:gd name="T13" fmla="*/ 25 h 489"/>
                        <a:gd name="T14" fmla="*/ 44 w 175"/>
                        <a:gd name="T15" fmla="*/ 18 h 489"/>
                        <a:gd name="T16" fmla="*/ 53 w 175"/>
                        <a:gd name="T17" fmla="*/ 14 h 489"/>
                        <a:gd name="T18" fmla="*/ 63 w 175"/>
                        <a:gd name="T19" fmla="*/ 9 h 489"/>
                        <a:gd name="T20" fmla="*/ 81 w 175"/>
                        <a:gd name="T21" fmla="*/ 4 h 489"/>
                        <a:gd name="T22" fmla="*/ 98 w 175"/>
                        <a:gd name="T23" fmla="*/ 1 h 489"/>
                        <a:gd name="T24" fmla="*/ 117 w 175"/>
                        <a:gd name="T25" fmla="*/ 0 h 489"/>
                        <a:gd name="T26" fmla="*/ 130 w 175"/>
                        <a:gd name="T27" fmla="*/ 2 h 489"/>
                        <a:gd name="T28" fmla="*/ 144 w 175"/>
                        <a:gd name="T29" fmla="*/ 6 h 489"/>
                        <a:gd name="T30" fmla="*/ 156 w 175"/>
                        <a:gd name="T31" fmla="*/ 11 h 489"/>
                        <a:gd name="T32" fmla="*/ 165 w 175"/>
                        <a:gd name="T33" fmla="*/ 19 h 489"/>
                        <a:gd name="T34" fmla="*/ 171 w 175"/>
                        <a:gd name="T35" fmla="*/ 28 h 489"/>
                        <a:gd name="T36" fmla="*/ 173 w 175"/>
                        <a:gd name="T37" fmla="*/ 33 h 489"/>
                        <a:gd name="T38" fmla="*/ 174 w 175"/>
                        <a:gd name="T39" fmla="*/ 45 h 489"/>
                        <a:gd name="T40" fmla="*/ 173 w 175"/>
                        <a:gd name="T41" fmla="*/ 56 h 489"/>
                        <a:gd name="T42" fmla="*/ 168 w 175"/>
                        <a:gd name="T43" fmla="*/ 67 h 489"/>
                        <a:gd name="T44" fmla="*/ 159 w 175"/>
                        <a:gd name="T45" fmla="*/ 79 h 489"/>
                        <a:gd name="T46" fmla="*/ 147 w 175"/>
                        <a:gd name="T47" fmla="*/ 89 h 489"/>
                        <a:gd name="T48" fmla="*/ 135 w 175"/>
                        <a:gd name="T49" fmla="*/ 99 h 489"/>
                        <a:gd name="T50" fmla="*/ 120 w 175"/>
                        <a:gd name="T51" fmla="*/ 107 h 489"/>
                        <a:gd name="T52" fmla="*/ 102 w 175"/>
                        <a:gd name="T53" fmla="*/ 113 h 489"/>
                        <a:gd name="T54" fmla="*/ 84 w 175"/>
                        <a:gd name="T55" fmla="*/ 117 h 489"/>
                        <a:gd name="T56" fmla="*/ 70 w 175"/>
                        <a:gd name="T57" fmla="*/ 119 h 489"/>
                        <a:gd name="T58" fmla="*/ 53 w 175"/>
                        <a:gd name="T59" fmla="*/ 118 h 489"/>
                        <a:gd name="T60" fmla="*/ 37 w 175"/>
                        <a:gd name="T61" fmla="*/ 115 h 489"/>
                        <a:gd name="T62" fmla="*/ 28 w 175"/>
                        <a:gd name="T63" fmla="*/ 112 h 489"/>
                        <a:gd name="T64" fmla="*/ 20 w 175"/>
                        <a:gd name="T65" fmla="*/ 108 h 489"/>
                        <a:gd name="T66" fmla="*/ 0 w 175"/>
                        <a:gd name="T67" fmla="*/ 488 h 489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</a:cxnLst>
                      <a:rect l="0" t="0" r="r" b="b"/>
                      <a:pathLst>
                        <a:path w="175" h="489">
                          <a:moveTo>
                            <a:pt x="0" y="488"/>
                          </a:moveTo>
                          <a:lnTo>
                            <a:pt x="0" y="80"/>
                          </a:lnTo>
                          <a:lnTo>
                            <a:pt x="0" y="76"/>
                          </a:lnTo>
                          <a:lnTo>
                            <a:pt x="0" y="71"/>
                          </a:lnTo>
                          <a:lnTo>
                            <a:pt x="1" y="66"/>
                          </a:lnTo>
                          <a:lnTo>
                            <a:pt x="3" y="61"/>
                          </a:lnTo>
                          <a:lnTo>
                            <a:pt x="5" y="56"/>
                          </a:lnTo>
                          <a:lnTo>
                            <a:pt x="8" y="51"/>
                          </a:lnTo>
                          <a:lnTo>
                            <a:pt x="11" y="45"/>
                          </a:lnTo>
                          <a:lnTo>
                            <a:pt x="15" y="40"/>
                          </a:lnTo>
                          <a:lnTo>
                            <a:pt x="20" y="35"/>
                          </a:lnTo>
                          <a:lnTo>
                            <a:pt x="27" y="29"/>
                          </a:lnTo>
                          <a:lnTo>
                            <a:pt x="33" y="25"/>
                          </a:lnTo>
                          <a:lnTo>
                            <a:pt x="39" y="21"/>
                          </a:lnTo>
                          <a:lnTo>
                            <a:pt x="44" y="18"/>
                          </a:lnTo>
                          <a:lnTo>
                            <a:pt x="47" y="16"/>
                          </a:lnTo>
                          <a:lnTo>
                            <a:pt x="53" y="14"/>
                          </a:lnTo>
                          <a:lnTo>
                            <a:pt x="60" y="11"/>
                          </a:lnTo>
                          <a:lnTo>
                            <a:pt x="63" y="9"/>
                          </a:lnTo>
                          <a:lnTo>
                            <a:pt x="72" y="6"/>
                          </a:lnTo>
                          <a:lnTo>
                            <a:pt x="81" y="4"/>
                          </a:lnTo>
                          <a:lnTo>
                            <a:pt x="89" y="2"/>
                          </a:lnTo>
                          <a:lnTo>
                            <a:pt x="98" y="1"/>
                          </a:lnTo>
                          <a:lnTo>
                            <a:pt x="106" y="0"/>
                          </a:lnTo>
                          <a:lnTo>
                            <a:pt x="117" y="0"/>
                          </a:lnTo>
                          <a:lnTo>
                            <a:pt x="124" y="1"/>
                          </a:lnTo>
                          <a:lnTo>
                            <a:pt x="130" y="2"/>
                          </a:lnTo>
                          <a:lnTo>
                            <a:pt x="137" y="3"/>
                          </a:lnTo>
                          <a:lnTo>
                            <a:pt x="144" y="6"/>
                          </a:lnTo>
                          <a:lnTo>
                            <a:pt x="150" y="9"/>
                          </a:lnTo>
                          <a:lnTo>
                            <a:pt x="156" y="11"/>
                          </a:lnTo>
                          <a:lnTo>
                            <a:pt x="161" y="15"/>
                          </a:lnTo>
                          <a:lnTo>
                            <a:pt x="165" y="19"/>
                          </a:lnTo>
                          <a:lnTo>
                            <a:pt x="168" y="24"/>
                          </a:lnTo>
                          <a:lnTo>
                            <a:pt x="171" y="28"/>
                          </a:lnTo>
                          <a:lnTo>
                            <a:pt x="172" y="31"/>
                          </a:lnTo>
                          <a:lnTo>
                            <a:pt x="173" y="33"/>
                          </a:lnTo>
                          <a:lnTo>
                            <a:pt x="174" y="39"/>
                          </a:lnTo>
                          <a:lnTo>
                            <a:pt x="174" y="45"/>
                          </a:lnTo>
                          <a:lnTo>
                            <a:pt x="174" y="51"/>
                          </a:lnTo>
                          <a:lnTo>
                            <a:pt x="173" y="56"/>
                          </a:lnTo>
                          <a:lnTo>
                            <a:pt x="171" y="62"/>
                          </a:lnTo>
                          <a:lnTo>
                            <a:pt x="168" y="67"/>
                          </a:lnTo>
                          <a:lnTo>
                            <a:pt x="164" y="73"/>
                          </a:lnTo>
                          <a:lnTo>
                            <a:pt x="159" y="79"/>
                          </a:lnTo>
                          <a:lnTo>
                            <a:pt x="153" y="84"/>
                          </a:lnTo>
                          <a:lnTo>
                            <a:pt x="147" y="89"/>
                          </a:lnTo>
                          <a:lnTo>
                            <a:pt x="141" y="95"/>
                          </a:lnTo>
                          <a:lnTo>
                            <a:pt x="135" y="99"/>
                          </a:lnTo>
                          <a:lnTo>
                            <a:pt x="126" y="104"/>
                          </a:lnTo>
                          <a:lnTo>
                            <a:pt x="120" y="107"/>
                          </a:lnTo>
                          <a:lnTo>
                            <a:pt x="111" y="110"/>
                          </a:lnTo>
                          <a:lnTo>
                            <a:pt x="102" y="113"/>
                          </a:lnTo>
                          <a:lnTo>
                            <a:pt x="93" y="115"/>
                          </a:lnTo>
                          <a:lnTo>
                            <a:pt x="84" y="117"/>
                          </a:lnTo>
                          <a:lnTo>
                            <a:pt x="77" y="118"/>
                          </a:lnTo>
                          <a:lnTo>
                            <a:pt x="70" y="119"/>
                          </a:lnTo>
                          <a:lnTo>
                            <a:pt x="61" y="119"/>
                          </a:lnTo>
                          <a:lnTo>
                            <a:pt x="53" y="118"/>
                          </a:lnTo>
                          <a:lnTo>
                            <a:pt x="45" y="117"/>
                          </a:lnTo>
                          <a:lnTo>
                            <a:pt x="37" y="115"/>
                          </a:lnTo>
                          <a:lnTo>
                            <a:pt x="32" y="114"/>
                          </a:lnTo>
                          <a:lnTo>
                            <a:pt x="28" y="112"/>
                          </a:lnTo>
                          <a:lnTo>
                            <a:pt x="24" y="110"/>
                          </a:lnTo>
                          <a:lnTo>
                            <a:pt x="20" y="108"/>
                          </a:lnTo>
                          <a:lnTo>
                            <a:pt x="20" y="488"/>
                          </a:lnTo>
                          <a:lnTo>
                            <a:pt x="0" y="488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0" cap="flat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 sz="4800">
                        <a:latin typeface="Calibri" pitchFamily="34" charset="0"/>
                        <a:cs typeface="Calibri" pitchFamily="34" charset="0"/>
                      </a:endParaRPr>
                    </a:p>
                  </p:txBody>
                </p:sp>
                <p:sp>
                  <p:nvSpPr>
                    <p:cNvPr id="131" name="Прямоугольник 130"/>
                    <p:cNvSpPr/>
                    <p:nvPr/>
                  </p:nvSpPr>
                  <p:spPr>
                    <a:xfrm>
                      <a:off x="3141756" y="6320059"/>
                      <a:ext cx="514696" cy="155440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  <p:grpSp>
                <p:nvGrpSpPr>
                  <p:cNvPr id="164" name="Группа 163"/>
                  <p:cNvGrpSpPr/>
                  <p:nvPr/>
                </p:nvGrpSpPr>
                <p:grpSpPr>
                  <a:xfrm>
                    <a:off x="4821650" y="6127603"/>
                    <a:ext cx="4197800" cy="168702"/>
                    <a:chOff x="4851216" y="6118425"/>
                    <a:chExt cx="4197800" cy="168702"/>
                  </a:xfrm>
                </p:grpSpPr>
                <p:grpSp>
                  <p:nvGrpSpPr>
                    <p:cNvPr id="143" name="Группа 142"/>
                    <p:cNvGrpSpPr/>
                    <p:nvPr/>
                  </p:nvGrpSpPr>
                  <p:grpSpPr>
                    <a:xfrm>
                      <a:off x="4851216" y="6118425"/>
                      <a:ext cx="4197800" cy="158941"/>
                      <a:chOff x="4789833" y="6313356"/>
                      <a:chExt cx="4197800" cy="158941"/>
                    </a:xfrm>
                  </p:grpSpPr>
                  <p:cxnSp>
                    <p:nvCxnSpPr>
                      <p:cNvPr id="134" name="Прямая соединительная линия 133"/>
                      <p:cNvCxnSpPr/>
                      <p:nvPr/>
                    </p:nvCxnSpPr>
                    <p:spPr>
                      <a:xfrm>
                        <a:off x="4789833" y="6472297"/>
                        <a:ext cx="4197800" cy="0"/>
                      </a:xfrm>
                      <a:prstGeom prst="line">
                        <a:avLst/>
                      </a:prstGeom>
                      <a:ln w="38100">
                        <a:solidFill>
                          <a:srgbClr val="00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sp>
                    <p:nvSpPr>
                      <p:cNvPr id="141" name="Прямоугольник 140"/>
                      <p:cNvSpPr/>
                      <p:nvPr/>
                    </p:nvSpPr>
                    <p:spPr>
                      <a:xfrm>
                        <a:off x="5522614" y="6313356"/>
                        <a:ext cx="514696" cy="155440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ru-RU"/>
                      </a:p>
                    </p:txBody>
                  </p:sp>
                </p:grpSp>
                <p:sp>
                  <p:nvSpPr>
                    <p:cNvPr id="160" name="Прямоугольник 159"/>
                    <p:cNvSpPr/>
                    <p:nvPr/>
                  </p:nvSpPr>
                  <p:spPr>
                    <a:xfrm>
                      <a:off x="7745965" y="6131687"/>
                      <a:ext cx="514696" cy="155440"/>
                    </a:xfrm>
                    <a:prstGeom prst="rect">
                      <a:avLst/>
                    </a:prstGeom>
                    <a:solidFill>
                      <a:schemeClr val="tx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</p:grpSp>
        </p:grpSp>
      </p:grpSp>
    </p:spTree>
    <p:extLst>
      <p:ext uri="{BB962C8B-B14F-4D97-AF65-F5344CB8AC3E}">
        <p14:creationId xmlns:p14="http://schemas.microsoft.com/office/powerpoint/2010/main" val="8780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912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/>
          <a:lstStyle/>
          <a:p>
            <a:r>
              <a:rPr lang="ru-RU" dirty="0" smtClean="0"/>
              <a:t>Назовите средства выразительности музыки</a:t>
            </a:r>
            <a:endParaRPr lang="ru-RU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347656832"/>
              </p:ext>
            </p:extLst>
          </p:nvPr>
        </p:nvGraphicFramePr>
        <p:xfrm>
          <a:off x="1752600" y="1981200"/>
          <a:ext cx="55626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Блок-схема: процесс 3"/>
          <p:cNvSpPr/>
          <p:nvPr/>
        </p:nvSpPr>
        <p:spPr>
          <a:xfrm>
            <a:off x="7381710" y="6172200"/>
            <a:ext cx="1440000" cy="540000"/>
          </a:xfrm>
          <a:prstGeom prst="flowChartProcess">
            <a:avLst/>
          </a:prstGeom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2"/>
                </a:solidFill>
                <a:latin typeface="Calibri" panose="020F0502020204030204" pitchFamily="34" charset="0"/>
              </a:rPr>
              <a:t>Ответ</a:t>
            </a:r>
            <a:endParaRPr lang="ru-RU" sz="32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40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57400" y="1536174"/>
            <a:ext cx="5029200" cy="378565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/>
                <a:solidFill>
                  <a:srgbClr val="FF66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«Вначале </a:t>
            </a:r>
          </a:p>
          <a:p>
            <a:pPr algn="ctr"/>
            <a:r>
              <a:rPr lang="ru-RU" sz="8000" b="1" dirty="0" smtClean="0">
                <a:ln w="11430"/>
                <a:solidFill>
                  <a:srgbClr val="FF66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был </a:t>
            </a:r>
          </a:p>
          <a:p>
            <a:pPr algn="ctr"/>
            <a:r>
              <a:rPr lang="ru-RU" sz="8000" b="1" dirty="0" smtClean="0">
                <a:ln w="11430"/>
                <a:solidFill>
                  <a:srgbClr val="FF66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ритм»</a:t>
            </a:r>
            <a:endParaRPr lang="ru-RU" sz="8000" b="1" dirty="0">
              <a:ln w="11430"/>
              <a:solidFill>
                <a:srgbClr val="FF66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Тема урока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304801" y="1447800"/>
            <a:ext cx="3717170" cy="2786588"/>
            <a:chOff x="397630" y="1379587"/>
            <a:chExt cx="3717170" cy="2786588"/>
          </a:xfrm>
        </p:grpSpPr>
        <p:pic>
          <p:nvPicPr>
            <p:cNvPr id="1029" name="Picture 5" descr="C:\Users\Палецких Елена\Desktop\maxresdefault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10" r="2127"/>
            <a:stretch/>
          </p:blipFill>
          <p:spPr bwMode="auto">
            <a:xfrm>
              <a:off x="397631" y="1379587"/>
              <a:ext cx="3717169" cy="2201814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713" name="Text Box 17"/>
            <p:cNvSpPr txBox="1">
              <a:spLocks noChangeArrowheads="1"/>
            </p:cNvSpPr>
            <p:nvPr/>
          </p:nvSpPr>
          <p:spPr bwMode="auto">
            <a:xfrm>
              <a:off x="397630" y="3581400"/>
              <a:ext cx="3717169" cy="584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wrap="square">
              <a:spAutoFit/>
            </a:bodyPr>
            <a:lstStyle>
              <a:lvl1pPr algn="l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dirty="0" smtClean="0">
                  <a:solidFill>
                    <a:srgbClr val="660066"/>
                  </a:solidFill>
                  <a:cs typeface="Times New Roman" pitchFamily="18" charset="0"/>
                </a:rPr>
                <a:t>Смена времён </a:t>
              </a:r>
              <a:r>
                <a:rPr lang="ru-RU" altLang="ru-RU" dirty="0">
                  <a:solidFill>
                    <a:srgbClr val="660066"/>
                  </a:solidFill>
                  <a:cs typeface="Times New Roman" pitchFamily="18" charset="0"/>
                </a:rPr>
                <a:t>года</a:t>
              </a: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5410200" y="2436881"/>
            <a:ext cx="3404088" cy="3279032"/>
            <a:chOff x="4114800" y="1379587"/>
            <a:chExt cx="3404088" cy="3279032"/>
          </a:xfrm>
        </p:grpSpPr>
        <p:pic>
          <p:nvPicPr>
            <p:cNvPr id="1030" name="Picture 6" descr="C:\Users\Палецких Елена\Desktop\o_1bjnm2mhh1ocivld18ooad91ip7m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4800" y="1379587"/>
              <a:ext cx="3404087" cy="2201814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714" name="Text Box 18"/>
            <p:cNvSpPr txBox="1">
              <a:spLocks noChangeArrowheads="1"/>
            </p:cNvSpPr>
            <p:nvPr/>
          </p:nvSpPr>
          <p:spPr bwMode="auto">
            <a:xfrm>
              <a:off x="4114800" y="3581401"/>
              <a:ext cx="3404088" cy="10772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wrap="square">
              <a:spAutoFit/>
            </a:bodyPr>
            <a:lstStyle>
              <a:lvl1pPr algn="l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dirty="0" smtClean="0">
                  <a:solidFill>
                    <a:srgbClr val="660066"/>
                  </a:solidFill>
                  <a:cs typeface="Times New Roman" pitchFamily="18" charset="0"/>
                </a:rPr>
                <a:t>Смена времени суток</a:t>
              </a:r>
              <a:endParaRPr lang="ru-RU" altLang="ru-RU" dirty="0">
                <a:solidFill>
                  <a:srgbClr val="660066"/>
                </a:solidFill>
                <a:cs typeface="Times New Roman" pitchFamily="18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3657600" y="4374270"/>
            <a:ext cx="1612077" cy="2258065"/>
            <a:chOff x="3810000" y="4264074"/>
            <a:chExt cx="1612077" cy="2258065"/>
          </a:xfrm>
        </p:grpSpPr>
        <p:pic>
          <p:nvPicPr>
            <p:cNvPr id="1032" name="Picture 8" descr="C:\Users\Палецких Елена\Desktop\0dfda33f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0000" y="4264074"/>
              <a:ext cx="1612077" cy="118084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715" name="Text Box 19"/>
            <p:cNvSpPr txBox="1">
              <a:spLocks noChangeArrowheads="1"/>
            </p:cNvSpPr>
            <p:nvPr/>
          </p:nvSpPr>
          <p:spPr bwMode="auto">
            <a:xfrm>
              <a:off x="3810000" y="5444921"/>
              <a:ext cx="1612076" cy="10772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wrap="square">
              <a:spAutoFit/>
            </a:bodyPr>
            <a:lstStyle>
              <a:lvl1pPr algn="l"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algn="l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algn="l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algn="l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algn="l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dirty="0">
                  <a:solidFill>
                    <a:srgbClr val="660066"/>
                  </a:solidFill>
                  <a:cs typeface="Times New Roman" pitchFamily="18" charset="0"/>
                </a:rPr>
                <a:t>Биение сердца</a:t>
              </a:r>
            </a:p>
          </p:txBody>
        </p:sp>
      </p:grpSp>
      <p:sp>
        <p:nvSpPr>
          <p:cNvPr id="594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Ритм в окружающем мире</a:t>
            </a:r>
          </a:p>
        </p:txBody>
      </p:sp>
    </p:spTree>
    <p:extLst>
      <p:ext uri="{BB962C8B-B14F-4D97-AF65-F5344CB8AC3E}">
        <p14:creationId xmlns:p14="http://schemas.microsoft.com/office/powerpoint/2010/main" val="179599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Назовите коренные </a:t>
            </a:r>
            <a:r>
              <a:rPr lang="ru-RU" dirty="0"/>
              <a:t>свойства </a:t>
            </a:r>
            <a:r>
              <a:rPr lang="ru-RU" dirty="0" smtClean="0"/>
              <a:t>ритма</a:t>
            </a:r>
            <a:endParaRPr lang="ru-RU" dirty="0"/>
          </a:p>
        </p:txBody>
      </p:sp>
      <p:pic>
        <p:nvPicPr>
          <p:cNvPr id="6" name="Picture 2" descr="C:\Users\Палецких Елена\Desktop\ЗДОРОВЬЕ\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0573" y="1911164"/>
            <a:ext cx="3600000" cy="25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Палецких Елена\Desktop\ЗДОРОВЬЕ\ancient-greek-vase_62213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7628" y="1911164"/>
            <a:ext cx="1675800" cy="25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650573" y="4876800"/>
            <a:ext cx="5842855" cy="76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>
                <a:solidFill>
                  <a:srgbClr val="660066"/>
                </a:solidFill>
                <a:latin typeface="Calibri" panose="020F0502020204030204" pitchFamily="34" charset="0"/>
                <a:ea typeface="+mj-ea"/>
                <a:cs typeface="Times New Roman" panose="02020603050405020304" pitchFamily="18" charset="0"/>
              </a:rPr>
              <a:t>Порядок и симметрия</a:t>
            </a:r>
            <a:endParaRPr lang="ru-RU" sz="3200" dirty="0">
              <a:solidFill>
                <a:srgbClr val="660066"/>
              </a:solidFill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7381710" y="6172200"/>
            <a:ext cx="1440000" cy="540000"/>
          </a:xfrm>
          <a:prstGeom prst="flowChartProcess">
            <a:avLst/>
          </a:prstGeom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2"/>
                </a:solidFill>
                <a:latin typeface="Calibri" panose="020F0502020204030204" pitchFamily="34" charset="0"/>
              </a:rPr>
              <a:t>Ответ</a:t>
            </a:r>
            <a:endParaRPr lang="ru-RU" sz="32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46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роцесс 3"/>
          <p:cNvSpPr/>
          <p:nvPr/>
        </p:nvSpPr>
        <p:spPr>
          <a:xfrm>
            <a:off x="459810" y="1858829"/>
            <a:ext cx="8226990" cy="1981200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5" name="Text Box 4"/>
          <p:cNvSpPr txBox="1">
            <a:spLocks noChangeArrowheads="1"/>
          </p:cNvSpPr>
          <p:nvPr/>
        </p:nvSpPr>
        <p:spPr bwMode="auto">
          <a:xfrm>
            <a:off x="459810" y="4144829"/>
            <a:ext cx="8226990" cy="107721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altLang="ru-RU" sz="32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Ритм </a:t>
            </a:r>
            <a:r>
              <a:rPr lang="ru-RU" altLang="ru-RU" sz="3200" dirty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- это чередование </a:t>
            </a:r>
            <a:r>
              <a:rPr lang="ru-RU" altLang="ru-RU" sz="32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различных длительностей нот и </a:t>
            </a:r>
            <a:r>
              <a:rPr lang="ru-RU" altLang="ru-RU" sz="3200" dirty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пауз</a:t>
            </a:r>
            <a:r>
              <a:rPr lang="ru-RU" altLang="ru-RU" sz="3200" dirty="0" smtClean="0">
                <a:solidFill>
                  <a:srgbClr val="660066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altLang="ru-RU" sz="3200" dirty="0">
              <a:solidFill>
                <a:srgbClr val="660066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22536" name="Группа 2"/>
          <p:cNvGrpSpPr>
            <a:grpSpLocks/>
          </p:cNvGrpSpPr>
          <p:nvPr/>
        </p:nvGrpSpPr>
        <p:grpSpPr bwMode="auto">
          <a:xfrm>
            <a:off x="686823" y="1982653"/>
            <a:ext cx="7651750" cy="1712914"/>
            <a:chOff x="761128" y="1114188"/>
            <a:chExt cx="7651750" cy="1712602"/>
          </a:xfrm>
        </p:grpSpPr>
        <p:grpSp>
          <p:nvGrpSpPr>
            <p:cNvPr id="22537" name="Группа 115"/>
            <p:cNvGrpSpPr>
              <a:grpSpLocks/>
            </p:cNvGrpSpPr>
            <p:nvPr/>
          </p:nvGrpSpPr>
          <p:grpSpPr bwMode="auto">
            <a:xfrm>
              <a:off x="761128" y="1361527"/>
              <a:ext cx="7651750" cy="1465263"/>
              <a:chOff x="381000" y="4876799"/>
              <a:chExt cx="8501061" cy="1628776"/>
            </a:xfrm>
          </p:grpSpPr>
          <p:sp>
            <p:nvSpPr>
              <p:cNvPr id="22544" name="Line 42"/>
              <p:cNvSpPr>
                <a:spLocks noChangeShapeType="1"/>
              </p:cNvSpPr>
              <p:nvPr/>
            </p:nvSpPr>
            <p:spPr bwMode="auto">
              <a:xfrm>
                <a:off x="381000" y="5257800"/>
                <a:ext cx="838199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545" name="Line 43"/>
              <p:cNvSpPr>
                <a:spLocks noChangeShapeType="1"/>
              </p:cNvSpPr>
              <p:nvPr/>
            </p:nvSpPr>
            <p:spPr bwMode="auto">
              <a:xfrm>
                <a:off x="381000" y="5486400"/>
                <a:ext cx="838199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546" name="Line 44"/>
              <p:cNvSpPr>
                <a:spLocks noChangeShapeType="1"/>
              </p:cNvSpPr>
              <p:nvPr/>
            </p:nvSpPr>
            <p:spPr bwMode="auto">
              <a:xfrm>
                <a:off x="381000" y="5943600"/>
                <a:ext cx="838199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547" name="Line 45"/>
              <p:cNvSpPr>
                <a:spLocks noChangeShapeType="1"/>
              </p:cNvSpPr>
              <p:nvPr/>
            </p:nvSpPr>
            <p:spPr bwMode="auto">
              <a:xfrm>
                <a:off x="381000" y="5715000"/>
                <a:ext cx="838199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548" name="Line 46"/>
              <p:cNvSpPr>
                <a:spLocks noChangeShapeType="1"/>
              </p:cNvSpPr>
              <p:nvPr/>
            </p:nvSpPr>
            <p:spPr bwMode="auto">
              <a:xfrm>
                <a:off x="381000" y="6172200"/>
                <a:ext cx="8381998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549" name="Freeform 47"/>
              <p:cNvSpPr>
                <a:spLocks/>
              </p:cNvSpPr>
              <p:nvPr/>
            </p:nvSpPr>
            <p:spPr bwMode="auto">
              <a:xfrm>
                <a:off x="533400" y="5105400"/>
                <a:ext cx="584200" cy="1400175"/>
              </a:xfrm>
              <a:custGeom>
                <a:avLst/>
                <a:gdLst>
                  <a:gd name="T0" fmla="*/ 2147483647 w 306"/>
                  <a:gd name="T1" fmla="*/ 2147483647 h 816"/>
                  <a:gd name="T2" fmla="*/ 2147483647 w 306"/>
                  <a:gd name="T3" fmla="*/ 2147483647 h 816"/>
                  <a:gd name="T4" fmla="*/ 2147483647 w 306"/>
                  <a:gd name="T5" fmla="*/ 2147483647 h 816"/>
                  <a:gd name="T6" fmla="*/ 2147483647 w 306"/>
                  <a:gd name="T7" fmla="*/ 2147483647 h 816"/>
                  <a:gd name="T8" fmla="*/ 2147483647 w 306"/>
                  <a:gd name="T9" fmla="*/ 2147483647 h 816"/>
                  <a:gd name="T10" fmla="*/ 2147483647 w 306"/>
                  <a:gd name="T11" fmla="*/ 2147483647 h 816"/>
                  <a:gd name="T12" fmla="*/ 2147483647 w 306"/>
                  <a:gd name="T13" fmla="*/ 2147483647 h 816"/>
                  <a:gd name="T14" fmla="*/ 2147483647 w 306"/>
                  <a:gd name="T15" fmla="*/ 2147483647 h 816"/>
                  <a:gd name="T16" fmla="*/ 2147483647 w 306"/>
                  <a:gd name="T17" fmla="*/ 2147483647 h 816"/>
                  <a:gd name="T18" fmla="*/ 2147483647 w 306"/>
                  <a:gd name="T19" fmla="*/ 2147483647 h 816"/>
                  <a:gd name="T20" fmla="*/ 2147483647 w 306"/>
                  <a:gd name="T21" fmla="*/ 2147483647 h 816"/>
                  <a:gd name="T22" fmla="*/ 2147483647 w 306"/>
                  <a:gd name="T23" fmla="*/ 2147483647 h 816"/>
                  <a:gd name="T24" fmla="*/ 2147483647 w 306"/>
                  <a:gd name="T25" fmla="*/ 2147483647 h 816"/>
                  <a:gd name="T26" fmla="*/ 2147483647 w 306"/>
                  <a:gd name="T27" fmla="*/ 2147483647 h 816"/>
                  <a:gd name="T28" fmla="*/ 2147483647 w 306"/>
                  <a:gd name="T29" fmla="*/ 2147483647 h 816"/>
                  <a:gd name="T30" fmla="*/ 2147483647 w 306"/>
                  <a:gd name="T31" fmla="*/ 2147483647 h 816"/>
                  <a:gd name="T32" fmla="*/ 2147483647 w 306"/>
                  <a:gd name="T33" fmla="*/ 2147483647 h 816"/>
                  <a:gd name="T34" fmla="*/ 2147483647 w 306"/>
                  <a:gd name="T35" fmla="*/ 2147483647 h 816"/>
                  <a:gd name="T36" fmla="*/ 2147483647 w 306"/>
                  <a:gd name="T37" fmla="*/ 2147483647 h 816"/>
                  <a:gd name="T38" fmla="*/ 2147483647 w 306"/>
                  <a:gd name="T39" fmla="*/ 2147483647 h 816"/>
                  <a:gd name="T40" fmla="*/ 2147483647 w 306"/>
                  <a:gd name="T41" fmla="*/ 2147483647 h 816"/>
                  <a:gd name="T42" fmla="*/ 2147483647 w 306"/>
                  <a:gd name="T43" fmla="*/ 2147483647 h 816"/>
                  <a:gd name="T44" fmla="*/ 2147483647 w 306"/>
                  <a:gd name="T45" fmla="*/ 2147483647 h 816"/>
                  <a:gd name="T46" fmla="*/ 2147483647 w 306"/>
                  <a:gd name="T47" fmla="*/ 2147483647 h 816"/>
                  <a:gd name="T48" fmla="*/ 2147483647 w 306"/>
                  <a:gd name="T49" fmla="*/ 2147483647 h 816"/>
                  <a:gd name="T50" fmla="*/ 2147483647 w 306"/>
                  <a:gd name="T51" fmla="*/ 2147483647 h 816"/>
                  <a:gd name="T52" fmla="*/ 2147483647 w 306"/>
                  <a:gd name="T53" fmla="*/ 2147483647 h 816"/>
                  <a:gd name="T54" fmla="*/ 2147483647 w 306"/>
                  <a:gd name="T55" fmla="*/ 2147483647 h 816"/>
                  <a:gd name="T56" fmla="*/ 0 w 306"/>
                  <a:gd name="T57" fmla="*/ 2147483647 h 816"/>
                  <a:gd name="T58" fmla="*/ 2147483647 w 306"/>
                  <a:gd name="T59" fmla="*/ 2147483647 h 816"/>
                  <a:gd name="T60" fmla="*/ 2147483647 w 306"/>
                  <a:gd name="T61" fmla="*/ 2147483647 h 816"/>
                  <a:gd name="T62" fmla="*/ 2147483647 w 306"/>
                  <a:gd name="T63" fmla="*/ 2147483647 h 816"/>
                  <a:gd name="T64" fmla="*/ 2147483647 w 306"/>
                  <a:gd name="T65" fmla="*/ 2147483647 h 816"/>
                  <a:gd name="T66" fmla="*/ 2147483647 w 306"/>
                  <a:gd name="T67" fmla="*/ 2147483647 h 816"/>
                  <a:gd name="T68" fmla="*/ 2147483647 w 306"/>
                  <a:gd name="T69" fmla="*/ 2147483647 h 816"/>
                  <a:gd name="T70" fmla="*/ 2147483647 w 306"/>
                  <a:gd name="T71" fmla="*/ 2147483647 h 816"/>
                  <a:gd name="T72" fmla="*/ 2147483647 w 306"/>
                  <a:gd name="T73" fmla="*/ 2147483647 h 816"/>
                  <a:gd name="T74" fmla="*/ 2147483647 w 306"/>
                  <a:gd name="T75" fmla="*/ 2147483647 h 816"/>
                  <a:gd name="T76" fmla="*/ 2147483647 w 306"/>
                  <a:gd name="T77" fmla="*/ 2147483647 h 816"/>
                  <a:gd name="T78" fmla="*/ 2147483647 w 306"/>
                  <a:gd name="T79" fmla="*/ 2147483647 h 816"/>
                  <a:gd name="T80" fmla="*/ 2147483647 w 306"/>
                  <a:gd name="T81" fmla="*/ 2147483647 h 816"/>
                  <a:gd name="T82" fmla="*/ 2147483647 w 306"/>
                  <a:gd name="T83" fmla="*/ 2147483647 h 816"/>
                  <a:gd name="T84" fmla="*/ 2147483647 w 306"/>
                  <a:gd name="T85" fmla="*/ 2147483647 h 816"/>
                  <a:gd name="T86" fmla="*/ 2147483647 w 306"/>
                  <a:gd name="T87" fmla="*/ 2147483647 h 816"/>
                  <a:gd name="T88" fmla="*/ 2147483647 w 306"/>
                  <a:gd name="T89" fmla="*/ 2147483647 h 816"/>
                  <a:gd name="T90" fmla="*/ 2147483647 w 306"/>
                  <a:gd name="T91" fmla="*/ 2147483647 h 816"/>
                  <a:gd name="T92" fmla="*/ 2147483647 w 306"/>
                  <a:gd name="T93" fmla="*/ 2147483647 h 816"/>
                  <a:gd name="T94" fmla="*/ 2147483647 w 306"/>
                  <a:gd name="T95" fmla="*/ 2147483647 h 816"/>
                  <a:gd name="T96" fmla="*/ 2147483647 w 306"/>
                  <a:gd name="T97" fmla="*/ 2147483647 h 816"/>
                  <a:gd name="T98" fmla="*/ 2147483647 w 306"/>
                  <a:gd name="T99" fmla="*/ 2147483647 h 816"/>
                  <a:gd name="T100" fmla="*/ 2147483647 w 306"/>
                  <a:gd name="T101" fmla="*/ 2147483647 h 816"/>
                  <a:gd name="T102" fmla="*/ 2147483647 w 306"/>
                  <a:gd name="T103" fmla="*/ 2147483647 h 816"/>
                  <a:gd name="T104" fmla="*/ 2147483647 w 306"/>
                  <a:gd name="T105" fmla="*/ 2147483647 h 816"/>
                  <a:gd name="T106" fmla="*/ 2147483647 w 306"/>
                  <a:gd name="T107" fmla="*/ 2147483647 h 816"/>
                  <a:gd name="T108" fmla="*/ 2147483647 w 306"/>
                  <a:gd name="T109" fmla="*/ 2147483647 h 816"/>
                  <a:gd name="T110" fmla="*/ 2147483647 w 306"/>
                  <a:gd name="T111" fmla="*/ 2147483647 h 816"/>
                  <a:gd name="T112" fmla="*/ 2147483647 w 306"/>
                  <a:gd name="T113" fmla="*/ 2147483647 h 816"/>
                  <a:gd name="T114" fmla="*/ 2147483647 w 306"/>
                  <a:gd name="T115" fmla="*/ 2147483647 h 816"/>
                  <a:gd name="T116" fmla="*/ 2147483647 w 306"/>
                  <a:gd name="T117" fmla="*/ 2147483647 h 816"/>
                  <a:gd name="T118" fmla="*/ 2147483647 w 306"/>
                  <a:gd name="T119" fmla="*/ 2147483647 h 81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306" h="816">
                    <a:moveTo>
                      <a:pt x="214" y="594"/>
                    </a:moveTo>
                    <a:lnTo>
                      <a:pt x="222" y="590"/>
                    </a:lnTo>
                    <a:lnTo>
                      <a:pt x="189" y="434"/>
                    </a:lnTo>
                    <a:lnTo>
                      <a:pt x="200" y="434"/>
                    </a:lnTo>
                    <a:lnTo>
                      <a:pt x="211" y="436"/>
                    </a:lnTo>
                    <a:lnTo>
                      <a:pt x="220" y="440"/>
                    </a:lnTo>
                    <a:lnTo>
                      <a:pt x="229" y="444"/>
                    </a:lnTo>
                    <a:lnTo>
                      <a:pt x="237" y="449"/>
                    </a:lnTo>
                    <a:lnTo>
                      <a:pt x="245" y="456"/>
                    </a:lnTo>
                    <a:lnTo>
                      <a:pt x="252" y="463"/>
                    </a:lnTo>
                    <a:lnTo>
                      <a:pt x="258" y="471"/>
                    </a:lnTo>
                    <a:lnTo>
                      <a:pt x="262" y="479"/>
                    </a:lnTo>
                    <a:lnTo>
                      <a:pt x="266" y="489"/>
                    </a:lnTo>
                    <a:lnTo>
                      <a:pt x="269" y="498"/>
                    </a:lnTo>
                    <a:lnTo>
                      <a:pt x="270" y="513"/>
                    </a:lnTo>
                    <a:lnTo>
                      <a:pt x="270" y="524"/>
                    </a:lnTo>
                    <a:lnTo>
                      <a:pt x="266" y="540"/>
                    </a:lnTo>
                    <a:lnTo>
                      <a:pt x="261" y="554"/>
                    </a:lnTo>
                    <a:lnTo>
                      <a:pt x="255" y="566"/>
                    </a:lnTo>
                    <a:lnTo>
                      <a:pt x="247" y="574"/>
                    </a:lnTo>
                    <a:lnTo>
                      <a:pt x="240" y="580"/>
                    </a:lnTo>
                    <a:lnTo>
                      <a:pt x="227" y="588"/>
                    </a:lnTo>
                    <a:lnTo>
                      <a:pt x="222" y="591"/>
                    </a:lnTo>
                    <a:lnTo>
                      <a:pt x="214" y="594"/>
                    </a:lnTo>
                    <a:lnTo>
                      <a:pt x="206" y="597"/>
                    </a:lnTo>
                    <a:lnTo>
                      <a:pt x="195" y="598"/>
                    </a:lnTo>
                    <a:lnTo>
                      <a:pt x="185" y="600"/>
                    </a:lnTo>
                    <a:lnTo>
                      <a:pt x="174" y="602"/>
                    </a:lnTo>
                    <a:lnTo>
                      <a:pt x="165" y="603"/>
                    </a:lnTo>
                    <a:lnTo>
                      <a:pt x="150" y="602"/>
                    </a:lnTo>
                    <a:lnTo>
                      <a:pt x="137" y="600"/>
                    </a:lnTo>
                    <a:lnTo>
                      <a:pt x="124" y="597"/>
                    </a:lnTo>
                    <a:lnTo>
                      <a:pt x="112" y="593"/>
                    </a:lnTo>
                    <a:lnTo>
                      <a:pt x="101" y="587"/>
                    </a:lnTo>
                    <a:lnTo>
                      <a:pt x="90" y="581"/>
                    </a:lnTo>
                    <a:lnTo>
                      <a:pt x="80" y="574"/>
                    </a:lnTo>
                    <a:lnTo>
                      <a:pt x="71" y="566"/>
                    </a:lnTo>
                    <a:lnTo>
                      <a:pt x="63" y="557"/>
                    </a:lnTo>
                    <a:lnTo>
                      <a:pt x="55" y="548"/>
                    </a:lnTo>
                    <a:lnTo>
                      <a:pt x="50" y="538"/>
                    </a:lnTo>
                    <a:lnTo>
                      <a:pt x="41" y="517"/>
                    </a:lnTo>
                    <a:lnTo>
                      <a:pt x="38" y="506"/>
                    </a:lnTo>
                    <a:lnTo>
                      <a:pt x="35" y="485"/>
                    </a:lnTo>
                    <a:lnTo>
                      <a:pt x="37" y="460"/>
                    </a:lnTo>
                    <a:lnTo>
                      <a:pt x="39" y="448"/>
                    </a:lnTo>
                    <a:lnTo>
                      <a:pt x="43" y="436"/>
                    </a:lnTo>
                    <a:lnTo>
                      <a:pt x="48" y="424"/>
                    </a:lnTo>
                    <a:lnTo>
                      <a:pt x="53" y="413"/>
                    </a:lnTo>
                    <a:lnTo>
                      <a:pt x="59" y="403"/>
                    </a:lnTo>
                    <a:lnTo>
                      <a:pt x="67" y="392"/>
                    </a:lnTo>
                    <a:lnTo>
                      <a:pt x="84" y="370"/>
                    </a:lnTo>
                    <a:lnTo>
                      <a:pt x="102" y="350"/>
                    </a:lnTo>
                    <a:lnTo>
                      <a:pt x="123" y="330"/>
                    </a:lnTo>
                    <a:lnTo>
                      <a:pt x="146" y="311"/>
                    </a:lnTo>
                    <a:lnTo>
                      <a:pt x="154" y="304"/>
                    </a:lnTo>
                    <a:lnTo>
                      <a:pt x="161" y="297"/>
                    </a:lnTo>
                    <a:lnTo>
                      <a:pt x="166" y="292"/>
                    </a:lnTo>
                    <a:lnTo>
                      <a:pt x="178" y="279"/>
                    </a:lnTo>
                    <a:lnTo>
                      <a:pt x="189" y="266"/>
                    </a:lnTo>
                    <a:lnTo>
                      <a:pt x="205" y="246"/>
                    </a:lnTo>
                    <a:lnTo>
                      <a:pt x="209" y="238"/>
                    </a:lnTo>
                    <a:lnTo>
                      <a:pt x="213" y="230"/>
                    </a:lnTo>
                    <a:lnTo>
                      <a:pt x="220" y="215"/>
                    </a:lnTo>
                    <a:lnTo>
                      <a:pt x="223" y="207"/>
                    </a:lnTo>
                    <a:lnTo>
                      <a:pt x="226" y="198"/>
                    </a:lnTo>
                    <a:lnTo>
                      <a:pt x="230" y="186"/>
                    </a:lnTo>
                    <a:lnTo>
                      <a:pt x="235" y="169"/>
                    </a:lnTo>
                    <a:lnTo>
                      <a:pt x="238" y="157"/>
                    </a:lnTo>
                    <a:lnTo>
                      <a:pt x="240" y="145"/>
                    </a:lnTo>
                    <a:lnTo>
                      <a:pt x="241" y="133"/>
                    </a:lnTo>
                    <a:lnTo>
                      <a:pt x="241" y="117"/>
                    </a:lnTo>
                    <a:lnTo>
                      <a:pt x="240" y="101"/>
                    </a:lnTo>
                    <a:lnTo>
                      <a:pt x="239" y="87"/>
                    </a:lnTo>
                    <a:lnTo>
                      <a:pt x="236" y="72"/>
                    </a:lnTo>
                    <a:lnTo>
                      <a:pt x="232" y="59"/>
                    </a:lnTo>
                    <a:lnTo>
                      <a:pt x="227" y="50"/>
                    </a:lnTo>
                    <a:lnTo>
                      <a:pt x="224" y="42"/>
                    </a:lnTo>
                    <a:lnTo>
                      <a:pt x="220" y="32"/>
                    </a:lnTo>
                    <a:lnTo>
                      <a:pt x="211" y="18"/>
                    </a:lnTo>
                    <a:lnTo>
                      <a:pt x="198" y="4"/>
                    </a:lnTo>
                    <a:lnTo>
                      <a:pt x="183" y="0"/>
                    </a:lnTo>
                    <a:lnTo>
                      <a:pt x="174" y="2"/>
                    </a:lnTo>
                    <a:lnTo>
                      <a:pt x="167" y="5"/>
                    </a:lnTo>
                    <a:lnTo>
                      <a:pt x="154" y="19"/>
                    </a:lnTo>
                    <a:lnTo>
                      <a:pt x="142" y="35"/>
                    </a:lnTo>
                    <a:lnTo>
                      <a:pt x="136" y="44"/>
                    </a:lnTo>
                    <a:lnTo>
                      <a:pt x="131" y="55"/>
                    </a:lnTo>
                    <a:lnTo>
                      <a:pt x="126" y="66"/>
                    </a:lnTo>
                    <a:lnTo>
                      <a:pt x="123" y="79"/>
                    </a:lnTo>
                    <a:lnTo>
                      <a:pt x="120" y="91"/>
                    </a:lnTo>
                    <a:lnTo>
                      <a:pt x="117" y="104"/>
                    </a:lnTo>
                    <a:lnTo>
                      <a:pt x="116" y="118"/>
                    </a:lnTo>
                    <a:lnTo>
                      <a:pt x="116" y="132"/>
                    </a:lnTo>
                    <a:lnTo>
                      <a:pt x="116" y="133"/>
                    </a:lnTo>
                    <a:lnTo>
                      <a:pt x="117" y="158"/>
                    </a:lnTo>
                    <a:lnTo>
                      <a:pt x="121" y="183"/>
                    </a:lnTo>
                    <a:lnTo>
                      <a:pt x="122" y="195"/>
                    </a:lnTo>
                    <a:lnTo>
                      <a:pt x="125" y="208"/>
                    </a:lnTo>
                    <a:lnTo>
                      <a:pt x="132" y="233"/>
                    </a:lnTo>
                    <a:lnTo>
                      <a:pt x="138" y="227"/>
                    </a:lnTo>
                    <a:lnTo>
                      <a:pt x="145" y="221"/>
                    </a:lnTo>
                    <a:lnTo>
                      <a:pt x="141" y="211"/>
                    </a:lnTo>
                    <a:lnTo>
                      <a:pt x="138" y="199"/>
                    </a:lnTo>
                    <a:lnTo>
                      <a:pt x="136" y="185"/>
                    </a:lnTo>
                    <a:lnTo>
                      <a:pt x="136" y="171"/>
                    </a:lnTo>
                    <a:lnTo>
                      <a:pt x="136" y="152"/>
                    </a:lnTo>
                    <a:lnTo>
                      <a:pt x="140" y="133"/>
                    </a:lnTo>
                    <a:lnTo>
                      <a:pt x="143" y="120"/>
                    </a:lnTo>
                    <a:lnTo>
                      <a:pt x="147" y="109"/>
                    </a:lnTo>
                    <a:lnTo>
                      <a:pt x="152" y="99"/>
                    </a:lnTo>
                    <a:lnTo>
                      <a:pt x="157" y="89"/>
                    </a:lnTo>
                    <a:lnTo>
                      <a:pt x="170" y="72"/>
                    </a:lnTo>
                    <a:lnTo>
                      <a:pt x="187" y="62"/>
                    </a:lnTo>
                    <a:lnTo>
                      <a:pt x="197" y="61"/>
                    </a:lnTo>
                    <a:lnTo>
                      <a:pt x="205" y="62"/>
                    </a:lnTo>
                    <a:lnTo>
                      <a:pt x="217" y="72"/>
                    </a:lnTo>
                    <a:lnTo>
                      <a:pt x="221" y="93"/>
                    </a:lnTo>
                    <a:lnTo>
                      <a:pt x="220" y="109"/>
                    </a:lnTo>
                    <a:lnTo>
                      <a:pt x="214" y="126"/>
                    </a:lnTo>
                    <a:lnTo>
                      <a:pt x="203" y="148"/>
                    </a:lnTo>
                    <a:lnTo>
                      <a:pt x="195" y="165"/>
                    </a:lnTo>
                    <a:lnTo>
                      <a:pt x="188" y="175"/>
                    </a:lnTo>
                    <a:lnTo>
                      <a:pt x="182" y="183"/>
                    </a:lnTo>
                    <a:lnTo>
                      <a:pt x="176" y="192"/>
                    </a:lnTo>
                    <a:lnTo>
                      <a:pt x="169" y="200"/>
                    </a:lnTo>
                    <a:lnTo>
                      <a:pt x="157" y="212"/>
                    </a:lnTo>
                    <a:lnTo>
                      <a:pt x="150" y="217"/>
                    </a:lnTo>
                    <a:lnTo>
                      <a:pt x="145" y="221"/>
                    </a:lnTo>
                    <a:lnTo>
                      <a:pt x="139" y="227"/>
                    </a:lnTo>
                    <a:lnTo>
                      <a:pt x="132" y="234"/>
                    </a:lnTo>
                    <a:lnTo>
                      <a:pt x="116" y="248"/>
                    </a:lnTo>
                    <a:lnTo>
                      <a:pt x="96" y="268"/>
                    </a:lnTo>
                    <a:lnTo>
                      <a:pt x="80" y="285"/>
                    </a:lnTo>
                    <a:lnTo>
                      <a:pt x="60" y="307"/>
                    </a:lnTo>
                    <a:lnTo>
                      <a:pt x="42" y="331"/>
                    </a:lnTo>
                    <a:lnTo>
                      <a:pt x="25" y="357"/>
                    </a:lnTo>
                    <a:lnTo>
                      <a:pt x="18" y="370"/>
                    </a:lnTo>
                    <a:lnTo>
                      <a:pt x="13" y="385"/>
                    </a:lnTo>
                    <a:lnTo>
                      <a:pt x="7" y="399"/>
                    </a:lnTo>
                    <a:lnTo>
                      <a:pt x="4" y="414"/>
                    </a:lnTo>
                    <a:lnTo>
                      <a:pt x="1" y="429"/>
                    </a:lnTo>
                    <a:lnTo>
                      <a:pt x="0" y="445"/>
                    </a:lnTo>
                    <a:lnTo>
                      <a:pt x="1" y="461"/>
                    </a:lnTo>
                    <a:lnTo>
                      <a:pt x="3" y="477"/>
                    </a:lnTo>
                    <a:lnTo>
                      <a:pt x="7" y="493"/>
                    </a:lnTo>
                    <a:lnTo>
                      <a:pt x="10" y="501"/>
                    </a:lnTo>
                    <a:lnTo>
                      <a:pt x="14" y="509"/>
                    </a:lnTo>
                    <a:lnTo>
                      <a:pt x="20" y="524"/>
                    </a:lnTo>
                    <a:lnTo>
                      <a:pt x="29" y="539"/>
                    </a:lnTo>
                    <a:lnTo>
                      <a:pt x="38" y="552"/>
                    </a:lnTo>
                    <a:lnTo>
                      <a:pt x="50" y="565"/>
                    </a:lnTo>
                    <a:lnTo>
                      <a:pt x="55" y="571"/>
                    </a:lnTo>
                    <a:lnTo>
                      <a:pt x="62" y="576"/>
                    </a:lnTo>
                    <a:lnTo>
                      <a:pt x="75" y="587"/>
                    </a:lnTo>
                    <a:lnTo>
                      <a:pt x="89" y="595"/>
                    </a:lnTo>
                    <a:lnTo>
                      <a:pt x="104" y="603"/>
                    </a:lnTo>
                    <a:lnTo>
                      <a:pt x="119" y="609"/>
                    </a:lnTo>
                    <a:lnTo>
                      <a:pt x="136" y="613"/>
                    </a:lnTo>
                    <a:lnTo>
                      <a:pt x="152" y="616"/>
                    </a:lnTo>
                    <a:lnTo>
                      <a:pt x="170" y="617"/>
                    </a:lnTo>
                    <a:lnTo>
                      <a:pt x="180" y="616"/>
                    </a:lnTo>
                    <a:lnTo>
                      <a:pt x="190" y="616"/>
                    </a:lnTo>
                    <a:lnTo>
                      <a:pt x="200" y="614"/>
                    </a:lnTo>
                    <a:lnTo>
                      <a:pt x="210" y="612"/>
                    </a:lnTo>
                    <a:lnTo>
                      <a:pt x="212" y="621"/>
                    </a:lnTo>
                    <a:lnTo>
                      <a:pt x="214" y="633"/>
                    </a:lnTo>
                    <a:lnTo>
                      <a:pt x="218" y="647"/>
                    </a:lnTo>
                    <a:lnTo>
                      <a:pt x="220" y="656"/>
                    </a:lnTo>
                    <a:lnTo>
                      <a:pt x="223" y="665"/>
                    </a:lnTo>
                    <a:lnTo>
                      <a:pt x="225" y="676"/>
                    </a:lnTo>
                    <a:lnTo>
                      <a:pt x="226" y="676"/>
                    </a:lnTo>
                    <a:lnTo>
                      <a:pt x="227" y="684"/>
                    </a:lnTo>
                    <a:lnTo>
                      <a:pt x="229" y="693"/>
                    </a:lnTo>
                    <a:lnTo>
                      <a:pt x="231" y="707"/>
                    </a:lnTo>
                    <a:lnTo>
                      <a:pt x="232" y="722"/>
                    </a:lnTo>
                    <a:lnTo>
                      <a:pt x="232" y="732"/>
                    </a:lnTo>
                    <a:lnTo>
                      <a:pt x="231" y="742"/>
                    </a:lnTo>
                    <a:lnTo>
                      <a:pt x="227" y="757"/>
                    </a:lnTo>
                    <a:lnTo>
                      <a:pt x="221" y="768"/>
                    </a:lnTo>
                    <a:lnTo>
                      <a:pt x="216" y="773"/>
                    </a:lnTo>
                    <a:lnTo>
                      <a:pt x="210" y="779"/>
                    </a:lnTo>
                    <a:lnTo>
                      <a:pt x="204" y="784"/>
                    </a:lnTo>
                    <a:lnTo>
                      <a:pt x="191" y="791"/>
                    </a:lnTo>
                    <a:lnTo>
                      <a:pt x="180" y="795"/>
                    </a:lnTo>
                    <a:lnTo>
                      <a:pt x="173" y="797"/>
                    </a:lnTo>
                    <a:lnTo>
                      <a:pt x="166" y="798"/>
                    </a:lnTo>
                    <a:lnTo>
                      <a:pt x="158" y="799"/>
                    </a:lnTo>
                    <a:lnTo>
                      <a:pt x="149" y="798"/>
                    </a:lnTo>
                    <a:lnTo>
                      <a:pt x="140" y="796"/>
                    </a:lnTo>
                    <a:lnTo>
                      <a:pt x="132" y="793"/>
                    </a:lnTo>
                    <a:lnTo>
                      <a:pt x="126" y="790"/>
                    </a:lnTo>
                    <a:lnTo>
                      <a:pt x="143" y="785"/>
                    </a:lnTo>
                    <a:lnTo>
                      <a:pt x="150" y="780"/>
                    </a:lnTo>
                    <a:lnTo>
                      <a:pt x="154" y="777"/>
                    </a:lnTo>
                    <a:lnTo>
                      <a:pt x="157" y="774"/>
                    </a:lnTo>
                    <a:lnTo>
                      <a:pt x="164" y="766"/>
                    </a:lnTo>
                    <a:lnTo>
                      <a:pt x="169" y="757"/>
                    </a:lnTo>
                    <a:lnTo>
                      <a:pt x="172" y="741"/>
                    </a:lnTo>
                    <a:lnTo>
                      <a:pt x="172" y="731"/>
                    </a:lnTo>
                    <a:lnTo>
                      <a:pt x="166" y="711"/>
                    </a:lnTo>
                    <a:lnTo>
                      <a:pt x="157" y="698"/>
                    </a:lnTo>
                    <a:lnTo>
                      <a:pt x="145" y="689"/>
                    </a:lnTo>
                    <a:lnTo>
                      <a:pt x="131" y="684"/>
                    </a:lnTo>
                    <a:lnTo>
                      <a:pt x="121" y="683"/>
                    </a:lnTo>
                    <a:lnTo>
                      <a:pt x="101" y="687"/>
                    </a:lnTo>
                    <a:lnTo>
                      <a:pt x="92" y="691"/>
                    </a:lnTo>
                    <a:lnTo>
                      <a:pt x="84" y="698"/>
                    </a:lnTo>
                    <a:lnTo>
                      <a:pt x="77" y="706"/>
                    </a:lnTo>
                    <a:lnTo>
                      <a:pt x="70" y="726"/>
                    </a:lnTo>
                    <a:lnTo>
                      <a:pt x="69" y="743"/>
                    </a:lnTo>
                    <a:lnTo>
                      <a:pt x="71" y="760"/>
                    </a:lnTo>
                    <a:lnTo>
                      <a:pt x="73" y="766"/>
                    </a:lnTo>
                    <a:lnTo>
                      <a:pt x="80" y="779"/>
                    </a:lnTo>
                    <a:lnTo>
                      <a:pt x="90" y="791"/>
                    </a:lnTo>
                    <a:lnTo>
                      <a:pt x="97" y="796"/>
                    </a:lnTo>
                    <a:lnTo>
                      <a:pt x="110" y="804"/>
                    </a:lnTo>
                    <a:lnTo>
                      <a:pt x="125" y="810"/>
                    </a:lnTo>
                    <a:lnTo>
                      <a:pt x="132" y="812"/>
                    </a:lnTo>
                    <a:lnTo>
                      <a:pt x="149" y="814"/>
                    </a:lnTo>
                    <a:lnTo>
                      <a:pt x="158" y="815"/>
                    </a:lnTo>
                    <a:lnTo>
                      <a:pt x="170" y="814"/>
                    </a:lnTo>
                    <a:lnTo>
                      <a:pt x="181" y="812"/>
                    </a:lnTo>
                    <a:lnTo>
                      <a:pt x="193" y="808"/>
                    </a:lnTo>
                    <a:lnTo>
                      <a:pt x="208" y="801"/>
                    </a:lnTo>
                    <a:lnTo>
                      <a:pt x="213" y="798"/>
                    </a:lnTo>
                    <a:lnTo>
                      <a:pt x="222" y="791"/>
                    </a:lnTo>
                    <a:lnTo>
                      <a:pt x="230" y="783"/>
                    </a:lnTo>
                    <a:lnTo>
                      <a:pt x="237" y="775"/>
                    </a:lnTo>
                    <a:lnTo>
                      <a:pt x="242" y="764"/>
                    </a:lnTo>
                    <a:lnTo>
                      <a:pt x="246" y="754"/>
                    </a:lnTo>
                    <a:lnTo>
                      <a:pt x="249" y="743"/>
                    </a:lnTo>
                    <a:lnTo>
                      <a:pt x="250" y="732"/>
                    </a:lnTo>
                    <a:lnTo>
                      <a:pt x="249" y="715"/>
                    </a:lnTo>
                    <a:lnTo>
                      <a:pt x="246" y="699"/>
                    </a:lnTo>
                    <a:lnTo>
                      <a:pt x="244" y="687"/>
                    </a:lnTo>
                    <a:lnTo>
                      <a:pt x="241" y="674"/>
                    </a:lnTo>
                    <a:lnTo>
                      <a:pt x="231" y="633"/>
                    </a:lnTo>
                    <a:lnTo>
                      <a:pt x="229" y="621"/>
                    </a:lnTo>
                    <a:lnTo>
                      <a:pt x="226" y="606"/>
                    </a:lnTo>
                    <a:lnTo>
                      <a:pt x="235" y="602"/>
                    </a:lnTo>
                    <a:lnTo>
                      <a:pt x="244" y="598"/>
                    </a:lnTo>
                    <a:lnTo>
                      <a:pt x="252" y="593"/>
                    </a:lnTo>
                    <a:lnTo>
                      <a:pt x="260" y="587"/>
                    </a:lnTo>
                    <a:lnTo>
                      <a:pt x="264" y="584"/>
                    </a:lnTo>
                    <a:lnTo>
                      <a:pt x="274" y="575"/>
                    </a:lnTo>
                    <a:lnTo>
                      <a:pt x="280" y="569"/>
                    </a:lnTo>
                    <a:lnTo>
                      <a:pt x="287" y="558"/>
                    </a:lnTo>
                    <a:lnTo>
                      <a:pt x="294" y="547"/>
                    </a:lnTo>
                    <a:lnTo>
                      <a:pt x="300" y="530"/>
                    </a:lnTo>
                    <a:lnTo>
                      <a:pt x="303" y="513"/>
                    </a:lnTo>
                    <a:lnTo>
                      <a:pt x="305" y="496"/>
                    </a:lnTo>
                    <a:lnTo>
                      <a:pt x="305" y="485"/>
                    </a:lnTo>
                    <a:lnTo>
                      <a:pt x="303" y="473"/>
                    </a:lnTo>
                    <a:lnTo>
                      <a:pt x="301" y="462"/>
                    </a:lnTo>
                    <a:lnTo>
                      <a:pt x="298" y="451"/>
                    </a:lnTo>
                    <a:lnTo>
                      <a:pt x="293" y="441"/>
                    </a:lnTo>
                    <a:lnTo>
                      <a:pt x="288" y="431"/>
                    </a:lnTo>
                    <a:lnTo>
                      <a:pt x="282" y="421"/>
                    </a:lnTo>
                    <a:lnTo>
                      <a:pt x="276" y="413"/>
                    </a:lnTo>
                    <a:lnTo>
                      <a:pt x="268" y="405"/>
                    </a:lnTo>
                    <a:lnTo>
                      <a:pt x="260" y="398"/>
                    </a:lnTo>
                    <a:lnTo>
                      <a:pt x="251" y="392"/>
                    </a:lnTo>
                    <a:lnTo>
                      <a:pt x="242" y="387"/>
                    </a:lnTo>
                    <a:lnTo>
                      <a:pt x="231" y="382"/>
                    </a:lnTo>
                    <a:lnTo>
                      <a:pt x="220" y="379"/>
                    </a:lnTo>
                    <a:lnTo>
                      <a:pt x="209" y="377"/>
                    </a:lnTo>
                    <a:lnTo>
                      <a:pt x="194" y="377"/>
                    </a:lnTo>
                    <a:lnTo>
                      <a:pt x="178" y="379"/>
                    </a:lnTo>
                    <a:lnTo>
                      <a:pt x="161" y="299"/>
                    </a:lnTo>
                    <a:lnTo>
                      <a:pt x="154" y="305"/>
                    </a:lnTo>
                    <a:lnTo>
                      <a:pt x="147" y="311"/>
                    </a:lnTo>
                    <a:lnTo>
                      <a:pt x="162" y="382"/>
                    </a:lnTo>
                    <a:lnTo>
                      <a:pt x="147" y="389"/>
                    </a:lnTo>
                    <a:lnTo>
                      <a:pt x="134" y="398"/>
                    </a:lnTo>
                    <a:lnTo>
                      <a:pt x="113" y="421"/>
                    </a:lnTo>
                    <a:lnTo>
                      <a:pt x="104" y="435"/>
                    </a:lnTo>
                    <a:lnTo>
                      <a:pt x="94" y="464"/>
                    </a:lnTo>
                    <a:lnTo>
                      <a:pt x="93" y="480"/>
                    </a:lnTo>
                    <a:lnTo>
                      <a:pt x="94" y="494"/>
                    </a:lnTo>
                    <a:lnTo>
                      <a:pt x="100" y="513"/>
                    </a:lnTo>
                    <a:lnTo>
                      <a:pt x="107" y="526"/>
                    </a:lnTo>
                    <a:lnTo>
                      <a:pt x="112" y="532"/>
                    </a:lnTo>
                    <a:lnTo>
                      <a:pt x="130" y="548"/>
                    </a:lnTo>
                    <a:lnTo>
                      <a:pt x="141" y="554"/>
                    </a:lnTo>
                    <a:lnTo>
                      <a:pt x="152" y="559"/>
                    </a:lnTo>
                    <a:lnTo>
                      <a:pt x="152" y="551"/>
                    </a:lnTo>
                    <a:lnTo>
                      <a:pt x="140" y="541"/>
                    </a:lnTo>
                    <a:lnTo>
                      <a:pt x="131" y="529"/>
                    </a:lnTo>
                    <a:lnTo>
                      <a:pt x="124" y="513"/>
                    </a:lnTo>
                    <a:lnTo>
                      <a:pt x="122" y="505"/>
                    </a:lnTo>
                    <a:lnTo>
                      <a:pt x="123" y="488"/>
                    </a:lnTo>
                    <a:lnTo>
                      <a:pt x="126" y="478"/>
                    </a:lnTo>
                    <a:lnTo>
                      <a:pt x="131" y="469"/>
                    </a:lnTo>
                    <a:lnTo>
                      <a:pt x="138" y="460"/>
                    </a:lnTo>
                    <a:lnTo>
                      <a:pt x="146" y="451"/>
                    </a:lnTo>
                    <a:lnTo>
                      <a:pt x="155" y="444"/>
                    </a:lnTo>
                    <a:lnTo>
                      <a:pt x="164" y="439"/>
                    </a:lnTo>
                    <a:lnTo>
                      <a:pt x="173" y="436"/>
                    </a:lnTo>
                    <a:lnTo>
                      <a:pt x="206" y="596"/>
                    </a:lnTo>
                    <a:lnTo>
                      <a:pt x="214" y="594"/>
                    </a:lnTo>
                    <a:close/>
                  </a:path>
                </a:pathLst>
              </a:custGeom>
              <a:solidFill>
                <a:srgbClr val="1F1A17"/>
              </a:solidFill>
              <a:ln w="0" cap="flat">
                <a:solidFill>
                  <a:srgbClr val="1F1A17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22550" name="Line 48"/>
              <p:cNvSpPr>
                <a:spLocks noChangeShapeType="1"/>
              </p:cNvSpPr>
              <p:nvPr/>
            </p:nvSpPr>
            <p:spPr bwMode="auto">
              <a:xfrm>
                <a:off x="381000" y="5257800"/>
                <a:ext cx="0" cy="91440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 type="none" w="med" len="sm"/>
                <a:tailEnd type="none" w="med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grpSp>
            <p:nvGrpSpPr>
              <p:cNvPr id="22551" name="Group 56"/>
              <p:cNvGrpSpPr>
                <a:grpSpLocks/>
              </p:cNvGrpSpPr>
              <p:nvPr/>
            </p:nvGrpSpPr>
            <p:grpSpPr bwMode="auto">
              <a:xfrm>
                <a:off x="1676400" y="5105398"/>
                <a:ext cx="677863" cy="1155699"/>
                <a:chOff x="2204" y="848"/>
                <a:chExt cx="356" cy="673"/>
              </a:xfrm>
            </p:grpSpPr>
            <p:sp>
              <p:nvSpPr>
                <p:cNvPr id="22609" name="Text Box 57"/>
                <p:cNvSpPr txBox="1">
                  <a:spLocks noChangeArrowheads="1"/>
                </p:cNvSpPr>
                <p:nvPr/>
              </p:nvSpPr>
              <p:spPr bwMode="auto">
                <a:xfrm>
                  <a:off x="2216" y="848"/>
                  <a:ext cx="344" cy="4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104781" tIns="52391" rIns="104781" bIns="52391">
                  <a:spAutoFit/>
                </a:bodyPr>
                <a:lstStyle>
                  <a:lvl1pPr algn="l" defTabSz="104775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523875" indent="-285750" algn="l" defTabSz="1047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047750" indent="-228600" algn="l" defTabSz="104775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571625" indent="-228600" algn="l" defTabSz="1047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95500" indent="-228600" algn="l" defTabSz="104775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52700" indent="-228600" defTabSz="104775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3009900" indent="-228600" defTabSz="104775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67100" indent="-228600" defTabSz="104775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924300" indent="-228600" defTabSz="104775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ru-RU" altLang="ru-RU" sz="4100" dirty="0">
                      <a:solidFill>
                        <a:srgbClr val="000000"/>
                      </a:solidFill>
                      <a:latin typeface="Times New Roman" pitchFamily="18" charset="0"/>
                    </a:rPr>
                    <a:t>3</a:t>
                  </a:r>
                  <a:endParaRPr lang="ru-RU" altLang="ru-RU" sz="4100" dirty="0">
                    <a:latin typeface="Arial" charset="0"/>
                  </a:endParaRPr>
                </a:p>
              </p:txBody>
            </p:sp>
            <p:sp>
              <p:nvSpPr>
                <p:cNvPr id="22610" name="Text Box 58"/>
                <p:cNvSpPr txBox="1">
                  <a:spLocks noChangeArrowheads="1"/>
                </p:cNvSpPr>
                <p:nvPr/>
              </p:nvSpPr>
              <p:spPr bwMode="auto">
                <a:xfrm>
                  <a:off x="2204" y="1088"/>
                  <a:ext cx="296" cy="43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104781" tIns="52391" rIns="104781" bIns="52391">
                  <a:spAutoFit/>
                </a:bodyPr>
                <a:lstStyle>
                  <a:lvl1pPr algn="l" defTabSz="104775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3200"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523875" indent="-285750" algn="l" defTabSz="1047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800"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047750" indent="-228600" algn="l" defTabSz="1047750" eaLnBrk="0" hangingPunct="0">
                    <a:spcBef>
                      <a:spcPct val="200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571625" indent="-228600" algn="l" defTabSz="1047750" eaLnBrk="0" hangingPunct="0">
                    <a:spcBef>
                      <a:spcPct val="20000"/>
                    </a:spcBef>
                    <a:buFont typeface="Arial" charset="0"/>
                    <a:buChar char="–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95500" indent="-228600" algn="l" defTabSz="1047750" eaLnBrk="0" hangingPunct="0">
                    <a:spcBef>
                      <a:spcPct val="20000"/>
                    </a:spcBef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52700" indent="-228600" defTabSz="104775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3009900" indent="-228600" defTabSz="104775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67100" indent="-228600" defTabSz="104775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924300" indent="-228600" defTabSz="104775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charset="0"/>
                    <a:buChar char="»"/>
                    <a:defRPr sz="2000"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ru-RU" altLang="ru-RU" sz="4200" dirty="0">
                      <a:solidFill>
                        <a:srgbClr val="000000"/>
                      </a:solidFill>
                      <a:latin typeface="Times New Roman" pitchFamily="18" charset="0"/>
                    </a:rPr>
                    <a:t>4</a:t>
                  </a:r>
                  <a:endParaRPr lang="ru-RU" altLang="ru-RU" sz="4200" dirty="0">
                    <a:latin typeface="Arial" charset="0"/>
                  </a:endParaRPr>
                </a:p>
              </p:txBody>
            </p:sp>
          </p:grpSp>
          <p:sp>
            <p:nvSpPr>
              <p:cNvPr id="22552" name="Freeform 66"/>
              <p:cNvSpPr>
                <a:spLocks/>
              </p:cNvSpPr>
              <p:nvPr/>
            </p:nvSpPr>
            <p:spPr bwMode="auto">
              <a:xfrm>
                <a:off x="8305799" y="5105398"/>
                <a:ext cx="576262" cy="836613"/>
              </a:xfrm>
              <a:custGeom>
                <a:avLst/>
                <a:gdLst>
                  <a:gd name="T0" fmla="*/ 2147483647 w 303"/>
                  <a:gd name="T1" fmla="*/ 2147483647 h 488"/>
                  <a:gd name="T2" fmla="*/ 2147483647 w 303"/>
                  <a:gd name="T3" fmla="*/ 2147483647 h 488"/>
                  <a:gd name="T4" fmla="*/ 2147483647 w 303"/>
                  <a:gd name="T5" fmla="*/ 2147483647 h 488"/>
                  <a:gd name="T6" fmla="*/ 2147483647 w 303"/>
                  <a:gd name="T7" fmla="*/ 2147483647 h 488"/>
                  <a:gd name="T8" fmla="*/ 2147483647 w 303"/>
                  <a:gd name="T9" fmla="*/ 2147483647 h 488"/>
                  <a:gd name="T10" fmla="*/ 2147483647 w 303"/>
                  <a:gd name="T11" fmla="*/ 2147483647 h 488"/>
                  <a:gd name="T12" fmla="*/ 2147483647 w 303"/>
                  <a:gd name="T13" fmla="*/ 2147483647 h 488"/>
                  <a:gd name="T14" fmla="*/ 2147483647 w 303"/>
                  <a:gd name="T15" fmla="*/ 2147483647 h 488"/>
                  <a:gd name="T16" fmla="*/ 2147483647 w 303"/>
                  <a:gd name="T17" fmla="*/ 2147483647 h 488"/>
                  <a:gd name="T18" fmla="*/ 2147483647 w 303"/>
                  <a:gd name="T19" fmla="*/ 2147483647 h 488"/>
                  <a:gd name="T20" fmla="*/ 2147483647 w 303"/>
                  <a:gd name="T21" fmla="*/ 2147483647 h 488"/>
                  <a:gd name="T22" fmla="*/ 2147483647 w 303"/>
                  <a:gd name="T23" fmla="*/ 2147483647 h 488"/>
                  <a:gd name="T24" fmla="*/ 2147483647 w 303"/>
                  <a:gd name="T25" fmla="*/ 2147483647 h 488"/>
                  <a:gd name="T26" fmla="*/ 2147483647 w 303"/>
                  <a:gd name="T27" fmla="*/ 2147483647 h 488"/>
                  <a:gd name="T28" fmla="*/ 2147483647 w 303"/>
                  <a:gd name="T29" fmla="*/ 2147483647 h 488"/>
                  <a:gd name="T30" fmla="*/ 2147483647 w 303"/>
                  <a:gd name="T31" fmla="*/ 2147483647 h 488"/>
                  <a:gd name="T32" fmla="*/ 2147483647 w 303"/>
                  <a:gd name="T33" fmla="*/ 2147483647 h 488"/>
                  <a:gd name="T34" fmla="*/ 2147483647 w 303"/>
                  <a:gd name="T35" fmla="*/ 2147483647 h 488"/>
                  <a:gd name="T36" fmla="*/ 2147483647 w 303"/>
                  <a:gd name="T37" fmla="*/ 2147483647 h 488"/>
                  <a:gd name="T38" fmla="*/ 2147483647 w 303"/>
                  <a:gd name="T39" fmla="*/ 2147483647 h 488"/>
                  <a:gd name="T40" fmla="*/ 2147483647 w 303"/>
                  <a:gd name="T41" fmla="*/ 2147483647 h 488"/>
                  <a:gd name="T42" fmla="*/ 2147483647 w 303"/>
                  <a:gd name="T43" fmla="*/ 2147483647 h 488"/>
                  <a:gd name="T44" fmla="*/ 2147483647 w 303"/>
                  <a:gd name="T45" fmla="*/ 2147483647 h 488"/>
                  <a:gd name="T46" fmla="*/ 2147483647 w 303"/>
                  <a:gd name="T47" fmla="*/ 2147483647 h 488"/>
                  <a:gd name="T48" fmla="*/ 2147483647 w 303"/>
                  <a:gd name="T49" fmla="*/ 2147483647 h 488"/>
                  <a:gd name="T50" fmla="*/ 2147483647 w 303"/>
                  <a:gd name="T51" fmla="*/ 2147483647 h 488"/>
                  <a:gd name="T52" fmla="*/ 2147483647 w 303"/>
                  <a:gd name="T53" fmla="*/ 2147483647 h 488"/>
                  <a:gd name="T54" fmla="*/ 2147483647 w 303"/>
                  <a:gd name="T55" fmla="*/ 2147483647 h 488"/>
                  <a:gd name="T56" fmla="*/ 2147483647 w 303"/>
                  <a:gd name="T57" fmla="*/ 2147483647 h 488"/>
                  <a:gd name="T58" fmla="*/ 2147483647 w 303"/>
                  <a:gd name="T59" fmla="*/ 2147483647 h 488"/>
                  <a:gd name="T60" fmla="*/ 2147483647 w 303"/>
                  <a:gd name="T61" fmla="*/ 2147483647 h 488"/>
                  <a:gd name="T62" fmla="*/ 2147483647 w 303"/>
                  <a:gd name="T63" fmla="*/ 2147483647 h 488"/>
                  <a:gd name="T64" fmla="*/ 2147483647 w 303"/>
                  <a:gd name="T65" fmla="*/ 2147483647 h 488"/>
                  <a:gd name="T66" fmla="*/ 2147483647 w 303"/>
                  <a:gd name="T67" fmla="*/ 2147483647 h 488"/>
                  <a:gd name="T68" fmla="*/ 2147483647 w 303"/>
                  <a:gd name="T69" fmla="*/ 2147483647 h 488"/>
                  <a:gd name="T70" fmla="*/ 2147483647 w 303"/>
                  <a:gd name="T71" fmla="*/ 2147483647 h 488"/>
                  <a:gd name="T72" fmla="*/ 2147483647 w 303"/>
                  <a:gd name="T73" fmla="*/ 2147483647 h 488"/>
                  <a:gd name="T74" fmla="*/ 2147483647 w 303"/>
                  <a:gd name="T75" fmla="*/ 2147483647 h 488"/>
                  <a:gd name="T76" fmla="*/ 2147483647 w 303"/>
                  <a:gd name="T77" fmla="*/ 2147483647 h 488"/>
                  <a:gd name="T78" fmla="*/ 2147483647 w 303"/>
                  <a:gd name="T79" fmla="*/ 2147483647 h 488"/>
                  <a:gd name="T80" fmla="*/ 2147483647 w 303"/>
                  <a:gd name="T81" fmla="*/ 2147483647 h 488"/>
                  <a:gd name="T82" fmla="*/ 2147483647 w 303"/>
                  <a:gd name="T83" fmla="*/ 2147483647 h 488"/>
                  <a:gd name="T84" fmla="*/ 0 w 303"/>
                  <a:gd name="T85" fmla="*/ 2147483647 h 488"/>
                  <a:gd name="T86" fmla="*/ 2147483647 w 303"/>
                  <a:gd name="T87" fmla="*/ 2147483647 h 488"/>
                  <a:gd name="T88" fmla="*/ 2147483647 w 303"/>
                  <a:gd name="T89" fmla="*/ 2147483647 h 488"/>
                  <a:gd name="T90" fmla="*/ 2147483647 w 303"/>
                  <a:gd name="T91" fmla="*/ 2147483647 h 488"/>
                  <a:gd name="T92" fmla="*/ 2147483647 w 303"/>
                  <a:gd name="T93" fmla="*/ 2147483647 h 488"/>
                  <a:gd name="T94" fmla="*/ 2147483647 w 303"/>
                  <a:gd name="T95" fmla="*/ 2147483647 h 488"/>
                  <a:gd name="T96" fmla="*/ 2147483647 w 303"/>
                  <a:gd name="T97" fmla="*/ 2147483647 h 488"/>
                  <a:gd name="T98" fmla="*/ 2147483647 w 303"/>
                  <a:gd name="T99" fmla="*/ 2147483647 h 488"/>
                  <a:gd name="T100" fmla="*/ 2147483647 w 303"/>
                  <a:gd name="T101" fmla="*/ 2147483647 h 488"/>
                  <a:gd name="T102" fmla="*/ 2147483647 w 303"/>
                  <a:gd name="T103" fmla="*/ 2147483647 h 488"/>
                  <a:gd name="T104" fmla="*/ 2147483647 w 303"/>
                  <a:gd name="T105" fmla="*/ 0 h 488"/>
                  <a:gd name="T106" fmla="*/ 2147483647 w 303"/>
                  <a:gd name="T107" fmla="*/ 2147483647 h 48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303" h="488">
                    <a:moveTo>
                      <a:pt x="174" y="4"/>
                    </a:moveTo>
                    <a:lnTo>
                      <a:pt x="176" y="14"/>
                    </a:lnTo>
                    <a:lnTo>
                      <a:pt x="179" y="26"/>
                    </a:lnTo>
                    <a:lnTo>
                      <a:pt x="183" y="36"/>
                    </a:lnTo>
                    <a:lnTo>
                      <a:pt x="187" y="46"/>
                    </a:lnTo>
                    <a:lnTo>
                      <a:pt x="192" y="54"/>
                    </a:lnTo>
                    <a:lnTo>
                      <a:pt x="198" y="62"/>
                    </a:lnTo>
                    <a:lnTo>
                      <a:pt x="203" y="70"/>
                    </a:lnTo>
                    <a:lnTo>
                      <a:pt x="211" y="80"/>
                    </a:lnTo>
                    <a:lnTo>
                      <a:pt x="214" y="84"/>
                    </a:lnTo>
                    <a:lnTo>
                      <a:pt x="224" y="95"/>
                    </a:lnTo>
                    <a:lnTo>
                      <a:pt x="229" y="101"/>
                    </a:lnTo>
                    <a:lnTo>
                      <a:pt x="239" y="112"/>
                    </a:lnTo>
                    <a:lnTo>
                      <a:pt x="248" y="123"/>
                    </a:lnTo>
                    <a:lnTo>
                      <a:pt x="256" y="132"/>
                    </a:lnTo>
                    <a:lnTo>
                      <a:pt x="263" y="141"/>
                    </a:lnTo>
                    <a:lnTo>
                      <a:pt x="272" y="153"/>
                    </a:lnTo>
                    <a:lnTo>
                      <a:pt x="280" y="166"/>
                    </a:lnTo>
                    <a:lnTo>
                      <a:pt x="287" y="179"/>
                    </a:lnTo>
                    <a:lnTo>
                      <a:pt x="293" y="192"/>
                    </a:lnTo>
                    <a:lnTo>
                      <a:pt x="297" y="205"/>
                    </a:lnTo>
                    <a:lnTo>
                      <a:pt x="300" y="218"/>
                    </a:lnTo>
                    <a:lnTo>
                      <a:pt x="301" y="232"/>
                    </a:lnTo>
                    <a:lnTo>
                      <a:pt x="302" y="246"/>
                    </a:lnTo>
                    <a:lnTo>
                      <a:pt x="302" y="256"/>
                    </a:lnTo>
                    <a:lnTo>
                      <a:pt x="301" y="268"/>
                    </a:lnTo>
                    <a:lnTo>
                      <a:pt x="297" y="283"/>
                    </a:lnTo>
                    <a:lnTo>
                      <a:pt x="295" y="291"/>
                    </a:lnTo>
                    <a:lnTo>
                      <a:pt x="290" y="308"/>
                    </a:lnTo>
                    <a:lnTo>
                      <a:pt x="284" y="326"/>
                    </a:lnTo>
                    <a:lnTo>
                      <a:pt x="275" y="344"/>
                    </a:lnTo>
                    <a:lnTo>
                      <a:pt x="266" y="363"/>
                    </a:lnTo>
                    <a:lnTo>
                      <a:pt x="254" y="383"/>
                    </a:lnTo>
                    <a:lnTo>
                      <a:pt x="248" y="379"/>
                    </a:lnTo>
                    <a:lnTo>
                      <a:pt x="253" y="365"/>
                    </a:lnTo>
                    <a:lnTo>
                      <a:pt x="260" y="350"/>
                    </a:lnTo>
                    <a:lnTo>
                      <a:pt x="267" y="332"/>
                    </a:lnTo>
                    <a:lnTo>
                      <a:pt x="273" y="317"/>
                    </a:lnTo>
                    <a:lnTo>
                      <a:pt x="278" y="301"/>
                    </a:lnTo>
                    <a:lnTo>
                      <a:pt x="282" y="286"/>
                    </a:lnTo>
                    <a:lnTo>
                      <a:pt x="285" y="271"/>
                    </a:lnTo>
                    <a:lnTo>
                      <a:pt x="286" y="256"/>
                    </a:lnTo>
                    <a:lnTo>
                      <a:pt x="285" y="244"/>
                    </a:lnTo>
                    <a:lnTo>
                      <a:pt x="284" y="233"/>
                    </a:lnTo>
                    <a:lnTo>
                      <a:pt x="280" y="221"/>
                    </a:lnTo>
                    <a:lnTo>
                      <a:pt x="276" y="210"/>
                    </a:lnTo>
                    <a:lnTo>
                      <a:pt x="271" y="198"/>
                    </a:lnTo>
                    <a:lnTo>
                      <a:pt x="264" y="187"/>
                    </a:lnTo>
                    <a:lnTo>
                      <a:pt x="257" y="176"/>
                    </a:lnTo>
                    <a:lnTo>
                      <a:pt x="249" y="167"/>
                    </a:lnTo>
                    <a:lnTo>
                      <a:pt x="241" y="157"/>
                    </a:lnTo>
                    <a:lnTo>
                      <a:pt x="231" y="149"/>
                    </a:lnTo>
                    <a:lnTo>
                      <a:pt x="222" y="141"/>
                    </a:lnTo>
                    <a:lnTo>
                      <a:pt x="211" y="135"/>
                    </a:lnTo>
                    <a:lnTo>
                      <a:pt x="202" y="130"/>
                    </a:lnTo>
                    <a:lnTo>
                      <a:pt x="193" y="126"/>
                    </a:lnTo>
                    <a:lnTo>
                      <a:pt x="183" y="123"/>
                    </a:lnTo>
                    <a:lnTo>
                      <a:pt x="174" y="122"/>
                    </a:lnTo>
                    <a:lnTo>
                      <a:pt x="174" y="420"/>
                    </a:lnTo>
                    <a:lnTo>
                      <a:pt x="172" y="427"/>
                    </a:lnTo>
                    <a:lnTo>
                      <a:pt x="169" y="433"/>
                    </a:lnTo>
                    <a:lnTo>
                      <a:pt x="164" y="440"/>
                    </a:lnTo>
                    <a:lnTo>
                      <a:pt x="159" y="447"/>
                    </a:lnTo>
                    <a:lnTo>
                      <a:pt x="147" y="458"/>
                    </a:lnTo>
                    <a:lnTo>
                      <a:pt x="141" y="462"/>
                    </a:lnTo>
                    <a:lnTo>
                      <a:pt x="134" y="467"/>
                    </a:lnTo>
                    <a:lnTo>
                      <a:pt x="127" y="471"/>
                    </a:lnTo>
                    <a:lnTo>
                      <a:pt x="119" y="474"/>
                    </a:lnTo>
                    <a:lnTo>
                      <a:pt x="111" y="478"/>
                    </a:lnTo>
                    <a:lnTo>
                      <a:pt x="103" y="481"/>
                    </a:lnTo>
                    <a:lnTo>
                      <a:pt x="94" y="483"/>
                    </a:lnTo>
                    <a:lnTo>
                      <a:pt x="85" y="485"/>
                    </a:lnTo>
                    <a:lnTo>
                      <a:pt x="76" y="486"/>
                    </a:lnTo>
                    <a:lnTo>
                      <a:pt x="68" y="487"/>
                    </a:lnTo>
                    <a:lnTo>
                      <a:pt x="52" y="486"/>
                    </a:lnTo>
                    <a:lnTo>
                      <a:pt x="45" y="485"/>
                    </a:lnTo>
                    <a:lnTo>
                      <a:pt x="37" y="484"/>
                    </a:lnTo>
                    <a:lnTo>
                      <a:pt x="30" y="481"/>
                    </a:lnTo>
                    <a:lnTo>
                      <a:pt x="21" y="477"/>
                    </a:lnTo>
                    <a:lnTo>
                      <a:pt x="14" y="472"/>
                    </a:lnTo>
                    <a:lnTo>
                      <a:pt x="10" y="468"/>
                    </a:lnTo>
                    <a:lnTo>
                      <a:pt x="6" y="464"/>
                    </a:lnTo>
                    <a:lnTo>
                      <a:pt x="4" y="459"/>
                    </a:lnTo>
                    <a:lnTo>
                      <a:pt x="2" y="454"/>
                    </a:lnTo>
                    <a:lnTo>
                      <a:pt x="0" y="448"/>
                    </a:lnTo>
                    <a:lnTo>
                      <a:pt x="0" y="442"/>
                    </a:lnTo>
                    <a:lnTo>
                      <a:pt x="0" y="436"/>
                    </a:lnTo>
                    <a:lnTo>
                      <a:pt x="2" y="431"/>
                    </a:lnTo>
                    <a:lnTo>
                      <a:pt x="4" y="425"/>
                    </a:lnTo>
                    <a:lnTo>
                      <a:pt x="7" y="420"/>
                    </a:lnTo>
                    <a:lnTo>
                      <a:pt x="11" y="414"/>
                    </a:lnTo>
                    <a:lnTo>
                      <a:pt x="16" y="409"/>
                    </a:lnTo>
                    <a:lnTo>
                      <a:pt x="24" y="401"/>
                    </a:lnTo>
                    <a:lnTo>
                      <a:pt x="34" y="392"/>
                    </a:lnTo>
                    <a:lnTo>
                      <a:pt x="46" y="385"/>
                    </a:lnTo>
                    <a:lnTo>
                      <a:pt x="59" y="379"/>
                    </a:lnTo>
                    <a:lnTo>
                      <a:pt x="74" y="373"/>
                    </a:lnTo>
                    <a:lnTo>
                      <a:pt x="90" y="370"/>
                    </a:lnTo>
                    <a:lnTo>
                      <a:pt x="102" y="368"/>
                    </a:lnTo>
                    <a:lnTo>
                      <a:pt x="114" y="368"/>
                    </a:lnTo>
                    <a:lnTo>
                      <a:pt x="122" y="369"/>
                    </a:lnTo>
                    <a:lnTo>
                      <a:pt x="129" y="370"/>
                    </a:lnTo>
                    <a:lnTo>
                      <a:pt x="137" y="372"/>
                    </a:lnTo>
                    <a:lnTo>
                      <a:pt x="146" y="375"/>
                    </a:lnTo>
                    <a:lnTo>
                      <a:pt x="154" y="379"/>
                    </a:lnTo>
                    <a:lnTo>
                      <a:pt x="154" y="0"/>
                    </a:lnTo>
                    <a:lnTo>
                      <a:pt x="174" y="0"/>
                    </a:lnTo>
                    <a:lnTo>
                      <a:pt x="174" y="4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grpSp>
            <p:nvGrpSpPr>
              <p:cNvPr id="22553" name="Group 67"/>
              <p:cNvGrpSpPr>
                <a:grpSpLocks/>
              </p:cNvGrpSpPr>
              <p:nvPr/>
            </p:nvGrpSpPr>
            <p:grpSpPr bwMode="auto">
              <a:xfrm>
                <a:off x="1524000" y="4876799"/>
                <a:ext cx="261938" cy="504825"/>
                <a:chOff x="1128" y="2004"/>
                <a:chExt cx="138" cy="294"/>
              </a:xfrm>
            </p:grpSpPr>
            <p:sp>
              <p:nvSpPr>
                <p:cNvPr id="22605" name="Freeform 68"/>
                <p:cNvSpPr>
                  <a:spLocks/>
                </p:cNvSpPr>
                <p:nvPr/>
              </p:nvSpPr>
              <p:spPr bwMode="auto">
                <a:xfrm>
                  <a:off x="1128" y="2064"/>
                  <a:ext cx="135" cy="67"/>
                </a:xfrm>
                <a:custGeom>
                  <a:avLst/>
                  <a:gdLst>
                    <a:gd name="T0" fmla="*/ 2 w 135"/>
                    <a:gd name="T1" fmla="*/ 66 h 67"/>
                    <a:gd name="T2" fmla="*/ 134 w 135"/>
                    <a:gd name="T3" fmla="*/ 26 h 67"/>
                    <a:gd name="T4" fmla="*/ 131 w 135"/>
                    <a:gd name="T5" fmla="*/ 0 h 67"/>
                    <a:gd name="T6" fmla="*/ 0 w 135"/>
                    <a:gd name="T7" fmla="*/ 40 h 67"/>
                    <a:gd name="T8" fmla="*/ 2 w 135"/>
                    <a:gd name="T9" fmla="*/ 66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5" h="67">
                      <a:moveTo>
                        <a:pt x="2" y="66"/>
                      </a:moveTo>
                      <a:lnTo>
                        <a:pt x="134" y="26"/>
                      </a:lnTo>
                      <a:lnTo>
                        <a:pt x="131" y="0"/>
                      </a:lnTo>
                      <a:lnTo>
                        <a:pt x="0" y="40"/>
                      </a:lnTo>
                      <a:lnTo>
                        <a:pt x="2" y="6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  <p:sp>
              <p:nvSpPr>
                <p:cNvPr id="22606" name="Freeform 69"/>
                <p:cNvSpPr>
                  <a:spLocks/>
                </p:cNvSpPr>
                <p:nvPr/>
              </p:nvSpPr>
              <p:spPr bwMode="auto">
                <a:xfrm>
                  <a:off x="1131" y="2150"/>
                  <a:ext cx="135" cy="67"/>
                </a:xfrm>
                <a:custGeom>
                  <a:avLst/>
                  <a:gdLst>
                    <a:gd name="T0" fmla="*/ 3 w 135"/>
                    <a:gd name="T1" fmla="*/ 66 h 67"/>
                    <a:gd name="T2" fmla="*/ 134 w 135"/>
                    <a:gd name="T3" fmla="*/ 26 h 67"/>
                    <a:gd name="T4" fmla="*/ 131 w 135"/>
                    <a:gd name="T5" fmla="*/ 0 h 67"/>
                    <a:gd name="T6" fmla="*/ 0 w 135"/>
                    <a:gd name="T7" fmla="*/ 40 h 67"/>
                    <a:gd name="T8" fmla="*/ 3 w 135"/>
                    <a:gd name="T9" fmla="*/ 66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5" h="67">
                      <a:moveTo>
                        <a:pt x="3" y="66"/>
                      </a:moveTo>
                      <a:lnTo>
                        <a:pt x="134" y="26"/>
                      </a:lnTo>
                      <a:lnTo>
                        <a:pt x="131" y="0"/>
                      </a:lnTo>
                      <a:lnTo>
                        <a:pt x="0" y="40"/>
                      </a:lnTo>
                      <a:lnTo>
                        <a:pt x="3" y="6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  <p:sp>
              <p:nvSpPr>
                <p:cNvPr id="22607" name="Freeform 70"/>
                <p:cNvSpPr>
                  <a:spLocks/>
                </p:cNvSpPr>
                <p:nvPr/>
              </p:nvSpPr>
              <p:spPr bwMode="auto">
                <a:xfrm>
                  <a:off x="1212" y="2004"/>
                  <a:ext cx="13" cy="293"/>
                </a:xfrm>
                <a:custGeom>
                  <a:avLst/>
                  <a:gdLst>
                    <a:gd name="T0" fmla="*/ 0 w 13"/>
                    <a:gd name="T1" fmla="*/ 0 h 293"/>
                    <a:gd name="T2" fmla="*/ 12 w 13"/>
                    <a:gd name="T3" fmla="*/ 0 h 293"/>
                    <a:gd name="T4" fmla="*/ 12 w 13"/>
                    <a:gd name="T5" fmla="*/ 292 h 293"/>
                    <a:gd name="T6" fmla="*/ 0 w 13"/>
                    <a:gd name="T7" fmla="*/ 292 h 293"/>
                    <a:gd name="T8" fmla="*/ 0 w 13"/>
                    <a:gd name="T9" fmla="*/ 0 h 2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93">
                      <a:moveTo>
                        <a:pt x="0" y="0"/>
                      </a:moveTo>
                      <a:lnTo>
                        <a:pt x="12" y="0"/>
                      </a:lnTo>
                      <a:lnTo>
                        <a:pt x="12" y="292"/>
                      </a:lnTo>
                      <a:lnTo>
                        <a:pt x="0" y="2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  <p:sp>
              <p:nvSpPr>
                <p:cNvPr id="22608" name="Freeform 71"/>
                <p:cNvSpPr>
                  <a:spLocks/>
                </p:cNvSpPr>
                <p:nvPr/>
              </p:nvSpPr>
              <p:spPr bwMode="auto">
                <a:xfrm>
                  <a:off x="1167" y="2005"/>
                  <a:ext cx="14" cy="293"/>
                </a:xfrm>
                <a:custGeom>
                  <a:avLst/>
                  <a:gdLst>
                    <a:gd name="T0" fmla="*/ 0 w 14"/>
                    <a:gd name="T1" fmla="*/ 0 h 293"/>
                    <a:gd name="T2" fmla="*/ 13 w 14"/>
                    <a:gd name="T3" fmla="*/ 0 h 293"/>
                    <a:gd name="T4" fmla="*/ 13 w 14"/>
                    <a:gd name="T5" fmla="*/ 292 h 293"/>
                    <a:gd name="T6" fmla="*/ 0 w 14"/>
                    <a:gd name="T7" fmla="*/ 292 h 293"/>
                    <a:gd name="T8" fmla="*/ 0 w 14"/>
                    <a:gd name="T9" fmla="*/ 0 h 2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4" h="293">
                      <a:moveTo>
                        <a:pt x="0" y="0"/>
                      </a:moveTo>
                      <a:lnTo>
                        <a:pt x="13" y="0"/>
                      </a:lnTo>
                      <a:lnTo>
                        <a:pt x="13" y="292"/>
                      </a:lnTo>
                      <a:lnTo>
                        <a:pt x="0" y="2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</p:grpSp>
          <p:grpSp>
            <p:nvGrpSpPr>
              <p:cNvPr id="22554" name="Group 72"/>
              <p:cNvGrpSpPr>
                <a:grpSpLocks/>
              </p:cNvGrpSpPr>
              <p:nvPr/>
            </p:nvGrpSpPr>
            <p:grpSpPr bwMode="auto">
              <a:xfrm>
                <a:off x="1295400" y="5333999"/>
                <a:ext cx="261938" cy="504825"/>
                <a:chOff x="1128" y="2004"/>
                <a:chExt cx="138" cy="294"/>
              </a:xfrm>
            </p:grpSpPr>
            <p:sp>
              <p:nvSpPr>
                <p:cNvPr id="22601" name="Freeform 73"/>
                <p:cNvSpPr>
                  <a:spLocks/>
                </p:cNvSpPr>
                <p:nvPr/>
              </p:nvSpPr>
              <p:spPr bwMode="auto">
                <a:xfrm>
                  <a:off x="1128" y="2064"/>
                  <a:ext cx="135" cy="67"/>
                </a:xfrm>
                <a:custGeom>
                  <a:avLst/>
                  <a:gdLst>
                    <a:gd name="T0" fmla="*/ 2 w 135"/>
                    <a:gd name="T1" fmla="*/ 66 h 67"/>
                    <a:gd name="T2" fmla="*/ 134 w 135"/>
                    <a:gd name="T3" fmla="*/ 26 h 67"/>
                    <a:gd name="T4" fmla="*/ 131 w 135"/>
                    <a:gd name="T5" fmla="*/ 0 h 67"/>
                    <a:gd name="T6" fmla="*/ 0 w 135"/>
                    <a:gd name="T7" fmla="*/ 40 h 67"/>
                    <a:gd name="T8" fmla="*/ 2 w 135"/>
                    <a:gd name="T9" fmla="*/ 66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5" h="67">
                      <a:moveTo>
                        <a:pt x="2" y="66"/>
                      </a:moveTo>
                      <a:lnTo>
                        <a:pt x="134" y="26"/>
                      </a:lnTo>
                      <a:lnTo>
                        <a:pt x="131" y="0"/>
                      </a:lnTo>
                      <a:lnTo>
                        <a:pt x="0" y="40"/>
                      </a:lnTo>
                      <a:lnTo>
                        <a:pt x="2" y="6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  <p:sp>
              <p:nvSpPr>
                <p:cNvPr id="22602" name="Freeform 74"/>
                <p:cNvSpPr>
                  <a:spLocks/>
                </p:cNvSpPr>
                <p:nvPr/>
              </p:nvSpPr>
              <p:spPr bwMode="auto">
                <a:xfrm>
                  <a:off x="1131" y="2150"/>
                  <a:ext cx="135" cy="67"/>
                </a:xfrm>
                <a:custGeom>
                  <a:avLst/>
                  <a:gdLst>
                    <a:gd name="T0" fmla="*/ 3 w 135"/>
                    <a:gd name="T1" fmla="*/ 66 h 67"/>
                    <a:gd name="T2" fmla="*/ 134 w 135"/>
                    <a:gd name="T3" fmla="*/ 26 h 67"/>
                    <a:gd name="T4" fmla="*/ 131 w 135"/>
                    <a:gd name="T5" fmla="*/ 0 h 67"/>
                    <a:gd name="T6" fmla="*/ 0 w 135"/>
                    <a:gd name="T7" fmla="*/ 40 h 67"/>
                    <a:gd name="T8" fmla="*/ 3 w 135"/>
                    <a:gd name="T9" fmla="*/ 66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5" h="67">
                      <a:moveTo>
                        <a:pt x="3" y="66"/>
                      </a:moveTo>
                      <a:lnTo>
                        <a:pt x="134" y="26"/>
                      </a:lnTo>
                      <a:lnTo>
                        <a:pt x="131" y="0"/>
                      </a:lnTo>
                      <a:lnTo>
                        <a:pt x="0" y="40"/>
                      </a:lnTo>
                      <a:lnTo>
                        <a:pt x="3" y="6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  <p:sp>
              <p:nvSpPr>
                <p:cNvPr id="22603" name="Freeform 75"/>
                <p:cNvSpPr>
                  <a:spLocks/>
                </p:cNvSpPr>
                <p:nvPr/>
              </p:nvSpPr>
              <p:spPr bwMode="auto">
                <a:xfrm>
                  <a:off x="1212" y="2004"/>
                  <a:ext cx="13" cy="293"/>
                </a:xfrm>
                <a:custGeom>
                  <a:avLst/>
                  <a:gdLst>
                    <a:gd name="T0" fmla="*/ 0 w 13"/>
                    <a:gd name="T1" fmla="*/ 0 h 293"/>
                    <a:gd name="T2" fmla="*/ 12 w 13"/>
                    <a:gd name="T3" fmla="*/ 0 h 293"/>
                    <a:gd name="T4" fmla="*/ 12 w 13"/>
                    <a:gd name="T5" fmla="*/ 292 h 293"/>
                    <a:gd name="T6" fmla="*/ 0 w 13"/>
                    <a:gd name="T7" fmla="*/ 292 h 293"/>
                    <a:gd name="T8" fmla="*/ 0 w 13"/>
                    <a:gd name="T9" fmla="*/ 0 h 2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93">
                      <a:moveTo>
                        <a:pt x="0" y="0"/>
                      </a:moveTo>
                      <a:lnTo>
                        <a:pt x="12" y="0"/>
                      </a:lnTo>
                      <a:lnTo>
                        <a:pt x="12" y="292"/>
                      </a:lnTo>
                      <a:lnTo>
                        <a:pt x="0" y="2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  <p:sp>
              <p:nvSpPr>
                <p:cNvPr id="22604" name="Freeform 76"/>
                <p:cNvSpPr>
                  <a:spLocks/>
                </p:cNvSpPr>
                <p:nvPr/>
              </p:nvSpPr>
              <p:spPr bwMode="auto">
                <a:xfrm>
                  <a:off x="1167" y="2005"/>
                  <a:ext cx="14" cy="293"/>
                </a:xfrm>
                <a:custGeom>
                  <a:avLst/>
                  <a:gdLst>
                    <a:gd name="T0" fmla="*/ 0 w 14"/>
                    <a:gd name="T1" fmla="*/ 0 h 293"/>
                    <a:gd name="T2" fmla="*/ 13 w 14"/>
                    <a:gd name="T3" fmla="*/ 0 h 293"/>
                    <a:gd name="T4" fmla="*/ 13 w 14"/>
                    <a:gd name="T5" fmla="*/ 292 h 293"/>
                    <a:gd name="T6" fmla="*/ 0 w 14"/>
                    <a:gd name="T7" fmla="*/ 292 h 293"/>
                    <a:gd name="T8" fmla="*/ 0 w 14"/>
                    <a:gd name="T9" fmla="*/ 0 h 2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4" h="293">
                      <a:moveTo>
                        <a:pt x="0" y="0"/>
                      </a:moveTo>
                      <a:lnTo>
                        <a:pt x="13" y="0"/>
                      </a:lnTo>
                      <a:lnTo>
                        <a:pt x="13" y="292"/>
                      </a:lnTo>
                      <a:lnTo>
                        <a:pt x="0" y="2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</p:grpSp>
          <p:grpSp>
            <p:nvGrpSpPr>
              <p:cNvPr id="22555" name="Group 77"/>
              <p:cNvGrpSpPr>
                <a:grpSpLocks/>
              </p:cNvGrpSpPr>
              <p:nvPr/>
            </p:nvGrpSpPr>
            <p:grpSpPr bwMode="auto">
              <a:xfrm>
                <a:off x="1066800" y="5029199"/>
                <a:ext cx="261938" cy="504825"/>
                <a:chOff x="1128" y="2004"/>
                <a:chExt cx="138" cy="294"/>
              </a:xfrm>
            </p:grpSpPr>
            <p:sp>
              <p:nvSpPr>
                <p:cNvPr id="22597" name="Freeform 78"/>
                <p:cNvSpPr>
                  <a:spLocks/>
                </p:cNvSpPr>
                <p:nvPr/>
              </p:nvSpPr>
              <p:spPr bwMode="auto">
                <a:xfrm>
                  <a:off x="1128" y="2064"/>
                  <a:ext cx="135" cy="67"/>
                </a:xfrm>
                <a:custGeom>
                  <a:avLst/>
                  <a:gdLst>
                    <a:gd name="T0" fmla="*/ 2 w 135"/>
                    <a:gd name="T1" fmla="*/ 66 h 67"/>
                    <a:gd name="T2" fmla="*/ 134 w 135"/>
                    <a:gd name="T3" fmla="*/ 26 h 67"/>
                    <a:gd name="T4" fmla="*/ 131 w 135"/>
                    <a:gd name="T5" fmla="*/ 0 h 67"/>
                    <a:gd name="T6" fmla="*/ 0 w 135"/>
                    <a:gd name="T7" fmla="*/ 40 h 67"/>
                    <a:gd name="T8" fmla="*/ 2 w 135"/>
                    <a:gd name="T9" fmla="*/ 66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5" h="67">
                      <a:moveTo>
                        <a:pt x="2" y="66"/>
                      </a:moveTo>
                      <a:lnTo>
                        <a:pt x="134" y="26"/>
                      </a:lnTo>
                      <a:lnTo>
                        <a:pt x="131" y="0"/>
                      </a:lnTo>
                      <a:lnTo>
                        <a:pt x="0" y="40"/>
                      </a:lnTo>
                      <a:lnTo>
                        <a:pt x="2" y="6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  <p:sp>
              <p:nvSpPr>
                <p:cNvPr id="22598" name="Freeform 79"/>
                <p:cNvSpPr>
                  <a:spLocks/>
                </p:cNvSpPr>
                <p:nvPr/>
              </p:nvSpPr>
              <p:spPr bwMode="auto">
                <a:xfrm>
                  <a:off x="1131" y="2150"/>
                  <a:ext cx="135" cy="67"/>
                </a:xfrm>
                <a:custGeom>
                  <a:avLst/>
                  <a:gdLst>
                    <a:gd name="T0" fmla="*/ 3 w 135"/>
                    <a:gd name="T1" fmla="*/ 66 h 67"/>
                    <a:gd name="T2" fmla="*/ 134 w 135"/>
                    <a:gd name="T3" fmla="*/ 26 h 67"/>
                    <a:gd name="T4" fmla="*/ 131 w 135"/>
                    <a:gd name="T5" fmla="*/ 0 h 67"/>
                    <a:gd name="T6" fmla="*/ 0 w 135"/>
                    <a:gd name="T7" fmla="*/ 40 h 67"/>
                    <a:gd name="T8" fmla="*/ 3 w 135"/>
                    <a:gd name="T9" fmla="*/ 66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5" h="67">
                      <a:moveTo>
                        <a:pt x="3" y="66"/>
                      </a:moveTo>
                      <a:lnTo>
                        <a:pt x="134" y="26"/>
                      </a:lnTo>
                      <a:lnTo>
                        <a:pt x="131" y="0"/>
                      </a:lnTo>
                      <a:lnTo>
                        <a:pt x="0" y="40"/>
                      </a:lnTo>
                      <a:lnTo>
                        <a:pt x="3" y="6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  <p:sp>
              <p:nvSpPr>
                <p:cNvPr id="22599" name="Freeform 80"/>
                <p:cNvSpPr>
                  <a:spLocks/>
                </p:cNvSpPr>
                <p:nvPr/>
              </p:nvSpPr>
              <p:spPr bwMode="auto">
                <a:xfrm>
                  <a:off x="1212" y="2004"/>
                  <a:ext cx="13" cy="293"/>
                </a:xfrm>
                <a:custGeom>
                  <a:avLst/>
                  <a:gdLst>
                    <a:gd name="T0" fmla="*/ 0 w 13"/>
                    <a:gd name="T1" fmla="*/ 0 h 293"/>
                    <a:gd name="T2" fmla="*/ 12 w 13"/>
                    <a:gd name="T3" fmla="*/ 0 h 293"/>
                    <a:gd name="T4" fmla="*/ 12 w 13"/>
                    <a:gd name="T5" fmla="*/ 292 h 293"/>
                    <a:gd name="T6" fmla="*/ 0 w 13"/>
                    <a:gd name="T7" fmla="*/ 292 h 293"/>
                    <a:gd name="T8" fmla="*/ 0 w 13"/>
                    <a:gd name="T9" fmla="*/ 0 h 2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93">
                      <a:moveTo>
                        <a:pt x="0" y="0"/>
                      </a:moveTo>
                      <a:lnTo>
                        <a:pt x="12" y="0"/>
                      </a:lnTo>
                      <a:lnTo>
                        <a:pt x="12" y="292"/>
                      </a:lnTo>
                      <a:lnTo>
                        <a:pt x="0" y="2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  <p:sp>
              <p:nvSpPr>
                <p:cNvPr id="22600" name="Freeform 81"/>
                <p:cNvSpPr>
                  <a:spLocks/>
                </p:cNvSpPr>
                <p:nvPr/>
              </p:nvSpPr>
              <p:spPr bwMode="auto">
                <a:xfrm>
                  <a:off x="1167" y="2005"/>
                  <a:ext cx="14" cy="293"/>
                </a:xfrm>
                <a:custGeom>
                  <a:avLst/>
                  <a:gdLst>
                    <a:gd name="T0" fmla="*/ 0 w 14"/>
                    <a:gd name="T1" fmla="*/ 0 h 293"/>
                    <a:gd name="T2" fmla="*/ 13 w 14"/>
                    <a:gd name="T3" fmla="*/ 0 h 293"/>
                    <a:gd name="T4" fmla="*/ 13 w 14"/>
                    <a:gd name="T5" fmla="*/ 292 h 293"/>
                    <a:gd name="T6" fmla="*/ 0 w 14"/>
                    <a:gd name="T7" fmla="*/ 292 h 293"/>
                    <a:gd name="T8" fmla="*/ 0 w 14"/>
                    <a:gd name="T9" fmla="*/ 0 h 2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4" h="293">
                      <a:moveTo>
                        <a:pt x="0" y="0"/>
                      </a:moveTo>
                      <a:lnTo>
                        <a:pt x="13" y="0"/>
                      </a:lnTo>
                      <a:lnTo>
                        <a:pt x="13" y="292"/>
                      </a:lnTo>
                      <a:lnTo>
                        <a:pt x="0" y="29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</p:grpSp>
          <p:sp>
            <p:nvSpPr>
              <p:cNvPr id="22556" name="Freeform 82"/>
              <p:cNvSpPr>
                <a:spLocks/>
              </p:cNvSpPr>
              <p:nvPr/>
            </p:nvSpPr>
            <p:spPr bwMode="auto">
              <a:xfrm rot="10800000">
                <a:off x="2133601" y="5105398"/>
                <a:ext cx="333375" cy="838200"/>
              </a:xfrm>
              <a:custGeom>
                <a:avLst/>
                <a:gdLst>
                  <a:gd name="T0" fmla="*/ 0 w 175"/>
                  <a:gd name="T1" fmla="*/ 2147483647 h 489"/>
                  <a:gd name="T2" fmla="*/ 0 w 175"/>
                  <a:gd name="T3" fmla="*/ 2147483647 h 489"/>
                  <a:gd name="T4" fmla="*/ 2147483647 w 175"/>
                  <a:gd name="T5" fmla="*/ 2147483647 h 489"/>
                  <a:gd name="T6" fmla="*/ 2147483647 w 175"/>
                  <a:gd name="T7" fmla="*/ 2147483647 h 489"/>
                  <a:gd name="T8" fmla="*/ 2147483647 w 175"/>
                  <a:gd name="T9" fmla="*/ 2147483647 h 489"/>
                  <a:gd name="T10" fmla="*/ 2147483647 w 175"/>
                  <a:gd name="T11" fmla="*/ 2147483647 h 489"/>
                  <a:gd name="T12" fmla="*/ 2147483647 w 175"/>
                  <a:gd name="T13" fmla="*/ 2147483647 h 489"/>
                  <a:gd name="T14" fmla="*/ 2147483647 w 175"/>
                  <a:gd name="T15" fmla="*/ 2147483647 h 489"/>
                  <a:gd name="T16" fmla="*/ 2147483647 w 175"/>
                  <a:gd name="T17" fmla="*/ 2147483647 h 489"/>
                  <a:gd name="T18" fmla="*/ 2147483647 w 175"/>
                  <a:gd name="T19" fmla="*/ 2147483647 h 489"/>
                  <a:gd name="T20" fmla="*/ 2147483647 w 175"/>
                  <a:gd name="T21" fmla="*/ 2147483647 h 489"/>
                  <a:gd name="T22" fmla="*/ 2147483647 w 175"/>
                  <a:gd name="T23" fmla="*/ 2147483647 h 489"/>
                  <a:gd name="T24" fmla="*/ 2147483647 w 175"/>
                  <a:gd name="T25" fmla="*/ 0 h 489"/>
                  <a:gd name="T26" fmla="*/ 2147483647 w 175"/>
                  <a:gd name="T27" fmla="*/ 2147483647 h 489"/>
                  <a:gd name="T28" fmla="*/ 2147483647 w 175"/>
                  <a:gd name="T29" fmla="*/ 2147483647 h 489"/>
                  <a:gd name="T30" fmla="*/ 2147483647 w 175"/>
                  <a:gd name="T31" fmla="*/ 2147483647 h 489"/>
                  <a:gd name="T32" fmla="*/ 2147483647 w 175"/>
                  <a:gd name="T33" fmla="*/ 2147483647 h 489"/>
                  <a:gd name="T34" fmla="*/ 2147483647 w 175"/>
                  <a:gd name="T35" fmla="*/ 2147483647 h 489"/>
                  <a:gd name="T36" fmla="*/ 2147483647 w 175"/>
                  <a:gd name="T37" fmla="*/ 2147483647 h 489"/>
                  <a:gd name="T38" fmla="*/ 2147483647 w 175"/>
                  <a:gd name="T39" fmla="*/ 2147483647 h 489"/>
                  <a:gd name="T40" fmla="*/ 2147483647 w 175"/>
                  <a:gd name="T41" fmla="*/ 2147483647 h 489"/>
                  <a:gd name="T42" fmla="*/ 2147483647 w 175"/>
                  <a:gd name="T43" fmla="*/ 2147483647 h 489"/>
                  <a:gd name="T44" fmla="*/ 2147483647 w 175"/>
                  <a:gd name="T45" fmla="*/ 2147483647 h 489"/>
                  <a:gd name="T46" fmla="*/ 2147483647 w 175"/>
                  <a:gd name="T47" fmla="*/ 2147483647 h 489"/>
                  <a:gd name="T48" fmla="*/ 2147483647 w 175"/>
                  <a:gd name="T49" fmla="*/ 2147483647 h 489"/>
                  <a:gd name="T50" fmla="*/ 2147483647 w 175"/>
                  <a:gd name="T51" fmla="*/ 2147483647 h 489"/>
                  <a:gd name="T52" fmla="*/ 2147483647 w 175"/>
                  <a:gd name="T53" fmla="*/ 2147483647 h 489"/>
                  <a:gd name="T54" fmla="*/ 2147483647 w 175"/>
                  <a:gd name="T55" fmla="*/ 2147483647 h 489"/>
                  <a:gd name="T56" fmla="*/ 2147483647 w 175"/>
                  <a:gd name="T57" fmla="*/ 2147483647 h 489"/>
                  <a:gd name="T58" fmla="*/ 2147483647 w 175"/>
                  <a:gd name="T59" fmla="*/ 2147483647 h 489"/>
                  <a:gd name="T60" fmla="*/ 2147483647 w 175"/>
                  <a:gd name="T61" fmla="*/ 2147483647 h 489"/>
                  <a:gd name="T62" fmla="*/ 2147483647 w 175"/>
                  <a:gd name="T63" fmla="*/ 2147483647 h 489"/>
                  <a:gd name="T64" fmla="*/ 2147483647 w 175"/>
                  <a:gd name="T65" fmla="*/ 2147483647 h 489"/>
                  <a:gd name="T66" fmla="*/ 0 w 175"/>
                  <a:gd name="T67" fmla="*/ 2147483647 h 48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75" h="489">
                    <a:moveTo>
                      <a:pt x="0" y="488"/>
                    </a:moveTo>
                    <a:lnTo>
                      <a:pt x="0" y="80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1" y="66"/>
                    </a:lnTo>
                    <a:lnTo>
                      <a:pt x="3" y="61"/>
                    </a:lnTo>
                    <a:lnTo>
                      <a:pt x="5" y="56"/>
                    </a:lnTo>
                    <a:lnTo>
                      <a:pt x="8" y="51"/>
                    </a:lnTo>
                    <a:lnTo>
                      <a:pt x="11" y="45"/>
                    </a:lnTo>
                    <a:lnTo>
                      <a:pt x="15" y="40"/>
                    </a:lnTo>
                    <a:lnTo>
                      <a:pt x="20" y="35"/>
                    </a:lnTo>
                    <a:lnTo>
                      <a:pt x="27" y="29"/>
                    </a:lnTo>
                    <a:lnTo>
                      <a:pt x="33" y="25"/>
                    </a:lnTo>
                    <a:lnTo>
                      <a:pt x="39" y="21"/>
                    </a:lnTo>
                    <a:lnTo>
                      <a:pt x="44" y="18"/>
                    </a:lnTo>
                    <a:lnTo>
                      <a:pt x="47" y="16"/>
                    </a:lnTo>
                    <a:lnTo>
                      <a:pt x="53" y="14"/>
                    </a:lnTo>
                    <a:lnTo>
                      <a:pt x="60" y="11"/>
                    </a:lnTo>
                    <a:lnTo>
                      <a:pt x="63" y="9"/>
                    </a:lnTo>
                    <a:lnTo>
                      <a:pt x="72" y="6"/>
                    </a:lnTo>
                    <a:lnTo>
                      <a:pt x="81" y="4"/>
                    </a:lnTo>
                    <a:lnTo>
                      <a:pt x="89" y="2"/>
                    </a:lnTo>
                    <a:lnTo>
                      <a:pt x="98" y="1"/>
                    </a:lnTo>
                    <a:lnTo>
                      <a:pt x="106" y="0"/>
                    </a:lnTo>
                    <a:lnTo>
                      <a:pt x="117" y="0"/>
                    </a:lnTo>
                    <a:lnTo>
                      <a:pt x="124" y="1"/>
                    </a:lnTo>
                    <a:lnTo>
                      <a:pt x="130" y="2"/>
                    </a:lnTo>
                    <a:lnTo>
                      <a:pt x="137" y="3"/>
                    </a:lnTo>
                    <a:lnTo>
                      <a:pt x="144" y="6"/>
                    </a:lnTo>
                    <a:lnTo>
                      <a:pt x="150" y="9"/>
                    </a:lnTo>
                    <a:lnTo>
                      <a:pt x="156" y="11"/>
                    </a:lnTo>
                    <a:lnTo>
                      <a:pt x="161" y="15"/>
                    </a:lnTo>
                    <a:lnTo>
                      <a:pt x="165" y="19"/>
                    </a:lnTo>
                    <a:lnTo>
                      <a:pt x="168" y="24"/>
                    </a:lnTo>
                    <a:lnTo>
                      <a:pt x="171" y="28"/>
                    </a:lnTo>
                    <a:lnTo>
                      <a:pt x="172" y="31"/>
                    </a:lnTo>
                    <a:lnTo>
                      <a:pt x="173" y="33"/>
                    </a:lnTo>
                    <a:lnTo>
                      <a:pt x="174" y="39"/>
                    </a:lnTo>
                    <a:lnTo>
                      <a:pt x="174" y="45"/>
                    </a:lnTo>
                    <a:lnTo>
                      <a:pt x="174" y="51"/>
                    </a:lnTo>
                    <a:lnTo>
                      <a:pt x="173" y="56"/>
                    </a:lnTo>
                    <a:lnTo>
                      <a:pt x="171" y="62"/>
                    </a:lnTo>
                    <a:lnTo>
                      <a:pt x="168" y="67"/>
                    </a:lnTo>
                    <a:lnTo>
                      <a:pt x="164" y="73"/>
                    </a:lnTo>
                    <a:lnTo>
                      <a:pt x="159" y="79"/>
                    </a:lnTo>
                    <a:lnTo>
                      <a:pt x="153" y="84"/>
                    </a:lnTo>
                    <a:lnTo>
                      <a:pt x="147" y="89"/>
                    </a:lnTo>
                    <a:lnTo>
                      <a:pt x="141" y="95"/>
                    </a:lnTo>
                    <a:lnTo>
                      <a:pt x="135" y="99"/>
                    </a:lnTo>
                    <a:lnTo>
                      <a:pt x="126" y="104"/>
                    </a:lnTo>
                    <a:lnTo>
                      <a:pt x="120" y="107"/>
                    </a:lnTo>
                    <a:lnTo>
                      <a:pt x="111" y="110"/>
                    </a:lnTo>
                    <a:lnTo>
                      <a:pt x="102" y="113"/>
                    </a:lnTo>
                    <a:lnTo>
                      <a:pt x="93" y="115"/>
                    </a:lnTo>
                    <a:lnTo>
                      <a:pt x="84" y="117"/>
                    </a:lnTo>
                    <a:lnTo>
                      <a:pt x="77" y="118"/>
                    </a:lnTo>
                    <a:lnTo>
                      <a:pt x="70" y="119"/>
                    </a:lnTo>
                    <a:lnTo>
                      <a:pt x="61" y="119"/>
                    </a:lnTo>
                    <a:lnTo>
                      <a:pt x="53" y="118"/>
                    </a:lnTo>
                    <a:lnTo>
                      <a:pt x="45" y="117"/>
                    </a:lnTo>
                    <a:lnTo>
                      <a:pt x="37" y="115"/>
                    </a:lnTo>
                    <a:lnTo>
                      <a:pt x="32" y="114"/>
                    </a:lnTo>
                    <a:lnTo>
                      <a:pt x="28" y="112"/>
                    </a:lnTo>
                    <a:lnTo>
                      <a:pt x="24" y="110"/>
                    </a:lnTo>
                    <a:lnTo>
                      <a:pt x="20" y="108"/>
                    </a:lnTo>
                    <a:lnTo>
                      <a:pt x="20" y="488"/>
                    </a:lnTo>
                    <a:lnTo>
                      <a:pt x="0" y="488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22557" name="Freeform 83"/>
              <p:cNvSpPr>
                <a:spLocks/>
              </p:cNvSpPr>
              <p:nvPr/>
            </p:nvSpPr>
            <p:spPr bwMode="auto">
              <a:xfrm rot="10800000">
                <a:off x="2895600" y="5410199"/>
                <a:ext cx="333375" cy="838200"/>
              </a:xfrm>
              <a:custGeom>
                <a:avLst/>
                <a:gdLst>
                  <a:gd name="T0" fmla="*/ 0 w 175"/>
                  <a:gd name="T1" fmla="*/ 2147483647 h 489"/>
                  <a:gd name="T2" fmla="*/ 0 w 175"/>
                  <a:gd name="T3" fmla="*/ 2147483647 h 489"/>
                  <a:gd name="T4" fmla="*/ 2147483647 w 175"/>
                  <a:gd name="T5" fmla="*/ 2147483647 h 489"/>
                  <a:gd name="T6" fmla="*/ 2147483647 w 175"/>
                  <a:gd name="T7" fmla="*/ 2147483647 h 489"/>
                  <a:gd name="T8" fmla="*/ 2147483647 w 175"/>
                  <a:gd name="T9" fmla="*/ 2147483647 h 489"/>
                  <a:gd name="T10" fmla="*/ 2147483647 w 175"/>
                  <a:gd name="T11" fmla="*/ 2147483647 h 489"/>
                  <a:gd name="T12" fmla="*/ 2147483647 w 175"/>
                  <a:gd name="T13" fmla="*/ 2147483647 h 489"/>
                  <a:gd name="T14" fmla="*/ 2147483647 w 175"/>
                  <a:gd name="T15" fmla="*/ 2147483647 h 489"/>
                  <a:gd name="T16" fmla="*/ 2147483647 w 175"/>
                  <a:gd name="T17" fmla="*/ 2147483647 h 489"/>
                  <a:gd name="T18" fmla="*/ 2147483647 w 175"/>
                  <a:gd name="T19" fmla="*/ 2147483647 h 489"/>
                  <a:gd name="T20" fmla="*/ 2147483647 w 175"/>
                  <a:gd name="T21" fmla="*/ 2147483647 h 489"/>
                  <a:gd name="T22" fmla="*/ 2147483647 w 175"/>
                  <a:gd name="T23" fmla="*/ 2147483647 h 489"/>
                  <a:gd name="T24" fmla="*/ 2147483647 w 175"/>
                  <a:gd name="T25" fmla="*/ 0 h 489"/>
                  <a:gd name="T26" fmla="*/ 2147483647 w 175"/>
                  <a:gd name="T27" fmla="*/ 2147483647 h 489"/>
                  <a:gd name="T28" fmla="*/ 2147483647 w 175"/>
                  <a:gd name="T29" fmla="*/ 2147483647 h 489"/>
                  <a:gd name="T30" fmla="*/ 2147483647 w 175"/>
                  <a:gd name="T31" fmla="*/ 2147483647 h 489"/>
                  <a:gd name="T32" fmla="*/ 2147483647 w 175"/>
                  <a:gd name="T33" fmla="*/ 2147483647 h 489"/>
                  <a:gd name="T34" fmla="*/ 2147483647 w 175"/>
                  <a:gd name="T35" fmla="*/ 2147483647 h 489"/>
                  <a:gd name="T36" fmla="*/ 2147483647 w 175"/>
                  <a:gd name="T37" fmla="*/ 2147483647 h 489"/>
                  <a:gd name="T38" fmla="*/ 2147483647 w 175"/>
                  <a:gd name="T39" fmla="*/ 2147483647 h 489"/>
                  <a:gd name="T40" fmla="*/ 2147483647 w 175"/>
                  <a:gd name="T41" fmla="*/ 2147483647 h 489"/>
                  <a:gd name="T42" fmla="*/ 2147483647 w 175"/>
                  <a:gd name="T43" fmla="*/ 2147483647 h 489"/>
                  <a:gd name="T44" fmla="*/ 2147483647 w 175"/>
                  <a:gd name="T45" fmla="*/ 2147483647 h 489"/>
                  <a:gd name="T46" fmla="*/ 2147483647 w 175"/>
                  <a:gd name="T47" fmla="*/ 2147483647 h 489"/>
                  <a:gd name="T48" fmla="*/ 2147483647 w 175"/>
                  <a:gd name="T49" fmla="*/ 2147483647 h 489"/>
                  <a:gd name="T50" fmla="*/ 2147483647 w 175"/>
                  <a:gd name="T51" fmla="*/ 2147483647 h 489"/>
                  <a:gd name="T52" fmla="*/ 2147483647 w 175"/>
                  <a:gd name="T53" fmla="*/ 2147483647 h 489"/>
                  <a:gd name="T54" fmla="*/ 2147483647 w 175"/>
                  <a:gd name="T55" fmla="*/ 2147483647 h 489"/>
                  <a:gd name="T56" fmla="*/ 2147483647 w 175"/>
                  <a:gd name="T57" fmla="*/ 2147483647 h 489"/>
                  <a:gd name="T58" fmla="*/ 2147483647 w 175"/>
                  <a:gd name="T59" fmla="*/ 2147483647 h 489"/>
                  <a:gd name="T60" fmla="*/ 2147483647 w 175"/>
                  <a:gd name="T61" fmla="*/ 2147483647 h 489"/>
                  <a:gd name="T62" fmla="*/ 2147483647 w 175"/>
                  <a:gd name="T63" fmla="*/ 2147483647 h 489"/>
                  <a:gd name="T64" fmla="*/ 2147483647 w 175"/>
                  <a:gd name="T65" fmla="*/ 2147483647 h 489"/>
                  <a:gd name="T66" fmla="*/ 0 w 175"/>
                  <a:gd name="T67" fmla="*/ 2147483647 h 48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75" h="489">
                    <a:moveTo>
                      <a:pt x="0" y="488"/>
                    </a:moveTo>
                    <a:lnTo>
                      <a:pt x="0" y="80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1" y="66"/>
                    </a:lnTo>
                    <a:lnTo>
                      <a:pt x="3" y="61"/>
                    </a:lnTo>
                    <a:lnTo>
                      <a:pt x="5" y="56"/>
                    </a:lnTo>
                    <a:lnTo>
                      <a:pt x="8" y="51"/>
                    </a:lnTo>
                    <a:lnTo>
                      <a:pt x="11" y="45"/>
                    </a:lnTo>
                    <a:lnTo>
                      <a:pt x="15" y="40"/>
                    </a:lnTo>
                    <a:lnTo>
                      <a:pt x="20" y="35"/>
                    </a:lnTo>
                    <a:lnTo>
                      <a:pt x="27" y="29"/>
                    </a:lnTo>
                    <a:lnTo>
                      <a:pt x="33" y="25"/>
                    </a:lnTo>
                    <a:lnTo>
                      <a:pt x="39" y="21"/>
                    </a:lnTo>
                    <a:lnTo>
                      <a:pt x="44" y="18"/>
                    </a:lnTo>
                    <a:lnTo>
                      <a:pt x="47" y="16"/>
                    </a:lnTo>
                    <a:lnTo>
                      <a:pt x="53" y="14"/>
                    </a:lnTo>
                    <a:lnTo>
                      <a:pt x="60" y="11"/>
                    </a:lnTo>
                    <a:lnTo>
                      <a:pt x="63" y="9"/>
                    </a:lnTo>
                    <a:lnTo>
                      <a:pt x="72" y="6"/>
                    </a:lnTo>
                    <a:lnTo>
                      <a:pt x="81" y="4"/>
                    </a:lnTo>
                    <a:lnTo>
                      <a:pt x="89" y="2"/>
                    </a:lnTo>
                    <a:lnTo>
                      <a:pt x="98" y="1"/>
                    </a:lnTo>
                    <a:lnTo>
                      <a:pt x="106" y="0"/>
                    </a:lnTo>
                    <a:lnTo>
                      <a:pt x="117" y="0"/>
                    </a:lnTo>
                    <a:lnTo>
                      <a:pt x="124" y="1"/>
                    </a:lnTo>
                    <a:lnTo>
                      <a:pt x="130" y="2"/>
                    </a:lnTo>
                    <a:lnTo>
                      <a:pt x="137" y="3"/>
                    </a:lnTo>
                    <a:lnTo>
                      <a:pt x="144" y="6"/>
                    </a:lnTo>
                    <a:lnTo>
                      <a:pt x="150" y="9"/>
                    </a:lnTo>
                    <a:lnTo>
                      <a:pt x="156" y="11"/>
                    </a:lnTo>
                    <a:lnTo>
                      <a:pt x="161" y="15"/>
                    </a:lnTo>
                    <a:lnTo>
                      <a:pt x="165" y="19"/>
                    </a:lnTo>
                    <a:lnTo>
                      <a:pt x="168" y="24"/>
                    </a:lnTo>
                    <a:lnTo>
                      <a:pt x="171" y="28"/>
                    </a:lnTo>
                    <a:lnTo>
                      <a:pt x="172" y="31"/>
                    </a:lnTo>
                    <a:lnTo>
                      <a:pt x="173" y="33"/>
                    </a:lnTo>
                    <a:lnTo>
                      <a:pt x="174" y="39"/>
                    </a:lnTo>
                    <a:lnTo>
                      <a:pt x="174" y="45"/>
                    </a:lnTo>
                    <a:lnTo>
                      <a:pt x="174" y="51"/>
                    </a:lnTo>
                    <a:lnTo>
                      <a:pt x="173" y="56"/>
                    </a:lnTo>
                    <a:lnTo>
                      <a:pt x="171" y="62"/>
                    </a:lnTo>
                    <a:lnTo>
                      <a:pt x="168" y="67"/>
                    </a:lnTo>
                    <a:lnTo>
                      <a:pt x="164" y="73"/>
                    </a:lnTo>
                    <a:lnTo>
                      <a:pt x="159" y="79"/>
                    </a:lnTo>
                    <a:lnTo>
                      <a:pt x="153" y="84"/>
                    </a:lnTo>
                    <a:lnTo>
                      <a:pt x="147" y="89"/>
                    </a:lnTo>
                    <a:lnTo>
                      <a:pt x="141" y="95"/>
                    </a:lnTo>
                    <a:lnTo>
                      <a:pt x="135" y="99"/>
                    </a:lnTo>
                    <a:lnTo>
                      <a:pt x="126" y="104"/>
                    </a:lnTo>
                    <a:lnTo>
                      <a:pt x="120" y="107"/>
                    </a:lnTo>
                    <a:lnTo>
                      <a:pt x="111" y="110"/>
                    </a:lnTo>
                    <a:lnTo>
                      <a:pt x="102" y="113"/>
                    </a:lnTo>
                    <a:lnTo>
                      <a:pt x="93" y="115"/>
                    </a:lnTo>
                    <a:lnTo>
                      <a:pt x="84" y="117"/>
                    </a:lnTo>
                    <a:lnTo>
                      <a:pt x="77" y="118"/>
                    </a:lnTo>
                    <a:lnTo>
                      <a:pt x="70" y="119"/>
                    </a:lnTo>
                    <a:lnTo>
                      <a:pt x="61" y="119"/>
                    </a:lnTo>
                    <a:lnTo>
                      <a:pt x="53" y="118"/>
                    </a:lnTo>
                    <a:lnTo>
                      <a:pt x="45" y="117"/>
                    </a:lnTo>
                    <a:lnTo>
                      <a:pt x="37" y="115"/>
                    </a:lnTo>
                    <a:lnTo>
                      <a:pt x="32" y="114"/>
                    </a:lnTo>
                    <a:lnTo>
                      <a:pt x="28" y="112"/>
                    </a:lnTo>
                    <a:lnTo>
                      <a:pt x="24" y="110"/>
                    </a:lnTo>
                    <a:lnTo>
                      <a:pt x="20" y="108"/>
                    </a:lnTo>
                    <a:lnTo>
                      <a:pt x="20" y="488"/>
                    </a:lnTo>
                    <a:lnTo>
                      <a:pt x="0" y="488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grpSp>
            <p:nvGrpSpPr>
              <p:cNvPr id="22558" name="Group 96"/>
              <p:cNvGrpSpPr>
                <a:grpSpLocks/>
              </p:cNvGrpSpPr>
              <p:nvPr/>
            </p:nvGrpSpPr>
            <p:grpSpPr bwMode="auto">
              <a:xfrm>
                <a:off x="2657794" y="5552070"/>
                <a:ext cx="292273" cy="523874"/>
                <a:chOff x="1680" y="3600"/>
                <a:chExt cx="250" cy="330"/>
              </a:xfrm>
            </p:grpSpPr>
            <p:grpSp>
              <p:nvGrpSpPr>
                <p:cNvPr id="22591" name="Group 90"/>
                <p:cNvGrpSpPr>
                  <a:grpSpLocks/>
                </p:cNvGrpSpPr>
                <p:nvPr/>
              </p:nvGrpSpPr>
              <p:grpSpPr bwMode="auto">
                <a:xfrm>
                  <a:off x="1680" y="3696"/>
                  <a:ext cx="202" cy="234"/>
                  <a:chOff x="4062" y="2814"/>
                  <a:chExt cx="168" cy="216"/>
                </a:xfrm>
              </p:grpSpPr>
              <p:sp>
                <p:nvSpPr>
                  <p:cNvPr id="22595" name="Freeform 91"/>
                  <p:cNvSpPr>
                    <a:spLocks/>
                  </p:cNvSpPr>
                  <p:nvPr/>
                </p:nvSpPr>
                <p:spPr bwMode="auto">
                  <a:xfrm>
                    <a:off x="4071" y="2824"/>
                    <a:ext cx="159" cy="206"/>
                  </a:xfrm>
                  <a:custGeom>
                    <a:avLst/>
                    <a:gdLst>
                      <a:gd name="T0" fmla="*/ 74 w 159"/>
                      <a:gd name="T1" fmla="*/ 205 h 206"/>
                      <a:gd name="T2" fmla="*/ 74 w 159"/>
                      <a:gd name="T3" fmla="*/ 205 h 206"/>
                      <a:gd name="T4" fmla="*/ 158 w 159"/>
                      <a:gd name="T5" fmla="*/ 4 h 206"/>
                      <a:gd name="T6" fmla="*/ 145 w 159"/>
                      <a:gd name="T7" fmla="*/ 15 h 206"/>
                      <a:gd name="T8" fmla="*/ 122 w 159"/>
                      <a:gd name="T9" fmla="*/ 23 h 206"/>
                      <a:gd name="T10" fmla="*/ 103 w 159"/>
                      <a:gd name="T11" fmla="*/ 27 h 206"/>
                      <a:gd name="T12" fmla="*/ 82 w 159"/>
                      <a:gd name="T13" fmla="*/ 30 h 206"/>
                      <a:gd name="T14" fmla="*/ 61 w 159"/>
                      <a:gd name="T15" fmla="*/ 30 h 206"/>
                      <a:gd name="T16" fmla="*/ 38 w 159"/>
                      <a:gd name="T17" fmla="*/ 25 h 206"/>
                      <a:gd name="T18" fmla="*/ 22 w 159"/>
                      <a:gd name="T19" fmla="*/ 18 h 206"/>
                      <a:gd name="T20" fmla="*/ 8 w 159"/>
                      <a:gd name="T21" fmla="*/ 12 h 206"/>
                      <a:gd name="T22" fmla="*/ 0 w 159"/>
                      <a:gd name="T23" fmla="*/ 0 h 20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59" h="206">
                        <a:moveTo>
                          <a:pt x="74" y="205"/>
                        </a:moveTo>
                        <a:lnTo>
                          <a:pt x="74" y="205"/>
                        </a:lnTo>
                        <a:lnTo>
                          <a:pt x="158" y="4"/>
                        </a:lnTo>
                        <a:lnTo>
                          <a:pt x="145" y="15"/>
                        </a:lnTo>
                        <a:lnTo>
                          <a:pt x="122" y="23"/>
                        </a:lnTo>
                        <a:lnTo>
                          <a:pt x="103" y="27"/>
                        </a:lnTo>
                        <a:lnTo>
                          <a:pt x="82" y="30"/>
                        </a:lnTo>
                        <a:lnTo>
                          <a:pt x="61" y="30"/>
                        </a:lnTo>
                        <a:lnTo>
                          <a:pt x="38" y="25"/>
                        </a:lnTo>
                        <a:lnTo>
                          <a:pt x="22" y="18"/>
                        </a:lnTo>
                        <a:lnTo>
                          <a:pt x="8" y="1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0" cap="flat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>
                            <a:alpha val="0"/>
                          </a:schemeClr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22596" name="Oval 92"/>
                  <p:cNvSpPr>
                    <a:spLocks noChangeArrowheads="1"/>
                  </p:cNvSpPr>
                  <p:nvPr/>
                </p:nvSpPr>
                <p:spPr bwMode="auto">
                  <a:xfrm>
                    <a:off x="4062" y="2814"/>
                    <a:ext cx="17" cy="1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635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algn="l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algn="l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algn="l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algn="l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algn="l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ru-RU" altLang="ru-RU" sz="2800" dirty="0">
                      <a:latin typeface="Arial" charset="0"/>
                    </a:endParaRPr>
                  </a:p>
                </p:txBody>
              </p:sp>
            </p:grpSp>
            <p:grpSp>
              <p:nvGrpSpPr>
                <p:cNvPr id="22592" name="Group 93"/>
                <p:cNvGrpSpPr>
                  <a:grpSpLocks/>
                </p:cNvGrpSpPr>
                <p:nvPr/>
              </p:nvGrpSpPr>
              <p:grpSpPr bwMode="auto">
                <a:xfrm>
                  <a:off x="1728" y="3600"/>
                  <a:ext cx="202" cy="234"/>
                  <a:chOff x="4062" y="2814"/>
                  <a:chExt cx="168" cy="216"/>
                </a:xfrm>
              </p:grpSpPr>
              <p:sp>
                <p:nvSpPr>
                  <p:cNvPr id="22593" name="Freeform 94"/>
                  <p:cNvSpPr>
                    <a:spLocks/>
                  </p:cNvSpPr>
                  <p:nvPr/>
                </p:nvSpPr>
                <p:spPr bwMode="auto">
                  <a:xfrm>
                    <a:off x="4071" y="2824"/>
                    <a:ext cx="159" cy="206"/>
                  </a:xfrm>
                  <a:custGeom>
                    <a:avLst/>
                    <a:gdLst>
                      <a:gd name="T0" fmla="*/ 74 w 159"/>
                      <a:gd name="T1" fmla="*/ 205 h 206"/>
                      <a:gd name="T2" fmla="*/ 74 w 159"/>
                      <a:gd name="T3" fmla="*/ 205 h 206"/>
                      <a:gd name="T4" fmla="*/ 158 w 159"/>
                      <a:gd name="T5" fmla="*/ 4 h 206"/>
                      <a:gd name="T6" fmla="*/ 145 w 159"/>
                      <a:gd name="T7" fmla="*/ 15 h 206"/>
                      <a:gd name="T8" fmla="*/ 122 w 159"/>
                      <a:gd name="T9" fmla="*/ 23 h 206"/>
                      <a:gd name="T10" fmla="*/ 103 w 159"/>
                      <a:gd name="T11" fmla="*/ 27 h 206"/>
                      <a:gd name="T12" fmla="*/ 82 w 159"/>
                      <a:gd name="T13" fmla="*/ 30 h 206"/>
                      <a:gd name="T14" fmla="*/ 61 w 159"/>
                      <a:gd name="T15" fmla="*/ 30 h 206"/>
                      <a:gd name="T16" fmla="*/ 38 w 159"/>
                      <a:gd name="T17" fmla="*/ 25 h 206"/>
                      <a:gd name="T18" fmla="*/ 22 w 159"/>
                      <a:gd name="T19" fmla="*/ 18 h 206"/>
                      <a:gd name="T20" fmla="*/ 8 w 159"/>
                      <a:gd name="T21" fmla="*/ 12 h 206"/>
                      <a:gd name="T22" fmla="*/ 0 w 159"/>
                      <a:gd name="T23" fmla="*/ 0 h 20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59" h="206">
                        <a:moveTo>
                          <a:pt x="74" y="205"/>
                        </a:moveTo>
                        <a:lnTo>
                          <a:pt x="74" y="205"/>
                        </a:lnTo>
                        <a:lnTo>
                          <a:pt x="158" y="4"/>
                        </a:lnTo>
                        <a:lnTo>
                          <a:pt x="145" y="15"/>
                        </a:lnTo>
                        <a:lnTo>
                          <a:pt x="122" y="23"/>
                        </a:lnTo>
                        <a:lnTo>
                          <a:pt x="103" y="27"/>
                        </a:lnTo>
                        <a:lnTo>
                          <a:pt x="82" y="30"/>
                        </a:lnTo>
                        <a:lnTo>
                          <a:pt x="61" y="30"/>
                        </a:lnTo>
                        <a:lnTo>
                          <a:pt x="38" y="25"/>
                        </a:lnTo>
                        <a:lnTo>
                          <a:pt x="22" y="18"/>
                        </a:lnTo>
                        <a:lnTo>
                          <a:pt x="8" y="1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0" cap="flat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>
                            <a:alpha val="0"/>
                          </a:schemeClr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22594" name="Oval 95"/>
                  <p:cNvSpPr>
                    <a:spLocks noChangeArrowheads="1"/>
                  </p:cNvSpPr>
                  <p:nvPr/>
                </p:nvSpPr>
                <p:spPr bwMode="auto">
                  <a:xfrm>
                    <a:off x="4062" y="2814"/>
                    <a:ext cx="17" cy="1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635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algn="l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algn="l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algn="l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algn="l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algn="l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ru-RU" altLang="ru-RU" sz="2800" dirty="0">
                      <a:latin typeface="Arial" charset="0"/>
                    </a:endParaRPr>
                  </a:p>
                </p:txBody>
              </p:sp>
            </p:grpSp>
          </p:grpSp>
          <p:sp>
            <p:nvSpPr>
              <p:cNvPr id="22559" name="Line 97"/>
              <p:cNvSpPr>
                <a:spLocks noChangeShapeType="1"/>
              </p:cNvSpPr>
              <p:nvPr/>
            </p:nvSpPr>
            <p:spPr bwMode="auto">
              <a:xfrm>
                <a:off x="2438400" y="5105398"/>
                <a:ext cx="762000" cy="304800"/>
              </a:xfrm>
              <a:prstGeom prst="line">
                <a:avLst/>
              </a:prstGeom>
              <a:noFill/>
              <a:ln w="412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560" name="Line 98"/>
              <p:cNvSpPr>
                <a:spLocks noChangeShapeType="1"/>
              </p:cNvSpPr>
              <p:nvPr/>
            </p:nvSpPr>
            <p:spPr bwMode="auto">
              <a:xfrm>
                <a:off x="2971800" y="5486398"/>
                <a:ext cx="228600" cy="76200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561" name="Freeform 84"/>
              <p:cNvSpPr>
                <a:spLocks/>
              </p:cNvSpPr>
              <p:nvPr/>
            </p:nvSpPr>
            <p:spPr bwMode="auto">
              <a:xfrm rot="10800000">
                <a:off x="3428998" y="5410199"/>
                <a:ext cx="333375" cy="838200"/>
              </a:xfrm>
              <a:custGeom>
                <a:avLst/>
                <a:gdLst>
                  <a:gd name="T0" fmla="*/ 0 w 175"/>
                  <a:gd name="T1" fmla="*/ 2147483647 h 489"/>
                  <a:gd name="T2" fmla="*/ 0 w 175"/>
                  <a:gd name="T3" fmla="*/ 2147483647 h 489"/>
                  <a:gd name="T4" fmla="*/ 2147483647 w 175"/>
                  <a:gd name="T5" fmla="*/ 2147483647 h 489"/>
                  <a:gd name="T6" fmla="*/ 2147483647 w 175"/>
                  <a:gd name="T7" fmla="*/ 2147483647 h 489"/>
                  <a:gd name="T8" fmla="*/ 2147483647 w 175"/>
                  <a:gd name="T9" fmla="*/ 2147483647 h 489"/>
                  <a:gd name="T10" fmla="*/ 2147483647 w 175"/>
                  <a:gd name="T11" fmla="*/ 2147483647 h 489"/>
                  <a:gd name="T12" fmla="*/ 2147483647 w 175"/>
                  <a:gd name="T13" fmla="*/ 2147483647 h 489"/>
                  <a:gd name="T14" fmla="*/ 2147483647 w 175"/>
                  <a:gd name="T15" fmla="*/ 2147483647 h 489"/>
                  <a:gd name="T16" fmla="*/ 2147483647 w 175"/>
                  <a:gd name="T17" fmla="*/ 2147483647 h 489"/>
                  <a:gd name="T18" fmla="*/ 2147483647 w 175"/>
                  <a:gd name="T19" fmla="*/ 2147483647 h 489"/>
                  <a:gd name="T20" fmla="*/ 2147483647 w 175"/>
                  <a:gd name="T21" fmla="*/ 2147483647 h 489"/>
                  <a:gd name="T22" fmla="*/ 2147483647 w 175"/>
                  <a:gd name="T23" fmla="*/ 2147483647 h 489"/>
                  <a:gd name="T24" fmla="*/ 2147483647 w 175"/>
                  <a:gd name="T25" fmla="*/ 0 h 489"/>
                  <a:gd name="T26" fmla="*/ 2147483647 w 175"/>
                  <a:gd name="T27" fmla="*/ 2147483647 h 489"/>
                  <a:gd name="T28" fmla="*/ 2147483647 w 175"/>
                  <a:gd name="T29" fmla="*/ 2147483647 h 489"/>
                  <a:gd name="T30" fmla="*/ 2147483647 w 175"/>
                  <a:gd name="T31" fmla="*/ 2147483647 h 489"/>
                  <a:gd name="T32" fmla="*/ 2147483647 w 175"/>
                  <a:gd name="T33" fmla="*/ 2147483647 h 489"/>
                  <a:gd name="T34" fmla="*/ 2147483647 w 175"/>
                  <a:gd name="T35" fmla="*/ 2147483647 h 489"/>
                  <a:gd name="T36" fmla="*/ 2147483647 w 175"/>
                  <a:gd name="T37" fmla="*/ 2147483647 h 489"/>
                  <a:gd name="T38" fmla="*/ 2147483647 w 175"/>
                  <a:gd name="T39" fmla="*/ 2147483647 h 489"/>
                  <a:gd name="T40" fmla="*/ 2147483647 w 175"/>
                  <a:gd name="T41" fmla="*/ 2147483647 h 489"/>
                  <a:gd name="T42" fmla="*/ 2147483647 w 175"/>
                  <a:gd name="T43" fmla="*/ 2147483647 h 489"/>
                  <a:gd name="T44" fmla="*/ 2147483647 w 175"/>
                  <a:gd name="T45" fmla="*/ 2147483647 h 489"/>
                  <a:gd name="T46" fmla="*/ 2147483647 w 175"/>
                  <a:gd name="T47" fmla="*/ 2147483647 h 489"/>
                  <a:gd name="T48" fmla="*/ 2147483647 w 175"/>
                  <a:gd name="T49" fmla="*/ 2147483647 h 489"/>
                  <a:gd name="T50" fmla="*/ 2147483647 w 175"/>
                  <a:gd name="T51" fmla="*/ 2147483647 h 489"/>
                  <a:gd name="T52" fmla="*/ 2147483647 w 175"/>
                  <a:gd name="T53" fmla="*/ 2147483647 h 489"/>
                  <a:gd name="T54" fmla="*/ 2147483647 w 175"/>
                  <a:gd name="T55" fmla="*/ 2147483647 h 489"/>
                  <a:gd name="T56" fmla="*/ 2147483647 w 175"/>
                  <a:gd name="T57" fmla="*/ 2147483647 h 489"/>
                  <a:gd name="T58" fmla="*/ 2147483647 w 175"/>
                  <a:gd name="T59" fmla="*/ 2147483647 h 489"/>
                  <a:gd name="T60" fmla="*/ 2147483647 w 175"/>
                  <a:gd name="T61" fmla="*/ 2147483647 h 489"/>
                  <a:gd name="T62" fmla="*/ 2147483647 w 175"/>
                  <a:gd name="T63" fmla="*/ 2147483647 h 489"/>
                  <a:gd name="T64" fmla="*/ 2147483647 w 175"/>
                  <a:gd name="T65" fmla="*/ 2147483647 h 489"/>
                  <a:gd name="T66" fmla="*/ 0 w 175"/>
                  <a:gd name="T67" fmla="*/ 2147483647 h 48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75" h="489">
                    <a:moveTo>
                      <a:pt x="0" y="488"/>
                    </a:moveTo>
                    <a:lnTo>
                      <a:pt x="0" y="80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1" y="66"/>
                    </a:lnTo>
                    <a:lnTo>
                      <a:pt x="3" y="61"/>
                    </a:lnTo>
                    <a:lnTo>
                      <a:pt x="5" y="56"/>
                    </a:lnTo>
                    <a:lnTo>
                      <a:pt x="8" y="51"/>
                    </a:lnTo>
                    <a:lnTo>
                      <a:pt x="11" y="45"/>
                    </a:lnTo>
                    <a:lnTo>
                      <a:pt x="15" y="40"/>
                    </a:lnTo>
                    <a:lnTo>
                      <a:pt x="20" y="35"/>
                    </a:lnTo>
                    <a:lnTo>
                      <a:pt x="27" y="29"/>
                    </a:lnTo>
                    <a:lnTo>
                      <a:pt x="33" y="25"/>
                    </a:lnTo>
                    <a:lnTo>
                      <a:pt x="39" y="21"/>
                    </a:lnTo>
                    <a:lnTo>
                      <a:pt x="44" y="18"/>
                    </a:lnTo>
                    <a:lnTo>
                      <a:pt x="47" y="16"/>
                    </a:lnTo>
                    <a:lnTo>
                      <a:pt x="53" y="14"/>
                    </a:lnTo>
                    <a:lnTo>
                      <a:pt x="60" y="11"/>
                    </a:lnTo>
                    <a:lnTo>
                      <a:pt x="63" y="9"/>
                    </a:lnTo>
                    <a:lnTo>
                      <a:pt x="72" y="6"/>
                    </a:lnTo>
                    <a:lnTo>
                      <a:pt x="81" y="4"/>
                    </a:lnTo>
                    <a:lnTo>
                      <a:pt x="89" y="2"/>
                    </a:lnTo>
                    <a:lnTo>
                      <a:pt x="98" y="1"/>
                    </a:lnTo>
                    <a:lnTo>
                      <a:pt x="106" y="0"/>
                    </a:lnTo>
                    <a:lnTo>
                      <a:pt x="117" y="0"/>
                    </a:lnTo>
                    <a:lnTo>
                      <a:pt x="124" y="1"/>
                    </a:lnTo>
                    <a:lnTo>
                      <a:pt x="130" y="2"/>
                    </a:lnTo>
                    <a:lnTo>
                      <a:pt x="137" y="3"/>
                    </a:lnTo>
                    <a:lnTo>
                      <a:pt x="144" y="6"/>
                    </a:lnTo>
                    <a:lnTo>
                      <a:pt x="150" y="9"/>
                    </a:lnTo>
                    <a:lnTo>
                      <a:pt x="156" y="11"/>
                    </a:lnTo>
                    <a:lnTo>
                      <a:pt x="161" y="15"/>
                    </a:lnTo>
                    <a:lnTo>
                      <a:pt x="165" y="19"/>
                    </a:lnTo>
                    <a:lnTo>
                      <a:pt x="168" y="24"/>
                    </a:lnTo>
                    <a:lnTo>
                      <a:pt x="171" y="28"/>
                    </a:lnTo>
                    <a:lnTo>
                      <a:pt x="172" y="31"/>
                    </a:lnTo>
                    <a:lnTo>
                      <a:pt x="173" y="33"/>
                    </a:lnTo>
                    <a:lnTo>
                      <a:pt x="174" y="39"/>
                    </a:lnTo>
                    <a:lnTo>
                      <a:pt x="174" y="45"/>
                    </a:lnTo>
                    <a:lnTo>
                      <a:pt x="174" y="51"/>
                    </a:lnTo>
                    <a:lnTo>
                      <a:pt x="173" y="56"/>
                    </a:lnTo>
                    <a:lnTo>
                      <a:pt x="171" y="62"/>
                    </a:lnTo>
                    <a:lnTo>
                      <a:pt x="168" y="67"/>
                    </a:lnTo>
                    <a:lnTo>
                      <a:pt x="164" y="73"/>
                    </a:lnTo>
                    <a:lnTo>
                      <a:pt x="159" y="79"/>
                    </a:lnTo>
                    <a:lnTo>
                      <a:pt x="153" y="84"/>
                    </a:lnTo>
                    <a:lnTo>
                      <a:pt x="147" y="89"/>
                    </a:lnTo>
                    <a:lnTo>
                      <a:pt x="141" y="95"/>
                    </a:lnTo>
                    <a:lnTo>
                      <a:pt x="135" y="99"/>
                    </a:lnTo>
                    <a:lnTo>
                      <a:pt x="126" y="104"/>
                    </a:lnTo>
                    <a:lnTo>
                      <a:pt x="120" y="107"/>
                    </a:lnTo>
                    <a:lnTo>
                      <a:pt x="111" y="110"/>
                    </a:lnTo>
                    <a:lnTo>
                      <a:pt x="102" y="113"/>
                    </a:lnTo>
                    <a:lnTo>
                      <a:pt x="93" y="115"/>
                    </a:lnTo>
                    <a:lnTo>
                      <a:pt x="84" y="117"/>
                    </a:lnTo>
                    <a:lnTo>
                      <a:pt x="77" y="118"/>
                    </a:lnTo>
                    <a:lnTo>
                      <a:pt x="70" y="119"/>
                    </a:lnTo>
                    <a:lnTo>
                      <a:pt x="61" y="119"/>
                    </a:lnTo>
                    <a:lnTo>
                      <a:pt x="53" y="118"/>
                    </a:lnTo>
                    <a:lnTo>
                      <a:pt x="45" y="117"/>
                    </a:lnTo>
                    <a:lnTo>
                      <a:pt x="37" y="115"/>
                    </a:lnTo>
                    <a:lnTo>
                      <a:pt x="32" y="114"/>
                    </a:lnTo>
                    <a:lnTo>
                      <a:pt x="28" y="112"/>
                    </a:lnTo>
                    <a:lnTo>
                      <a:pt x="24" y="110"/>
                    </a:lnTo>
                    <a:lnTo>
                      <a:pt x="20" y="108"/>
                    </a:lnTo>
                    <a:lnTo>
                      <a:pt x="20" y="488"/>
                    </a:lnTo>
                    <a:lnTo>
                      <a:pt x="0" y="488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22562" name="Freeform 87"/>
              <p:cNvSpPr>
                <a:spLocks/>
              </p:cNvSpPr>
              <p:nvPr/>
            </p:nvSpPr>
            <p:spPr bwMode="auto">
              <a:xfrm rot="10800000">
                <a:off x="4343399" y="5410199"/>
                <a:ext cx="333375" cy="838200"/>
              </a:xfrm>
              <a:custGeom>
                <a:avLst/>
                <a:gdLst>
                  <a:gd name="T0" fmla="*/ 0 w 175"/>
                  <a:gd name="T1" fmla="*/ 2147483647 h 489"/>
                  <a:gd name="T2" fmla="*/ 0 w 175"/>
                  <a:gd name="T3" fmla="*/ 2147483647 h 489"/>
                  <a:gd name="T4" fmla="*/ 2147483647 w 175"/>
                  <a:gd name="T5" fmla="*/ 2147483647 h 489"/>
                  <a:gd name="T6" fmla="*/ 2147483647 w 175"/>
                  <a:gd name="T7" fmla="*/ 2147483647 h 489"/>
                  <a:gd name="T8" fmla="*/ 2147483647 w 175"/>
                  <a:gd name="T9" fmla="*/ 2147483647 h 489"/>
                  <a:gd name="T10" fmla="*/ 2147483647 w 175"/>
                  <a:gd name="T11" fmla="*/ 2147483647 h 489"/>
                  <a:gd name="T12" fmla="*/ 2147483647 w 175"/>
                  <a:gd name="T13" fmla="*/ 2147483647 h 489"/>
                  <a:gd name="T14" fmla="*/ 2147483647 w 175"/>
                  <a:gd name="T15" fmla="*/ 2147483647 h 489"/>
                  <a:gd name="T16" fmla="*/ 2147483647 w 175"/>
                  <a:gd name="T17" fmla="*/ 2147483647 h 489"/>
                  <a:gd name="T18" fmla="*/ 2147483647 w 175"/>
                  <a:gd name="T19" fmla="*/ 2147483647 h 489"/>
                  <a:gd name="T20" fmla="*/ 2147483647 w 175"/>
                  <a:gd name="T21" fmla="*/ 2147483647 h 489"/>
                  <a:gd name="T22" fmla="*/ 2147483647 w 175"/>
                  <a:gd name="T23" fmla="*/ 2147483647 h 489"/>
                  <a:gd name="T24" fmla="*/ 2147483647 w 175"/>
                  <a:gd name="T25" fmla="*/ 0 h 489"/>
                  <a:gd name="T26" fmla="*/ 2147483647 w 175"/>
                  <a:gd name="T27" fmla="*/ 2147483647 h 489"/>
                  <a:gd name="T28" fmla="*/ 2147483647 w 175"/>
                  <a:gd name="T29" fmla="*/ 2147483647 h 489"/>
                  <a:gd name="T30" fmla="*/ 2147483647 w 175"/>
                  <a:gd name="T31" fmla="*/ 2147483647 h 489"/>
                  <a:gd name="T32" fmla="*/ 2147483647 w 175"/>
                  <a:gd name="T33" fmla="*/ 2147483647 h 489"/>
                  <a:gd name="T34" fmla="*/ 2147483647 w 175"/>
                  <a:gd name="T35" fmla="*/ 2147483647 h 489"/>
                  <a:gd name="T36" fmla="*/ 2147483647 w 175"/>
                  <a:gd name="T37" fmla="*/ 2147483647 h 489"/>
                  <a:gd name="T38" fmla="*/ 2147483647 w 175"/>
                  <a:gd name="T39" fmla="*/ 2147483647 h 489"/>
                  <a:gd name="T40" fmla="*/ 2147483647 w 175"/>
                  <a:gd name="T41" fmla="*/ 2147483647 h 489"/>
                  <a:gd name="T42" fmla="*/ 2147483647 w 175"/>
                  <a:gd name="T43" fmla="*/ 2147483647 h 489"/>
                  <a:gd name="T44" fmla="*/ 2147483647 w 175"/>
                  <a:gd name="T45" fmla="*/ 2147483647 h 489"/>
                  <a:gd name="T46" fmla="*/ 2147483647 w 175"/>
                  <a:gd name="T47" fmla="*/ 2147483647 h 489"/>
                  <a:gd name="T48" fmla="*/ 2147483647 w 175"/>
                  <a:gd name="T49" fmla="*/ 2147483647 h 489"/>
                  <a:gd name="T50" fmla="*/ 2147483647 w 175"/>
                  <a:gd name="T51" fmla="*/ 2147483647 h 489"/>
                  <a:gd name="T52" fmla="*/ 2147483647 w 175"/>
                  <a:gd name="T53" fmla="*/ 2147483647 h 489"/>
                  <a:gd name="T54" fmla="*/ 2147483647 w 175"/>
                  <a:gd name="T55" fmla="*/ 2147483647 h 489"/>
                  <a:gd name="T56" fmla="*/ 2147483647 w 175"/>
                  <a:gd name="T57" fmla="*/ 2147483647 h 489"/>
                  <a:gd name="T58" fmla="*/ 2147483647 w 175"/>
                  <a:gd name="T59" fmla="*/ 2147483647 h 489"/>
                  <a:gd name="T60" fmla="*/ 2147483647 w 175"/>
                  <a:gd name="T61" fmla="*/ 2147483647 h 489"/>
                  <a:gd name="T62" fmla="*/ 2147483647 w 175"/>
                  <a:gd name="T63" fmla="*/ 2147483647 h 489"/>
                  <a:gd name="T64" fmla="*/ 2147483647 w 175"/>
                  <a:gd name="T65" fmla="*/ 2147483647 h 489"/>
                  <a:gd name="T66" fmla="*/ 0 w 175"/>
                  <a:gd name="T67" fmla="*/ 2147483647 h 48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75" h="489">
                    <a:moveTo>
                      <a:pt x="0" y="488"/>
                    </a:moveTo>
                    <a:lnTo>
                      <a:pt x="0" y="80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1" y="66"/>
                    </a:lnTo>
                    <a:lnTo>
                      <a:pt x="3" y="61"/>
                    </a:lnTo>
                    <a:lnTo>
                      <a:pt x="5" y="56"/>
                    </a:lnTo>
                    <a:lnTo>
                      <a:pt x="8" y="51"/>
                    </a:lnTo>
                    <a:lnTo>
                      <a:pt x="11" y="45"/>
                    </a:lnTo>
                    <a:lnTo>
                      <a:pt x="15" y="40"/>
                    </a:lnTo>
                    <a:lnTo>
                      <a:pt x="20" y="35"/>
                    </a:lnTo>
                    <a:lnTo>
                      <a:pt x="27" y="29"/>
                    </a:lnTo>
                    <a:lnTo>
                      <a:pt x="33" y="25"/>
                    </a:lnTo>
                    <a:lnTo>
                      <a:pt x="39" y="21"/>
                    </a:lnTo>
                    <a:lnTo>
                      <a:pt x="44" y="18"/>
                    </a:lnTo>
                    <a:lnTo>
                      <a:pt x="47" y="16"/>
                    </a:lnTo>
                    <a:lnTo>
                      <a:pt x="53" y="14"/>
                    </a:lnTo>
                    <a:lnTo>
                      <a:pt x="60" y="11"/>
                    </a:lnTo>
                    <a:lnTo>
                      <a:pt x="63" y="9"/>
                    </a:lnTo>
                    <a:lnTo>
                      <a:pt x="72" y="6"/>
                    </a:lnTo>
                    <a:lnTo>
                      <a:pt x="81" y="4"/>
                    </a:lnTo>
                    <a:lnTo>
                      <a:pt x="89" y="2"/>
                    </a:lnTo>
                    <a:lnTo>
                      <a:pt x="98" y="1"/>
                    </a:lnTo>
                    <a:lnTo>
                      <a:pt x="106" y="0"/>
                    </a:lnTo>
                    <a:lnTo>
                      <a:pt x="117" y="0"/>
                    </a:lnTo>
                    <a:lnTo>
                      <a:pt x="124" y="1"/>
                    </a:lnTo>
                    <a:lnTo>
                      <a:pt x="130" y="2"/>
                    </a:lnTo>
                    <a:lnTo>
                      <a:pt x="137" y="3"/>
                    </a:lnTo>
                    <a:lnTo>
                      <a:pt x="144" y="6"/>
                    </a:lnTo>
                    <a:lnTo>
                      <a:pt x="150" y="9"/>
                    </a:lnTo>
                    <a:lnTo>
                      <a:pt x="156" y="11"/>
                    </a:lnTo>
                    <a:lnTo>
                      <a:pt x="161" y="15"/>
                    </a:lnTo>
                    <a:lnTo>
                      <a:pt x="165" y="19"/>
                    </a:lnTo>
                    <a:lnTo>
                      <a:pt x="168" y="24"/>
                    </a:lnTo>
                    <a:lnTo>
                      <a:pt x="171" y="28"/>
                    </a:lnTo>
                    <a:lnTo>
                      <a:pt x="172" y="31"/>
                    </a:lnTo>
                    <a:lnTo>
                      <a:pt x="173" y="33"/>
                    </a:lnTo>
                    <a:lnTo>
                      <a:pt x="174" y="39"/>
                    </a:lnTo>
                    <a:lnTo>
                      <a:pt x="174" y="45"/>
                    </a:lnTo>
                    <a:lnTo>
                      <a:pt x="174" y="51"/>
                    </a:lnTo>
                    <a:lnTo>
                      <a:pt x="173" y="56"/>
                    </a:lnTo>
                    <a:lnTo>
                      <a:pt x="171" y="62"/>
                    </a:lnTo>
                    <a:lnTo>
                      <a:pt x="168" y="67"/>
                    </a:lnTo>
                    <a:lnTo>
                      <a:pt x="164" y="73"/>
                    </a:lnTo>
                    <a:lnTo>
                      <a:pt x="159" y="79"/>
                    </a:lnTo>
                    <a:lnTo>
                      <a:pt x="153" y="84"/>
                    </a:lnTo>
                    <a:lnTo>
                      <a:pt x="147" y="89"/>
                    </a:lnTo>
                    <a:lnTo>
                      <a:pt x="141" y="95"/>
                    </a:lnTo>
                    <a:lnTo>
                      <a:pt x="135" y="99"/>
                    </a:lnTo>
                    <a:lnTo>
                      <a:pt x="126" y="104"/>
                    </a:lnTo>
                    <a:lnTo>
                      <a:pt x="120" y="107"/>
                    </a:lnTo>
                    <a:lnTo>
                      <a:pt x="111" y="110"/>
                    </a:lnTo>
                    <a:lnTo>
                      <a:pt x="102" y="113"/>
                    </a:lnTo>
                    <a:lnTo>
                      <a:pt x="93" y="115"/>
                    </a:lnTo>
                    <a:lnTo>
                      <a:pt x="84" y="117"/>
                    </a:lnTo>
                    <a:lnTo>
                      <a:pt x="77" y="118"/>
                    </a:lnTo>
                    <a:lnTo>
                      <a:pt x="70" y="119"/>
                    </a:lnTo>
                    <a:lnTo>
                      <a:pt x="61" y="119"/>
                    </a:lnTo>
                    <a:lnTo>
                      <a:pt x="53" y="118"/>
                    </a:lnTo>
                    <a:lnTo>
                      <a:pt x="45" y="117"/>
                    </a:lnTo>
                    <a:lnTo>
                      <a:pt x="37" y="115"/>
                    </a:lnTo>
                    <a:lnTo>
                      <a:pt x="32" y="114"/>
                    </a:lnTo>
                    <a:lnTo>
                      <a:pt x="28" y="112"/>
                    </a:lnTo>
                    <a:lnTo>
                      <a:pt x="24" y="110"/>
                    </a:lnTo>
                    <a:lnTo>
                      <a:pt x="20" y="108"/>
                    </a:lnTo>
                    <a:lnTo>
                      <a:pt x="20" y="488"/>
                    </a:lnTo>
                    <a:lnTo>
                      <a:pt x="0" y="488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grpSp>
            <p:nvGrpSpPr>
              <p:cNvPr id="22563" name="Group 99"/>
              <p:cNvGrpSpPr>
                <a:grpSpLocks/>
              </p:cNvGrpSpPr>
              <p:nvPr/>
            </p:nvGrpSpPr>
            <p:grpSpPr bwMode="auto">
              <a:xfrm>
                <a:off x="3962399" y="5638799"/>
                <a:ext cx="320674" cy="523874"/>
                <a:chOff x="1680" y="3600"/>
                <a:chExt cx="250" cy="330"/>
              </a:xfrm>
            </p:grpSpPr>
            <p:grpSp>
              <p:nvGrpSpPr>
                <p:cNvPr id="22585" name="Group 100"/>
                <p:cNvGrpSpPr>
                  <a:grpSpLocks/>
                </p:cNvGrpSpPr>
                <p:nvPr/>
              </p:nvGrpSpPr>
              <p:grpSpPr bwMode="auto">
                <a:xfrm>
                  <a:off x="1680" y="3696"/>
                  <a:ext cx="202" cy="234"/>
                  <a:chOff x="4062" y="2814"/>
                  <a:chExt cx="168" cy="216"/>
                </a:xfrm>
              </p:grpSpPr>
              <p:sp>
                <p:nvSpPr>
                  <p:cNvPr id="22589" name="Freeform 101"/>
                  <p:cNvSpPr>
                    <a:spLocks/>
                  </p:cNvSpPr>
                  <p:nvPr/>
                </p:nvSpPr>
                <p:spPr bwMode="auto">
                  <a:xfrm>
                    <a:off x="4071" y="2824"/>
                    <a:ext cx="159" cy="206"/>
                  </a:xfrm>
                  <a:custGeom>
                    <a:avLst/>
                    <a:gdLst>
                      <a:gd name="T0" fmla="*/ 74 w 159"/>
                      <a:gd name="T1" fmla="*/ 205 h 206"/>
                      <a:gd name="T2" fmla="*/ 74 w 159"/>
                      <a:gd name="T3" fmla="*/ 205 h 206"/>
                      <a:gd name="T4" fmla="*/ 158 w 159"/>
                      <a:gd name="T5" fmla="*/ 4 h 206"/>
                      <a:gd name="T6" fmla="*/ 145 w 159"/>
                      <a:gd name="T7" fmla="*/ 15 h 206"/>
                      <a:gd name="T8" fmla="*/ 122 w 159"/>
                      <a:gd name="T9" fmla="*/ 23 h 206"/>
                      <a:gd name="T10" fmla="*/ 103 w 159"/>
                      <a:gd name="T11" fmla="*/ 27 h 206"/>
                      <a:gd name="T12" fmla="*/ 82 w 159"/>
                      <a:gd name="T13" fmla="*/ 30 h 206"/>
                      <a:gd name="T14" fmla="*/ 61 w 159"/>
                      <a:gd name="T15" fmla="*/ 30 h 206"/>
                      <a:gd name="T16" fmla="*/ 38 w 159"/>
                      <a:gd name="T17" fmla="*/ 25 h 206"/>
                      <a:gd name="T18" fmla="*/ 22 w 159"/>
                      <a:gd name="T19" fmla="*/ 18 h 206"/>
                      <a:gd name="T20" fmla="*/ 8 w 159"/>
                      <a:gd name="T21" fmla="*/ 12 h 206"/>
                      <a:gd name="T22" fmla="*/ 0 w 159"/>
                      <a:gd name="T23" fmla="*/ 0 h 20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59" h="206">
                        <a:moveTo>
                          <a:pt x="74" y="205"/>
                        </a:moveTo>
                        <a:lnTo>
                          <a:pt x="74" y="205"/>
                        </a:lnTo>
                        <a:lnTo>
                          <a:pt x="158" y="4"/>
                        </a:lnTo>
                        <a:lnTo>
                          <a:pt x="145" y="15"/>
                        </a:lnTo>
                        <a:lnTo>
                          <a:pt x="122" y="23"/>
                        </a:lnTo>
                        <a:lnTo>
                          <a:pt x="103" y="27"/>
                        </a:lnTo>
                        <a:lnTo>
                          <a:pt x="82" y="30"/>
                        </a:lnTo>
                        <a:lnTo>
                          <a:pt x="61" y="30"/>
                        </a:lnTo>
                        <a:lnTo>
                          <a:pt x="38" y="25"/>
                        </a:lnTo>
                        <a:lnTo>
                          <a:pt x="22" y="18"/>
                        </a:lnTo>
                        <a:lnTo>
                          <a:pt x="8" y="1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0" cap="flat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>
                            <a:alpha val="0"/>
                          </a:schemeClr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22590" name="Oval 102"/>
                  <p:cNvSpPr>
                    <a:spLocks noChangeArrowheads="1"/>
                  </p:cNvSpPr>
                  <p:nvPr/>
                </p:nvSpPr>
                <p:spPr bwMode="auto">
                  <a:xfrm>
                    <a:off x="4062" y="2814"/>
                    <a:ext cx="17" cy="1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635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algn="l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algn="l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algn="l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algn="l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algn="l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ru-RU" altLang="ru-RU" sz="2800" dirty="0">
                      <a:latin typeface="Arial" charset="0"/>
                    </a:endParaRPr>
                  </a:p>
                </p:txBody>
              </p:sp>
            </p:grpSp>
            <p:grpSp>
              <p:nvGrpSpPr>
                <p:cNvPr id="22586" name="Group 103"/>
                <p:cNvGrpSpPr>
                  <a:grpSpLocks/>
                </p:cNvGrpSpPr>
                <p:nvPr/>
              </p:nvGrpSpPr>
              <p:grpSpPr bwMode="auto">
                <a:xfrm>
                  <a:off x="1728" y="3600"/>
                  <a:ext cx="202" cy="234"/>
                  <a:chOff x="4062" y="2814"/>
                  <a:chExt cx="168" cy="216"/>
                </a:xfrm>
              </p:grpSpPr>
              <p:sp>
                <p:nvSpPr>
                  <p:cNvPr id="22587" name="Freeform 104"/>
                  <p:cNvSpPr>
                    <a:spLocks/>
                  </p:cNvSpPr>
                  <p:nvPr/>
                </p:nvSpPr>
                <p:spPr bwMode="auto">
                  <a:xfrm>
                    <a:off x="4071" y="2824"/>
                    <a:ext cx="159" cy="206"/>
                  </a:xfrm>
                  <a:custGeom>
                    <a:avLst/>
                    <a:gdLst>
                      <a:gd name="T0" fmla="*/ 74 w 159"/>
                      <a:gd name="T1" fmla="*/ 205 h 206"/>
                      <a:gd name="T2" fmla="*/ 74 w 159"/>
                      <a:gd name="T3" fmla="*/ 205 h 206"/>
                      <a:gd name="T4" fmla="*/ 158 w 159"/>
                      <a:gd name="T5" fmla="*/ 4 h 206"/>
                      <a:gd name="T6" fmla="*/ 145 w 159"/>
                      <a:gd name="T7" fmla="*/ 15 h 206"/>
                      <a:gd name="T8" fmla="*/ 122 w 159"/>
                      <a:gd name="T9" fmla="*/ 23 h 206"/>
                      <a:gd name="T10" fmla="*/ 103 w 159"/>
                      <a:gd name="T11" fmla="*/ 27 h 206"/>
                      <a:gd name="T12" fmla="*/ 82 w 159"/>
                      <a:gd name="T13" fmla="*/ 30 h 206"/>
                      <a:gd name="T14" fmla="*/ 61 w 159"/>
                      <a:gd name="T15" fmla="*/ 30 h 206"/>
                      <a:gd name="T16" fmla="*/ 38 w 159"/>
                      <a:gd name="T17" fmla="*/ 25 h 206"/>
                      <a:gd name="T18" fmla="*/ 22 w 159"/>
                      <a:gd name="T19" fmla="*/ 18 h 206"/>
                      <a:gd name="T20" fmla="*/ 8 w 159"/>
                      <a:gd name="T21" fmla="*/ 12 h 206"/>
                      <a:gd name="T22" fmla="*/ 0 w 159"/>
                      <a:gd name="T23" fmla="*/ 0 h 20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59" h="206">
                        <a:moveTo>
                          <a:pt x="74" y="205"/>
                        </a:moveTo>
                        <a:lnTo>
                          <a:pt x="74" y="205"/>
                        </a:lnTo>
                        <a:lnTo>
                          <a:pt x="158" y="4"/>
                        </a:lnTo>
                        <a:lnTo>
                          <a:pt x="145" y="15"/>
                        </a:lnTo>
                        <a:lnTo>
                          <a:pt x="122" y="23"/>
                        </a:lnTo>
                        <a:lnTo>
                          <a:pt x="103" y="27"/>
                        </a:lnTo>
                        <a:lnTo>
                          <a:pt x="82" y="30"/>
                        </a:lnTo>
                        <a:lnTo>
                          <a:pt x="61" y="30"/>
                        </a:lnTo>
                        <a:lnTo>
                          <a:pt x="38" y="25"/>
                        </a:lnTo>
                        <a:lnTo>
                          <a:pt x="22" y="18"/>
                        </a:lnTo>
                        <a:lnTo>
                          <a:pt x="8" y="1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0" cap="flat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>
                            <a:alpha val="0"/>
                          </a:schemeClr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22588" name="Oval 105"/>
                  <p:cNvSpPr>
                    <a:spLocks noChangeArrowheads="1"/>
                  </p:cNvSpPr>
                  <p:nvPr/>
                </p:nvSpPr>
                <p:spPr bwMode="auto">
                  <a:xfrm>
                    <a:off x="4062" y="2814"/>
                    <a:ext cx="17" cy="1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635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algn="l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algn="l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algn="l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algn="l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algn="l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ru-RU" altLang="ru-RU" sz="2800" dirty="0">
                      <a:latin typeface="Arial" charset="0"/>
                    </a:endParaRPr>
                  </a:p>
                </p:txBody>
              </p:sp>
            </p:grpSp>
          </p:grpSp>
          <p:sp>
            <p:nvSpPr>
              <p:cNvPr id="22564" name="Line 106"/>
              <p:cNvSpPr>
                <a:spLocks noChangeShapeType="1"/>
              </p:cNvSpPr>
              <p:nvPr/>
            </p:nvSpPr>
            <p:spPr bwMode="auto">
              <a:xfrm>
                <a:off x="3733799" y="5410199"/>
                <a:ext cx="914399" cy="0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565" name="Line 107"/>
              <p:cNvSpPr>
                <a:spLocks noChangeShapeType="1"/>
              </p:cNvSpPr>
              <p:nvPr/>
            </p:nvSpPr>
            <p:spPr bwMode="auto">
              <a:xfrm>
                <a:off x="4419600" y="5562598"/>
                <a:ext cx="228600" cy="0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566" name="Line 112"/>
              <p:cNvSpPr>
                <a:spLocks noChangeShapeType="1"/>
              </p:cNvSpPr>
              <p:nvPr/>
            </p:nvSpPr>
            <p:spPr bwMode="auto">
              <a:xfrm>
                <a:off x="6857999" y="5257799"/>
                <a:ext cx="0" cy="91440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 type="none" w="med" len="sm"/>
                <a:tailEnd type="none" w="med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22567" name="Freeform 115"/>
              <p:cNvSpPr>
                <a:spLocks/>
              </p:cNvSpPr>
              <p:nvPr/>
            </p:nvSpPr>
            <p:spPr bwMode="auto">
              <a:xfrm rot="10800000">
                <a:off x="7010400" y="4876799"/>
                <a:ext cx="333375" cy="838200"/>
              </a:xfrm>
              <a:custGeom>
                <a:avLst/>
                <a:gdLst>
                  <a:gd name="T0" fmla="*/ 0 w 175"/>
                  <a:gd name="T1" fmla="*/ 2147483647 h 489"/>
                  <a:gd name="T2" fmla="*/ 0 w 175"/>
                  <a:gd name="T3" fmla="*/ 2147483647 h 489"/>
                  <a:gd name="T4" fmla="*/ 2147483647 w 175"/>
                  <a:gd name="T5" fmla="*/ 2147483647 h 489"/>
                  <a:gd name="T6" fmla="*/ 2147483647 w 175"/>
                  <a:gd name="T7" fmla="*/ 2147483647 h 489"/>
                  <a:gd name="T8" fmla="*/ 2147483647 w 175"/>
                  <a:gd name="T9" fmla="*/ 2147483647 h 489"/>
                  <a:gd name="T10" fmla="*/ 2147483647 w 175"/>
                  <a:gd name="T11" fmla="*/ 2147483647 h 489"/>
                  <a:gd name="T12" fmla="*/ 2147483647 w 175"/>
                  <a:gd name="T13" fmla="*/ 2147483647 h 489"/>
                  <a:gd name="T14" fmla="*/ 2147483647 w 175"/>
                  <a:gd name="T15" fmla="*/ 2147483647 h 489"/>
                  <a:gd name="T16" fmla="*/ 2147483647 w 175"/>
                  <a:gd name="T17" fmla="*/ 2147483647 h 489"/>
                  <a:gd name="T18" fmla="*/ 2147483647 w 175"/>
                  <a:gd name="T19" fmla="*/ 2147483647 h 489"/>
                  <a:gd name="T20" fmla="*/ 2147483647 w 175"/>
                  <a:gd name="T21" fmla="*/ 2147483647 h 489"/>
                  <a:gd name="T22" fmla="*/ 2147483647 w 175"/>
                  <a:gd name="T23" fmla="*/ 2147483647 h 489"/>
                  <a:gd name="T24" fmla="*/ 2147483647 w 175"/>
                  <a:gd name="T25" fmla="*/ 0 h 489"/>
                  <a:gd name="T26" fmla="*/ 2147483647 w 175"/>
                  <a:gd name="T27" fmla="*/ 2147483647 h 489"/>
                  <a:gd name="T28" fmla="*/ 2147483647 w 175"/>
                  <a:gd name="T29" fmla="*/ 2147483647 h 489"/>
                  <a:gd name="T30" fmla="*/ 2147483647 w 175"/>
                  <a:gd name="T31" fmla="*/ 2147483647 h 489"/>
                  <a:gd name="T32" fmla="*/ 2147483647 w 175"/>
                  <a:gd name="T33" fmla="*/ 2147483647 h 489"/>
                  <a:gd name="T34" fmla="*/ 2147483647 w 175"/>
                  <a:gd name="T35" fmla="*/ 2147483647 h 489"/>
                  <a:gd name="T36" fmla="*/ 2147483647 w 175"/>
                  <a:gd name="T37" fmla="*/ 2147483647 h 489"/>
                  <a:gd name="T38" fmla="*/ 2147483647 w 175"/>
                  <a:gd name="T39" fmla="*/ 2147483647 h 489"/>
                  <a:gd name="T40" fmla="*/ 2147483647 w 175"/>
                  <a:gd name="T41" fmla="*/ 2147483647 h 489"/>
                  <a:gd name="T42" fmla="*/ 2147483647 w 175"/>
                  <a:gd name="T43" fmla="*/ 2147483647 h 489"/>
                  <a:gd name="T44" fmla="*/ 2147483647 w 175"/>
                  <a:gd name="T45" fmla="*/ 2147483647 h 489"/>
                  <a:gd name="T46" fmla="*/ 2147483647 w 175"/>
                  <a:gd name="T47" fmla="*/ 2147483647 h 489"/>
                  <a:gd name="T48" fmla="*/ 2147483647 w 175"/>
                  <a:gd name="T49" fmla="*/ 2147483647 h 489"/>
                  <a:gd name="T50" fmla="*/ 2147483647 w 175"/>
                  <a:gd name="T51" fmla="*/ 2147483647 h 489"/>
                  <a:gd name="T52" fmla="*/ 2147483647 w 175"/>
                  <a:gd name="T53" fmla="*/ 2147483647 h 489"/>
                  <a:gd name="T54" fmla="*/ 2147483647 w 175"/>
                  <a:gd name="T55" fmla="*/ 2147483647 h 489"/>
                  <a:gd name="T56" fmla="*/ 2147483647 w 175"/>
                  <a:gd name="T57" fmla="*/ 2147483647 h 489"/>
                  <a:gd name="T58" fmla="*/ 2147483647 w 175"/>
                  <a:gd name="T59" fmla="*/ 2147483647 h 489"/>
                  <a:gd name="T60" fmla="*/ 2147483647 w 175"/>
                  <a:gd name="T61" fmla="*/ 2147483647 h 489"/>
                  <a:gd name="T62" fmla="*/ 2147483647 w 175"/>
                  <a:gd name="T63" fmla="*/ 2147483647 h 489"/>
                  <a:gd name="T64" fmla="*/ 2147483647 w 175"/>
                  <a:gd name="T65" fmla="*/ 2147483647 h 489"/>
                  <a:gd name="T66" fmla="*/ 0 w 175"/>
                  <a:gd name="T67" fmla="*/ 2147483647 h 48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75" h="489">
                    <a:moveTo>
                      <a:pt x="0" y="488"/>
                    </a:moveTo>
                    <a:lnTo>
                      <a:pt x="0" y="80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1" y="66"/>
                    </a:lnTo>
                    <a:lnTo>
                      <a:pt x="3" y="61"/>
                    </a:lnTo>
                    <a:lnTo>
                      <a:pt x="5" y="56"/>
                    </a:lnTo>
                    <a:lnTo>
                      <a:pt x="8" y="51"/>
                    </a:lnTo>
                    <a:lnTo>
                      <a:pt x="11" y="45"/>
                    </a:lnTo>
                    <a:lnTo>
                      <a:pt x="15" y="40"/>
                    </a:lnTo>
                    <a:lnTo>
                      <a:pt x="20" y="35"/>
                    </a:lnTo>
                    <a:lnTo>
                      <a:pt x="27" y="29"/>
                    </a:lnTo>
                    <a:lnTo>
                      <a:pt x="33" y="25"/>
                    </a:lnTo>
                    <a:lnTo>
                      <a:pt x="39" y="21"/>
                    </a:lnTo>
                    <a:lnTo>
                      <a:pt x="44" y="18"/>
                    </a:lnTo>
                    <a:lnTo>
                      <a:pt x="47" y="16"/>
                    </a:lnTo>
                    <a:lnTo>
                      <a:pt x="53" y="14"/>
                    </a:lnTo>
                    <a:lnTo>
                      <a:pt x="60" y="11"/>
                    </a:lnTo>
                    <a:lnTo>
                      <a:pt x="63" y="9"/>
                    </a:lnTo>
                    <a:lnTo>
                      <a:pt x="72" y="6"/>
                    </a:lnTo>
                    <a:lnTo>
                      <a:pt x="81" y="4"/>
                    </a:lnTo>
                    <a:lnTo>
                      <a:pt x="89" y="2"/>
                    </a:lnTo>
                    <a:lnTo>
                      <a:pt x="98" y="1"/>
                    </a:lnTo>
                    <a:lnTo>
                      <a:pt x="106" y="0"/>
                    </a:lnTo>
                    <a:lnTo>
                      <a:pt x="117" y="0"/>
                    </a:lnTo>
                    <a:lnTo>
                      <a:pt x="124" y="1"/>
                    </a:lnTo>
                    <a:lnTo>
                      <a:pt x="130" y="2"/>
                    </a:lnTo>
                    <a:lnTo>
                      <a:pt x="137" y="3"/>
                    </a:lnTo>
                    <a:lnTo>
                      <a:pt x="144" y="6"/>
                    </a:lnTo>
                    <a:lnTo>
                      <a:pt x="150" y="9"/>
                    </a:lnTo>
                    <a:lnTo>
                      <a:pt x="156" y="11"/>
                    </a:lnTo>
                    <a:lnTo>
                      <a:pt x="161" y="15"/>
                    </a:lnTo>
                    <a:lnTo>
                      <a:pt x="165" y="19"/>
                    </a:lnTo>
                    <a:lnTo>
                      <a:pt x="168" y="24"/>
                    </a:lnTo>
                    <a:lnTo>
                      <a:pt x="171" y="28"/>
                    </a:lnTo>
                    <a:lnTo>
                      <a:pt x="172" y="31"/>
                    </a:lnTo>
                    <a:lnTo>
                      <a:pt x="173" y="33"/>
                    </a:lnTo>
                    <a:lnTo>
                      <a:pt x="174" y="39"/>
                    </a:lnTo>
                    <a:lnTo>
                      <a:pt x="174" y="45"/>
                    </a:lnTo>
                    <a:lnTo>
                      <a:pt x="174" y="51"/>
                    </a:lnTo>
                    <a:lnTo>
                      <a:pt x="173" y="56"/>
                    </a:lnTo>
                    <a:lnTo>
                      <a:pt x="171" y="62"/>
                    </a:lnTo>
                    <a:lnTo>
                      <a:pt x="168" y="67"/>
                    </a:lnTo>
                    <a:lnTo>
                      <a:pt x="164" y="73"/>
                    </a:lnTo>
                    <a:lnTo>
                      <a:pt x="159" y="79"/>
                    </a:lnTo>
                    <a:lnTo>
                      <a:pt x="153" y="84"/>
                    </a:lnTo>
                    <a:lnTo>
                      <a:pt x="147" y="89"/>
                    </a:lnTo>
                    <a:lnTo>
                      <a:pt x="141" y="95"/>
                    </a:lnTo>
                    <a:lnTo>
                      <a:pt x="135" y="99"/>
                    </a:lnTo>
                    <a:lnTo>
                      <a:pt x="126" y="104"/>
                    </a:lnTo>
                    <a:lnTo>
                      <a:pt x="120" y="107"/>
                    </a:lnTo>
                    <a:lnTo>
                      <a:pt x="111" y="110"/>
                    </a:lnTo>
                    <a:lnTo>
                      <a:pt x="102" y="113"/>
                    </a:lnTo>
                    <a:lnTo>
                      <a:pt x="93" y="115"/>
                    </a:lnTo>
                    <a:lnTo>
                      <a:pt x="84" y="117"/>
                    </a:lnTo>
                    <a:lnTo>
                      <a:pt x="77" y="118"/>
                    </a:lnTo>
                    <a:lnTo>
                      <a:pt x="70" y="119"/>
                    </a:lnTo>
                    <a:lnTo>
                      <a:pt x="61" y="119"/>
                    </a:lnTo>
                    <a:lnTo>
                      <a:pt x="53" y="118"/>
                    </a:lnTo>
                    <a:lnTo>
                      <a:pt x="45" y="117"/>
                    </a:lnTo>
                    <a:lnTo>
                      <a:pt x="37" y="115"/>
                    </a:lnTo>
                    <a:lnTo>
                      <a:pt x="32" y="114"/>
                    </a:lnTo>
                    <a:lnTo>
                      <a:pt x="28" y="112"/>
                    </a:lnTo>
                    <a:lnTo>
                      <a:pt x="24" y="110"/>
                    </a:lnTo>
                    <a:lnTo>
                      <a:pt x="20" y="108"/>
                    </a:lnTo>
                    <a:lnTo>
                      <a:pt x="20" y="488"/>
                    </a:lnTo>
                    <a:lnTo>
                      <a:pt x="0" y="488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22568" name="Freeform 116"/>
              <p:cNvSpPr>
                <a:spLocks/>
              </p:cNvSpPr>
              <p:nvPr/>
            </p:nvSpPr>
            <p:spPr bwMode="auto">
              <a:xfrm rot="10800000">
                <a:off x="7772400" y="5105398"/>
                <a:ext cx="333375" cy="838200"/>
              </a:xfrm>
              <a:custGeom>
                <a:avLst/>
                <a:gdLst>
                  <a:gd name="T0" fmla="*/ 0 w 175"/>
                  <a:gd name="T1" fmla="*/ 2147483647 h 489"/>
                  <a:gd name="T2" fmla="*/ 0 w 175"/>
                  <a:gd name="T3" fmla="*/ 2147483647 h 489"/>
                  <a:gd name="T4" fmla="*/ 2147483647 w 175"/>
                  <a:gd name="T5" fmla="*/ 2147483647 h 489"/>
                  <a:gd name="T6" fmla="*/ 2147483647 w 175"/>
                  <a:gd name="T7" fmla="*/ 2147483647 h 489"/>
                  <a:gd name="T8" fmla="*/ 2147483647 w 175"/>
                  <a:gd name="T9" fmla="*/ 2147483647 h 489"/>
                  <a:gd name="T10" fmla="*/ 2147483647 w 175"/>
                  <a:gd name="T11" fmla="*/ 2147483647 h 489"/>
                  <a:gd name="T12" fmla="*/ 2147483647 w 175"/>
                  <a:gd name="T13" fmla="*/ 2147483647 h 489"/>
                  <a:gd name="T14" fmla="*/ 2147483647 w 175"/>
                  <a:gd name="T15" fmla="*/ 2147483647 h 489"/>
                  <a:gd name="T16" fmla="*/ 2147483647 w 175"/>
                  <a:gd name="T17" fmla="*/ 2147483647 h 489"/>
                  <a:gd name="T18" fmla="*/ 2147483647 w 175"/>
                  <a:gd name="T19" fmla="*/ 2147483647 h 489"/>
                  <a:gd name="T20" fmla="*/ 2147483647 w 175"/>
                  <a:gd name="T21" fmla="*/ 2147483647 h 489"/>
                  <a:gd name="T22" fmla="*/ 2147483647 w 175"/>
                  <a:gd name="T23" fmla="*/ 2147483647 h 489"/>
                  <a:gd name="T24" fmla="*/ 2147483647 w 175"/>
                  <a:gd name="T25" fmla="*/ 0 h 489"/>
                  <a:gd name="T26" fmla="*/ 2147483647 w 175"/>
                  <a:gd name="T27" fmla="*/ 2147483647 h 489"/>
                  <a:gd name="T28" fmla="*/ 2147483647 w 175"/>
                  <a:gd name="T29" fmla="*/ 2147483647 h 489"/>
                  <a:gd name="T30" fmla="*/ 2147483647 w 175"/>
                  <a:gd name="T31" fmla="*/ 2147483647 h 489"/>
                  <a:gd name="T32" fmla="*/ 2147483647 w 175"/>
                  <a:gd name="T33" fmla="*/ 2147483647 h 489"/>
                  <a:gd name="T34" fmla="*/ 2147483647 w 175"/>
                  <a:gd name="T35" fmla="*/ 2147483647 h 489"/>
                  <a:gd name="T36" fmla="*/ 2147483647 w 175"/>
                  <a:gd name="T37" fmla="*/ 2147483647 h 489"/>
                  <a:gd name="T38" fmla="*/ 2147483647 w 175"/>
                  <a:gd name="T39" fmla="*/ 2147483647 h 489"/>
                  <a:gd name="T40" fmla="*/ 2147483647 w 175"/>
                  <a:gd name="T41" fmla="*/ 2147483647 h 489"/>
                  <a:gd name="T42" fmla="*/ 2147483647 w 175"/>
                  <a:gd name="T43" fmla="*/ 2147483647 h 489"/>
                  <a:gd name="T44" fmla="*/ 2147483647 w 175"/>
                  <a:gd name="T45" fmla="*/ 2147483647 h 489"/>
                  <a:gd name="T46" fmla="*/ 2147483647 w 175"/>
                  <a:gd name="T47" fmla="*/ 2147483647 h 489"/>
                  <a:gd name="T48" fmla="*/ 2147483647 w 175"/>
                  <a:gd name="T49" fmla="*/ 2147483647 h 489"/>
                  <a:gd name="T50" fmla="*/ 2147483647 w 175"/>
                  <a:gd name="T51" fmla="*/ 2147483647 h 489"/>
                  <a:gd name="T52" fmla="*/ 2147483647 w 175"/>
                  <a:gd name="T53" fmla="*/ 2147483647 h 489"/>
                  <a:gd name="T54" fmla="*/ 2147483647 w 175"/>
                  <a:gd name="T55" fmla="*/ 2147483647 h 489"/>
                  <a:gd name="T56" fmla="*/ 2147483647 w 175"/>
                  <a:gd name="T57" fmla="*/ 2147483647 h 489"/>
                  <a:gd name="T58" fmla="*/ 2147483647 w 175"/>
                  <a:gd name="T59" fmla="*/ 2147483647 h 489"/>
                  <a:gd name="T60" fmla="*/ 2147483647 w 175"/>
                  <a:gd name="T61" fmla="*/ 2147483647 h 489"/>
                  <a:gd name="T62" fmla="*/ 2147483647 w 175"/>
                  <a:gd name="T63" fmla="*/ 2147483647 h 489"/>
                  <a:gd name="T64" fmla="*/ 2147483647 w 175"/>
                  <a:gd name="T65" fmla="*/ 2147483647 h 489"/>
                  <a:gd name="T66" fmla="*/ 0 w 175"/>
                  <a:gd name="T67" fmla="*/ 2147483647 h 489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75" h="489">
                    <a:moveTo>
                      <a:pt x="0" y="488"/>
                    </a:moveTo>
                    <a:lnTo>
                      <a:pt x="0" y="80"/>
                    </a:lnTo>
                    <a:lnTo>
                      <a:pt x="0" y="76"/>
                    </a:lnTo>
                    <a:lnTo>
                      <a:pt x="0" y="71"/>
                    </a:lnTo>
                    <a:lnTo>
                      <a:pt x="1" y="66"/>
                    </a:lnTo>
                    <a:lnTo>
                      <a:pt x="3" y="61"/>
                    </a:lnTo>
                    <a:lnTo>
                      <a:pt x="5" y="56"/>
                    </a:lnTo>
                    <a:lnTo>
                      <a:pt x="8" y="51"/>
                    </a:lnTo>
                    <a:lnTo>
                      <a:pt x="11" y="45"/>
                    </a:lnTo>
                    <a:lnTo>
                      <a:pt x="15" y="40"/>
                    </a:lnTo>
                    <a:lnTo>
                      <a:pt x="20" y="35"/>
                    </a:lnTo>
                    <a:lnTo>
                      <a:pt x="27" y="29"/>
                    </a:lnTo>
                    <a:lnTo>
                      <a:pt x="33" y="25"/>
                    </a:lnTo>
                    <a:lnTo>
                      <a:pt x="39" y="21"/>
                    </a:lnTo>
                    <a:lnTo>
                      <a:pt x="44" y="18"/>
                    </a:lnTo>
                    <a:lnTo>
                      <a:pt x="47" y="16"/>
                    </a:lnTo>
                    <a:lnTo>
                      <a:pt x="53" y="14"/>
                    </a:lnTo>
                    <a:lnTo>
                      <a:pt x="60" y="11"/>
                    </a:lnTo>
                    <a:lnTo>
                      <a:pt x="63" y="9"/>
                    </a:lnTo>
                    <a:lnTo>
                      <a:pt x="72" y="6"/>
                    </a:lnTo>
                    <a:lnTo>
                      <a:pt x="81" y="4"/>
                    </a:lnTo>
                    <a:lnTo>
                      <a:pt x="89" y="2"/>
                    </a:lnTo>
                    <a:lnTo>
                      <a:pt x="98" y="1"/>
                    </a:lnTo>
                    <a:lnTo>
                      <a:pt x="106" y="0"/>
                    </a:lnTo>
                    <a:lnTo>
                      <a:pt x="117" y="0"/>
                    </a:lnTo>
                    <a:lnTo>
                      <a:pt x="124" y="1"/>
                    </a:lnTo>
                    <a:lnTo>
                      <a:pt x="130" y="2"/>
                    </a:lnTo>
                    <a:lnTo>
                      <a:pt x="137" y="3"/>
                    </a:lnTo>
                    <a:lnTo>
                      <a:pt x="144" y="6"/>
                    </a:lnTo>
                    <a:lnTo>
                      <a:pt x="150" y="9"/>
                    </a:lnTo>
                    <a:lnTo>
                      <a:pt x="156" y="11"/>
                    </a:lnTo>
                    <a:lnTo>
                      <a:pt x="161" y="15"/>
                    </a:lnTo>
                    <a:lnTo>
                      <a:pt x="165" y="19"/>
                    </a:lnTo>
                    <a:lnTo>
                      <a:pt x="168" y="24"/>
                    </a:lnTo>
                    <a:lnTo>
                      <a:pt x="171" y="28"/>
                    </a:lnTo>
                    <a:lnTo>
                      <a:pt x="172" y="31"/>
                    </a:lnTo>
                    <a:lnTo>
                      <a:pt x="173" y="33"/>
                    </a:lnTo>
                    <a:lnTo>
                      <a:pt x="174" y="39"/>
                    </a:lnTo>
                    <a:lnTo>
                      <a:pt x="174" y="45"/>
                    </a:lnTo>
                    <a:lnTo>
                      <a:pt x="174" y="51"/>
                    </a:lnTo>
                    <a:lnTo>
                      <a:pt x="173" y="56"/>
                    </a:lnTo>
                    <a:lnTo>
                      <a:pt x="171" y="62"/>
                    </a:lnTo>
                    <a:lnTo>
                      <a:pt x="168" y="67"/>
                    </a:lnTo>
                    <a:lnTo>
                      <a:pt x="164" y="73"/>
                    </a:lnTo>
                    <a:lnTo>
                      <a:pt x="159" y="79"/>
                    </a:lnTo>
                    <a:lnTo>
                      <a:pt x="153" y="84"/>
                    </a:lnTo>
                    <a:lnTo>
                      <a:pt x="147" y="89"/>
                    </a:lnTo>
                    <a:lnTo>
                      <a:pt x="141" y="95"/>
                    </a:lnTo>
                    <a:lnTo>
                      <a:pt x="135" y="99"/>
                    </a:lnTo>
                    <a:lnTo>
                      <a:pt x="126" y="104"/>
                    </a:lnTo>
                    <a:lnTo>
                      <a:pt x="120" y="107"/>
                    </a:lnTo>
                    <a:lnTo>
                      <a:pt x="111" y="110"/>
                    </a:lnTo>
                    <a:lnTo>
                      <a:pt x="102" y="113"/>
                    </a:lnTo>
                    <a:lnTo>
                      <a:pt x="93" y="115"/>
                    </a:lnTo>
                    <a:lnTo>
                      <a:pt x="84" y="117"/>
                    </a:lnTo>
                    <a:lnTo>
                      <a:pt x="77" y="118"/>
                    </a:lnTo>
                    <a:lnTo>
                      <a:pt x="70" y="119"/>
                    </a:lnTo>
                    <a:lnTo>
                      <a:pt x="61" y="119"/>
                    </a:lnTo>
                    <a:lnTo>
                      <a:pt x="53" y="118"/>
                    </a:lnTo>
                    <a:lnTo>
                      <a:pt x="45" y="117"/>
                    </a:lnTo>
                    <a:lnTo>
                      <a:pt x="37" y="115"/>
                    </a:lnTo>
                    <a:lnTo>
                      <a:pt x="32" y="114"/>
                    </a:lnTo>
                    <a:lnTo>
                      <a:pt x="28" y="112"/>
                    </a:lnTo>
                    <a:lnTo>
                      <a:pt x="24" y="110"/>
                    </a:lnTo>
                    <a:lnTo>
                      <a:pt x="20" y="108"/>
                    </a:lnTo>
                    <a:lnTo>
                      <a:pt x="20" y="488"/>
                    </a:lnTo>
                    <a:lnTo>
                      <a:pt x="0" y="488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dirty="0"/>
              </a:p>
            </p:txBody>
          </p:sp>
          <p:grpSp>
            <p:nvGrpSpPr>
              <p:cNvPr id="22569" name="Group 117"/>
              <p:cNvGrpSpPr>
                <a:grpSpLocks/>
              </p:cNvGrpSpPr>
              <p:nvPr/>
            </p:nvGrpSpPr>
            <p:grpSpPr bwMode="auto">
              <a:xfrm>
                <a:off x="7467599" y="5410199"/>
                <a:ext cx="320675" cy="523875"/>
                <a:chOff x="1680" y="3600"/>
                <a:chExt cx="250" cy="330"/>
              </a:xfrm>
            </p:grpSpPr>
            <p:grpSp>
              <p:nvGrpSpPr>
                <p:cNvPr id="22579" name="Group 118"/>
                <p:cNvGrpSpPr>
                  <a:grpSpLocks/>
                </p:cNvGrpSpPr>
                <p:nvPr/>
              </p:nvGrpSpPr>
              <p:grpSpPr bwMode="auto">
                <a:xfrm>
                  <a:off x="1680" y="3696"/>
                  <a:ext cx="202" cy="234"/>
                  <a:chOff x="4062" y="2814"/>
                  <a:chExt cx="168" cy="216"/>
                </a:xfrm>
              </p:grpSpPr>
              <p:sp>
                <p:nvSpPr>
                  <p:cNvPr id="22583" name="Freeform 119"/>
                  <p:cNvSpPr>
                    <a:spLocks/>
                  </p:cNvSpPr>
                  <p:nvPr/>
                </p:nvSpPr>
                <p:spPr bwMode="auto">
                  <a:xfrm>
                    <a:off x="4071" y="2824"/>
                    <a:ext cx="159" cy="206"/>
                  </a:xfrm>
                  <a:custGeom>
                    <a:avLst/>
                    <a:gdLst>
                      <a:gd name="T0" fmla="*/ 74 w 159"/>
                      <a:gd name="T1" fmla="*/ 205 h 206"/>
                      <a:gd name="T2" fmla="*/ 74 w 159"/>
                      <a:gd name="T3" fmla="*/ 205 h 206"/>
                      <a:gd name="T4" fmla="*/ 158 w 159"/>
                      <a:gd name="T5" fmla="*/ 4 h 206"/>
                      <a:gd name="T6" fmla="*/ 145 w 159"/>
                      <a:gd name="T7" fmla="*/ 15 h 206"/>
                      <a:gd name="T8" fmla="*/ 122 w 159"/>
                      <a:gd name="T9" fmla="*/ 23 h 206"/>
                      <a:gd name="T10" fmla="*/ 103 w 159"/>
                      <a:gd name="T11" fmla="*/ 27 h 206"/>
                      <a:gd name="T12" fmla="*/ 82 w 159"/>
                      <a:gd name="T13" fmla="*/ 30 h 206"/>
                      <a:gd name="T14" fmla="*/ 61 w 159"/>
                      <a:gd name="T15" fmla="*/ 30 h 206"/>
                      <a:gd name="T16" fmla="*/ 38 w 159"/>
                      <a:gd name="T17" fmla="*/ 25 h 206"/>
                      <a:gd name="T18" fmla="*/ 22 w 159"/>
                      <a:gd name="T19" fmla="*/ 18 h 206"/>
                      <a:gd name="T20" fmla="*/ 8 w 159"/>
                      <a:gd name="T21" fmla="*/ 12 h 206"/>
                      <a:gd name="T22" fmla="*/ 0 w 159"/>
                      <a:gd name="T23" fmla="*/ 0 h 20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59" h="206">
                        <a:moveTo>
                          <a:pt x="74" y="205"/>
                        </a:moveTo>
                        <a:lnTo>
                          <a:pt x="74" y="205"/>
                        </a:lnTo>
                        <a:lnTo>
                          <a:pt x="158" y="4"/>
                        </a:lnTo>
                        <a:lnTo>
                          <a:pt x="145" y="15"/>
                        </a:lnTo>
                        <a:lnTo>
                          <a:pt x="122" y="23"/>
                        </a:lnTo>
                        <a:lnTo>
                          <a:pt x="103" y="27"/>
                        </a:lnTo>
                        <a:lnTo>
                          <a:pt x="82" y="30"/>
                        </a:lnTo>
                        <a:lnTo>
                          <a:pt x="61" y="30"/>
                        </a:lnTo>
                        <a:lnTo>
                          <a:pt x="38" y="25"/>
                        </a:lnTo>
                        <a:lnTo>
                          <a:pt x="22" y="18"/>
                        </a:lnTo>
                        <a:lnTo>
                          <a:pt x="8" y="1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0" cap="flat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>
                            <a:alpha val="0"/>
                          </a:schemeClr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22584" name="Oval 120"/>
                  <p:cNvSpPr>
                    <a:spLocks noChangeArrowheads="1"/>
                  </p:cNvSpPr>
                  <p:nvPr/>
                </p:nvSpPr>
                <p:spPr bwMode="auto">
                  <a:xfrm>
                    <a:off x="4062" y="2814"/>
                    <a:ext cx="17" cy="1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635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algn="l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algn="l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algn="l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algn="l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algn="l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ru-RU" altLang="ru-RU" sz="2800" dirty="0">
                      <a:latin typeface="Arial" charset="0"/>
                    </a:endParaRPr>
                  </a:p>
                </p:txBody>
              </p:sp>
            </p:grpSp>
            <p:grpSp>
              <p:nvGrpSpPr>
                <p:cNvPr id="22580" name="Group 121"/>
                <p:cNvGrpSpPr>
                  <a:grpSpLocks/>
                </p:cNvGrpSpPr>
                <p:nvPr/>
              </p:nvGrpSpPr>
              <p:grpSpPr bwMode="auto">
                <a:xfrm>
                  <a:off x="1728" y="3600"/>
                  <a:ext cx="202" cy="234"/>
                  <a:chOff x="4062" y="2814"/>
                  <a:chExt cx="168" cy="216"/>
                </a:xfrm>
              </p:grpSpPr>
              <p:sp>
                <p:nvSpPr>
                  <p:cNvPr id="22581" name="Freeform 122"/>
                  <p:cNvSpPr>
                    <a:spLocks/>
                  </p:cNvSpPr>
                  <p:nvPr/>
                </p:nvSpPr>
                <p:spPr bwMode="auto">
                  <a:xfrm>
                    <a:off x="4071" y="2824"/>
                    <a:ext cx="159" cy="206"/>
                  </a:xfrm>
                  <a:custGeom>
                    <a:avLst/>
                    <a:gdLst>
                      <a:gd name="T0" fmla="*/ 74 w 159"/>
                      <a:gd name="T1" fmla="*/ 205 h 206"/>
                      <a:gd name="T2" fmla="*/ 74 w 159"/>
                      <a:gd name="T3" fmla="*/ 205 h 206"/>
                      <a:gd name="T4" fmla="*/ 158 w 159"/>
                      <a:gd name="T5" fmla="*/ 4 h 206"/>
                      <a:gd name="T6" fmla="*/ 145 w 159"/>
                      <a:gd name="T7" fmla="*/ 15 h 206"/>
                      <a:gd name="T8" fmla="*/ 122 w 159"/>
                      <a:gd name="T9" fmla="*/ 23 h 206"/>
                      <a:gd name="T10" fmla="*/ 103 w 159"/>
                      <a:gd name="T11" fmla="*/ 27 h 206"/>
                      <a:gd name="T12" fmla="*/ 82 w 159"/>
                      <a:gd name="T13" fmla="*/ 30 h 206"/>
                      <a:gd name="T14" fmla="*/ 61 w 159"/>
                      <a:gd name="T15" fmla="*/ 30 h 206"/>
                      <a:gd name="T16" fmla="*/ 38 w 159"/>
                      <a:gd name="T17" fmla="*/ 25 h 206"/>
                      <a:gd name="T18" fmla="*/ 22 w 159"/>
                      <a:gd name="T19" fmla="*/ 18 h 206"/>
                      <a:gd name="T20" fmla="*/ 8 w 159"/>
                      <a:gd name="T21" fmla="*/ 12 h 206"/>
                      <a:gd name="T22" fmla="*/ 0 w 159"/>
                      <a:gd name="T23" fmla="*/ 0 h 20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59" h="206">
                        <a:moveTo>
                          <a:pt x="74" y="205"/>
                        </a:moveTo>
                        <a:lnTo>
                          <a:pt x="74" y="205"/>
                        </a:lnTo>
                        <a:lnTo>
                          <a:pt x="158" y="4"/>
                        </a:lnTo>
                        <a:lnTo>
                          <a:pt x="145" y="15"/>
                        </a:lnTo>
                        <a:lnTo>
                          <a:pt x="122" y="23"/>
                        </a:lnTo>
                        <a:lnTo>
                          <a:pt x="103" y="27"/>
                        </a:lnTo>
                        <a:lnTo>
                          <a:pt x="82" y="30"/>
                        </a:lnTo>
                        <a:lnTo>
                          <a:pt x="61" y="30"/>
                        </a:lnTo>
                        <a:lnTo>
                          <a:pt x="38" y="25"/>
                        </a:lnTo>
                        <a:lnTo>
                          <a:pt x="22" y="18"/>
                        </a:lnTo>
                        <a:lnTo>
                          <a:pt x="8" y="1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63500" cap="flat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>
                            <a:alpha val="0"/>
                          </a:schemeClr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22582" name="Oval 123"/>
                  <p:cNvSpPr>
                    <a:spLocks noChangeArrowheads="1"/>
                  </p:cNvSpPr>
                  <p:nvPr/>
                </p:nvSpPr>
                <p:spPr bwMode="auto">
                  <a:xfrm>
                    <a:off x="4062" y="2814"/>
                    <a:ext cx="17" cy="14"/>
                  </a:xfrm>
                  <a:prstGeom prst="ellipse">
                    <a:avLst/>
                  </a:prstGeom>
                  <a:solidFill>
                    <a:srgbClr val="000000"/>
                  </a:solidFill>
                  <a:ln w="635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algn="l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itchFamily="34" charset="0"/>
                      </a:defRPr>
                    </a:lvl1pPr>
                    <a:lvl2pPr marL="742950" indent="-285750" algn="l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itchFamily="34" charset="0"/>
                      </a:defRPr>
                    </a:lvl2pPr>
                    <a:lvl3pPr marL="1143000" indent="-228600" algn="l" eaLnBrk="0" hangingPunct="0">
                      <a:spcBef>
                        <a:spcPct val="20000"/>
                      </a:spcBef>
                      <a:buFont typeface="Arial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itchFamily="34" charset="0"/>
                      </a:defRPr>
                    </a:lvl3pPr>
                    <a:lvl4pPr marL="1600200" indent="-228600" algn="l" eaLnBrk="0" hangingPunct="0">
                      <a:spcBef>
                        <a:spcPct val="20000"/>
                      </a:spcBef>
                      <a:buFont typeface="Arial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4pPr>
                    <a:lvl5pPr marL="2057400" indent="-228600" algn="l" eaLnBrk="0" hangingPunct="0">
                      <a:spcBef>
                        <a:spcPct val="20000"/>
                      </a:spcBef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itchFamily="34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Tx/>
                      <a:buNone/>
                    </a:pPr>
                    <a:endParaRPr lang="ru-RU" altLang="ru-RU" sz="2800" dirty="0">
                      <a:latin typeface="Arial" charset="0"/>
                    </a:endParaRPr>
                  </a:p>
                </p:txBody>
              </p:sp>
            </p:grpSp>
          </p:grpSp>
          <p:sp>
            <p:nvSpPr>
              <p:cNvPr id="22570" name="Line 124"/>
              <p:cNvSpPr>
                <a:spLocks noChangeShapeType="1"/>
              </p:cNvSpPr>
              <p:nvPr/>
            </p:nvSpPr>
            <p:spPr bwMode="auto">
              <a:xfrm>
                <a:off x="7315199" y="4876800"/>
                <a:ext cx="762000" cy="228600"/>
              </a:xfrm>
              <a:prstGeom prst="line">
                <a:avLst/>
              </a:prstGeom>
              <a:noFill/>
              <a:ln w="4127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571" name="Line 125"/>
              <p:cNvSpPr>
                <a:spLocks noChangeShapeType="1"/>
              </p:cNvSpPr>
              <p:nvPr/>
            </p:nvSpPr>
            <p:spPr bwMode="auto">
              <a:xfrm>
                <a:off x="7848599" y="5257800"/>
                <a:ext cx="228600" cy="76200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grpSp>
            <p:nvGrpSpPr>
              <p:cNvPr id="22572" name="Group 129"/>
              <p:cNvGrpSpPr>
                <a:grpSpLocks/>
              </p:cNvGrpSpPr>
              <p:nvPr/>
            </p:nvGrpSpPr>
            <p:grpSpPr bwMode="auto">
              <a:xfrm>
                <a:off x="4876801" y="4953000"/>
                <a:ext cx="1857375" cy="1219200"/>
                <a:chOff x="3120" y="3264"/>
                <a:chExt cx="1170" cy="768"/>
              </a:xfrm>
            </p:grpSpPr>
            <p:sp>
              <p:nvSpPr>
                <p:cNvPr id="22573" name="Freeform 85"/>
                <p:cNvSpPr>
                  <a:spLocks/>
                </p:cNvSpPr>
                <p:nvPr/>
              </p:nvSpPr>
              <p:spPr bwMode="auto">
                <a:xfrm rot="10800000">
                  <a:off x="4080" y="3264"/>
                  <a:ext cx="210" cy="528"/>
                </a:xfrm>
                <a:custGeom>
                  <a:avLst/>
                  <a:gdLst>
                    <a:gd name="T0" fmla="*/ 0 w 175"/>
                    <a:gd name="T1" fmla="*/ 344 h 489"/>
                    <a:gd name="T2" fmla="*/ 0 w 175"/>
                    <a:gd name="T3" fmla="*/ 326 h 489"/>
                    <a:gd name="T4" fmla="*/ 1 w 175"/>
                    <a:gd name="T5" fmla="*/ 283 h 489"/>
                    <a:gd name="T6" fmla="*/ 149 w 175"/>
                    <a:gd name="T7" fmla="*/ 240 h 489"/>
                    <a:gd name="T8" fmla="*/ 362 w 175"/>
                    <a:gd name="T9" fmla="*/ 194 h 489"/>
                    <a:gd name="T10" fmla="*/ 642 w 175"/>
                    <a:gd name="T11" fmla="*/ 152 h 489"/>
                    <a:gd name="T12" fmla="*/ 1079 w 175"/>
                    <a:gd name="T13" fmla="*/ 106 h 489"/>
                    <a:gd name="T14" fmla="*/ 1417 w 175"/>
                    <a:gd name="T15" fmla="*/ 78 h 489"/>
                    <a:gd name="T16" fmla="*/ 1700 w 175"/>
                    <a:gd name="T17" fmla="*/ 57 h 489"/>
                    <a:gd name="T18" fmla="*/ 2014 w 175"/>
                    <a:gd name="T19" fmla="*/ 39 h 489"/>
                    <a:gd name="T20" fmla="*/ 2573 w 175"/>
                    <a:gd name="T21" fmla="*/ 4 h 489"/>
                    <a:gd name="T22" fmla="*/ 3152 w 175"/>
                    <a:gd name="T23" fmla="*/ 1 h 489"/>
                    <a:gd name="T24" fmla="*/ 3722 w 175"/>
                    <a:gd name="T25" fmla="*/ 0 h 489"/>
                    <a:gd name="T26" fmla="*/ 4154 w 175"/>
                    <a:gd name="T27" fmla="*/ 2 h 489"/>
                    <a:gd name="T28" fmla="*/ 4616 w 175"/>
                    <a:gd name="T29" fmla="*/ 6 h 489"/>
                    <a:gd name="T30" fmla="*/ 4985 w 175"/>
                    <a:gd name="T31" fmla="*/ 45 h 489"/>
                    <a:gd name="T32" fmla="*/ 5287 w 175"/>
                    <a:gd name="T33" fmla="*/ 84 h 489"/>
                    <a:gd name="T34" fmla="*/ 5452 w 175"/>
                    <a:gd name="T35" fmla="*/ 121 h 489"/>
                    <a:gd name="T36" fmla="*/ 5539 w 175"/>
                    <a:gd name="T37" fmla="*/ 144 h 489"/>
                    <a:gd name="T38" fmla="*/ 5570 w 175"/>
                    <a:gd name="T39" fmla="*/ 194 h 489"/>
                    <a:gd name="T40" fmla="*/ 5539 w 175"/>
                    <a:gd name="T41" fmla="*/ 240 h 489"/>
                    <a:gd name="T42" fmla="*/ 5359 w 175"/>
                    <a:gd name="T43" fmla="*/ 284 h 489"/>
                    <a:gd name="T44" fmla="*/ 5081 w 175"/>
                    <a:gd name="T45" fmla="*/ 342 h 489"/>
                    <a:gd name="T46" fmla="*/ 4688 w 175"/>
                    <a:gd name="T47" fmla="*/ 380 h 489"/>
                    <a:gd name="T48" fmla="*/ 4314 w 175"/>
                    <a:gd name="T49" fmla="*/ 430 h 489"/>
                    <a:gd name="T50" fmla="*/ 3847 w 175"/>
                    <a:gd name="T51" fmla="*/ 464 h 489"/>
                    <a:gd name="T52" fmla="*/ 3224 w 175"/>
                    <a:gd name="T53" fmla="*/ 484 h 489"/>
                    <a:gd name="T54" fmla="*/ 2686 w 175"/>
                    <a:gd name="T55" fmla="*/ 505 h 489"/>
                    <a:gd name="T56" fmla="*/ 2238 w 175"/>
                    <a:gd name="T57" fmla="*/ 510 h 489"/>
                    <a:gd name="T58" fmla="*/ 1700 w 175"/>
                    <a:gd name="T59" fmla="*/ 509 h 489"/>
                    <a:gd name="T60" fmla="*/ 1181 w 175"/>
                    <a:gd name="T61" fmla="*/ 500 h 489"/>
                    <a:gd name="T62" fmla="*/ 900 w 175"/>
                    <a:gd name="T63" fmla="*/ 478 h 489"/>
                    <a:gd name="T64" fmla="*/ 642 w 175"/>
                    <a:gd name="T65" fmla="*/ 468 h 489"/>
                    <a:gd name="T66" fmla="*/ 0 w 175"/>
                    <a:gd name="T67" fmla="*/ 2100 h 489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175" h="489">
                      <a:moveTo>
                        <a:pt x="0" y="488"/>
                      </a:moveTo>
                      <a:lnTo>
                        <a:pt x="0" y="80"/>
                      </a:lnTo>
                      <a:lnTo>
                        <a:pt x="0" y="76"/>
                      </a:lnTo>
                      <a:lnTo>
                        <a:pt x="0" y="71"/>
                      </a:lnTo>
                      <a:lnTo>
                        <a:pt x="1" y="66"/>
                      </a:lnTo>
                      <a:lnTo>
                        <a:pt x="3" y="61"/>
                      </a:lnTo>
                      <a:lnTo>
                        <a:pt x="5" y="56"/>
                      </a:lnTo>
                      <a:lnTo>
                        <a:pt x="8" y="51"/>
                      </a:lnTo>
                      <a:lnTo>
                        <a:pt x="11" y="45"/>
                      </a:lnTo>
                      <a:lnTo>
                        <a:pt x="15" y="40"/>
                      </a:lnTo>
                      <a:lnTo>
                        <a:pt x="20" y="35"/>
                      </a:lnTo>
                      <a:lnTo>
                        <a:pt x="27" y="29"/>
                      </a:lnTo>
                      <a:lnTo>
                        <a:pt x="33" y="25"/>
                      </a:lnTo>
                      <a:lnTo>
                        <a:pt x="39" y="21"/>
                      </a:lnTo>
                      <a:lnTo>
                        <a:pt x="44" y="18"/>
                      </a:lnTo>
                      <a:lnTo>
                        <a:pt x="47" y="16"/>
                      </a:lnTo>
                      <a:lnTo>
                        <a:pt x="53" y="14"/>
                      </a:lnTo>
                      <a:lnTo>
                        <a:pt x="60" y="11"/>
                      </a:lnTo>
                      <a:lnTo>
                        <a:pt x="63" y="9"/>
                      </a:lnTo>
                      <a:lnTo>
                        <a:pt x="72" y="6"/>
                      </a:lnTo>
                      <a:lnTo>
                        <a:pt x="81" y="4"/>
                      </a:lnTo>
                      <a:lnTo>
                        <a:pt x="89" y="2"/>
                      </a:lnTo>
                      <a:lnTo>
                        <a:pt x="98" y="1"/>
                      </a:lnTo>
                      <a:lnTo>
                        <a:pt x="106" y="0"/>
                      </a:lnTo>
                      <a:lnTo>
                        <a:pt x="117" y="0"/>
                      </a:lnTo>
                      <a:lnTo>
                        <a:pt x="124" y="1"/>
                      </a:lnTo>
                      <a:lnTo>
                        <a:pt x="130" y="2"/>
                      </a:lnTo>
                      <a:lnTo>
                        <a:pt x="137" y="3"/>
                      </a:lnTo>
                      <a:lnTo>
                        <a:pt x="144" y="6"/>
                      </a:lnTo>
                      <a:lnTo>
                        <a:pt x="150" y="9"/>
                      </a:lnTo>
                      <a:lnTo>
                        <a:pt x="156" y="11"/>
                      </a:lnTo>
                      <a:lnTo>
                        <a:pt x="161" y="15"/>
                      </a:lnTo>
                      <a:lnTo>
                        <a:pt x="165" y="19"/>
                      </a:lnTo>
                      <a:lnTo>
                        <a:pt x="168" y="24"/>
                      </a:lnTo>
                      <a:lnTo>
                        <a:pt x="171" y="28"/>
                      </a:lnTo>
                      <a:lnTo>
                        <a:pt x="172" y="31"/>
                      </a:lnTo>
                      <a:lnTo>
                        <a:pt x="173" y="33"/>
                      </a:lnTo>
                      <a:lnTo>
                        <a:pt x="174" y="39"/>
                      </a:lnTo>
                      <a:lnTo>
                        <a:pt x="174" y="45"/>
                      </a:lnTo>
                      <a:lnTo>
                        <a:pt x="174" y="51"/>
                      </a:lnTo>
                      <a:lnTo>
                        <a:pt x="173" y="56"/>
                      </a:lnTo>
                      <a:lnTo>
                        <a:pt x="171" y="62"/>
                      </a:lnTo>
                      <a:lnTo>
                        <a:pt x="168" y="67"/>
                      </a:lnTo>
                      <a:lnTo>
                        <a:pt x="164" y="73"/>
                      </a:lnTo>
                      <a:lnTo>
                        <a:pt x="159" y="79"/>
                      </a:lnTo>
                      <a:lnTo>
                        <a:pt x="153" y="84"/>
                      </a:lnTo>
                      <a:lnTo>
                        <a:pt x="147" y="89"/>
                      </a:lnTo>
                      <a:lnTo>
                        <a:pt x="141" y="95"/>
                      </a:lnTo>
                      <a:lnTo>
                        <a:pt x="135" y="99"/>
                      </a:lnTo>
                      <a:lnTo>
                        <a:pt x="126" y="104"/>
                      </a:lnTo>
                      <a:lnTo>
                        <a:pt x="120" y="107"/>
                      </a:lnTo>
                      <a:lnTo>
                        <a:pt x="111" y="110"/>
                      </a:lnTo>
                      <a:lnTo>
                        <a:pt x="102" y="113"/>
                      </a:lnTo>
                      <a:lnTo>
                        <a:pt x="93" y="115"/>
                      </a:lnTo>
                      <a:lnTo>
                        <a:pt x="84" y="117"/>
                      </a:lnTo>
                      <a:lnTo>
                        <a:pt x="77" y="118"/>
                      </a:lnTo>
                      <a:lnTo>
                        <a:pt x="70" y="119"/>
                      </a:lnTo>
                      <a:lnTo>
                        <a:pt x="61" y="119"/>
                      </a:lnTo>
                      <a:lnTo>
                        <a:pt x="53" y="118"/>
                      </a:lnTo>
                      <a:lnTo>
                        <a:pt x="45" y="117"/>
                      </a:lnTo>
                      <a:lnTo>
                        <a:pt x="37" y="115"/>
                      </a:lnTo>
                      <a:lnTo>
                        <a:pt x="32" y="114"/>
                      </a:lnTo>
                      <a:lnTo>
                        <a:pt x="28" y="112"/>
                      </a:lnTo>
                      <a:lnTo>
                        <a:pt x="24" y="110"/>
                      </a:lnTo>
                      <a:lnTo>
                        <a:pt x="20" y="108"/>
                      </a:lnTo>
                      <a:lnTo>
                        <a:pt x="20" y="488"/>
                      </a:lnTo>
                      <a:lnTo>
                        <a:pt x="0" y="48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  <p:sp>
              <p:nvSpPr>
                <p:cNvPr id="22574" name="Freeform 86"/>
                <p:cNvSpPr>
                  <a:spLocks/>
                </p:cNvSpPr>
                <p:nvPr/>
              </p:nvSpPr>
              <p:spPr bwMode="auto">
                <a:xfrm rot="10800000">
                  <a:off x="3792" y="3360"/>
                  <a:ext cx="210" cy="528"/>
                </a:xfrm>
                <a:custGeom>
                  <a:avLst/>
                  <a:gdLst>
                    <a:gd name="T0" fmla="*/ 0 w 175"/>
                    <a:gd name="T1" fmla="*/ 344 h 489"/>
                    <a:gd name="T2" fmla="*/ 0 w 175"/>
                    <a:gd name="T3" fmla="*/ 326 h 489"/>
                    <a:gd name="T4" fmla="*/ 1 w 175"/>
                    <a:gd name="T5" fmla="*/ 283 h 489"/>
                    <a:gd name="T6" fmla="*/ 149 w 175"/>
                    <a:gd name="T7" fmla="*/ 240 h 489"/>
                    <a:gd name="T8" fmla="*/ 362 w 175"/>
                    <a:gd name="T9" fmla="*/ 194 h 489"/>
                    <a:gd name="T10" fmla="*/ 642 w 175"/>
                    <a:gd name="T11" fmla="*/ 152 h 489"/>
                    <a:gd name="T12" fmla="*/ 1079 w 175"/>
                    <a:gd name="T13" fmla="*/ 106 h 489"/>
                    <a:gd name="T14" fmla="*/ 1417 w 175"/>
                    <a:gd name="T15" fmla="*/ 78 h 489"/>
                    <a:gd name="T16" fmla="*/ 1700 w 175"/>
                    <a:gd name="T17" fmla="*/ 57 h 489"/>
                    <a:gd name="T18" fmla="*/ 2014 w 175"/>
                    <a:gd name="T19" fmla="*/ 39 h 489"/>
                    <a:gd name="T20" fmla="*/ 2573 w 175"/>
                    <a:gd name="T21" fmla="*/ 4 h 489"/>
                    <a:gd name="T22" fmla="*/ 3152 w 175"/>
                    <a:gd name="T23" fmla="*/ 1 h 489"/>
                    <a:gd name="T24" fmla="*/ 3722 w 175"/>
                    <a:gd name="T25" fmla="*/ 0 h 489"/>
                    <a:gd name="T26" fmla="*/ 4154 w 175"/>
                    <a:gd name="T27" fmla="*/ 2 h 489"/>
                    <a:gd name="T28" fmla="*/ 4616 w 175"/>
                    <a:gd name="T29" fmla="*/ 6 h 489"/>
                    <a:gd name="T30" fmla="*/ 4985 w 175"/>
                    <a:gd name="T31" fmla="*/ 45 h 489"/>
                    <a:gd name="T32" fmla="*/ 5287 w 175"/>
                    <a:gd name="T33" fmla="*/ 84 h 489"/>
                    <a:gd name="T34" fmla="*/ 5452 w 175"/>
                    <a:gd name="T35" fmla="*/ 121 h 489"/>
                    <a:gd name="T36" fmla="*/ 5539 w 175"/>
                    <a:gd name="T37" fmla="*/ 144 h 489"/>
                    <a:gd name="T38" fmla="*/ 5570 w 175"/>
                    <a:gd name="T39" fmla="*/ 194 h 489"/>
                    <a:gd name="T40" fmla="*/ 5539 w 175"/>
                    <a:gd name="T41" fmla="*/ 240 h 489"/>
                    <a:gd name="T42" fmla="*/ 5359 w 175"/>
                    <a:gd name="T43" fmla="*/ 284 h 489"/>
                    <a:gd name="T44" fmla="*/ 5081 w 175"/>
                    <a:gd name="T45" fmla="*/ 342 h 489"/>
                    <a:gd name="T46" fmla="*/ 4688 w 175"/>
                    <a:gd name="T47" fmla="*/ 380 h 489"/>
                    <a:gd name="T48" fmla="*/ 4314 w 175"/>
                    <a:gd name="T49" fmla="*/ 430 h 489"/>
                    <a:gd name="T50" fmla="*/ 3847 w 175"/>
                    <a:gd name="T51" fmla="*/ 464 h 489"/>
                    <a:gd name="T52" fmla="*/ 3224 w 175"/>
                    <a:gd name="T53" fmla="*/ 484 h 489"/>
                    <a:gd name="T54" fmla="*/ 2686 w 175"/>
                    <a:gd name="T55" fmla="*/ 505 h 489"/>
                    <a:gd name="T56" fmla="*/ 2238 w 175"/>
                    <a:gd name="T57" fmla="*/ 510 h 489"/>
                    <a:gd name="T58" fmla="*/ 1700 w 175"/>
                    <a:gd name="T59" fmla="*/ 509 h 489"/>
                    <a:gd name="T60" fmla="*/ 1181 w 175"/>
                    <a:gd name="T61" fmla="*/ 500 h 489"/>
                    <a:gd name="T62" fmla="*/ 900 w 175"/>
                    <a:gd name="T63" fmla="*/ 478 h 489"/>
                    <a:gd name="T64" fmla="*/ 642 w 175"/>
                    <a:gd name="T65" fmla="*/ 468 h 489"/>
                    <a:gd name="T66" fmla="*/ 0 w 175"/>
                    <a:gd name="T67" fmla="*/ 2100 h 489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175" h="489">
                      <a:moveTo>
                        <a:pt x="0" y="488"/>
                      </a:moveTo>
                      <a:lnTo>
                        <a:pt x="0" y="80"/>
                      </a:lnTo>
                      <a:lnTo>
                        <a:pt x="0" y="76"/>
                      </a:lnTo>
                      <a:lnTo>
                        <a:pt x="0" y="71"/>
                      </a:lnTo>
                      <a:lnTo>
                        <a:pt x="1" y="66"/>
                      </a:lnTo>
                      <a:lnTo>
                        <a:pt x="3" y="61"/>
                      </a:lnTo>
                      <a:lnTo>
                        <a:pt x="5" y="56"/>
                      </a:lnTo>
                      <a:lnTo>
                        <a:pt x="8" y="51"/>
                      </a:lnTo>
                      <a:lnTo>
                        <a:pt x="11" y="45"/>
                      </a:lnTo>
                      <a:lnTo>
                        <a:pt x="15" y="40"/>
                      </a:lnTo>
                      <a:lnTo>
                        <a:pt x="20" y="35"/>
                      </a:lnTo>
                      <a:lnTo>
                        <a:pt x="27" y="29"/>
                      </a:lnTo>
                      <a:lnTo>
                        <a:pt x="33" y="25"/>
                      </a:lnTo>
                      <a:lnTo>
                        <a:pt x="39" y="21"/>
                      </a:lnTo>
                      <a:lnTo>
                        <a:pt x="44" y="18"/>
                      </a:lnTo>
                      <a:lnTo>
                        <a:pt x="47" y="16"/>
                      </a:lnTo>
                      <a:lnTo>
                        <a:pt x="53" y="14"/>
                      </a:lnTo>
                      <a:lnTo>
                        <a:pt x="60" y="11"/>
                      </a:lnTo>
                      <a:lnTo>
                        <a:pt x="63" y="9"/>
                      </a:lnTo>
                      <a:lnTo>
                        <a:pt x="72" y="6"/>
                      </a:lnTo>
                      <a:lnTo>
                        <a:pt x="81" y="4"/>
                      </a:lnTo>
                      <a:lnTo>
                        <a:pt x="89" y="2"/>
                      </a:lnTo>
                      <a:lnTo>
                        <a:pt x="98" y="1"/>
                      </a:lnTo>
                      <a:lnTo>
                        <a:pt x="106" y="0"/>
                      </a:lnTo>
                      <a:lnTo>
                        <a:pt x="117" y="0"/>
                      </a:lnTo>
                      <a:lnTo>
                        <a:pt x="124" y="1"/>
                      </a:lnTo>
                      <a:lnTo>
                        <a:pt x="130" y="2"/>
                      </a:lnTo>
                      <a:lnTo>
                        <a:pt x="137" y="3"/>
                      </a:lnTo>
                      <a:lnTo>
                        <a:pt x="144" y="6"/>
                      </a:lnTo>
                      <a:lnTo>
                        <a:pt x="150" y="9"/>
                      </a:lnTo>
                      <a:lnTo>
                        <a:pt x="156" y="11"/>
                      </a:lnTo>
                      <a:lnTo>
                        <a:pt x="161" y="15"/>
                      </a:lnTo>
                      <a:lnTo>
                        <a:pt x="165" y="19"/>
                      </a:lnTo>
                      <a:lnTo>
                        <a:pt x="168" y="24"/>
                      </a:lnTo>
                      <a:lnTo>
                        <a:pt x="171" y="28"/>
                      </a:lnTo>
                      <a:lnTo>
                        <a:pt x="172" y="31"/>
                      </a:lnTo>
                      <a:lnTo>
                        <a:pt x="173" y="33"/>
                      </a:lnTo>
                      <a:lnTo>
                        <a:pt x="174" y="39"/>
                      </a:lnTo>
                      <a:lnTo>
                        <a:pt x="174" y="45"/>
                      </a:lnTo>
                      <a:lnTo>
                        <a:pt x="174" y="51"/>
                      </a:lnTo>
                      <a:lnTo>
                        <a:pt x="173" y="56"/>
                      </a:lnTo>
                      <a:lnTo>
                        <a:pt x="171" y="62"/>
                      </a:lnTo>
                      <a:lnTo>
                        <a:pt x="168" y="67"/>
                      </a:lnTo>
                      <a:lnTo>
                        <a:pt x="164" y="73"/>
                      </a:lnTo>
                      <a:lnTo>
                        <a:pt x="159" y="79"/>
                      </a:lnTo>
                      <a:lnTo>
                        <a:pt x="153" y="84"/>
                      </a:lnTo>
                      <a:lnTo>
                        <a:pt x="147" y="89"/>
                      </a:lnTo>
                      <a:lnTo>
                        <a:pt x="141" y="95"/>
                      </a:lnTo>
                      <a:lnTo>
                        <a:pt x="135" y="99"/>
                      </a:lnTo>
                      <a:lnTo>
                        <a:pt x="126" y="104"/>
                      </a:lnTo>
                      <a:lnTo>
                        <a:pt x="120" y="107"/>
                      </a:lnTo>
                      <a:lnTo>
                        <a:pt x="111" y="110"/>
                      </a:lnTo>
                      <a:lnTo>
                        <a:pt x="102" y="113"/>
                      </a:lnTo>
                      <a:lnTo>
                        <a:pt x="93" y="115"/>
                      </a:lnTo>
                      <a:lnTo>
                        <a:pt x="84" y="117"/>
                      </a:lnTo>
                      <a:lnTo>
                        <a:pt x="77" y="118"/>
                      </a:lnTo>
                      <a:lnTo>
                        <a:pt x="70" y="119"/>
                      </a:lnTo>
                      <a:lnTo>
                        <a:pt x="61" y="119"/>
                      </a:lnTo>
                      <a:lnTo>
                        <a:pt x="53" y="118"/>
                      </a:lnTo>
                      <a:lnTo>
                        <a:pt x="45" y="117"/>
                      </a:lnTo>
                      <a:lnTo>
                        <a:pt x="37" y="115"/>
                      </a:lnTo>
                      <a:lnTo>
                        <a:pt x="32" y="114"/>
                      </a:lnTo>
                      <a:lnTo>
                        <a:pt x="28" y="112"/>
                      </a:lnTo>
                      <a:lnTo>
                        <a:pt x="24" y="110"/>
                      </a:lnTo>
                      <a:lnTo>
                        <a:pt x="20" y="108"/>
                      </a:lnTo>
                      <a:lnTo>
                        <a:pt x="20" y="488"/>
                      </a:lnTo>
                      <a:lnTo>
                        <a:pt x="0" y="48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  <p:sp>
              <p:nvSpPr>
                <p:cNvPr id="22575" name="Freeform 88"/>
                <p:cNvSpPr>
                  <a:spLocks/>
                </p:cNvSpPr>
                <p:nvPr/>
              </p:nvSpPr>
              <p:spPr bwMode="auto">
                <a:xfrm rot="10800000">
                  <a:off x="3120" y="3504"/>
                  <a:ext cx="210" cy="528"/>
                </a:xfrm>
                <a:custGeom>
                  <a:avLst/>
                  <a:gdLst>
                    <a:gd name="T0" fmla="*/ 0 w 175"/>
                    <a:gd name="T1" fmla="*/ 344 h 489"/>
                    <a:gd name="T2" fmla="*/ 0 w 175"/>
                    <a:gd name="T3" fmla="*/ 326 h 489"/>
                    <a:gd name="T4" fmla="*/ 1 w 175"/>
                    <a:gd name="T5" fmla="*/ 283 h 489"/>
                    <a:gd name="T6" fmla="*/ 149 w 175"/>
                    <a:gd name="T7" fmla="*/ 240 h 489"/>
                    <a:gd name="T8" fmla="*/ 362 w 175"/>
                    <a:gd name="T9" fmla="*/ 194 h 489"/>
                    <a:gd name="T10" fmla="*/ 642 w 175"/>
                    <a:gd name="T11" fmla="*/ 152 h 489"/>
                    <a:gd name="T12" fmla="*/ 1079 w 175"/>
                    <a:gd name="T13" fmla="*/ 106 h 489"/>
                    <a:gd name="T14" fmla="*/ 1417 w 175"/>
                    <a:gd name="T15" fmla="*/ 78 h 489"/>
                    <a:gd name="T16" fmla="*/ 1700 w 175"/>
                    <a:gd name="T17" fmla="*/ 57 h 489"/>
                    <a:gd name="T18" fmla="*/ 2014 w 175"/>
                    <a:gd name="T19" fmla="*/ 39 h 489"/>
                    <a:gd name="T20" fmla="*/ 2573 w 175"/>
                    <a:gd name="T21" fmla="*/ 4 h 489"/>
                    <a:gd name="T22" fmla="*/ 3152 w 175"/>
                    <a:gd name="T23" fmla="*/ 1 h 489"/>
                    <a:gd name="T24" fmla="*/ 3722 w 175"/>
                    <a:gd name="T25" fmla="*/ 0 h 489"/>
                    <a:gd name="T26" fmla="*/ 4154 w 175"/>
                    <a:gd name="T27" fmla="*/ 2 h 489"/>
                    <a:gd name="T28" fmla="*/ 4616 w 175"/>
                    <a:gd name="T29" fmla="*/ 6 h 489"/>
                    <a:gd name="T30" fmla="*/ 4985 w 175"/>
                    <a:gd name="T31" fmla="*/ 45 h 489"/>
                    <a:gd name="T32" fmla="*/ 5287 w 175"/>
                    <a:gd name="T33" fmla="*/ 84 h 489"/>
                    <a:gd name="T34" fmla="*/ 5452 w 175"/>
                    <a:gd name="T35" fmla="*/ 121 h 489"/>
                    <a:gd name="T36" fmla="*/ 5539 w 175"/>
                    <a:gd name="T37" fmla="*/ 144 h 489"/>
                    <a:gd name="T38" fmla="*/ 5570 w 175"/>
                    <a:gd name="T39" fmla="*/ 194 h 489"/>
                    <a:gd name="T40" fmla="*/ 5539 w 175"/>
                    <a:gd name="T41" fmla="*/ 240 h 489"/>
                    <a:gd name="T42" fmla="*/ 5359 w 175"/>
                    <a:gd name="T43" fmla="*/ 284 h 489"/>
                    <a:gd name="T44" fmla="*/ 5081 w 175"/>
                    <a:gd name="T45" fmla="*/ 342 h 489"/>
                    <a:gd name="T46" fmla="*/ 4688 w 175"/>
                    <a:gd name="T47" fmla="*/ 380 h 489"/>
                    <a:gd name="T48" fmla="*/ 4314 w 175"/>
                    <a:gd name="T49" fmla="*/ 430 h 489"/>
                    <a:gd name="T50" fmla="*/ 3847 w 175"/>
                    <a:gd name="T51" fmla="*/ 464 h 489"/>
                    <a:gd name="T52" fmla="*/ 3224 w 175"/>
                    <a:gd name="T53" fmla="*/ 484 h 489"/>
                    <a:gd name="T54" fmla="*/ 2686 w 175"/>
                    <a:gd name="T55" fmla="*/ 505 h 489"/>
                    <a:gd name="T56" fmla="*/ 2238 w 175"/>
                    <a:gd name="T57" fmla="*/ 510 h 489"/>
                    <a:gd name="T58" fmla="*/ 1700 w 175"/>
                    <a:gd name="T59" fmla="*/ 509 h 489"/>
                    <a:gd name="T60" fmla="*/ 1181 w 175"/>
                    <a:gd name="T61" fmla="*/ 500 h 489"/>
                    <a:gd name="T62" fmla="*/ 900 w 175"/>
                    <a:gd name="T63" fmla="*/ 478 h 489"/>
                    <a:gd name="T64" fmla="*/ 642 w 175"/>
                    <a:gd name="T65" fmla="*/ 468 h 489"/>
                    <a:gd name="T66" fmla="*/ 0 w 175"/>
                    <a:gd name="T67" fmla="*/ 2100 h 489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175" h="489">
                      <a:moveTo>
                        <a:pt x="0" y="488"/>
                      </a:moveTo>
                      <a:lnTo>
                        <a:pt x="0" y="80"/>
                      </a:lnTo>
                      <a:lnTo>
                        <a:pt x="0" y="76"/>
                      </a:lnTo>
                      <a:lnTo>
                        <a:pt x="0" y="71"/>
                      </a:lnTo>
                      <a:lnTo>
                        <a:pt x="1" y="66"/>
                      </a:lnTo>
                      <a:lnTo>
                        <a:pt x="3" y="61"/>
                      </a:lnTo>
                      <a:lnTo>
                        <a:pt x="5" y="56"/>
                      </a:lnTo>
                      <a:lnTo>
                        <a:pt x="8" y="51"/>
                      </a:lnTo>
                      <a:lnTo>
                        <a:pt x="11" y="45"/>
                      </a:lnTo>
                      <a:lnTo>
                        <a:pt x="15" y="40"/>
                      </a:lnTo>
                      <a:lnTo>
                        <a:pt x="20" y="35"/>
                      </a:lnTo>
                      <a:lnTo>
                        <a:pt x="27" y="29"/>
                      </a:lnTo>
                      <a:lnTo>
                        <a:pt x="33" y="25"/>
                      </a:lnTo>
                      <a:lnTo>
                        <a:pt x="39" y="21"/>
                      </a:lnTo>
                      <a:lnTo>
                        <a:pt x="44" y="18"/>
                      </a:lnTo>
                      <a:lnTo>
                        <a:pt x="47" y="16"/>
                      </a:lnTo>
                      <a:lnTo>
                        <a:pt x="53" y="14"/>
                      </a:lnTo>
                      <a:lnTo>
                        <a:pt x="60" y="11"/>
                      </a:lnTo>
                      <a:lnTo>
                        <a:pt x="63" y="9"/>
                      </a:lnTo>
                      <a:lnTo>
                        <a:pt x="72" y="6"/>
                      </a:lnTo>
                      <a:lnTo>
                        <a:pt x="81" y="4"/>
                      </a:lnTo>
                      <a:lnTo>
                        <a:pt x="89" y="2"/>
                      </a:lnTo>
                      <a:lnTo>
                        <a:pt x="98" y="1"/>
                      </a:lnTo>
                      <a:lnTo>
                        <a:pt x="106" y="0"/>
                      </a:lnTo>
                      <a:lnTo>
                        <a:pt x="117" y="0"/>
                      </a:lnTo>
                      <a:lnTo>
                        <a:pt x="124" y="1"/>
                      </a:lnTo>
                      <a:lnTo>
                        <a:pt x="130" y="2"/>
                      </a:lnTo>
                      <a:lnTo>
                        <a:pt x="137" y="3"/>
                      </a:lnTo>
                      <a:lnTo>
                        <a:pt x="144" y="6"/>
                      </a:lnTo>
                      <a:lnTo>
                        <a:pt x="150" y="9"/>
                      </a:lnTo>
                      <a:lnTo>
                        <a:pt x="156" y="11"/>
                      </a:lnTo>
                      <a:lnTo>
                        <a:pt x="161" y="15"/>
                      </a:lnTo>
                      <a:lnTo>
                        <a:pt x="165" y="19"/>
                      </a:lnTo>
                      <a:lnTo>
                        <a:pt x="168" y="24"/>
                      </a:lnTo>
                      <a:lnTo>
                        <a:pt x="171" y="28"/>
                      </a:lnTo>
                      <a:lnTo>
                        <a:pt x="172" y="31"/>
                      </a:lnTo>
                      <a:lnTo>
                        <a:pt x="173" y="33"/>
                      </a:lnTo>
                      <a:lnTo>
                        <a:pt x="174" y="39"/>
                      </a:lnTo>
                      <a:lnTo>
                        <a:pt x="174" y="45"/>
                      </a:lnTo>
                      <a:lnTo>
                        <a:pt x="174" y="51"/>
                      </a:lnTo>
                      <a:lnTo>
                        <a:pt x="173" y="56"/>
                      </a:lnTo>
                      <a:lnTo>
                        <a:pt x="171" y="62"/>
                      </a:lnTo>
                      <a:lnTo>
                        <a:pt x="168" y="67"/>
                      </a:lnTo>
                      <a:lnTo>
                        <a:pt x="164" y="73"/>
                      </a:lnTo>
                      <a:lnTo>
                        <a:pt x="159" y="79"/>
                      </a:lnTo>
                      <a:lnTo>
                        <a:pt x="153" y="84"/>
                      </a:lnTo>
                      <a:lnTo>
                        <a:pt x="147" y="89"/>
                      </a:lnTo>
                      <a:lnTo>
                        <a:pt x="141" y="95"/>
                      </a:lnTo>
                      <a:lnTo>
                        <a:pt x="135" y="99"/>
                      </a:lnTo>
                      <a:lnTo>
                        <a:pt x="126" y="104"/>
                      </a:lnTo>
                      <a:lnTo>
                        <a:pt x="120" y="107"/>
                      </a:lnTo>
                      <a:lnTo>
                        <a:pt x="111" y="110"/>
                      </a:lnTo>
                      <a:lnTo>
                        <a:pt x="102" y="113"/>
                      </a:lnTo>
                      <a:lnTo>
                        <a:pt x="93" y="115"/>
                      </a:lnTo>
                      <a:lnTo>
                        <a:pt x="84" y="117"/>
                      </a:lnTo>
                      <a:lnTo>
                        <a:pt x="77" y="118"/>
                      </a:lnTo>
                      <a:lnTo>
                        <a:pt x="70" y="119"/>
                      </a:lnTo>
                      <a:lnTo>
                        <a:pt x="61" y="119"/>
                      </a:lnTo>
                      <a:lnTo>
                        <a:pt x="53" y="118"/>
                      </a:lnTo>
                      <a:lnTo>
                        <a:pt x="45" y="117"/>
                      </a:lnTo>
                      <a:lnTo>
                        <a:pt x="37" y="115"/>
                      </a:lnTo>
                      <a:lnTo>
                        <a:pt x="32" y="114"/>
                      </a:lnTo>
                      <a:lnTo>
                        <a:pt x="28" y="112"/>
                      </a:lnTo>
                      <a:lnTo>
                        <a:pt x="24" y="110"/>
                      </a:lnTo>
                      <a:lnTo>
                        <a:pt x="20" y="108"/>
                      </a:lnTo>
                      <a:lnTo>
                        <a:pt x="20" y="488"/>
                      </a:lnTo>
                      <a:lnTo>
                        <a:pt x="0" y="48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  <p:sp>
              <p:nvSpPr>
                <p:cNvPr id="22576" name="Freeform 89"/>
                <p:cNvSpPr>
                  <a:spLocks/>
                </p:cNvSpPr>
                <p:nvPr/>
              </p:nvSpPr>
              <p:spPr bwMode="auto">
                <a:xfrm rot="10800000">
                  <a:off x="3456" y="3408"/>
                  <a:ext cx="210" cy="528"/>
                </a:xfrm>
                <a:custGeom>
                  <a:avLst/>
                  <a:gdLst>
                    <a:gd name="T0" fmla="*/ 0 w 175"/>
                    <a:gd name="T1" fmla="*/ 344 h 489"/>
                    <a:gd name="T2" fmla="*/ 0 w 175"/>
                    <a:gd name="T3" fmla="*/ 326 h 489"/>
                    <a:gd name="T4" fmla="*/ 1 w 175"/>
                    <a:gd name="T5" fmla="*/ 283 h 489"/>
                    <a:gd name="T6" fmla="*/ 149 w 175"/>
                    <a:gd name="T7" fmla="*/ 240 h 489"/>
                    <a:gd name="T8" fmla="*/ 362 w 175"/>
                    <a:gd name="T9" fmla="*/ 194 h 489"/>
                    <a:gd name="T10" fmla="*/ 642 w 175"/>
                    <a:gd name="T11" fmla="*/ 152 h 489"/>
                    <a:gd name="T12" fmla="*/ 1079 w 175"/>
                    <a:gd name="T13" fmla="*/ 106 h 489"/>
                    <a:gd name="T14" fmla="*/ 1417 w 175"/>
                    <a:gd name="T15" fmla="*/ 78 h 489"/>
                    <a:gd name="T16" fmla="*/ 1700 w 175"/>
                    <a:gd name="T17" fmla="*/ 57 h 489"/>
                    <a:gd name="T18" fmla="*/ 2014 w 175"/>
                    <a:gd name="T19" fmla="*/ 39 h 489"/>
                    <a:gd name="T20" fmla="*/ 2573 w 175"/>
                    <a:gd name="T21" fmla="*/ 4 h 489"/>
                    <a:gd name="T22" fmla="*/ 3152 w 175"/>
                    <a:gd name="T23" fmla="*/ 1 h 489"/>
                    <a:gd name="T24" fmla="*/ 3722 w 175"/>
                    <a:gd name="T25" fmla="*/ 0 h 489"/>
                    <a:gd name="T26" fmla="*/ 4154 w 175"/>
                    <a:gd name="T27" fmla="*/ 2 h 489"/>
                    <a:gd name="T28" fmla="*/ 4616 w 175"/>
                    <a:gd name="T29" fmla="*/ 6 h 489"/>
                    <a:gd name="T30" fmla="*/ 4985 w 175"/>
                    <a:gd name="T31" fmla="*/ 45 h 489"/>
                    <a:gd name="T32" fmla="*/ 5287 w 175"/>
                    <a:gd name="T33" fmla="*/ 84 h 489"/>
                    <a:gd name="T34" fmla="*/ 5452 w 175"/>
                    <a:gd name="T35" fmla="*/ 121 h 489"/>
                    <a:gd name="T36" fmla="*/ 5539 w 175"/>
                    <a:gd name="T37" fmla="*/ 144 h 489"/>
                    <a:gd name="T38" fmla="*/ 5570 w 175"/>
                    <a:gd name="T39" fmla="*/ 194 h 489"/>
                    <a:gd name="T40" fmla="*/ 5539 w 175"/>
                    <a:gd name="T41" fmla="*/ 240 h 489"/>
                    <a:gd name="T42" fmla="*/ 5359 w 175"/>
                    <a:gd name="T43" fmla="*/ 284 h 489"/>
                    <a:gd name="T44" fmla="*/ 5081 w 175"/>
                    <a:gd name="T45" fmla="*/ 342 h 489"/>
                    <a:gd name="T46" fmla="*/ 4688 w 175"/>
                    <a:gd name="T47" fmla="*/ 380 h 489"/>
                    <a:gd name="T48" fmla="*/ 4314 w 175"/>
                    <a:gd name="T49" fmla="*/ 430 h 489"/>
                    <a:gd name="T50" fmla="*/ 3847 w 175"/>
                    <a:gd name="T51" fmla="*/ 464 h 489"/>
                    <a:gd name="T52" fmla="*/ 3224 w 175"/>
                    <a:gd name="T53" fmla="*/ 484 h 489"/>
                    <a:gd name="T54" fmla="*/ 2686 w 175"/>
                    <a:gd name="T55" fmla="*/ 505 h 489"/>
                    <a:gd name="T56" fmla="*/ 2238 w 175"/>
                    <a:gd name="T57" fmla="*/ 510 h 489"/>
                    <a:gd name="T58" fmla="*/ 1700 w 175"/>
                    <a:gd name="T59" fmla="*/ 509 h 489"/>
                    <a:gd name="T60" fmla="*/ 1181 w 175"/>
                    <a:gd name="T61" fmla="*/ 500 h 489"/>
                    <a:gd name="T62" fmla="*/ 900 w 175"/>
                    <a:gd name="T63" fmla="*/ 478 h 489"/>
                    <a:gd name="T64" fmla="*/ 642 w 175"/>
                    <a:gd name="T65" fmla="*/ 468 h 489"/>
                    <a:gd name="T66" fmla="*/ 0 w 175"/>
                    <a:gd name="T67" fmla="*/ 2100 h 489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175" h="489">
                      <a:moveTo>
                        <a:pt x="0" y="488"/>
                      </a:moveTo>
                      <a:lnTo>
                        <a:pt x="0" y="80"/>
                      </a:lnTo>
                      <a:lnTo>
                        <a:pt x="0" y="76"/>
                      </a:lnTo>
                      <a:lnTo>
                        <a:pt x="0" y="71"/>
                      </a:lnTo>
                      <a:lnTo>
                        <a:pt x="1" y="66"/>
                      </a:lnTo>
                      <a:lnTo>
                        <a:pt x="3" y="61"/>
                      </a:lnTo>
                      <a:lnTo>
                        <a:pt x="5" y="56"/>
                      </a:lnTo>
                      <a:lnTo>
                        <a:pt x="8" y="51"/>
                      </a:lnTo>
                      <a:lnTo>
                        <a:pt x="11" y="45"/>
                      </a:lnTo>
                      <a:lnTo>
                        <a:pt x="15" y="40"/>
                      </a:lnTo>
                      <a:lnTo>
                        <a:pt x="20" y="35"/>
                      </a:lnTo>
                      <a:lnTo>
                        <a:pt x="27" y="29"/>
                      </a:lnTo>
                      <a:lnTo>
                        <a:pt x="33" y="25"/>
                      </a:lnTo>
                      <a:lnTo>
                        <a:pt x="39" y="21"/>
                      </a:lnTo>
                      <a:lnTo>
                        <a:pt x="44" y="18"/>
                      </a:lnTo>
                      <a:lnTo>
                        <a:pt x="47" y="16"/>
                      </a:lnTo>
                      <a:lnTo>
                        <a:pt x="53" y="14"/>
                      </a:lnTo>
                      <a:lnTo>
                        <a:pt x="60" y="11"/>
                      </a:lnTo>
                      <a:lnTo>
                        <a:pt x="63" y="9"/>
                      </a:lnTo>
                      <a:lnTo>
                        <a:pt x="72" y="6"/>
                      </a:lnTo>
                      <a:lnTo>
                        <a:pt x="81" y="4"/>
                      </a:lnTo>
                      <a:lnTo>
                        <a:pt x="89" y="2"/>
                      </a:lnTo>
                      <a:lnTo>
                        <a:pt x="98" y="1"/>
                      </a:lnTo>
                      <a:lnTo>
                        <a:pt x="106" y="0"/>
                      </a:lnTo>
                      <a:lnTo>
                        <a:pt x="117" y="0"/>
                      </a:lnTo>
                      <a:lnTo>
                        <a:pt x="124" y="1"/>
                      </a:lnTo>
                      <a:lnTo>
                        <a:pt x="130" y="2"/>
                      </a:lnTo>
                      <a:lnTo>
                        <a:pt x="137" y="3"/>
                      </a:lnTo>
                      <a:lnTo>
                        <a:pt x="144" y="6"/>
                      </a:lnTo>
                      <a:lnTo>
                        <a:pt x="150" y="9"/>
                      </a:lnTo>
                      <a:lnTo>
                        <a:pt x="156" y="11"/>
                      </a:lnTo>
                      <a:lnTo>
                        <a:pt x="161" y="15"/>
                      </a:lnTo>
                      <a:lnTo>
                        <a:pt x="165" y="19"/>
                      </a:lnTo>
                      <a:lnTo>
                        <a:pt x="168" y="24"/>
                      </a:lnTo>
                      <a:lnTo>
                        <a:pt x="171" y="28"/>
                      </a:lnTo>
                      <a:lnTo>
                        <a:pt x="172" y="31"/>
                      </a:lnTo>
                      <a:lnTo>
                        <a:pt x="173" y="33"/>
                      </a:lnTo>
                      <a:lnTo>
                        <a:pt x="174" y="39"/>
                      </a:lnTo>
                      <a:lnTo>
                        <a:pt x="174" y="45"/>
                      </a:lnTo>
                      <a:lnTo>
                        <a:pt x="174" y="51"/>
                      </a:lnTo>
                      <a:lnTo>
                        <a:pt x="173" y="56"/>
                      </a:lnTo>
                      <a:lnTo>
                        <a:pt x="171" y="62"/>
                      </a:lnTo>
                      <a:lnTo>
                        <a:pt x="168" y="67"/>
                      </a:lnTo>
                      <a:lnTo>
                        <a:pt x="164" y="73"/>
                      </a:lnTo>
                      <a:lnTo>
                        <a:pt x="159" y="79"/>
                      </a:lnTo>
                      <a:lnTo>
                        <a:pt x="153" y="84"/>
                      </a:lnTo>
                      <a:lnTo>
                        <a:pt x="147" y="89"/>
                      </a:lnTo>
                      <a:lnTo>
                        <a:pt x="141" y="95"/>
                      </a:lnTo>
                      <a:lnTo>
                        <a:pt x="135" y="99"/>
                      </a:lnTo>
                      <a:lnTo>
                        <a:pt x="126" y="104"/>
                      </a:lnTo>
                      <a:lnTo>
                        <a:pt x="120" y="107"/>
                      </a:lnTo>
                      <a:lnTo>
                        <a:pt x="111" y="110"/>
                      </a:lnTo>
                      <a:lnTo>
                        <a:pt x="102" y="113"/>
                      </a:lnTo>
                      <a:lnTo>
                        <a:pt x="93" y="115"/>
                      </a:lnTo>
                      <a:lnTo>
                        <a:pt x="84" y="117"/>
                      </a:lnTo>
                      <a:lnTo>
                        <a:pt x="77" y="118"/>
                      </a:lnTo>
                      <a:lnTo>
                        <a:pt x="70" y="119"/>
                      </a:lnTo>
                      <a:lnTo>
                        <a:pt x="61" y="119"/>
                      </a:lnTo>
                      <a:lnTo>
                        <a:pt x="53" y="118"/>
                      </a:lnTo>
                      <a:lnTo>
                        <a:pt x="45" y="117"/>
                      </a:lnTo>
                      <a:lnTo>
                        <a:pt x="37" y="115"/>
                      </a:lnTo>
                      <a:lnTo>
                        <a:pt x="32" y="114"/>
                      </a:lnTo>
                      <a:lnTo>
                        <a:pt x="28" y="112"/>
                      </a:lnTo>
                      <a:lnTo>
                        <a:pt x="24" y="110"/>
                      </a:lnTo>
                      <a:lnTo>
                        <a:pt x="20" y="108"/>
                      </a:lnTo>
                      <a:lnTo>
                        <a:pt x="20" y="488"/>
                      </a:lnTo>
                      <a:lnTo>
                        <a:pt x="0" y="48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  <p:sp>
              <p:nvSpPr>
                <p:cNvPr id="22577" name="Line 127"/>
                <p:cNvSpPr>
                  <a:spLocks noChangeShapeType="1"/>
                </p:cNvSpPr>
                <p:nvPr/>
              </p:nvSpPr>
              <p:spPr bwMode="auto">
                <a:xfrm flipV="1">
                  <a:off x="3312" y="3264"/>
                  <a:ext cx="960" cy="240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dirty="0"/>
                </a:p>
              </p:txBody>
            </p:sp>
            <p:sp>
              <p:nvSpPr>
                <p:cNvPr id="22578" name="Line 128"/>
                <p:cNvSpPr>
                  <a:spLocks noChangeShapeType="1"/>
                </p:cNvSpPr>
                <p:nvPr/>
              </p:nvSpPr>
              <p:spPr bwMode="auto">
                <a:xfrm flipV="1">
                  <a:off x="3312" y="3360"/>
                  <a:ext cx="960" cy="240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 dirty="0"/>
                </a:p>
              </p:txBody>
            </p:sp>
          </p:grpSp>
        </p:grpSp>
        <p:grpSp>
          <p:nvGrpSpPr>
            <p:cNvPr id="22538" name="Group 52"/>
            <p:cNvGrpSpPr>
              <a:grpSpLocks/>
            </p:cNvGrpSpPr>
            <p:nvPr/>
          </p:nvGrpSpPr>
          <p:grpSpPr bwMode="auto">
            <a:xfrm>
              <a:off x="2449850" y="1333595"/>
              <a:ext cx="358691" cy="164783"/>
              <a:chOff x="2688" y="3648"/>
              <a:chExt cx="432" cy="192"/>
            </a:xfrm>
          </p:grpSpPr>
          <p:sp>
            <p:nvSpPr>
              <p:cNvPr id="22542" name="Line 50"/>
              <p:cNvSpPr>
                <a:spLocks noChangeShapeType="1"/>
              </p:cNvSpPr>
              <p:nvPr/>
            </p:nvSpPr>
            <p:spPr bwMode="auto">
              <a:xfrm>
                <a:off x="2688" y="3648"/>
                <a:ext cx="432" cy="9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543" name="Line 51"/>
              <p:cNvSpPr>
                <a:spLocks noChangeShapeType="1"/>
              </p:cNvSpPr>
              <p:nvPr/>
            </p:nvSpPr>
            <p:spPr bwMode="auto">
              <a:xfrm flipH="1">
                <a:off x="2688" y="3744"/>
                <a:ext cx="432" cy="9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  <p:grpSp>
          <p:nvGrpSpPr>
            <p:cNvPr id="22539" name="Group 52"/>
            <p:cNvGrpSpPr>
              <a:grpSpLocks/>
            </p:cNvGrpSpPr>
            <p:nvPr/>
          </p:nvGrpSpPr>
          <p:grpSpPr bwMode="auto">
            <a:xfrm>
              <a:off x="6848950" y="1114188"/>
              <a:ext cx="358691" cy="164783"/>
              <a:chOff x="2688" y="3648"/>
              <a:chExt cx="432" cy="192"/>
            </a:xfrm>
          </p:grpSpPr>
          <p:sp>
            <p:nvSpPr>
              <p:cNvPr id="22540" name="Line 50"/>
              <p:cNvSpPr>
                <a:spLocks noChangeShapeType="1"/>
              </p:cNvSpPr>
              <p:nvPr/>
            </p:nvSpPr>
            <p:spPr bwMode="auto">
              <a:xfrm>
                <a:off x="2688" y="3648"/>
                <a:ext cx="432" cy="9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2541" name="Line 51"/>
              <p:cNvSpPr>
                <a:spLocks noChangeShapeType="1"/>
              </p:cNvSpPr>
              <p:nvPr/>
            </p:nvSpPr>
            <p:spPr bwMode="auto">
              <a:xfrm flipH="1">
                <a:off x="2688" y="3744"/>
                <a:ext cx="432" cy="9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dirty="0"/>
              </a:p>
            </p:txBody>
          </p:sp>
        </p:grpSp>
      </p:grp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ритм в музыке?</a:t>
            </a:r>
            <a:endParaRPr lang="ru-RU" dirty="0"/>
          </a:p>
        </p:txBody>
      </p:sp>
      <p:sp>
        <p:nvSpPr>
          <p:cNvPr id="81" name="Блок-схема: процесс 80"/>
          <p:cNvSpPr/>
          <p:nvPr/>
        </p:nvSpPr>
        <p:spPr>
          <a:xfrm>
            <a:off x="7381710" y="6172200"/>
            <a:ext cx="1440000" cy="540000"/>
          </a:xfrm>
          <a:prstGeom prst="flowChartProcess">
            <a:avLst/>
          </a:prstGeom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2"/>
                </a:solidFill>
                <a:latin typeface="Calibri" panose="020F0502020204030204" pitchFamily="34" charset="0"/>
              </a:rPr>
              <a:t>Ответ</a:t>
            </a:r>
            <a:endParaRPr lang="ru-RU" sz="32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</p:childTnLst>
        </p:cTn>
      </p:par>
    </p:tnLst>
    <p:bldLst>
      <p:bldP spid="185" grpId="0" animBg="1"/>
      <p:bldP spid="8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7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CC"/>
      </a:hlink>
      <a:folHlink>
        <a:srgbClr val="006666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9583</TotalTime>
  <Words>618</Words>
  <Application>Microsoft Office PowerPoint</Application>
  <PresentationFormat>Экран (4:3)</PresentationFormat>
  <Paragraphs>147</Paragraphs>
  <Slides>25</Slides>
  <Notes>7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Информация для учителя</vt:lpstr>
      <vt:lpstr>Презентация PowerPoint</vt:lpstr>
      <vt:lpstr>Джордж Гершвин «Хлопай в ладоши»</vt:lpstr>
      <vt:lpstr>Назовите средства выразительности музыки</vt:lpstr>
      <vt:lpstr>Тема урока</vt:lpstr>
      <vt:lpstr>Ритм в окружающем мире</vt:lpstr>
      <vt:lpstr>Назовите коренные свойства ритма</vt:lpstr>
      <vt:lpstr>Что такое ритм в музыке?</vt:lpstr>
      <vt:lpstr>Какие жанры музыки связаны с движением?</vt:lpstr>
      <vt:lpstr>Иоганн Штраус «Сказки Венского леса»</vt:lpstr>
      <vt:lpstr>В чём состоят особенности ритма вальса?</vt:lpstr>
      <vt:lpstr>Определите танец по ритму</vt:lpstr>
      <vt:lpstr>Определите танец по ритму</vt:lpstr>
      <vt:lpstr>Определите танец по ритму</vt:lpstr>
      <vt:lpstr>Определите танец по ритму</vt:lpstr>
      <vt:lpstr>Задание 1. Соотнесите названия песен с их ритмом</vt:lpstr>
      <vt:lpstr>Задание 2. «Зашифруйте» ритм песни</vt:lpstr>
      <vt:lpstr>Гимнастика для глаз Следите за движущимся шариком</vt:lpstr>
      <vt:lpstr>Задание 3. Запишите в Рабочую тетрадь: что мы узнали о ритме?</vt:lpstr>
      <vt:lpstr>Проверьте выполнение Задания 3. </vt:lpstr>
      <vt:lpstr>Заполните лист самооценки выполнения заданий</vt:lpstr>
      <vt:lpstr>Домашнее задание: создайте свою ритмическую композицию</vt:lpstr>
      <vt:lpstr>Что вы делали на уроке с удовольствием?</vt:lpstr>
      <vt:lpstr>Какой смайлик соответствует вашему настроению?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>Вначале был ритм</dc:subject>
  <dc:creator>Палецких Е.В.</dc:creator>
  <cp:lastModifiedBy>Палецких Елена</cp:lastModifiedBy>
  <cp:revision>859</cp:revision>
  <cp:lastPrinted>1601-01-01T00:00:00Z</cp:lastPrinted>
  <dcterms:created xsi:type="dcterms:W3CDTF">1601-01-01T00:00:00Z</dcterms:created>
  <dcterms:modified xsi:type="dcterms:W3CDTF">2020-06-05T21:07:03Z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