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57" r:id="rId18"/>
    <p:sldId id="280" r:id="rId19"/>
    <p:sldId id="274" r:id="rId20"/>
    <p:sldId id="279" r:id="rId21"/>
    <p:sldId id="275" r:id="rId22"/>
    <p:sldId id="276" r:id="rId23"/>
    <p:sldId id="277" r:id="rId24"/>
    <p:sldId id="278" r:id="rId25"/>
    <p:sldId id="273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57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0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757"/>
        <p:guide pos="2880"/>
        <p:guide orient="horz" pos="9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7a32a30c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7a32a30c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7a32a30c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37a32a30c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7a32a30c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37a32a30c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7a32a30cb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37a32a30cb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37a32a30cb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37a32a30cb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7a32a30c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37a32a30c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7a32a30c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37a32a30cb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44ea68b842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44ea68b842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4ea68b842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4ea68b842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799127f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3799127f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44ea68b842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44ea68b842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4ea68b842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44ea68b842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4ea68b842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4ea68b842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4ea68b842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4ea68b842_2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44ea68b842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44ea68b842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37a32a30c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37a32a30c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37a32a30c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37a32a30c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37a32a30c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37a32a30c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7a32a30c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37a32a30c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7a32a30c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37a32a30c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7a32a30c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37a32a30c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7a32a30c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37a32a30c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37a32a30c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37a32a30c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АВТОР: АНДРЕЕВА ТАТЬЯНА ПАВЛОВНА</a:t>
            </a:r>
            <a:br>
              <a:rPr lang="ru-RU" sz="3200" dirty="0"/>
            </a:br>
            <a:r>
              <a:rPr lang="ru-RU" sz="2200" dirty="0">
                <a:solidFill>
                  <a:srgbClr val="FF0000"/>
                </a:solidFill>
              </a:rPr>
              <a:t>УЧИТЕЛЬ АНГЛИЙСКОГО ЯЗЫКА </a:t>
            </a:r>
            <a:br>
              <a:rPr lang="ru-RU" sz="2200" dirty="0">
                <a:solidFill>
                  <a:srgbClr val="FF0000"/>
                </a:solidFill>
              </a:rPr>
            </a:br>
            <a:r>
              <a:rPr lang="ru-RU" sz="2200" dirty="0">
                <a:solidFill>
                  <a:srgbClr val="FF0000"/>
                </a:solidFill>
              </a:rPr>
              <a:t>ГБОУ ГИМНАЗИЯ 399 САНКТ-ПЕТЕРБУРГ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FFC000"/>
                </a:solidFill>
              </a:rPr>
              <a:t>ПРЕЗЕНТАЦИЯ </a:t>
            </a:r>
            <a:r>
              <a:rPr lang="ru-RU">
                <a:solidFill>
                  <a:srgbClr val="FFC000"/>
                </a:solidFill>
              </a:rPr>
              <a:t>К УРОКУ-ВИКТОРИНЕ </a:t>
            </a:r>
            <a:r>
              <a:rPr lang="ru-RU" dirty="0">
                <a:solidFill>
                  <a:srgbClr val="FFC000"/>
                </a:solidFill>
              </a:rPr>
              <a:t>ПО УЧЕБНОМУ ПРЕДМЕТУ «АНГЛИЙСКИЙ ЯЗЫК» В 6 КЛАССЕ НА ТЕМУ «ВЕЛИКОБРИТАНИЯ»</a:t>
            </a:r>
            <a:endParaRPr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What are the most popular English hobbies?</a:t>
            </a:r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subTitle" idx="1"/>
          </p:nvPr>
        </p:nvSpPr>
        <p:spPr>
          <a:xfrm>
            <a:off x="393091" y="5222252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375" y="277100"/>
            <a:ext cx="4918351" cy="4606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Which holidays do British people celebrate with the rest of Europe?</a:t>
            </a:r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ru" sz="2212"/>
              <a:t>-Christmas</a:t>
            </a:r>
            <a:endParaRPr sz="2212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ru" sz="2212"/>
              <a:t>-Pancake Day</a:t>
            </a:r>
            <a:endParaRPr sz="2212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ru" sz="2212"/>
              <a:t>-New Year</a:t>
            </a:r>
            <a:endParaRPr sz="2212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ru" sz="2212"/>
              <a:t>-Guy Fawkes* Night</a:t>
            </a:r>
            <a:endParaRPr sz="2212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endParaRPr sz="2212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2212"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0" y="450275"/>
            <a:ext cx="4953000" cy="44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265500" y="-640775"/>
            <a:ext cx="4045200" cy="33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289"/>
              <a:buFont typeface="Arial"/>
              <a:buNone/>
            </a:pPr>
            <a:r>
              <a:rPr lang="ru" sz="3755"/>
              <a:t>When is Guy Fawkes* Night celebrated in Britain?</a:t>
            </a:r>
            <a:endParaRPr sz="3755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55"/>
          </a:p>
        </p:txBody>
      </p:sp>
      <p:sp>
        <p:nvSpPr>
          <p:cNvPr id="152" name="Google Shape;152;p25"/>
          <p:cNvSpPr txBox="1">
            <a:spLocks noGrp="1"/>
          </p:cNvSpPr>
          <p:nvPr>
            <p:ph type="subTitle" idx="1"/>
          </p:nvPr>
        </p:nvSpPr>
        <p:spPr>
          <a:xfrm>
            <a:off x="421375" y="2164750"/>
            <a:ext cx="4045200" cy="17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/>
              <a:t>November,5</a:t>
            </a:r>
            <a:endParaRPr sz="24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/>
              <a:t>-October, 31</a:t>
            </a:r>
            <a:endParaRPr sz="24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/>
              <a:t>-February, 14</a:t>
            </a:r>
            <a:endParaRPr sz="24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/>
              <a:t>-July, 4</a:t>
            </a:r>
            <a:endParaRPr sz="24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400" y="724075"/>
            <a:ext cx="4045200" cy="3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ru"/>
              <a:t>What do people usually do at Guy Fawkes* Night?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2627"/>
              <a:t>burn a model of Guy Fawkes</a:t>
            </a:r>
            <a:endParaRPr sz="2627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2627"/>
              <a:t>-have lots of fireworks</a:t>
            </a:r>
            <a:endParaRPr sz="2627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2627"/>
              <a:t>-make models of "Guys"</a:t>
            </a:r>
            <a:endParaRPr sz="2627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2627"/>
              <a:t>- all these things</a:t>
            </a:r>
            <a:endParaRPr sz="2627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627"/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4275" y="0"/>
            <a:ext cx="434075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ru"/>
              <a:t>What is Pancake Day? When is it celebrated?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ru" sz="2112"/>
              <a:t>in May</a:t>
            </a:r>
            <a:endParaRPr sz="2112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ru" sz="2112"/>
              <a:t>-in February</a:t>
            </a:r>
            <a:endParaRPr sz="2112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ru" sz="2112"/>
              <a:t>-in March</a:t>
            </a:r>
            <a:endParaRPr sz="2112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ru" sz="2112"/>
              <a:t>What races do British people have on this day?</a:t>
            </a:r>
            <a:endParaRPr sz="2112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endParaRPr sz="2112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2812"/>
          </a:p>
        </p:txBody>
      </p:sp>
      <p:sp>
        <p:nvSpPr>
          <p:cNvPr id="169" name="Google Shape;169;p2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700" y="550025"/>
            <a:ext cx="4134301" cy="3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title"/>
          </p:nvPr>
        </p:nvSpPr>
        <p:spPr>
          <a:xfrm>
            <a:off x="265500" y="208125"/>
            <a:ext cx="4045200" cy="38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 </a:t>
            </a:r>
            <a:r>
              <a:rPr lang="ru" sz="2311"/>
              <a:t> </a:t>
            </a:r>
            <a:r>
              <a:rPr lang="ru" sz="2533"/>
              <a:t>What is St. Valentine*s Day? When do people celebrate it? What do they send to the people they are in love with?</a:t>
            </a:r>
            <a:endParaRPr sz="2533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33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subTitle" idx="1"/>
          </p:nvPr>
        </p:nvSpPr>
        <p:spPr>
          <a:xfrm flipV="1">
            <a:off x="265500" y="5603357"/>
            <a:ext cx="4045200" cy="531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0700" y="639225"/>
            <a:ext cx="4534324" cy="383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142"/>
              <a:buFont typeface="Arial"/>
              <a:buNone/>
            </a:pPr>
            <a:r>
              <a:rPr lang="ru"/>
              <a:t>-</a:t>
            </a:r>
            <a:r>
              <a:rPr lang="ru" sz="3422"/>
              <a:t> What kind of holiday is Halloween? When is it celebrated? What do people do?</a:t>
            </a:r>
            <a:endParaRPr sz="3422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2327"/>
              <a:t>-give presents</a:t>
            </a:r>
            <a:endParaRPr sz="2327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2327"/>
              <a:t>-have parties</a:t>
            </a:r>
            <a:endParaRPr sz="2327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2327"/>
              <a:t>-dress as witches and ghosts</a:t>
            </a:r>
            <a:endParaRPr sz="2327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endParaRPr sz="2327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327"/>
          </a:p>
        </p:txBody>
      </p:sp>
      <p:sp>
        <p:nvSpPr>
          <p:cNvPr id="185" name="Google Shape;185;p2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1301" y="0"/>
            <a:ext cx="4045199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5163223"/>
            <a:ext cx="3132600" cy="40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653800"/>
            <a:ext cx="4260300" cy="29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600"/>
              <a:t>What is the famous airport in London?</a:t>
            </a:r>
            <a:endParaRPr sz="260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52400"/>
            <a:ext cx="42672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448CF4-55B8-0781-2FE2-58F91FB2C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26" y="5143498"/>
            <a:ext cx="8522947" cy="3747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819325"/>
            <a:ext cx="3137700" cy="317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Who lived in Sherwood forest?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526898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1800" y="152400"/>
            <a:ext cx="5441054" cy="4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237272" y="-66076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159301" y="44502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200"/>
              <a:t>This monarch ruled for the longest period in the English history? (64 years</a:t>
            </a:r>
            <a:r>
              <a:rPr lang="ru"/>
              <a:t>)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170125"/>
            <a:ext cx="2988002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C393CF-92F3-7A36-798E-69395B5D6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26" y="2285213"/>
            <a:ext cx="8522947" cy="5730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265499" y="-363557"/>
            <a:ext cx="4566275" cy="383387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920" dirty="0"/>
              <a:t>How many countries does Great Britain consist of?</a:t>
            </a:r>
            <a:br>
              <a:rPr lang="en-US" sz="2920" dirty="0"/>
            </a:br>
            <a:r>
              <a:rPr lang="en-US" sz="2920" dirty="0"/>
              <a:t>What is the official name of Great Britain?</a:t>
            </a:r>
            <a:endParaRPr sz="292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292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20"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4831775" y="4935675"/>
            <a:ext cx="7342800" cy="400200"/>
          </a:xfrm>
          <a:prstGeom prst="rect">
            <a:avLst/>
          </a:prstGeom>
          <a:noFill/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504" y="-13855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921675" y="1204125"/>
            <a:ext cx="73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-255181"/>
            <a:ext cx="8520600" cy="637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5569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00"/>
              <a:t>When did the Great Fire of London take place?</a:t>
            </a:r>
            <a:endParaRPr sz="210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925" y="1170125"/>
            <a:ext cx="5304676" cy="373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-71392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45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/>
              <a:t>It is the historical centre of London and one of the biggest financial centres of the world.</a:t>
            </a:r>
            <a:endParaRPr sz="2000"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9800" y="1170125"/>
            <a:ext cx="4681804" cy="3609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246000" y="-57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94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/>
              <a:t>It is the second largest university in Britain</a:t>
            </a:r>
            <a:endParaRPr sz="2000"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170125"/>
            <a:ext cx="4332899" cy="324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226640" y="-57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300"/>
              <a:t>What languages are spoken in Wales?</a:t>
            </a:r>
            <a:endParaRPr sz="2300"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170125"/>
            <a:ext cx="382097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94225" y="-58633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/>
              <a:t>What is the nationality of people who were born in Nortern Ireland?</a:t>
            </a:r>
            <a:endParaRPr sz="2000"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4525" y="1170125"/>
            <a:ext cx="4637076" cy="368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88850" y="347975"/>
            <a:ext cx="88602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/>
              <a:t>THANK YOU FOR YOUR ATTENTION!</a:t>
            </a:r>
            <a:endParaRPr sz="3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Which is the biggest island out </a:t>
            </a:r>
            <a:r>
              <a:rPr lang="en-US" sz="3866" dirty="0"/>
              <a:t>o</a:t>
            </a:r>
            <a:r>
              <a:rPr lang="ru" sz="2977" dirty="0"/>
              <a:t>f 5000</a:t>
            </a:r>
            <a:r>
              <a:rPr lang="ru" sz="3200" dirty="0"/>
              <a:t> islands in th</a:t>
            </a:r>
            <a:r>
              <a:rPr lang="ru" sz="3311" dirty="0"/>
              <a:t>e UK? </a:t>
            </a:r>
            <a:endParaRPr sz="1977"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endParaRPr sz="32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endParaRPr sz="32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endParaRPr sz="32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ru" sz="5863" dirty="0">
                <a:solidFill>
                  <a:schemeClr val="dk1"/>
                </a:solidFill>
              </a:rPr>
              <a:t>(Great Britain, Wales, No</a:t>
            </a:r>
            <a:r>
              <a:rPr lang="en-US" sz="5863" dirty="0">
                <a:solidFill>
                  <a:schemeClr val="dk1"/>
                </a:solidFill>
              </a:rPr>
              <a:t>r</a:t>
            </a:r>
            <a:r>
              <a:rPr lang="ru" sz="5863" dirty="0">
                <a:solidFill>
                  <a:schemeClr val="dk1"/>
                </a:solidFill>
              </a:rPr>
              <a:t>thern Ireland, Scotland)?</a:t>
            </a:r>
            <a:endParaRPr sz="4652" dirty="0"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282" y="0"/>
            <a:ext cx="415649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265500" y="121225"/>
            <a:ext cx="4045200" cy="25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1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1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1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1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1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180"/>
              <a:t>Match the countries to the capitals:</a:t>
            </a:r>
            <a:endParaRPr sz="21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180"/>
              <a:t>England                            </a:t>
            </a:r>
            <a:endParaRPr sz="21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180"/>
              <a:t>Scotland                             </a:t>
            </a:r>
            <a:endParaRPr sz="21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180"/>
              <a:t>Wales                                 </a:t>
            </a:r>
            <a:endParaRPr sz="21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180"/>
              <a:t>Northern Ireland                </a:t>
            </a:r>
            <a:endParaRPr sz="3780"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Belfast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Cardiff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London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Edinburgh</a:t>
            </a: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5125" y="121225"/>
            <a:ext cx="510887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What is the population of Great Britain?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900"/>
              <a:t>23 mln</a:t>
            </a:r>
            <a:endParaRPr sz="29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900"/>
              <a:t>67 mln</a:t>
            </a:r>
            <a:endParaRPr sz="29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900"/>
              <a:t>32 mln</a:t>
            </a:r>
            <a:endParaRPr sz="29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0700" y="987125"/>
            <a:ext cx="4712075" cy="334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What is the Union Jack?</a:t>
            </a:r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100" y="415625"/>
            <a:ext cx="4606625" cy="448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Which kind of sport was born in the UK?</a:t>
            </a: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/>
              <a:t>football              skiing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/>
              <a:t>surfing                 cricket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1722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Name as many places of interest (sights) in London as you can.</a:t>
            </a: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265500" y="5143499"/>
            <a:ext cx="4045200" cy="491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123" y="0"/>
            <a:ext cx="47278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ru"/>
              <a:t>Who rules Great Britain?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V="1">
            <a:off x="265500" y="5143499"/>
            <a:ext cx="4045200" cy="8851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775" y="0"/>
            <a:ext cx="4416126" cy="491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418</Words>
  <Application>Microsoft Office PowerPoint</Application>
  <PresentationFormat>Экран (16:9)</PresentationFormat>
  <Paragraphs>79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Arial</vt:lpstr>
      <vt:lpstr>Simple Light</vt:lpstr>
      <vt:lpstr>АВТОР: АНДРЕЕВА ТАТЬЯНА ПАВЛОВНА УЧИТЕЛЬ АНГЛИЙСКОГО ЯЗЫКА  ГБОУ ГИМНАЗИЯ 399 САНКТ-ПЕТЕРБУРГ</vt:lpstr>
      <vt:lpstr>How many countries does Great Britain consist of? What is the official name of Great Britain?  </vt:lpstr>
      <vt:lpstr>       Which is the biggest island out of 5000 islands in the UK? </vt:lpstr>
      <vt:lpstr>     Match the countries to the capitals: England                             Scotland                              Wales                                  Northern Ireland                </vt:lpstr>
      <vt:lpstr>What is the population of Great Britain?</vt:lpstr>
      <vt:lpstr>What is the Union Jack?</vt:lpstr>
      <vt:lpstr>Which kind of sport was born in the UK?</vt:lpstr>
      <vt:lpstr>Name as many places of interest (sights) in London as you can.</vt:lpstr>
      <vt:lpstr> Who rules Great Britain? </vt:lpstr>
      <vt:lpstr>What are the most popular English hobbies?</vt:lpstr>
      <vt:lpstr>Which holidays do British people celebrate with the rest of Europe?</vt:lpstr>
      <vt:lpstr> When is Guy Fawkes* Night celebrated in Britain? </vt:lpstr>
      <vt:lpstr> What do people usually do at Guy Fawkes* Night? </vt:lpstr>
      <vt:lpstr> What is Pancake Day? When is it celebrated? </vt:lpstr>
      <vt:lpstr>  What is St. Valentine*s Day? When do people celebrate it? What do they send to the people they are in love with?  </vt:lpstr>
      <vt:lpstr> - What kind of holiday is Halloween? When is it celebrated? What do people do? </vt:lpstr>
      <vt:lpstr>Презентация PowerPoint</vt:lpstr>
      <vt:lpstr>Who lived in Sherwood forest?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  “SPOTLIGHT ON BRITAIN”</dc:title>
  <cp:lastModifiedBy>Татьяна Андреева</cp:lastModifiedBy>
  <cp:revision>4</cp:revision>
  <dcterms:modified xsi:type="dcterms:W3CDTF">2023-06-04T15:41:33Z</dcterms:modified>
</cp:coreProperties>
</file>