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D8518-D0E1-4635-BA46-0BDD6DAE0FF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874A-20F8-48E7-8629-A3BFE202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7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D874A-20F8-48E7-8629-A3BFE20287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5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D874A-20F8-48E7-8629-A3BFE20287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8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4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4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5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5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2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9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4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7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8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B593-4B53-4A1D-9C8F-AB4FE83029C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0B16-250F-43C8-8A69-CE10ACBD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5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совушки картинки для дет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6859436" cy="618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5085184"/>
            <a:ext cx="3854984" cy="1584176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Мешалкина Снежана Валерьевна</a:t>
            </a:r>
            <a:br>
              <a:rPr lang="ru-RU" sz="1800" b="1" i="1" dirty="0" smtClean="0"/>
            </a:br>
            <a:r>
              <a:rPr lang="ru-RU" sz="1800" b="1" i="1" dirty="0" smtClean="0"/>
              <a:t>учитель английского языка </a:t>
            </a:r>
            <a:br>
              <a:rPr lang="ru-RU" sz="1800" b="1" i="1" dirty="0" smtClean="0"/>
            </a:br>
            <a:r>
              <a:rPr lang="ru-RU" sz="1800" b="1" i="1" dirty="0" smtClean="0"/>
              <a:t>МБОУ «СОШ№8 </a:t>
            </a:r>
            <a:r>
              <a:rPr lang="ru-RU" sz="1800" b="1" i="1" dirty="0" err="1" smtClean="0"/>
              <a:t>г.Горно-Алтайска</a:t>
            </a:r>
            <a:r>
              <a:rPr lang="ru-RU" sz="1800" b="1" i="1" dirty="0" smtClean="0"/>
              <a:t>»</a:t>
            </a:r>
            <a:endParaRPr lang="ru-RU" sz="18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3553" y="340851"/>
            <a:ext cx="385498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/>
              <a:t>Презентация к уроку </a:t>
            </a:r>
            <a:r>
              <a:rPr lang="en-US" sz="1800" b="1" i="1" dirty="0" smtClean="0"/>
              <a:t> </a:t>
            </a:r>
            <a:r>
              <a:rPr lang="ru-RU" sz="1800" b="1" i="1" dirty="0" smtClean="0"/>
              <a:t>по</a:t>
            </a:r>
            <a:r>
              <a:rPr lang="en-US" sz="1800" b="1" i="1" dirty="0" smtClean="0"/>
              <a:t> </a:t>
            </a:r>
            <a:r>
              <a:rPr lang="ru-RU" sz="1800" b="1" i="1" dirty="0" smtClean="0"/>
              <a:t> учебному предмету «Английский язык» в 4 классе</a:t>
            </a:r>
          </a:p>
          <a:p>
            <a:r>
              <a:rPr lang="ru-RU" sz="1800" b="1" i="1" dirty="0" smtClean="0"/>
              <a:t>к УМК </a:t>
            </a:r>
            <a:r>
              <a:rPr lang="en-US" sz="1800" b="1" i="1" dirty="0" smtClean="0"/>
              <a:t>Rainbow English 4</a:t>
            </a:r>
            <a:r>
              <a:rPr lang="ru-RU" sz="1800" b="1" i="1" dirty="0" smtClean="0"/>
              <a:t> </a:t>
            </a:r>
            <a:r>
              <a:rPr lang="en-US" sz="1800" b="1" i="1" dirty="0" smtClean="0"/>
              <a:t>Unit 7 Step 1</a:t>
            </a:r>
            <a:r>
              <a:rPr lang="ru-RU" sz="1800" b="1" i="1" dirty="0" smtClean="0"/>
              <a:t> на тему</a:t>
            </a:r>
            <a:endParaRPr lang="en-US" sz="1800" b="1" i="1" dirty="0" smtClean="0"/>
          </a:p>
          <a:p>
            <a:r>
              <a:rPr lang="ru-RU" sz="1800" b="1" i="1" dirty="0" smtClean="0"/>
              <a:t>«</a:t>
            </a:r>
            <a:r>
              <a:rPr lang="ru-RU" sz="1800" b="1" i="1" dirty="0"/>
              <a:t>В выходные. Правильные глаголы </a:t>
            </a:r>
            <a:r>
              <a:rPr lang="ru-RU" sz="1800" b="1" i="1" dirty="0" smtClean="0"/>
              <a:t>и глагол </a:t>
            </a:r>
            <a:r>
              <a:rPr lang="en-US" sz="1800" b="1" i="1" dirty="0" smtClean="0"/>
              <a:t>to be </a:t>
            </a:r>
            <a:r>
              <a:rPr lang="ru-RU" sz="1800" b="1" i="1" dirty="0" smtClean="0"/>
              <a:t>в </a:t>
            </a:r>
            <a:r>
              <a:rPr lang="ru-RU" sz="1800" b="1" i="1" dirty="0"/>
              <a:t>прошедшем времени.»</a:t>
            </a:r>
          </a:p>
        </p:txBody>
      </p:sp>
    </p:spTree>
    <p:extLst>
      <p:ext uri="{BB962C8B-B14F-4D97-AF65-F5344CB8AC3E}">
        <p14:creationId xmlns:p14="http://schemas.microsoft.com/office/powerpoint/2010/main" val="40791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ÐÐ°ÑÑÐ¸Ð½ÐºÐ¸ Ð¿Ð¾ Ð·Ð°Ð¿ÑÐ¾ÑÑ past simple Ð¾ÐºÐ¾Ð½ÑÐ°Ð½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768752" cy="361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Past Simple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простое прошедшее время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1547664" y="1628800"/>
            <a:ext cx="172819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3563888" y="1583551"/>
            <a:ext cx="648072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55976" y="1569425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Arial Black" pitchFamily="34" charset="0"/>
              </a:rPr>
              <a:t>ed</a:t>
            </a:r>
            <a:endParaRPr lang="ru-RU" sz="3200" b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15420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open - </a:t>
            </a:r>
            <a:r>
              <a:rPr lang="ru-RU" sz="2800" b="1" dirty="0" smtClean="0"/>
              <a:t>открывает</a:t>
            </a:r>
            <a:endParaRPr lang="de-DE" sz="2800" b="1" dirty="0" smtClean="0"/>
          </a:p>
          <a:p>
            <a:r>
              <a:rPr lang="de-DE" sz="2800" b="1" dirty="0" err="1" smtClean="0"/>
              <a:t>open</a:t>
            </a:r>
            <a:r>
              <a:rPr lang="de-DE" sz="2800" b="1" u="sng" dirty="0" err="1" smtClean="0">
                <a:solidFill>
                  <a:srgbClr val="FF0000"/>
                </a:solidFill>
              </a:rPr>
              <a:t>ed</a:t>
            </a:r>
            <a:r>
              <a:rPr lang="ru-RU" sz="2800" b="1" dirty="0" smtClean="0"/>
              <a:t> - открыл</a:t>
            </a:r>
            <a:endParaRPr lang="ru-RU" sz="2800" b="1" dirty="0"/>
          </a:p>
        </p:txBody>
      </p:sp>
      <p:pic>
        <p:nvPicPr>
          <p:cNvPr id="11" name="Picture 2" descr="Картинки по запросу &quot;картинка учител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9774"/>
            <a:ext cx="165029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Last weekend general Green….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7058"/>
            <a:ext cx="7200800" cy="523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9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Послушай и скажи, какие из этих продуктов были, а каких не было в магазине</a:t>
            </a:r>
            <a:endParaRPr lang="ru-RU" sz="3600" dirty="0"/>
          </a:p>
        </p:txBody>
      </p:sp>
      <p:pic>
        <p:nvPicPr>
          <p:cNvPr id="5" name="14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00" y="1412776"/>
            <a:ext cx="406400" cy="406400"/>
          </a:xfrm>
        </p:spPr>
      </p:pic>
      <p:sp>
        <p:nvSpPr>
          <p:cNvPr id="6" name="TextBox 5"/>
          <p:cNvSpPr txBox="1"/>
          <p:nvPr/>
        </p:nvSpPr>
        <p:spPr>
          <a:xfrm>
            <a:off x="539552" y="19888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Образец:</a:t>
            </a:r>
          </a:p>
          <a:p>
            <a:pPr algn="ctr"/>
            <a:r>
              <a:rPr lang="ru-RU" sz="2400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There were </a:t>
            </a:r>
            <a:r>
              <a:rPr lang="en-US" sz="2400" b="1" dirty="0" smtClean="0"/>
              <a:t>some tomatoe</a:t>
            </a:r>
            <a:r>
              <a:rPr lang="en-US" sz="2400" b="1" dirty="0" smtClean="0">
                <a:solidFill>
                  <a:srgbClr val="FF0000"/>
                </a:solidFill>
              </a:rPr>
              <a:t>s </a:t>
            </a:r>
            <a:r>
              <a:rPr lang="en-US" sz="2400" b="1" dirty="0" smtClean="0"/>
              <a:t>in the shop.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There were no</a:t>
            </a:r>
            <a:r>
              <a:rPr lang="en-US" sz="2400" b="1" dirty="0" smtClean="0"/>
              <a:t> grape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/>
              <a:t> there. 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6"/>
            <a:ext cx="6840760" cy="363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6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4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1412776"/>
            <a:ext cx="406400" cy="406400"/>
          </a:xfrm>
        </p:spPr>
      </p:pic>
      <p:sp>
        <p:nvSpPr>
          <p:cNvPr id="6" name="TextBox 5"/>
          <p:cNvSpPr txBox="1"/>
          <p:nvPr/>
        </p:nvSpPr>
        <p:spPr>
          <a:xfrm>
            <a:off x="827584" y="4330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Образец:</a:t>
            </a:r>
          </a:p>
          <a:p>
            <a:pPr algn="ctr"/>
            <a:r>
              <a:rPr lang="ru-RU" sz="2400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There were </a:t>
            </a:r>
            <a:r>
              <a:rPr lang="en-US" sz="2400" b="1" dirty="0" smtClean="0"/>
              <a:t>some tomatoe</a:t>
            </a:r>
            <a:r>
              <a:rPr lang="en-US" sz="2400" b="1" dirty="0" smtClean="0">
                <a:solidFill>
                  <a:srgbClr val="FF0000"/>
                </a:solidFill>
              </a:rPr>
              <a:t>s </a:t>
            </a:r>
            <a:r>
              <a:rPr lang="en-US" sz="2400" b="1" dirty="0" smtClean="0"/>
              <a:t>in the shop.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There were no</a:t>
            </a:r>
            <a:r>
              <a:rPr lang="en-US" sz="2400" b="1" dirty="0" smtClean="0"/>
              <a:t> grape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/>
              <a:t> there. 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7" y="1222999"/>
            <a:ext cx="5549030" cy="29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72514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There were </a:t>
            </a:r>
            <a:r>
              <a:rPr lang="en-US" sz="2400" dirty="0" smtClean="0"/>
              <a:t>some tomato</a:t>
            </a:r>
            <a:r>
              <a:rPr lang="en-US" sz="2400" b="1" dirty="0" smtClean="0">
                <a:solidFill>
                  <a:srgbClr val="FF0000"/>
                </a:solidFill>
              </a:rPr>
              <a:t>es</a:t>
            </a:r>
            <a:r>
              <a:rPr lang="en-US" sz="2400" dirty="0" smtClean="0"/>
              <a:t>, banana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, apple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 the shop.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There were no </a:t>
            </a:r>
            <a:r>
              <a:rPr lang="en-US" sz="2400" dirty="0" smtClean="0"/>
              <a:t>orange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, cornflake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, chocolate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, egg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 there.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There was </a:t>
            </a:r>
            <a:r>
              <a:rPr lang="en-US" sz="2400" dirty="0" smtClean="0"/>
              <a:t>some ham, tea, sugar, milk and mineral water.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There was </a:t>
            </a:r>
            <a:r>
              <a:rPr lang="en-US" sz="2400" dirty="0" smtClean="0"/>
              <a:t>no yogurt, butter, cheese in the shop.</a:t>
            </a:r>
            <a:endParaRPr lang="ru-RU" sz="2400" dirty="0"/>
          </a:p>
        </p:txBody>
      </p:sp>
      <p:sp>
        <p:nvSpPr>
          <p:cNvPr id="8" name="Нашивка 7"/>
          <p:cNvSpPr/>
          <p:nvPr/>
        </p:nvSpPr>
        <p:spPr>
          <a:xfrm>
            <a:off x="827584" y="1772816"/>
            <a:ext cx="432048" cy="28803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66001" y="2348880"/>
            <a:ext cx="432048" cy="28803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851310" y="2636912"/>
            <a:ext cx="432048" cy="28803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3563888" y="1772816"/>
            <a:ext cx="432048" cy="28803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3563888" y="2367147"/>
            <a:ext cx="432048" cy="28803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3543939" y="2893002"/>
            <a:ext cx="432048" cy="28803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543939" y="3821543"/>
            <a:ext cx="432048" cy="28803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2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0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build="p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31224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Поработайте  в  парах.  Глядя  на  картинку,  задайте  несколько  вопросов  о  том,  что  было  вчера  на  полках  в  магазине.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632848" cy="26208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u="sng" dirty="0" smtClean="0"/>
              <a:t>Образец:</a:t>
            </a:r>
          </a:p>
          <a:p>
            <a:pPr>
              <a:buFontTx/>
              <a:buChar char="-"/>
            </a:pPr>
            <a:r>
              <a:rPr lang="en-US" b="1" dirty="0" smtClean="0"/>
              <a:t>Was  there  any  sugar  in  the  shop?</a:t>
            </a:r>
            <a:endParaRPr lang="ru-RU" b="1" dirty="0" smtClean="0"/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C000"/>
                </a:solidFill>
              </a:rPr>
              <a:t>Yes,  there  was.</a:t>
            </a:r>
            <a:endParaRPr lang="ru-RU" b="1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en-US" b="1" dirty="0" smtClean="0"/>
              <a:t>Were  there  any  grapes  in  the  shop?</a:t>
            </a:r>
            <a:endParaRPr lang="ru-RU" b="1" dirty="0" smtClean="0"/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C000"/>
                </a:solidFill>
              </a:rPr>
              <a:t>No,  there  weren’t.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AutoShape 2" descr="https://reader.lecta.rosuchebnik.ru/read/7799-63/data/bg4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1848"/>
            <a:ext cx="4104456" cy="284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4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Посмотри  на  картинку  и  скажи,  что  было  и  чего  не  было  в  холодильнике  у  госпожи  Браун  (</a:t>
            </a:r>
            <a:r>
              <a:rPr lang="ru-RU" sz="2800" b="1" dirty="0" err="1" smtClean="0">
                <a:solidFill>
                  <a:srgbClr val="00B050"/>
                </a:solidFill>
              </a:rPr>
              <a:t>Mrs</a:t>
            </a:r>
            <a:r>
              <a:rPr lang="ru-RU" sz="2800" b="1" dirty="0" smtClean="0">
                <a:solidFill>
                  <a:srgbClr val="00B050"/>
                </a:solidFill>
              </a:rPr>
              <a:t>.  </a:t>
            </a:r>
            <a:r>
              <a:rPr lang="ru-RU" sz="2800" b="1" dirty="0" err="1" smtClean="0">
                <a:solidFill>
                  <a:srgbClr val="00B050"/>
                </a:solidFill>
              </a:rPr>
              <a:t>Brown</a:t>
            </a:r>
            <a:r>
              <a:rPr lang="ru-RU" sz="2800" b="1" dirty="0" smtClean="0">
                <a:solidFill>
                  <a:srgbClr val="00B050"/>
                </a:solidFill>
              </a:rPr>
              <a:t>)  вчера  утром.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509120"/>
            <a:ext cx="8496944" cy="2232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 was  a  </a:t>
            </a:r>
            <a:r>
              <a:rPr lang="en-US" b="1" u="sng" dirty="0" smtClean="0">
                <a:solidFill>
                  <a:srgbClr val="FF0000"/>
                </a:solidFill>
              </a:rPr>
              <a:t>pizza</a:t>
            </a:r>
            <a:r>
              <a:rPr lang="en-US" dirty="0" smtClean="0"/>
              <a:t>  in  the  fridge. 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There  was  a  ...</a:t>
            </a:r>
            <a:r>
              <a:rPr lang="ru-RU" dirty="0" smtClean="0"/>
              <a:t>          </a:t>
            </a:r>
            <a:r>
              <a:rPr lang="en-US" dirty="0" smtClean="0"/>
              <a:t>         in  the  fridge.  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There  was  a  ...</a:t>
            </a:r>
            <a:r>
              <a:rPr lang="ru-RU" dirty="0" smtClean="0"/>
              <a:t> </a:t>
            </a:r>
            <a:r>
              <a:rPr lang="en-US" dirty="0" smtClean="0"/>
              <a:t>                                           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There  was  a  ... 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600400" cy="312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501317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cucumber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553639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tomato in the fridge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605961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cake in the fridge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13126"/>
            <a:ext cx="8496944" cy="2232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 was  some  bacon  in  the  fridge.  </a:t>
            </a:r>
          </a:p>
          <a:p>
            <a:pPr marL="0" indent="0">
              <a:buNone/>
            </a:pPr>
            <a:r>
              <a:rPr lang="en-US" dirty="0" smtClean="0"/>
              <a:t>There  was  some  ...                       in  the  fridge.  </a:t>
            </a:r>
          </a:p>
          <a:p>
            <a:pPr marL="0" indent="0">
              <a:buNone/>
            </a:pPr>
            <a:r>
              <a:rPr lang="en-US" dirty="0" smtClean="0"/>
              <a:t>There  was  some  ...                                       . </a:t>
            </a:r>
          </a:p>
          <a:p>
            <a:pPr marL="0" indent="0">
              <a:buNone/>
            </a:pPr>
            <a:r>
              <a:rPr lang="en-US" dirty="0" smtClean="0"/>
              <a:t>There  was  some  ...                                        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34" y="260648"/>
            <a:ext cx="3600400" cy="312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6671" y="429309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milk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481631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cheese in the fridge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33953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mineral water in the fridge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13126"/>
            <a:ext cx="8496944" cy="2232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 were  some  ice  creams  in  the  fridge.  There  were  some  ...                      in  the  fridge.  </a:t>
            </a:r>
          </a:p>
          <a:p>
            <a:pPr marL="0" indent="0">
              <a:buNone/>
            </a:pPr>
            <a:r>
              <a:rPr lang="en-US" dirty="0" smtClean="0"/>
              <a:t>There  were  some  ... .  </a:t>
            </a:r>
          </a:p>
          <a:p>
            <a:pPr marL="0" indent="0">
              <a:buNone/>
            </a:pPr>
            <a:r>
              <a:rPr lang="en-US" dirty="0" smtClean="0"/>
              <a:t>There  were  some  ... 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34" y="260648"/>
            <a:ext cx="3600400" cy="312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42210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apples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5733" y="474917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oranges in the fridge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5733" y="527239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eggs in the fridge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13126"/>
            <a:ext cx="8496944" cy="2232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was no ... </a:t>
            </a:r>
            <a:r>
              <a:rPr lang="en-US" dirty="0" smtClean="0"/>
              <a:t>       in </a:t>
            </a:r>
            <a:r>
              <a:rPr lang="en-US" dirty="0"/>
              <a:t>the fridge.</a:t>
            </a:r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was no </a:t>
            </a:r>
            <a:r>
              <a:rPr lang="en-US" dirty="0" smtClean="0"/>
              <a:t>...          </a:t>
            </a:r>
            <a:r>
              <a:rPr lang="en-US" dirty="0"/>
              <a:t>in the </a:t>
            </a:r>
            <a:r>
              <a:rPr lang="en-US" dirty="0" smtClean="0"/>
              <a:t>fridge.</a:t>
            </a:r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were no </a:t>
            </a:r>
            <a:r>
              <a:rPr lang="en-US" dirty="0" smtClean="0"/>
              <a:t>... 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were no </a:t>
            </a:r>
            <a:r>
              <a:rPr lang="en-US" dirty="0" smtClean="0"/>
              <a:t>... </a:t>
            </a:r>
            <a:r>
              <a:rPr lang="en-US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34" y="260648"/>
            <a:ext cx="3600400" cy="312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7155" y="377307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ham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7155" y="4283951"/>
            <a:ext cx="143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yogurt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481631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grapes in the fridge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9302" y="533953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bananas in the fridge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Выбери  правильную  форму  глагола,  чтобы  закончить  эти предложения.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424936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1)Yesterday </a:t>
            </a:r>
            <a:r>
              <a:rPr lang="en-US" sz="2000" dirty="0"/>
              <a:t>it (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was/were</a:t>
            </a:r>
            <a:r>
              <a:rPr lang="en-US" sz="2000" dirty="0"/>
              <a:t>) rainy and cold. There </a:t>
            </a:r>
            <a:r>
              <a:rPr lang="en-US" sz="2000" dirty="0" smtClean="0"/>
              <a:t>(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was/were</a:t>
            </a:r>
            <a:r>
              <a:rPr lang="en-US" sz="2000" dirty="0"/>
              <a:t>) no children in the parks. </a:t>
            </a:r>
          </a:p>
          <a:p>
            <a:pPr marL="0" indent="0">
              <a:buNone/>
            </a:pPr>
            <a:r>
              <a:rPr lang="en-US" sz="2000" dirty="0" smtClean="0"/>
              <a:t>2)Last </a:t>
            </a:r>
            <a:r>
              <a:rPr lang="en-US" sz="2000" dirty="0"/>
              <a:t>year </a:t>
            </a:r>
            <a:r>
              <a:rPr lang="en-US" sz="2000" dirty="0" smtClean="0"/>
              <a:t>there </a:t>
            </a:r>
            <a:r>
              <a:rPr lang="en-US" sz="2000" dirty="0"/>
              <a:t>(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was/were</a:t>
            </a:r>
            <a:r>
              <a:rPr lang="en-US" sz="2000" dirty="0"/>
              <a:t>) two cinemas and one hotel in </a:t>
            </a:r>
            <a:r>
              <a:rPr lang="en-US" sz="2000" dirty="0" smtClean="0"/>
              <a:t>Apple Street</a:t>
            </a:r>
            <a:r>
              <a:rPr lang="en-US" sz="2000" dirty="0"/>
              <a:t>. There (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is/are</a:t>
            </a:r>
            <a:r>
              <a:rPr lang="en-US" sz="2000" dirty="0"/>
              <a:t>) one cinema and two hotels there </a:t>
            </a:r>
            <a:r>
              <a:rPr lang="en-US" sz="2000" dirty="0" smtClean="0"/>
              <a:t>now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 smtClean="0"/>
              <a:t>3)What </a:t>
            </a:r>
            <a:r>
              <a:rPr lang="en-US" sz="2000" dirty="0"/>
              <a:t>(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was/were</a:t>
            </a:r>
            <a:r>
              <a:rPr lang="en-US" sz="2000" dirty="0"/>
              <a:t>) there in the middle of the </a:t>
            </a:r>
            <a:r>
              <a:rPr lang="en-US" sz="2000" dirty="0" smtClean="0"/>
              <a:t>room</a:t>
            </a:r>
            <a:r>
              <a:rPr lang="en-US" sz="2000" dirty="0"/>
              <a:t>? There (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was/were</a:t>
            </a:r>
            <a:r>
              <a:rPr lang="en-US" sz="2000" dirty="0"/>
              <a:t>) a table and four chairs there. </a:t>
            </a:r>
          </a:p>
          <a:p>
            <a:pPr marL="0" indent="0">
              <a:buNone/>
            </a:pPr>
            <a:r>
              <a:rPr lang="en-US" sz="2000" dirty="0" smtClean="0"/>
              <a:t>4) </a:t>
            </a:r>
            <a:r>
              <a:rPr lang="en-US" sz="2000" dirty="0"/>
              <a:t>There (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was/were</a:t>
            </a:r>
            <a:r>
              <a:rPr lang="en-US" sz="2000" dirty="0"/>
              <a:t>) four desks and a teacher’s table </a:t>
            </a:r>
            <a:r>
              <a:rPr lang="en-US" sz="2000" dirty="0" smtClean="0"/>
              <a:t>in </a:t>
            </a:r>
            <a:r>
              <a:rPr lang="en-US" sz="2000" dirty="0"/>
              <a:t>the classroom.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5)There </a:t>
            </a:r>
            <a:r>
              <a:rPr lang="en-US" sz="2000" dirty="0"/>
              <a:t>(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was/were</a:t>
            </a:r>
            <a:r>
              <a:rPr lang="en-US" sz="2000" dirty="0"/>
              <a:t>) some juice and </a:t>
            </a:r>
            <a:r>
              <a:rPr lang="en-US" sz="2000" dirty="0" smtClean="0"/>
              <a:t>some </a:t>
            </a:r>
            <a:r>
              <a:rPr lang="en-US" sz="2000" dirty="0"/>
              <a:t>vegetables on the kitchen table. </a:t>
            </a:r>
          </a:p>
          <a:p>
            <a:pPr marL="0" indent="0">
              <a:buNone/>
            </a:pPr>
            <a:r>
              <a:rPr lang="en-US" sz="2000" dirty="0" smtClean="0"/>
              <a:t>6) </a:t>
            </a:r>
            <a:r>
              <a:rPr lang="en-US" sz="2000" dirty="0"/>
              <a:t>There (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was/were</a:t>
            </a:r>
            <a:r>
              <a:rPr lang="en-US" sz="2000" dirty="0"/>
              <a:t>) some vegetables and some juice on the </a:t>
            </a:r>
            <a:r>
              <a:rPr lang="en-US" sz="2000" dirty="0" smtClean="0"/>
              <a:t>kitchen table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 smtClean="0"/>
              <a:t>7) </a:t>
            </a:r>
            <a:r>
              <a:rPr lang="en-US" sz="2000" dirty="0"/>
              <a:t>There (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was/were</a:t>
            </a:r>
            <a:r>
              <a:rPr lang="en-US" sz="2000" dirty="0"/>
              <a:t>) a bus stop and a pet shop </a:t>
            </a:r>
            <a:r>
              <a:rPr lang="en-US" sz="2000" dirty="0" smtClean="0"/>
              <a:t>in </a:t>
            </a:r>
            <a:r>
              <a:rPr lang="en-US" sz="2000" dirty="0"/>
              <a:t>front of John’s house. </a:t>
            </a:r>
          </a:p>
          <a:p>
            <a:pPr marL="0" indent="0">
              <a:buNone/>
            </a:pPr>
            <a:r>
              <a:rPr lang="en-US" sz="2000" dirty="0" smtClean="0"/>
              <a:t>8) </a:t>
            </a:r>
            <a:r>
              <a:rPr lang="en-US" sz="2000" dirty="0"/>
              <a:t>There (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was/were</a:t>
            </a:r>
            <a:r>
              <a:rPr lang="en-US" sz="2000" dirty="0"/>
              <a:t>) a lot of </a:t>
            </a:r>
            <a:r>
              <a:rPr lang="en-US" sz="2000" dirty="0" smtClean="0"/>
              <a:t>new </a:t>
            </a:r>
            <a:r>
              <a:rPr lang="en-US" sz="2000" dirty="0"/>
              <a:t>toys in the toy shop yesterday.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1907704" y="1988840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547622" y="1484784"/>
            <a:ext cx="648072" cy="4320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ед.ч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Минус 5"/>
          <p:cNvSpPr/>
          <p:nvPr/>
        </p:nvSpPr>
        <p:spPr>
          <a:xfrm>
            <a:off x="1574015" y="2204864"/>
            <a:ext cx="288032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6804248" y="2204864"/>
            <a:ext cx="1152128" cy="1800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50463" y="2002520"/>
            <a:ext cx="576064" cy="306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948264" y="1484784"/>
            <a:ext cx="1224136" cy="4320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мн.ч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Минус 9"/>
          <p:cNvSpPr/>
          <p:nvPr/>
        </p:nvSpPr>
        <p:spPr>
          <a:xfrm>
            <a:off x="3275856" y="2852936"/>
            <a:ext cx="1656184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59240" y="2564904"/>
            <a:ext cx="576064" cy="3960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563888" y="2263220"/>
            <a:ext cx="1224136" cy="37804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мн.ч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Минус 12"/>
          <p:cNvSpPr/>
          <p:nvPr/>
        </p:nvSpPr>
        <p:spPr>
          <a:xfrm>
            <a:off x="1112243" y="3118548"/>
            <a:ext cx="1499608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3528" y="2962314"/>
            <a:ext cx="360040" cy="265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331640" y="2762926"/>
            <a:ext cx="936104" cy="1993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ед.ч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259632" y="3334572"/>
            <a:ext cx="540060" cy="3824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7812360" y="3525802"/>
            <a:ext cx="936104" cy="19123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88224" y="3308197"/>
            <a:ext cx="540060" cy="3824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7960104" y="2876029"/>
            <a:ext cx="648072" cy="4320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ед.ч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Минус 19"/>
          <p:cNvSpPr/>
          <p:nvPr/>
        </p:nvSpPr>
        <p:spPr>
          <a:xfrm>
            <a:off x="2411760" y="4221088"/>
            <a:ext cx="1312077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2421138" y="4581128"/>
            <a:ext cx="1312077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2411760" y="4941168"/>
            <a:ext cx="2007841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2421138" y="5301208"/>
            <a:ext cx="1312077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2421138" y="5733256"/>
            <a:ext cx="2150862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907704" y="4005064"/>
            <a:ext cx="57606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59240" y="3618219"/>
            <a:ext cx="1224136" cy="37804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мн.ч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7" name="Овал 26"/>
          <p:cNvSpPr/>
          <p:nvPr/>
        </p:nvSpPr>
        <p:spPr>
          <a:xfrm>
            <a:off x="1259632" y="4365104"/>
            <a:ext cx="54006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915816" y="4221088"/>
            <a:ext cx="1872208" cy="2160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неис.сущ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07704" y="4653136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3557958" y="4545124"/>
            <a:ext cx="848163" cy="2160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мн.ч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1403648" y="5085184"/>
            <a:ext cx="458399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2885052" y="4923348"/>
            <a:ext cx="848163" cy="2160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ед.ч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907704" y="5445224"/>
            <a:ext cx="57606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3571438" y="5286075"/>
            <a:ext cx="848163" cy="2160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мн.ч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556</Words>
  <Application>Microsoft Office PowerPoint</Application>
  <PresentationFormat>Экран (4:3)</PresentationFormat>
  <Paragraphs>76</Paragraphs>
  <Slides>11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Мешалкина Снежана Валерьевна учитель английского языка  МБОУ «СОШ№8 г.Горно-Алтайска»</vt:lpstr>
      <vt:lpstr>Послушай и скажи, какие из этих продуктов были, а каких не было в магазине</vt:lpstr>
      <vt:lpstr>Презентация PowerPoint</vt:lpstr>
      <vt:lpstr>Поработайте  в  парах.  Глядя  на  картинку,  задайте  несколько  вопросов  о  том,  что  было  вчера  на  полках  в  магазине.</vt:lpstr>
      <vt:lpstr>Посмотри  на  картинку  и  скажи,  что  было  и  чего  не  было  в  холодильнике  у  госпожи  Браун  (Mrs.  Brown)  вчера  утром.</vt:lpstr>
      <vt:lpstr>Презентация PowerPoint</vt:lpstr>
      <vt:lpstr>Презентация PowerPoint</vt:lpstr>
      <vt:lpstr>Презентация PowerPoint</vt:lpstr>
      <vt:lpstr>Выбери  правильную  форму  глагола,  чтобы  закончить  эти предложения.</vt:lpstr>
      <vt:lpstr>Past Simple простое прошедшее время</vt:lpstr>
      <vt:lpstr>Last weekend general Green….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Снежана Мешалкина</dc:creator>
  <cp:lastModifiedBy>Снежана Мешалкина</cp:lastModifiedBy>
  <cp:revision>16</cp:revision>
  <dcterms:created xsi:type="dcterms:W3CDTF">2020-03-23T08:33:07Z</dcterms:created>
  <dcterms:modified xsi:type="dcterms:W3CDTF">2022-03-17T14:20:36Z</dcterms:modified>
</cp:coreProperties>
</file>