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309" r:id="rId22"/>
    <p:sldId id="310" r:id="rId23"/>
    <p:sldId id="31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66CC"/>
    <a:srgbClr val="00FF00"/>
    <a:srgbClr val="99CCFF"/>
    <a:srgbClr val="FFCCCC"/>
    <a:srgbClr val="33CC33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C42B-4EFF-47A7-8BD6-A1A7111276E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E314-130F-4AF6-A147-B7DCADA3E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5324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C42B-4EFF-47A7-8BD6-A1A7111276E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E314-130F-4AF6-A147-B7DCADA3E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528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C42B-4EFF-47A7-8BD6-A1A7111276E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E314-130F-4AF6-A147-B7DCADA3E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175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C42B-4EFF-47A7-8BD6-A1A7111276E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E314-130F-4AF6-A147-B7DCADA3E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44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C42B-4EFF-47A7-8BD6-A1A7111276E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E314-130F-4AF6-A147-B7DCADA3E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40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C42B-4EFF-47A7-8BD6-A1A7111276E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E314-130F-4AF6-A147-B7DCADA3E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144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C42B-4EFF-47A7-8BD6-A1A7111276E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E314-130F-4AF6-A147-B7DCADA3E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979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C42B-4EFF-47A7-8BD6-A1A7111276E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E314-130F-4AF6-A147-B7DCADA3E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879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C42B-4EFF-47A7-8BD6-A1A7111276E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E314-130F-4AF6-A147-B7DCADA3E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777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C42B-4EFF-47A7-8BD6-A1A7111276E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E314-130F-4AF6-A147-B7DCADA3E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172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C42B-4EFF-47A7-8BD6-A1A7111276E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E314-130F-4AF6-A147-B7DCADA3E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149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1000"/>
            <a:lum/>
          </a:blip>
          <a:srcRect/>
          <a:stretch>
            <a:fillRect t="-60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EC42B-4EFF-47A7-8BD6-A1A7111276E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FE314-130F-4AF6-A147-B7DCADA3E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355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2708" y="323557"/>
            <a:ext cx="1122711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Презентация к уроку по учебному предмету </a:t>
            </a:r>
          </a:p>
          <a:p>
            <a:r>
              <a:rPr lang="ru-RU" sz="4400" b="1" dirty="0" smtClean="0"/>
              <a:t>«Английский язык» в 5 классе</a:t>
            </a:r>
          </a:p>
          <a:p>
            <a:r>
              <a:rPr lang="ru-RU" sz="4400" b="1" dirty="0" smtClean="0"/>
              <a:t>н</a:t>
            </a:r>
            <a:r>
              <a:rPr lang="ru-RU" sz="4400" b="1" dirty="0" smtClean="0"/>
              <a:t>а тему «Школьные предметы»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64369" y="4811150"/>
            <a:ext cx="65970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Абрамова Анастасия Александровна</a:t>
            </a:r>
          </a:p>
          <a:p>
            <a:r>
              <a:rPr lang="ru-RU" sz="3200" dirty="0" smtClean="0"/>
              <a:t>Учитель английского языка</a:t>
            </a:r>
          </a:p>
          <a:p>
            <a:r>
              <a:rPr lang="ru-RU" sz="3200" dirty="0" smtClean="0"/>
              <a:t>ГБОУ СОШ №1798 г.Москва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64906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http://www.clipartsuggest.com/images/361/computer-research-clipart-cliparthut-free-clipart-ZxDiph-cli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1052" y="2262432"/>
            <a:ext cx="4408547" cy="37668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94892" y="548640"/>
            <a:ext cx="57899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Информатика</a:t>
            </a:r>
            <a:endParaRPr lang="ru-RU" sz="7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 descr="https://images.freeimages.com/images/large-previews/b4c/neverending-love-song-1153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4536" y="2082465"/>
            <a:ext cx="4172522" cy="41725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46918" y="422030"/>
            <a:ext cx="33805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Музыка</a:t>
            </a:r>
            <a:endParaRPr lang="ru-RU" sz="7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ic3.kidstaff.net/pictures_user/18/105466/20560017/105466_20170129060940_6847_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9957" y="2363420"/>
            <a:ext cx="5140304" cy="36153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88788" y="478301"/>
            <a:ext cx="52841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Физкультура</a:t>
            </a:r>
            <a:endParaRPr lang="ru-RU" sz="7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www.toyway.ru/upload/iblock/a2b/a2b69a8eea7db03fcfb5e9d07ae0ec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4707" y="1595008"/>
            <a:ext cx="3592689" cy="47620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38954" y="196947"/>
            <a:ext cx="47923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Литература</a:t>
            </a:r>
            <a:endParaRPr lang="ru-RU" sz="7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booksiti.net.ru/books/33115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8391" y="1756117"/>
            <a:ext cx="3414938" cy="44169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06240" y="281353"/>
            <a:ext cx="43425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География</a:t>
            </a:r>
            <a:endParaRPr lang="ru-RU" sz="7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https://im0-tub-ru.yandex.net/i?id=3b8b3f1382d64d8ff21880e576a2ccc7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9425" y="2070380"/>
            <a:ext cx="4226783" cy="43534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90646" y="393895"/>
            <a:ext cx="397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Биология</a:t>
            </a:r>
            <a:endParaRPr lang="ru-RU" sz="7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900igr.net/up/datai/248862/0003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6239" y="2074427"/>
            <a:ext cx="4075226" cy="40752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30991" y="379827"/>
            <a:ext cx="51394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Математика</a:t>
            </a:r>
            <a:endParaRPr lang="ru-RU" sz="72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 descr="http://freewallpapersworld.com/ui/images/16/WDF_2175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2617" y="2360631"/>
            <a:ext cx="4429525" cy="38533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81157" y="689316"/>
            <a:ext cx="44694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Рисование</a:t>
            </a:r>
            <a:endParaRPr lang="ru-RU" sz="72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7771" y="196947"/>
            <a:ext cx="483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What is your </a:t>
            </a:r>
            <a:r>
              <a:rPr lang="en-US" sz="2800" b="1" dirty="0" err="1" smtClean="0"/>
              <a:t>favourite</a:t>
            </a:r>
            <a:r>
              <a:rPr lang="en-US" sz="2800" b="1" dirty="0" smtClean="0"/>
              <a:t> subject?</a:t>
            </a:r>
            <a:endParaRPr lang="ru-RU" sz="28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86598" y="1043219"/>
          <a:ext cx="8018580" cy="5104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716"/>
                <a:gridCol w="1603716"/>
                <a:gridCol w="1603716"/>
                <a:gridCol w="1603716"/>
                <a:gridCol w="1603716"/>
              </a:tblGrid>
              <a:tr h="850727"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Tanya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Lena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Slava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Misha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5072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Russian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5072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Literature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5072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English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50727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Maths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5072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History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434" name="Picture 2" descr="http://eduportal44.ru/npo/Pl-4/proftex/SiteAssets/SitePages/%D0%9A%D0%B0%D0%BB%D0%B5%D0%BD%D0%B4%D0%B0%D1%80%D1%8C%20%D0%BF%D1%80%D0%BE%D1%84%D0%BE%D1%80%D0%B8%D0%B5%D0%BD%D1%82%D0%B0%D1%86%D0%B8%D0%BE%D0%BD%D0%BD%D1%8B%D1%85%20%D0%BC%D0%B5%D1%80%D0%BE%D0%BF%D1%80%D0%B8%D1%8F%D1%82%D0%B8%D0%B9/%D0%B7%D0%B5%D0%BB%D0%B5%D0%BD%D0%B0%D1%8F%20%D0%B3%D0%B0%D0%BB%D0%BE%D1%87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0819" y="2028679"/>
            <a:ext cx="594749" cy="594749"/>
          </a:xfrm>
          <a:prstGeom prst="rect">
            <a:avLst/>
          </a:prstGeom>
          <a:noFill/>
        </p:spPr>
      </p:pic>
      <p:pic>
        <p:nvPicPr>
          <p:cNvPr id="7" name="Picture 2" descr="http://eduportal44.ru/npo/Pl-4/proftex/SiteAssets/SitePages/%D0%9A%D0%B0%D0%BB%D0%B5%D0%BD%D0%B4%D0%B0%D1%80%D1%8C%20%D0%BF%D1%80%D0%BE%D1%84%D0%BE%D1%80%D0%B8%D0%B5%D0%BD%D1%82%D0%B0%D1%86%D0%B8%D0%BE%D0%BD%D0%BD%D1%8B%D1%85%20%D0%BC%D0%B5%D1%80%D0%BE%D0%BF%D1%80%D0%B8%D1%8F%D1%82%D0%B8%D0%B9/%D0%B7%D0%B5%D0%BB%D0%B5%D0%BD%D0%B0%D1%8F%20%D0%B3%D0%B0%D0%BB%D0%BE%D1%87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8124" y="2870396"/>
            <a:ext cx="594749" cy="594749"/>
          </a:xfrm>
          <a:prstGeom prst="rect">
            <a:avLst/>
          </a:prstGeom>
          <a:noFill/>
        </p:spPr>
      </p:pic>
      <p:pic>
        <p:nvPicPr>
          <p:cNvPr id="8" name="Picture 2" descr="http://eduportal44.ru/npo/Pl-4/proftex/SiteAssets/SitePages/%D0%9A%D0%B0%D0%BB%D0%B5%D0%BD%D0%B4%D0%B0%D1%80%D1%8C%20%D0%BF%D1%80%D0%BE%D1%84%D0%BE%D1%80%D0%B8%D0%B5%D0%BD%D1%82%D0%B0%D1%86%D0%B8%D0%BE%D0%BD%D0%BD%D1%8B%D1%85%20%D0%BC%D0%B5%D1%80%D0%BE%D0%BF%D1%80%D0%B8%D1%8F%D1%82%D0%B8%D0%B9/%D0%B7%D0%B5%D0%BB%D0%B5%D0%BD%D0%B0%D1%8F%20%D0%B3%D0%B0%D0%BB%D0%BE%D1%87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8124" y="3714457"/>
            <a:ext cx="594749" cy="594749"/>
          </a:xfrm>
          <a:prstGeom prst="rect">
            <a:avLst/>
          </a:prstGeom>
          <a:noFill/>
        </p:spPr>
      </p:pic>
      <p:pic>
        <p:nvPicPr>
          <p:cNvPr id="9" name="Picture 2" descr="http://eduportal44.ru/npo/Pl-4/proftex/SiteAssets/SitePages/%D0%9A%D0%B0%D0%BB%D0%B5%D0%BD%D0%B4%D0%B0%D1%80%D1%8C%20%D0%BF%D1%80%D0%BE%D1%84%D0%BE%D1%80%D0%B8%D0%B5%D0%BD%D1%82%D0%B0%D1%86%D0%B8%D0%BE%D0%BD%D0%BD%D1%8B%D1%85%20%D0%BC%D0%B5%D1%80%D0%BE%D0%BF%D1%80%D0%B8%D1%8F%D1%82%D0%B8%D0%B9/%D0%B7%D0%B5%D0%BB%D0%B5%D0%BD%D0%B0%D1%8F%20%D0%B3%D0%B0%D0%BB%D0%BE%D1%87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1840" y="5402580"/>
            <a:ext cx="594749" cy="594749"/>
          </a:xfrm>
          <a:prstGeom prst="rect">
            <a:avLst/>
          </a:prstGeom>
          <a:noFill/>
        </p:spPr>
      </p:pic>
      <p:pic>
        <p:nvPicPr>
          <p:cNvPr id="10" name="Picture 2" descr="http://eduportal44.ru/npo/Pl-4/proftex/SiteAssets/SitePages/%D0%9A%D0%B0%D0%BB%D0%B5%D0%BD%D0%B4%D0%B0%D1%80%D1%8C%20%D0%BF%D1%80%D0%BE%D1%84%D0%BE%D1%80%D0%B8%D0%B5%D0%BD%D1%82%D0%B0%D1%86%D0%B8%D0%BE%D0%BD%D0%BD%D1%8B%D1%85%20%D0%BC%D0%B5%D1%80%D0%BE%D0%BF%D1%80%D0%B8%D1%8F%D1%82%D0%B8%D0%B9/%D0%B7%D0%B5%D0%BB%D0%B5%D0%BD%D0%B0%D1%8F%20%D0%B3%D0%B0%D0%BB%D0%BE%D1%87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7422" y="4572587"/>
            <a:ext cx="594749" cy="594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88455" y="225083"/>
            <a:ext cx="6099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Read the text and answer the questions</a:t>
            </a:r>
            <a:endParaRPr lang="ru-RU" sz="2800" b="1" dirty="0"/>
          </a:p>
        </p:txBody>
      </p:sp>
      <p:sp>
        <p:nvSpPr>
          <p:cNvPr id="5" name="Блок-схема: данные 4"/>
          <p:cNvSpPr/>
          <p:nvPr/>
        </p:nvSpPr>
        <p:spPr>
          <a:xfrm>
            <a:off x="6639952" y="1209820"/>
            <a:ext cx="5219114" cy="4318781"/>
          </a:xfrm>
          <a:prstGeom prst="flowChartInputOutpu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English – 5</a:t>
            </a:r>
          </a:p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History – 4</a:t>
            </a:r>
          </a:p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Music – 3</a:t>
            </a:r>
          </a:p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Russian – 4</a:t>
            </a:r>
          </a:p>
          <a:p>
            <a:pPr algn="ctr"/>
            <a:r>
              <a:rPr lang="en-US" sz="2800" i="1" dirty="0" err="1" smtClean="0">
                <a:solidFill>
                  <a:schemeClr val="tx1"/>
                </a:solidFill>
              </a:rPr>
              <a:t>Maths</a:t>
            </a:r>
            <a:r>
              <a:rPr lang="en-US" sz="2800" i="1" dirty="0" smtClean="0">
                <a:solidFill>
                  <a:schemeClr val="tx1"/>
                </a:solidFill>
              </a:rPr>
              <a:t> – 5</a:t>
            </a:r>
          </a:p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Geography – 2</a:t>
            </a:r>
          </a:p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Biology – 3</a:t>
            </a:r>
          </a:p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PE – 5</a:t>
            </a:r>
          </a:p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IT - 5</a:t>
            </a: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151" y="829995"/>
            <a:ext cx="7531805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Look at </a:t>
            </a:r>
            <a:r>
              <a:rPr lang="en-US" sz="2800" dirty="0" err="1" smtClean="0"/>
              <a:t>Dima’s</a:t>
            </a:r>
            <a:r>
              <a:rPr lang="en-US" sz="2800" dirty="0" smtClean="0"/>
              <a:t> dairy. He is good at English.</a:t>
            </a:r>
          </a:p>
          <a:p>
            <a:r>
              <a:rPr lang="en-US" sz="2800" dirty="0" smtClean="0"/>
              <a:t>He’s </a:t>
            </a:r>
            <a:r>
              <a:rPr lang="en-US" sz="2800" dirty="0" err="1" smtClean="0"/>
              <a:t>goot</a:t>
            </a:r>
            <a:r>
              <a:rPr lang="en-US" sz="2800" dirty="0" smtClean="0"/>
              <a:t> at </a:t>
            </a:r>
            <a:r>
              <a:rPr lang="en-US" sz="2800" dirty="0" err="1" smtClean="0"/>
              <a:t>Maths</a:t>
            </a:r>
            <a:r>
              <a:rPr lang="en-US" sz="2800" dirty="0" smtClean="0"/>
              <a:t>, IT and PE. But he’s not good at</a:t>
            </a:r>
          </a:p>
          <a:p>
            <a:r>
              <a:rPr lang="en-US" sz="2800" dirty="0" smtClean="0"/>
              <a:t>Geography and Biology.</a:t>
            </a:r>
          </a:p>
          <a:p>
            <a:endParaRPr lang="en-US" sz="2800" dirty="0" smtClean="0"/>
          </a:p>
          <a:p>
            <a:r>
              <a:rPr lang="en-US" sz="2800" b="1" dirty="0" smtClean="0"/>
              <a:t>What are </a:t>
            </a:r>
            <a:r>
              <a:rPr lang="en-US" sz="2800" b="1" dirty="0" err="1" smtClean="0"/>
              <a:t>Dima’s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favourite</a:t>
            </a:r>
            <a:r>
              <a:rPr lang="en-US" sz="2800" b="1" dirty="0" smtClean="0"/>
              <a:t> subjects?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2708" y="4417255"/>
            <a:ext cx="4730334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What subject are you good at?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2351" y="2672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2031" y="196948"/>
            <a:ext cx="2588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Read and match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3895" y="1209822"/>
            <a:ext cx="2207079" cy="5262979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Russian</a:t>
            </a: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Literature</a:t>
            </a: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English</a:t>
            </a:r>
          </a:p>
          <a:p>
            <a:pPr marL="342900" indent="-342900">
              <a:buAutoNum type="arabicPeriod"/>
            </a:pPr>
            <a:r>
              <a:rPr lang="en-US" sz="2800" b="1" dirty="0" err="1" smtClean="0">
                <a:solidFill>
                  <a:schemeClr val="bg1"/>
                </a:solidFill>
              </a:rPr>
              <a:t>Maths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History</a:t>
            </a: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Technology</a:t>
            </a: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Geography</a:t>
            </a: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Music</a:t>
            </a: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PE</a:t>
            </a: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IT</a:t>
            </a: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Art</a:t>
            </a: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Biology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pic3.kidstaff.net/pictures_user/18/105466/20560017/105466_20170129060940_6847_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4197" y="337673"/>
            <a:ext cx="2446948" cy="1721021"/>
          </a:xfrm>
          <a:prstGeom prst="rect">
            <a:avLst/>
          </a:prstGeom>
          <a:noFill/>
        </p:spPr>
      </p:pic>
      <p:pic>
        <p:nvPicPr>
          <p:cNvPr id="1028" name="Picture 4" descr="http://www.booksiti.net.ru/books/33115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7727" y="2206283"/>
            <a:ext cx="1535374" cy="1985889"/>
          </a:xfrm>
          <a:prstGeom prst="rect">
            <a:avLst/>
          </a:prstGeom>
          <a:noFill/>
        </p:spPr>
      </p:pic>
      <p:pic>
        <p:nvPicPr>
          <p:cNvPr id="1030" name="Picture 6" descr="http://kaknam.com/images/novogodnii-kostyum-rycarja-v-dospeha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66619" y="0"/>
            <a:ext cx="1625381" cy="2982351"/>
          </a:xfrm>
          <a:prstGeom prst="rect">
            <a:avLst/>
          </a:prstGeom>
          <a:noFill/>
        </p:spPr>
      </p:pic>
      <p:pic>
        <p:nvPicPr>
          <p:cNvPr id="1032" name="Picture 8" descr="http://900igr.net/up/datai/248862/0003-002-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4891" y="4325257"/>
            <a:ext cx="2137681" cy="2137681"/>
          </a:xfrm>
          <a:prstGeom prst="rect">
            <a:avLst/>
          </a:prstGeom>
          <a:noFill/>
        </p:spPr>
      </p:pic>
      <p:pic>
        <p:nvPicPr>
          <p:cNvPr id="1034" name="Picture 10" descr="http://umeem-sami.ru/wp-content/uploads/2014/07/25.-bukvy-anglijskogo-alfavita-v-kartinka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78285" y="193678"/>
            <a:ext cx="2510971" cy="1940296"/>
          </a:xfrm>
          <a:prstGeom prst="rect">
            <a:avLst/>
          </a:prstGeom>
          <a:noFill/>
        </p:spPr>
      </p:pic>
      <p:pic>
        <p:nvPicPr>
          <p:cNvPr id="1036" name="Picture 12" descr="http://www.toyway.ru/upload/iblock/a2b/a2b69a8eea7db03fcfb5e9d07ae0ec5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47729" y="174171"/>
            <a:ext cx="1894391" cy="2510971"/>
          </a:xfrm>
          <a:prstGeom prst="rect">
            <a:avLst/>
          </a:prstGeom>
          <a:noFill/>
        </p:spPr>
      </p:pic>
      <p:pic>
        <p:nvPicPr>
          <p:cNvPr id="1038" name="Picture 14" descr="https://48.img.avito.st/640x480/33772396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31657" y="2290991"/>
            <a:ext cx="1751692" cy="1740812"/>
          </a:xfrm>
          <a:prstGeom prst="rect">
            <a:avLst/>
          </a:prstGeom>
          <a:noFill/>
        </p:spPr>
      </p:pic>
      <p:pic>
        <p:nvPicPr>
          <p:cNvPr id="1040" name="Picture 16" descr="https://im0-tub-ru.yandex.net/i?id=3b8b3f1382d64d8ff21880e576a2ccc7-l&amp;n=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7543" y="2422073"/>
            <a:ext cx="1898650" cy="1955539"/>
          </a:xfrm>
          <a:prstGeom prst="rect">
            <a:avLst/>
          </a:prstGeom>
          <a:noFill/>
        </p:spPr>
      </p:pic>
      <p:pic>
        <p:nvPicPr>
          <p:cNvPr id="1042" name="Picture 18" descr="http://www.clipartsuggest.com/images/361/computer-research-clipart-cliparthut-free-clipart-ZxDiph-clipar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12228" y="4513262"/>
            <a:ext cx="1732188" cy="1480059"/>
          </a:xfrm>
          <a:prstGeom prst="rect">
            <a:avLst/>
          </a:prstGeom>
          <a:noFill/>
        </p:spPr>
      </p:pic>
      <p:pic>
        <p:nvPicPr>
          <p:cNvPr id="1044" name="Picture 20" descr="http://freewallpapersworld.com/ui/images/16/WDF_217531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2931" y="4611461"/>
            <a:ext cx="2123643" cy="1847397"/>
          </a:xfrm>
          <a:prstGeom prst="rect">
            <a:avLst/>
          </a:prstGeom>
          <a:noFill/>
        </p:spPr>
      </p:pic>
      <p:pic>
        <p:nvPicPr>
          <p:cNvPr id="1046" name="Picture 22" descr="https://fs00.infourok.ru/images/doc/229/58241/6/hello_html_5d8e62fb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68915" y="2925763"/>
            <a:ext cx="1922001" cy="1588180"/>
          </a:xfrm>
          <a:prstGeom prst="rect">
            <a:avLst/>
          </a:prstGeom>
          <a:noFill/>
        </p:spPr>
      </p:pic>
      <p:pic>
        <p:nvPicPr>
          <p:cNvPr id="1048" name="Picture 24" descr="https://images.freeimages.com/images/large-previews/b4c/neverending-love-song-115388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782628" y="4586514"/>
            <a:ext cx="1962603" cy="1962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8953" y="225083"/>
            <a:ext cx="2952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Have got – Has got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97612" y="815926"/>
            <a:ext cx="7080400" cy="501675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We ___ History today.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I ___ </a:t>
            </a:r>
            <a:r>
              <a:rPr lang="en-US" sz="3200" dirty="0" err="1" smtClean="0"/>
              <a:t>Maths</a:t>
            </a:r>
            <a:r>
              <a:rPr lang="en-US" sz="3200" dirty="0" smtClean="0"/>
              <a:t> at school.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He ___ English at school.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She ___ Russian every day.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The boy ___ PE every day.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We ___ Geography.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My sister ___ not got Art today.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___ you got Biology today?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The girl ___ Literature today.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Our brother ___ Technology at school.</a:t>
            </a:r>
            <a:endParaRPr lang="ru-RU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477108" y="0"/>
            <a:ext cx="9608234" cy="2982351"/>
          </a:xfrm>
          <a:prstGeom prst="horizontalScroll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Во многих словах греческого происхождения звук </a:t>
            </a:r>
            <a:r>
              <a:rPr lang="en-US" sz="2800" dirty="0" smtClean="0">
                <a:solidFill>
                  <a:schemeClr val="tx1"/>
                </a:solidFill>
              </a:rPr>
              <a:t>[f]</a:t>
            </a:r>
            <a:r>
              <a:rPr lang="ru-RU" sz="2800" dirty="0" smtClean="0">
                <a:solidFill>
                  <a:schemeClr val="tx1"/>
                </a:solidFill>
              </a:rPr>
              <a:t> передаётся буквосочетанием </a:t>
            </a:r>
            <a:r>
              <a:rPr lang="en-US" sz="2800" b="1" i="1" dirty="0" smtClean="0">
                <a:solidFill>
                  <a:schemeClr val="tx1"/>
                </a:solidFill>
              </a:rPr>
              <a:t>ph</a:t>
            </a:r>
            <a:r>
              <a:rPr lang="ru-RU" sz="2800" dirty="0" smtClean="0">
                <a:solidFill>
                  <a:schemeClr val="tx1"/>
                </a:solidFill>
              </a:rPr>
              <a:t>. Эти слова относятся к группе интернациональных слов. Их значение легко понять.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78302" y="3432517"/>
            <a:ext cx="1336430" cy="1181686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ph</a:t>
            </a:r>
            <a:endParaRPr lang="ru-RU" sz="4000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053883" y="4009292"/>
            <a:ext cx="1012874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3247293" y="3472376"/>
            <a:ext cx="1336430" cy="1181686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[ f ]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80295" y="2785402"/>
            <a:ext cx="2499659" cy="378565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Telephone</a:t>
            </a:r>
          </a:p>
          <a:p>
            <a:pPr algn="ctr"/>
            <a:r>
              <a:rPr lang="en-US" sz="4000" b="1" dirty="0" smtClean="0"/>
              <a:t>Photo</a:t>
            </a:r>
          </a:p>
          <a:p>
            <a:pPr algn="ctr"/>
            <a:r>
              <a:rPr lang="en-US" sz="4000" b="1" dirty="0" smtClean="0"/>
              <a:t>Geography</a:t>
            </a:r>
          </a:p>
          <a:p>
            <a:pPr algn="ctr"/>
            <a:r>
              <a:rPr lang="en-US" sz="4000" b="1" dirty="0" smtClean="0"/>
              <a:t>Alphabet</a:t>
            </a:r>
          </a:p>
          <a:p>
            <a:pPr algn="ctr"/>
            <a:r>
              <a:rPr lang="en-US" sz="4000" b="1" dirty="0" smtClean="0"/>
              <a:t>Physical</a:t>
            </a:r>
          </a:p>
          <a:p>
            <a:pPr algn="ctr"/>
            <a:r>
              <a:rPr lang="en-US" sz="4000" b="1" dirty="0" smtClean="0"/>
              <a:t>Dolphin </a:t>
            </a:r>
            <a:endParaRPr lang="ru-RU" sz="40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8117" y="182880"/>
            <a:ext cx="6519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Найди слова греческого происхождения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0159" y="1223889"/>
            <a:ext cx="9456115" cy="2123658"/>
          </a:xfrm>
          <a:prstGeom prst="rect">
            <a:avLst/>
          </a:prstGeom>
          <a:solidFill>
            <a:srgbClr val="CC99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Telephone, </a:t>
            </a:r>
            <a:r>
              <a:rPr lang="en-US" sz="4400" dirty="0" err="1" smtClean="0"/>
              <a:t>favourite</a:t>
            </a:r>
            <a:r>
              <a:rPr lang="en-US" sz="4400" dirty="0" smtClean="0"/>
              <a:t>, photography, fact, </a:t>
            </a:r>
          </a:p>
          <a:p>
            <a:pPr algn="ctr"/>
            <a:r>
              <a:rPr lang="en-US" sz="4400" dirty="0" smtClean="0"/>
              <a:t>paragraph, phrase, fiction, philosophy, </a:t>
            </a:r>
          </a:p>
          <a:p>
            <a:pPr algn="ctr"/>
            <a:r>
              <a:rPr lang="en-US" sz="4400" dirty="0" smtClean="0"/>
              <a:t>family, physics, factory, alphabet</a:t>
            </a:r>
            <a:endParaRPr lang="ru-RU" sz="4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86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39090" y="196948"/>
            <a:ext cx="246413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Wordsearch</a:t>
            </a:r>
            <a:endParaRPr lang="en-US" sz="2800" b="1" dirty="0" smtClean="0"/>
          </a:p>
          <a:p>
            <a:endParaRPr lang="en-US" dirty="0" smtClean="0"/>
          </a:p>
          <a:p>
            <a:r>
              <a:rPr lang="en-US" sz="2400" dirty="0" smtClean="0"/>
              <a:t>12 school subjects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9464" y="182880"/>
            <a:ext cx="415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What is the missing letter?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9317" y="914400"/>
            <a:ext cx="2345514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/>
              <a:t>R _ </a:t>
            </a:r>
            <a:r>
              <a:rPr lang="en-US" sz="4800" dirty="0" err="1" smtClean="0"/>
              <a:t>ssian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729176" y="2051538"/>
            <a:ext cx="2291012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dirty="0" err="1" smtClean="0"/>
              <a:t>Engli</a:t>
            </a:r>
            <a:r>
              <a:rPr lang="en-US" sz="4800" dirty="0" smtClean="0"/>
              <a:t> _ h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743243" y="3219157"/>
            <a:ext cx="2128981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dirty="0" err="1" smtClean="0"/>
              <a:t>Histor</a:t>
            </a:r>
            <a:r>
              <a:rPr lang="en-US" sz="4800" dirty="0" smtClean="0"/>
              <a:t> _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729176" y="4316437"/>
            <a:ext cx="3167855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dirty="0" err="1" smtClean="0"/>
              <a:t>Geogra</a:t>
            </a:r>
            <a:r>
              <a:rPr lang="en-US" sz="4800" dirty="0" smtClean="0"/>
              <a:t> _ </a:t>
            </a:r>
            <a:r>
              <a:rPr lang="en-US" sz="4800" dirty="0" err="1" smtClean="0"/>
              <a:t>hy</a:t>
            </a: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729175" y="5469987"/>
            <a:ext cx="1051891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/>
              <a:t>_ </a:t>
            </a:r>
            <a:r>
              <a:rPr lang="en-US" sz="4800" dirty="0" err="1" smtClean="0"/>
              <a:t>rt</a:t>
            </a:r>
            <a:endParaRPr lang="ru-RU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4696265" y="982394"/>
            <a:ext cx="3007939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dirty="0" err="1" smtClean="0"/>
              <a:t>Lite</a:t>
            </a:r>
            <a:r>
              <a:rPr lang="en-US" sz="4800" dirty="0" smtClean="0"/>
              <a:t> _ </a:t>
            </a:r>
            <a:r>
              <a:rPr lang="en-US" sz="4800" dirty="0" err="1" smtClean="0"/>
              <a:t>ature</a:t>
            </a:r>
            <a:endParaRPr lang="ru-RU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4736124" y="2119532"/>
            <a:ext cx="2032031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/>
              <a:t>Mat _ s</a:t>
            </a:r>
            <a:endParaRPr lang="ru-RU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4750191" y="3287151"/>
            <a:ext cx="3265446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/>
              <a:t>Tec _ </a:t>
            </a:r>
            <a:r>
              <a:rPr lang="en-US" sz="4800" dirty="0" err="1" smtClean="0"/>
              <a:t>nology</a:t>
            </a:r>
            <a:endParaRPr lang="ru-RU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4736124" y="4384431"/>
            <a:ext cx="1861407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dirty="0" err="1" smtClean="0"/>
              <a:t>Musi</a:t>
            </a:r>
            <a:r>
              <a:rPr lang="en-US" sz="4800" dirty="0" smtClean="0"/>
              <a:t> _</a:t>
            </a:r>
            <a:endParaRPr lang="ru-RU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4736123" y="5537981"/>
            <a:ext cx="2465740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/>
              <a:t>B _ </a:t>
            </a:r>
            <a:r>
              <a:rPr lang="en-US" sz="4800" dirty="0" err="1" smtClean="0"/>
              <a:t>ology</a:t>
            </a:r>
            <a:endParaRPr lang="ru-RU" sz="4800" dirty="0"/>
          </a:p>
        </p:txBody>
      </p:sp>
      <p:pic>
        <p:nvPicPr>
          <p:cNvPr id="15362" name="Picture 2" descr="http://ldospk.ru/wikispk/images/3/32/Funny-question-mark-clip-art-question-mark-face-cartoon-5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1796" y="1770930"/>
            <a:ext cx="2346560" cy="3758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74523" y="0"/>
            <a:ext cx="2916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What is the word?</a:t>
            </a:r>
            <a:endParaRPr lang="ru-RU" sz="2800" b="1" dirty="0"/>
          </a:p>
        </p:txBody>
      </p:sp>
      <p:pic>
        <p:nvPicPr>
          <p:cNvPr id="16386" name="Picture 2" descr="http://st.depositphotos.com/1007168/2993/i/170/depositphotos_29933803-Red-question-mark-thin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41999" y="0"/>
            <a:ext cx="2250001" cy="375000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36097" y="914401"/>
            <a:ext cx="3249638" cy="5632311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b="1" dirty="0" err="1" smtClean="0"/>
              <a:t>Smtah</a:t>
            </a:r>
            <a:endParaRPr lang="en-US" sz="4000" b="1" dirty="0" smtClean="0"/>
          </a:p>
          <a:p>
            <a:pPr marL="342900" indent="-342900">
              <a:buAutoNum type="arabicPeriod"/>
            </a:pPr>
            <a:r>
              <a:rPr lang="en-US" sz="4000" b="1" dirty="0" err="1" smtClean="0"/>
              <a:t>Cmsui</a:t>
            </a:r>
            <a:endParaRPr lang="en-US" sz="4000" b="1" dirty="0" smtClean="0"/>
          </a:p>
          <a:p>
            <a:pPr marL="342900" indent="-342900">
              <a:buAutoNum type="arabicPeriod"/>
            </a:pPr>
            <a:r>
              <a:rPr lang="en-US" sz="4000" b="1" dirty="0" err="1" smtClean="0"/>
              <a:t>Obyogli</a:t>
            </a:r>
            <a:endParaRPr lang="en-US" sz="4000" b="1" dirty="0" smtClean="0"/>
          </a:p>
          <a:p>
            <a:pPr marL="342900" indent="-342900">
              <a:buAutoNum type="arabicPeriod"/>
            </a:pPr>
            <a:r>
              <a:rPr lang="en-US" sz="4000" b="1" dirty="0" err="1" smtClean="0"/>
              <a:t>Nsrasui</a:t>
            </a:r>
            <a:endParaRPr lang="en-US" sz="4000" b="1" dirty="0" smtClean="0"/>
          </a:p>
          <a:p>
            <a:pPr marL="342900" indent="-342900">
              <a:buAutoNum type="arabicPeriod"/>
            </a:pPr>
            <a:r>
              <a:rPr lang="en-US" sz="4000" b="1" dirty="0" err="1" smtClean="0"/>
              <a:t>Sgehinl</a:t>
            </a:r>
            <a:endParaRPr lang="en-US" sz="4000" b="1" dirty="0" smtClean="0"/>
          </a:p>
          <a:p>
            <a:pPr marL="342900" indent="-342900">
              <a:buAutoNum type="arabicPeriod"/>
            </a:pPr>
            <a:r>
              <a:rPr lang="en-US" sz="4000" b="1" dirty="0" err="1" smtClean="0"/>
              <a:t>Aogyprhge</a:t>
            </a:r>
            <a:endParaRPr lang="en-US" sz="4000" b="1" dirty="0" smtClean="0"/>
          </a:p>
          <a:p>
            <a:pPr marL="342900" indent="-342900">
              <a:buAutoNum type="arabicPeriod"/>
            </a:pPr>
            <a:r>
              <a:rPr lang="en-US" sz="4000" b="1" dirty="0" err="1" smtClean="0"/>
              <a:t>Oshytir</a:t>
            </a:r>
            <a:endParaRPr lang="en-US" sz="4000" b="1" dirty="0" smtClean="0"/>
          </a:p>
          <a:p>
            <a:pPr marL="342900" indent="-342900">
              <a:buAutoNum type="arabicPeriod"/>
            </a:pPr>
            <a:r>
              <a:rPr lang="en-US" sz="4000" b="1" dirty="0" err="1" smtClean="0"/>
              <a:t>Aeietrtlru</a:t>
            </a:r>
            <a:endParaRPr lang="en-US" sz="4000" b="1" dirty="0" smtClean="0"/>
          </a:p>
          <a:p>
            <a:pPr marL="342900" indent="-342900">
              <a:buAutoNum type="arabicPeriod"/>
            </a:pPr>
            <a:r>
              <a:rPr lang="en-US" sz="4000" b="1" dirty="0" err="1" smtClean="0"/>
              <a:t>Oncylhgoet</a:t>
            </a:r>
            <a:r>
              <a:rPr lang="en-US" sz="4000" b="1" dirty="0" smtClean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3385" y="647114"/>
            <a:ext cx="4712380" cy="156966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9600" dirty="0" smtClean="0"/>
              <a:t>Dictation</a:t>
            </a:r>
            <a:endParaRPr lang="ru-RU" sz="9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0813" y="468190"/>
            <a:ext cx="5978933" cy="601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umeem-sami.ru/wp-content/uploads/2014/07/25.-bukvy-anglijskogo-alfavita-v-kartink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725" y="2205357"/>
            <a:ext cx="5156317" cy="398442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99471" y="478301"/>
            <a:ext cx="71019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Английский язык</a:t>
            </a:r>
            <a:endParaRPr lang="ru-RU" sz="7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kaknam.com/images/novogodnii-kostyum-rycarja-v-dospeh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655" y="309489"/>
            <a:ext cx="3430735" cy="62949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0967" y="464233"/>
            <a:ext cx="34903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История</a:t>
            </a:r>
            <a:endParaRPr lang="ru-RU" sz="7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s://48.img.avito.st/640x480/3377239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153" y="2290991"/>
            <a:ext cx="3976244" cy="39515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70142" y="492369"/>
            <a:ext cx="4717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Технология</a:t>
            </a:r>
            <a:endParaRPr lang="ru-RU" sz="7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https://fs00.infourok.ru/images/doc/229/58241/6/hello_html_5d8e62f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764" y="2560002"/>
            <a:ext cx="4222483" cy="34891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62179" y="548640"/>
            <a:ext cx="55386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Русский язык</a:t>
            </a:r>
            <a:endParaRPr lang="ru-RU" sz="7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331</Words>
  <Application>Microsoft Office PowerPoint</Application>
  <PresentationFormat>Произвольный</PresentationFormat>
  <Paragraphs>106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acer</cp:lastModifiedBy>
  <cp:revision>106</cp:revision>
  <dcterms:created xsi:type="dcterms:W3CDTF">2016-06-07T14:55:45Z</dcterms:created>
  <dcterms:modified xsi:type="dcterms:W3CDTF">2018-02-07T21:05:58Z</dcterms:modified>
</cp:coreProperties>
</file>