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305" r:id="rId2"/>
    <p:sldId id="306" r:id="rId3"/>
    <p:sldId id="304" r:id="rId4"/>
    <p:sldId id="256" r:id="rId5"/>
    <p:sldId id="298" r:id="rId6"/>
    <p:sldId id="293" r:id="rId7"/>
    <p:sldId id="258" r:id="rId8"/>
    <p:sldId id="259" r:id="rId9"/>
    <p:sldId id="286" r:id="rId10"/>
    <p:sldId id="287" r:id="rId11"/>
    <p:sldId id="257" r:id="rId12"/>
    <p:sldId id="285" r:id="rId13"/>
    <p:sldId id="288" r:id="rId14"/>
    <p:sldId id="289" r:id="rId15"/>
    <p:sldId id="313" r:id="rId16"/>
    <p:sldId id="312" r:id="rId17"/>
    <p:sldId id="300" r:id="rId18"/>
    <p:sldId id="302" r:id="rId19"/>
    <p:sldId id="303" r:id="rId20"/>
    <p:sldId id="307" r:id="rId21"/>
    <p:sldId id="308" r:id="rId22"/>
    <p:sldId id="309" r:id="rId23"/>
    <p:sldId id="314" r:id="rId24"/>
    <p:sldId id="316" r:id="rId25"/>
    <p:sldId id="315" r:id="rId26"/>
    <p:sldId id="311" r:id="rId27"/>
    <p:sldId id="317" r:id="rId28"/>
    <p:sldId id="299" r:id="rId29"/>
    <p:sldId id="318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92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17DD-9457-499A-A148-96EC28391964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B39C3-D8A3-4E62-8F01-8A931AC31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3DD0-9E8C-46A6-AFA6-BD324FEB3369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40;&#1085;&#1075;&#1083;&#1080;&#1081;&#1089;&#1082;&#1080;&#1081;%20&#1103;&#1079;&#1099;&#1082;\2020-2021\&#1059;&#1095;&#1080;&#1090;&#1077;&#1083;&#1100;%20&#1075;&#1086;&#1076;&#1072;\&#1059;&#1056;&#1054;&#1050;%20&#1056;&#1045;&#1043;&#1048;&#1054;&#1053;\&#1059;&#1088;&#1086;&#1082;\&#1042;&#1080;&#1076;&#1077;&#1086;1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40;&#1085;&#1075;&#1083;&#1080;&#1081;&#1089;&#1082;&#1080;&#1081;%20&#1103;&#1079;&#1099;&#1082;\2020-2021\&#1059;&#1095;&#1080;&#1090;&#1077;&#1083;&#1100;%20&#1075;&#1086;&#1076;&#1072;\&#1059;&#1056;&#1054;&#1050;%20&#1056;&#1045;&#1043;&#1048;&#1054;&#1053;\&#1059;&#1088;&#1086;&#1082;\&#1042;&#1080;&#1076;&#1077;&#1086;2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40;&#1085;&#1075;&#1083;&#1080;&#1081;&#1089;&#1082;&#1080;&#1081;%20&#1103;&#1079;&#1099;&#1082;\2020-2021\&#1059;&#1095;&#1080;&#1090;&#1077;&#1083;&#1100;%20&#1075;&#1086;&#1076;&#1072;\&#1059;&#1056;&#1054;&#1050;%20&#1056;&#1045;&#1043;&#1048;&#1054;&#1053;\&#1059;&#1088;&#1086;&#1082;\&#1042;&#1080;&#1076;&#1077;&#1086;3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0;&#1085;&#1075;&#1083;&#1080;&#1081;&#1089;&#1082;&#1080;&#1081;%20&#1103;&#1079;&#1099;&#1082;\2020-2021\&#1059;&#1095;&#1080;&#1090;&#1077;&#1083;&#1100;%20&#1075;&#1086;&#1076;&#1072;\&#1059;&#1056;&#1054;&#1050;%20&#1056;&#1045;&#1043;&#1048;&#1054;&#1053;\&#1059;&#1088;&#1086;&#1082;\&#1042;&#1080;&#1076;&#1077;&#1086;4.wm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глийский язык\2020-2021\Учитель года\УРОК РЕГИОН\1617184282744.jpg"/>
          <p:cNvPicPr>
            <a:picLocks noChangeAspect="1" noChangeArrowheads="1"/>
          </p:cNvPicPr>
          <p:nvPr/>
        </p:nvPicPr>
        <p:blipFill>
          <a:blip r:embed="rId2" cstate="print"/>
          <a:srcRect t="11098" b="7037"/>
          <a:stretch>
            <a:fillRect/>
          </a:stretch>
        </p:blipFill>
        <p:spPr bwMode="auto">
          <a:xfrm>
            <a:off x="1381070" y="72008"/>
            <a:ext cx="6215266" cy="502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125" y="-20538"/>
            <a:ext cx="480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Possibility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7574"/>
            <a:ext cx="92119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ru-RU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___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hurt you.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I haven’t decided yet.</a:t>
            </a:r>
          </a:p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_____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go to Ireland.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ергей\YandexDisk\РАБОЧИЙ СТОЛ\СЕРГЕЙ\GRAMMAR - Part III\1 - Use of Modal Verbs\52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1923678"/>
            <a:ext cx="1460642" cy="211060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05" y="627534"/>
            <a:ext cx="1864185" cy="18641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92850" y="1059582"/>
            <a:ext cx="161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may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19822"/>
            <a:ext cx="2206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might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311144" y="4155926"/>
            <a:ext cx="1404872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may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4155926"/>
            <a:ext cx="1851789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might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8751" y="197943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Ability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7" y="1442124"/>
            <a:ext cx="66739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can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could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 able to</a:t>
            </a:r>
            <a:endParaRPr lang="ru-R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Ability - Способность - запомнить слово. Визуализация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84" t="5396" r="20064" b="5248"/>
          <a:stretch/>
        </p:blipFill>
        <p:spPr bwMode="auto">
          <a:xfrm>
            <a:off x="6060955" y="987574"/>
            <a:ext cx="29278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8751" y="-92546"/>
            <a:ext cx="300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Ability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7574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Sarah </a:t>
            </a:r>
            <a:r>
              <a:rPr lang="ru-RU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dance well.</a:t>
            </a:r>
          </a:p>
          <a:p>
            <a:pPr>
              <a:spcBef>
                <a:spcPts val="1200"/>
              </a:spcBef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David </a:t>
            </a:r>
            <a:r>
              <a:rPr lang="ru-RU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_____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run faster</a:t>
            </a:r>
          </a:p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when he was young. 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11" r="12482"/>
          <a:stretch/>
        </p:blipFill>
        <p:spPr bwMode="auto">
          <a:xfrm>
            <a:off x="7560322" y="339502"/>
            <a:ext cx="1476174" cy="234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6" t="14642" r="69325" b="9611"/>
          <a:stretch/>
        </p:blipFill>
        <p:spPr bwMode="auto">
          <a:xfrm>
            <a:off x="202092" y="1995686"/>
            <a:ext cx="1417580" cy="211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987574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can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427734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5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ould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4155926"/>
            <a:ext cx="1224136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can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83050" y="4155926"/>
            <a:ext cx="1793206" cy="93610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could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9436" y="-68739"/>
            <a:ext cx="4750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Obligation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47614"/>
            <a:ext cx="398859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Must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Have to</a:t>
            </a:r>
            <a:endParaRPr lang="ru-RU" sz="6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en-US" sz="6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185" y="3699555"/>
            <a:ext cx="394050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Should</a:t>
            </a:r>
          </a:p>
          <a:p>
            <a:pPr>
              <a:spcBef>
                <a:spcPts val="1200"/>
              </a:spcBef>
            </a:pPr>
            <a:endParaRPr lang="ru-R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200px-Родина-мать_зовет!.jpg"/>
          <p:cNvPicPr>
            <a:picLocks noChangeAspect="1"/>
          </p:cNvPicPr>
          <p:nvPr/>
        </p:nvPicPr>
        <p:blipFill>
          <a:blip r:embed="rId2" cstate="print"/>
          <a:srcRect b="12913"/>
          <a:stretch>
            <a:fillRect/>
          </a:stretch>
        </p:blipFill>
        <p:spPr>
          <a:xfrm>
            <a:off x="5558076" y="1347614"/>
            <a:ext cx="3118380" cy="3620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9436" y="-164554"/>
            <a:ext cx="4750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Obligation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04" y="1059582"/>
            <a:ext cx="92949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Amy </a:t>
            </a: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____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go now, or 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she will miss the bus.</a:t>
            </a: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______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cook breakfast  in                 	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the morning. My mum is busy.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28" t="28181" r="28829" b="14436"/>
          <a:stretch/>
        </p:blipFill>
        <p:spPr bwMode="auto">
          <a:xfrm>
            <a:off x="0" y="2757624"/>
            <a:ext cx="1619672" cy="12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1082229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must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715766"/>
            <a:ext cx="2400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have to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299942"/>
            <a:ext cx="1656184" cy="76944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must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299942"/>
            <a:ext cx="2232248" cy="76944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have to </a:t>
            </a:r>
            <a:endParaRPr lang="ru-RU" sz="4400" dirty="0"/>
          </a:p>
        </p:txBody>
      </p:sp>
      <p:pic>
        <p:nvPicPr>
          <p:cNvPr id="18434" name="Picture 2" descr="Федеральнаяя программа &quot;Школьный автобус&quot; - Региональные новости - Новости,  объявления, события - Воскресенский муниципальный район"/>
          <p:cNvPicPr>
            <a:picLocks noChangeAspect="1" noChangeArrowheads="1"/>
          </p:cNvPicPr>
          <p:nvPr/>
        </p:nvPicPr>
        <p:blipFill>
          <a:blip r:embed="rId3" cstate="print"/>
          <a:srcRect t="16352" b="8427"/>
          <a:stretch>
            <a:fillRect/>
          </a:stretch>
        </p:blipFill>
        <p:spPr bwMode="auto">
          <a:xfrm>
            <a:off x="6012160" y="1131590"/>
            <a:ext cx="288064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YandexDisk\РАБОЧИЙ СТОЛ\СЕРГЕЙ\GRAMMAR - Part III\1 - Use of Modal Verbs\obligatio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398272"/>
            <a:ext cx="3528358" cy="35283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79436" y="197943"/>
            <a:ext cx="5057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Prohibition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067694"/>
            <a:ext cx="394050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Mustn’t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endParaRPr lang="en-US" sz="6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435846"/>
            <a:ext cx="483497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Shouldn’t</a:t>
            </a:r>
          </a:p>
          <a:p>
            <a:pPr>
              <a:spcBef>
                <a:spcPts val="1200"/>
              </a:spcBef>
            </a:pPr>
            <a:endParaRPr lang="ru-R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9436" y="-164554"/>
            <a:ext cx="5057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Prohibition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299942"/>
            <a:ext cx="2376264" cy="76944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mustn’t</a:t>
            </a:r>
            <a:endParaRPr lang="ru-RU" sz="4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36512" y="1244248"/>
            <a:ext cx="952164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eat any more chocolate.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 </a:t>
            </a:r>
            <a:r>
              <a:rPr lang="en-US" sz="4400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________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play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omputer games so much.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4299942"/>
            <a:ext cx="2808312" cy="76944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shouldn’t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283718"/>
            <a:ext cx="2723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shouldn’t</a:t>
            </a:r>
            <a:endParaRPr lang="ru-RU" sz="4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53773" y="1298253"/>
            <a:ext cx="2222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mustn’t</a:t>
            </a:r>
            <a:endParaRPr lang="ru-RU" sz="4400" dirty="0" smtClean="0"/>
          </a:p>
        </p:txBody>
      </p:sp>
      <p:pic>
        <p:nvPicPr>
          <p:cNvPr id="2051" name="Picture 3" descr="Игровая зависимость — Бобруйская городская больница скорой медицинской  помощи имени В.О. Морз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283718"/>
            <a:ext cx="2376264" cy="150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идео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идео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идео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глийский язык\2020-2021\Учитель года\УРОК РЕГИОН\1617184282756.jpg"/>
          <p:cNvPicPr>
            <a:picLocks noChangeAspect="1" noChangeArrowheads="1"/>
          </p:cNvPicPr>
          <p:nvPr/>
        </p:nvPicPr>
        <p:blipFill>
          <a:blip r:embed="rId2" cstate="print"/>
          <a:srcRect t="9318" b="11592"/>
          <a:stretch>
            <a:fillRect/>
          </a:stretch>
        </p:blipFill>
        <p:spPr bwMode="auto">
          <a:xfrm>
            <a:off x="1547664" y="66624"/>
            <a:ext cx="6274427" cy="5025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83518"/>
            <a:ext cx="899592" cy="57971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D:\Английский язык\2020-2021\Учитель года\УРОК РЕГИОН\ПЕЧАТЬ\копьютерн игры.jpg"/>
          <p:cNvPicPr>
            <a:picLocks noChangeAspect="1" noChangeArrowheads="1"/>
          </p:cNvPicPr>
          <p:nvPr/>
        </p:nvPicPr>
        <p:blipFill>
          <a:blip r:embed="rId2" cstate="print"/>
          <a:srcRect b="30381"/>
          <a:stretch>
            <a:fillRect/>
          </a:stretch>
        </p:blipFill>
        <p:spPr bwMode="auto">
          <a:xfrm>
            <a:off x="971600" y="0"/>
            <a:ext cx="7272808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Английский язык\2020-2021\Учитель года\УРОК РЕГИОН\ПЕЧАТЬ\плохие оценки.jpg"/>
          <p:cNvPicPr>
            <a:picLocks noChangeAspect="1" noChangeArrowheads="1"/>
          </p:cNvPicPr>
          <p:nvPr/>
        </p:nvPicPr>
        <p:blipFill>
          <a:blip r:embed="rId2" cstate="print"/>
          <a:srcRect b="20454"/>
          <a:stretch>
            <a:fillRect/>
          </a:stretch>
        </p:blipFill>
        <p:spPr bwMode="auto">
          <a:xfrm>
            <a:off x="1043608" y="0"/>
            <a:ext cx="7056784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55526"/>
            <a:ext cx="856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5526"/>
            <a:ext cx="856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3600" dirty="0"/>
          </a:p>
        </p:txBody>
      </p:sp>
      <p:pic>
        <p:nvPicPr>
          <p:cNvPr id="43010" name="Picture 2" descr="C:\Users\Sony\Downloads\1617258067842.jpg"/>
          <p:cNvPicPr>
            <a:picLocks noChangeAspect="1" noChangeArrowheads="1"/>
          </p:cNvPicPr>
          <p:nvPr/>
        </p:nvPicPr>
        <p:blipFill>
          <a:blip r:embed="rId2" cstate="print"/>
          <a:srcRect b="25173"/>
          <a:stretch>
            <a:fillRect/>
          </a:stretch>
        </p:blipFill>
        <p:spPr bwMode="auto">
          <a:xfrm>
            <a:off x="1403648" y="0"/>
            <a:ext cx="6336704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школа1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36" y="536942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School of the Future</a:t>
            </a:r>
            <a:endParaRPr lang="ru-RU" sz="4200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идео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923678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ru-RU" sz="5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en-US" sz="5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it was interesting…</a:t>
            </a:r>
            <a:endParaRPr lang="ru-RU" sz="5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5526"/>
            <a:ext cx="51480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ru-RU" sz="5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en-US" sz="5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I …</a:t>
            </a:r>
            <a:endParaRPr lang="ru-RU" sz="5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435846"/>
            <a:ext cx="83119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ru-RU" sz="5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en-US" sz="5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it was difficult …</a:t>
            </a:r>
            <a:endParaRPr lang="ru-RU" sz="5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635646"/>
            <a:ext cx="69557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you!!!</a:t>
            </a:r>
            <a:endParaRPr lang="ru-RU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глийский язык\2020-2021\Учитель года\УРОК РЕГИОН\1617184282734.jpg"/>
          <p:cNvPicPr>
            <a:picLocks noChangeAspect="1" noChangeArrowheads="1"/>
          </p:cNvPicPr>
          <p:nvPr/>
        </p:nvPicPr>
        <p:blipFill>
          <a:blip r:embed="rId2" cstate="print"/>
          <a:srcRect t="8276" b="5175"/>
          <a:stretch>
            <a:fillRect/>
          </a:stretch>
        </p:blipFill>
        <p:spPr bwMode="auto">
          <a:xfrm>
            <a:off x="1670056" y="0"/>
            <a:ext cx="5782264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Английский язык\2020-2021\Учитель года\УРОК РЕГИОН\istockphoto-1227291659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788" y="0"/>
            <a:ext cx="51435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5958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Modal Verbs</a:t>
            </a:r>
            <a:endParaRPr lang="ru-RU" sz="10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6136" y="1275606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-s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ing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03649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Modal verbs</a:t>
            </a:r>
          </a:p>
          <a:p>
            <a:pPr>
              <a:buFont typeface="Wingdings" pitchFamily="2" charset="2"/>
              <a:buChar char="ü"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never change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before another verb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without 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6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6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en-US" sz="7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12160" y="1419622"/>
            <a:ext cx="432048" cy="648072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948264" y="1419622"/>
            <a:ext cx="432048" cy="648072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172400" y="1419622"/>
            <a:ext cx="432048" cy="648072"/>
          </a:xfrm>
          <a:prstGeom prst="line">
            <a:avLst/>
          </a:prstGeom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2235" y="285734"/>
            <a:ext cx="5131533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But: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 </a:t>
            </a:r>
            <a:r>
              <a:rPr lang="en-US" sz="6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6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ought to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6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 able to</a:t>
            </a:r>
            <a:endParaRPr lang="ru-RU" sz="66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6973" y="3003798"/>
            <a:ext cx="86551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6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5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have </a:t>
            </a:r>
            <a:r>
              <a:rPr lang="en-US" sz="5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5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get up earlier.</a:t>
            </a:r>
            <a:endParaRPr lang="ru-RU" sz="5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3" r="8814"/>
          <a:stretch/>
        </p:blipFill>
        <p:spPr bwMode="auto">
          <a:xfrm>
            <a:off x="2915817" y="590309"/>
            <a:ext cx="3415536" cy="270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0174" y="197943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Possibility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860333"/>
            <a:ext cx="3433953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May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Might</a:t>
            </a:r>
          </a:p>
        </p:txBody>
      </p:sp>
      <p:pic>
        <p:nvPicPr>
          <p:cNvPr id="3074" name="Picture 2" descr="C:\Users\Сергей\YandexDisk\РАБОЧИЙ СТОЛ\СЕРГЕЙ\GRAMMAR - Part III\1 - Use of Modal Verbs\possibilitie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2143122"/>
            <a:ext cx="3428992" cy="2400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191</Words>
  <Application>Microsoft Office PowerPoint</Application>
  <PresentationFormat>Экран (16:9)</PresentationFormat>
  <Paragraphs>72</Paragraphs>
  <Slides>29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№1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42</cp:revision>
  <dcterms:created xsi:type="dcterms:W3CDTF">2019-03-14T16:20:46Z</dcterms:created>
  <dcterms:modified xsi:type="dcterms:W3CDTF">2021-04-05T20:51:54Z</dcterms:modified>
</cp:coreProperties>
</file>