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sldIdLst>
    <p:sldId id="257" r:id="rId2"/>
    <p:sldId id="259" r:id="rId3"/>
    <p:sldId id="258" r:id="rId4"/>
    <p:sldId id="268" r:id="rId5"/>
    <p:sldId id="265" r:id="rId6"/>
    <p:sldId id="263" r:id="rId7"/>
    <p:sldId id="266" r:id="rId8"/>
    <p:sldId id="267" r:id="rId9"/>
    <p:sldId id="269" r:id="rId10"/>
    <p:sldId id="264" r:id="rId11"/>
    <p:sldId id="261" r:id="rId12"/>
    <p:sldId id="260" r:id="rId13"/>
    <p:sldId id="262" r:id="rId14"/>
    <p:sldId id="270" r:id="rId15"/>
    <p:sldId id="273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4" r:id="rId28"/>
    <p:sldId id="28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F73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6" autoAdjust="0"/>
    <p:restoredTop sz="94660"/>
  </p:normalViewPr>
  <p:slideViewPr>
    <p:cSldViewPr snapToGrid="0">
      <p:cViewPr varScale="1">
        <p:scale>
          <a:sx n="67" d="100"/>
          <a:sy n="67" d="100"/>
        </p:scale>
        <p:origin x="59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DF380-50BC-4E7A-955C-F764C79C181B}" type="datetimeFigureOut">
              <a:rPr lang="ru-RU" smtClean="0"/>
              <a:pPr/>
              <a:t>09.06.2020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558E6-6F1D-4146-A0F2-D60B0BDF95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24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DF380-50BC-4E7A-955C-F764C79C181B}" type="datetimeFigureOut">
              <a:rPr lang="ru-RU" smtClean="0"/>
              <a:pPr/>
              <a:t>09.06.2020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558E6-6F1D-4146-A0F2-D60B0BDF95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975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DF380-50BC-4E7A-955C-F764C79C181B}" type="datetimeFigureOut">
              <a:rPr lang="ru-RU" smtClean="0"/>
              <a:pPr/>
              <a:t>09.06.2020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558E6-6F1D-4146-A0F2-D60B0BDF95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1944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DF380-50BC-4E7A-955C-F764C79C181B}" type="datetimeFigureOut">
              <a:rPr lang="ru-RU" smtClean="0"/>
              <a:pPr/>
              <a:t>09.06.2020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558E6-6F1D-4146-A0F2-D60B0BDF95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451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DF380-50BC-4E7A-955C-F764C79C181B}" type="datetimeFigureOut">
              <a:rPr lang="ru-RU" smtClean="0"/>
              <a:pPr/>
              <a:t>09.06.2020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558E6-6F1D-4146-A0F2-D60B0BDF95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25263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DF380-50BC-4E7A-955C-F764C79C181B}" type="datetimeFigureOut">
              <a:rPr lang="ru-RU" smtClean="0"/>
              <a:pPr/>
              <a:t>09.06.2020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558E6-6F1D-4146-A0F2-D60B0BDF95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033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DF380-50BC-4E7A-955C-F764C79C181B}" type="datetimeFigureOut">
              <a:rPr lang="ru-RU" smtClean="0"/>
              <a:pPr/>
              <a:t>09.06.2020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558E6-6F1D-4146-A0F2-D60B0BDF95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40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DF380-50BC-4E7A-955C-F764C79C181B}" type="datetimeFigureOut">
              <a:rPr lang="ru-RU" smtClean="0"/>
              <a:pPr/>
              <a:t>09.06.2020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558E6-6F1D-4146-A0F2-D60B0BDF95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005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DF380-50BC-4E7A-955C-F764C79C181B}" type="datetimeFigureOut">
              <a:rPr lang="ru-RU" smtClean="0"/>
              <a:pPr/>
              <a:t>09.06.2020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558E6-6F1D-4146-A0F2-D60B0BDF95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054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DF380-50BC-4E7A-955C-F764C79C181B}" type="datetimeFigureOut">
              <a:rPr lang="ru-RU" smtClean="0"/>
              <a:pPr/>
              <a:t>09.06.2020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558E6-6F1D-4146-A0F2-D60B0BDF95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6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DF380-50BC-4E7A-955C-F764C79C181B}" type="datetimeFigureOut">
              <a:rPr lang="ru-RU" smtClean="0"/>
              <a:pPr/>
              <a:t>09.06.2020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558E6-6F1D-4146-A0F2-D60B0BDF95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040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DF380-50BC-4E7A-955C-F764C79C181B}" type="datetimeFigureOut">
              <a:rPr lang="ru-RU" smtClean="0"/>
              <a:pPr/>
              <a:t>09.06.2020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558E6-6F1D-4146-A0F2-D60B0BDF95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086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DF380-50BC-4E7A-955C-F764C79C181B}" type="datetimeFigureOut">
              <a:rPr lang="ru-RU" smtClean="0"/>
              <a:pPr/>
              <a:t>09.06.2020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558E6-6F1D-4146-A0F2-D60B0BDF95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25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DF380-50BC-4E7A-955C-F764C79C181B}" type="datetimeFigureOut">
              <a:rPr lang="ru-RU" smtClean="0"/>
              <a:pPr/>
              <a:t>09.06.2020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558E6-6F1D-4146-A0F2-D60B0BDF95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533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DF380-50BC-4E7A-955C-F764C79C181B}" type="datetimeFigureOut">
              <a:rPr lang="ru-RU" smtClean="0"/>
              <a:pPr/>
              <a:t>09.06.2020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558E6-6F1D-4146-A0F2-D60B0BDF95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684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DF380-50BC-4E7A-955C-F764C79C181B}" type="datetimeFigureOut">
              <a:rPr lang="ru-RU" smtClean="0"/>
              <a:pPr/>
              <a:t>09.06.2020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558E6-6F1D-4146-A0F2-D60B0BDF95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348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DF380-50BC-4E7A-955C-F764C79C181B}" type="datetimeFigureOut">
              <a:rPr lang="ru-RU" smtClean="0"/>
              <a:pPr/>
              <a:t>09.06.2020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A2558E6-6F1D-4146-A0F2-D60B0BDF95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08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21.xml"/><Relationship Id="rId18" Type="http://schemas.openxmlformats.org/officeDocument/2006/relationships/slide" Target="slide24.xml"/><Relationship Id="rId26" Type="http://schemas.openxmlformats.org/officeDocument/2006/relationships/slide" Target="slide23.xml"/><Relationship Id="rId3" Type="http://schemas.openxmlformats.org/officeDocument/2006/relationships/slide" Target="slide5.xml"/><Relationship Id="rId21" Type="http://schemas.openxmlformats.org/officeDocument/2006/relationships/slide" Target="slide22.xml"/><Relationship Id="rId7" Type="http://schemas.openxmlformats.org/officeDocument/2006/relationships/slide" Target="slide12.xml"/><Relationship Id="rId12" Type="http://schemas.openxmlformats.org/officeDocument/2006/relationships/slide" Target="slide26.xml"/><Relationship Id="rId17" Type="http://schemas.openxmlformats.org/officeDocument/2006/relationships/slide" Target="slide15.xml"/><Relationship Id="rId25" Type="http://schemas.openxmlformats.org/officeDocument/2006/relationships/slide" Target="slide27.xml"/><Relationship Id="rId2" Type="http://schemas.openxmlformats.org/officeDocument/2006/relationships/slide" Target="slide4.xml"/><Relationship Id="rId16" Type="http://schemas.openxmlformats.org/officeDocument/2006/relationships/slide" Target="slide20.xml"/><Relationship Id="rId20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11" Type="http://schemas.openxmlformats.org/officeDocument/2006/relationships/slide" Target="slide17.xml"/><Relationship Id="rId24" Type="http://schemas.openxmlformats.org/officeDocument/2006/relationships/slide" Target="slide28.xml"/><Relationship Id="rId5" Type="http://schemas.openxmlformats.org/officeDocument/2006/relationships/slide" Target="slide7.xml"/><Relationship Id="rId15" Type="http://schemas.openxmlformats.org/officeDocument/2006/relationships/slide" Target="slide25.xml"/><Relationship Id="rId23" Type="http://schemas.openxmlformats.org/officeDocument/2006/relationships/slide" Target="slide13.xml"/><Relationship Id="rId10" Type="http://schemas.openxmlformats.org/officeDocument/2006/relationships/slide" Target="slide9.xml"/><Relationship Id="rId19" Type="http://schemas.openxmlformats.org/officeDocument/2006/relationships/slide" Target="slide19.xml"/><Relationship Id="rId4" Type="http://schemas.openxmlformats.org/officeDocument/2006/relationships/slide" Target="slide6.xml"/><Relationship Id="rId9" Type="http://schemas.openxmlformats.org/officeDocument/2006/relationships/slide" Target="slide10.xml"/><Relationship Id="rId14" Type="http://schemas.openxmlformats.org/officeDocument/2006/relationships/slide" Target="slide16.xml"/><Relationship Id="rId22" Type="http://schemas.openxmlformats.org/officeDocument/2006/relationships/slide" Target="slide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8045" y="583168"/>
            <a:ext cx="897590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i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к уроку по учебному предмету «Английский язык» в 5-ом классе на тему: «</a:t>
            </a:r>
            <a:r>
              <a:rPr lang="en-US" sz="4800" b="1" i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English-speaking countries</a:t>
            </a:r>
            <a:r>
              <a:rPr lang="ru-RU" sz="4800" b="1" i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800" b="1" i="1" cap="none" spc="0" dirty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1323DC-D7C7-4A86-81AE-0B52E07FAFF2}"/>
              </a:ext>
            </a:extLst>
          </p:cNvPr>
          <p:cNvSpPr txBox="1"/>
          <p:nvPr/>
        </p:nvSpPr>
        <p:spPr>
          <a:xfrm>
            <a:off x="542925" y="4951393"/>
            <a:ext cx="922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Разработчик презентации: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Масюкова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 И.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английского языка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№1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Сахалинская область, г. Холмск</a:t>
            </a:r>
          </a:p>
        </p:txBody>
      </p:sp>
    </p:spTree>
    <p:extLst>
      <p:ext uri="{BB962C8B-B14F-4D97-AF65-F5344CB8AC3E}">
        <p14:creationId xmlns:p14="http://schemas.microsoft.com/office/powerpoint/2010/main" val="4257496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377438" y="0"/>
            <a:ext cx="1028454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i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What animals does Eli</a:t>
            </a:r>
            <a:r>
              <a:rPr lang="en-US" sz="7200" b="1" i="1" dirty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7200" b="1" i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abeth II have? </a:t>
            </a:r>
            <a:endParaRPr lang="ru-RU" sz="7200" b="1" i="1" cap="none" spc="0" dirty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hlinkClick r:id="rId2" action="ppaction://hlinksldjump"/>
            <a:extLst>
              <a:ext uri="{FF2B5EF4-FFF2-40B4-BE49-F238E27FC236}">
                <a16:creationId xmlns:a16="http://schemas.microsoft.com/office/drawing/2014/main" id="{9D5F4BCC-8789-4395-8518-D0015E167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55" y="498021"/>
            <a:ext cx="4495419" cy="620796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85DB9DD-8532-48B4-AE9A-D79346FE5D61}"/>
              </a:ext>
            </a:extLst>
          </p:cNvPr>
          <p:cNvSpPr/>
          <p:nvPr/>
        </p:nvSpPr>
        <p:spPr>
          <a:xfrm>
            <a:off x="1989922" y="3105150"/>
            <a:ext cx="41060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Dogs</a:t>
            </a:r>
            <a:endParaRPr lang="ru-RU" sz="72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95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858911" y="85725"/>
            <a:ext cx="12088761" cy="10618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300" b="1" i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What do koalas eat?</a:t>
            </a:r>
            <a:endParaRPr lang="ru-RU" sz="6300" b="1" i="1" cap="none" spc="0" dirty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77498" y="904248"/>
            <a:ext cx="5887748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Eucalyptus leaves</a:t>
            </a:r>
            <a:endParaRPr lang="ru-RU" sz="88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E012CE-D673-48EB-9E15-9ABE8030E3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329" y="694597"/>
            <a:ext cx="4374395" cy="5982428"/>
          </a:xfrm>
          <a:prstGeom prst="rect">
            <a:avLst/>
          </a:prstGeom>
        </p:spPr>
      </p:pic>
      <p:pic>
        <p:nvPicPr>
          <p:cNvPr id="8" name="Рисунок 7">
            <a:hlinkClick r:id="rId3" action="ppaction://hlinksldjump"/>
            <a:extLst>
              <a:ext uri="{FF2B5EF4-FFF2-40B4-BE49-F238E27FC236}">
                <a16:creationId xmlns:a16="http://schemas.microsoft.com/office/drawing/2014/main" id="{B3B5881B-8C70-4311-8E1A-5E64A900A8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238" y="2123658"/>
            <a:ext cx="3415025" cy="455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5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120896"/>
            <a:ext cx="1219199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i="1" dirty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animal has the same name as a fruit?</a:t>
            </a:r>
            <a:endParaRPr lang="ru-RU" sz="6600" b="1" i="1" cap="none" spc="0" dirty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4B26F10-FB40-4A37-8245-22285AC709B5}"/>
              </a:ext>
            </a:extLst>
          </p:cNvPr>
          <p:cNvSpPr/>
          <p:nvPr/>
        </p:nvSpPr>
        <p:spPr>
          <a:xfrm>
            <a:off x="886415" y="3273210"/>
            <a:ext cx="32620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Kiwi</a:t>
            </a:r>
            <a:endParaRPr lang="ru-RU" sz="54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hlinkClick r:id="rId2" action="ppaction://hlinksldjump"/>
            <a:extLst>
              <a:ext uri="{FF2B5EF4-FFF2-40B4-BE49-F238E27FC236}">
                <a16:creationId xmlns:a16="http://schemas.microsoft.com/office/drawing/2014/main" id="{C956F7E9-EA48-49B9-AD46-ABE8D8E91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922" y="2244554"/>
            <a:ext cx="76200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1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9381" y="0"/>
            <a:ext cx="1153323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i="1" dirty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the national animal of the USA?</a:t>
            </a:r>
            <a:endParaRPr lang="ru-RU" sz="7200" b="1" i="1" cap="none" spc="0" dirty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hlinkClick r:id="rId2" action="ppaction://hlinksldjump"/>
            <a:extLst>
              <a:ext uri="{FF2B5EF4-FFF2-40B4-BE49-F238E27FC236}">
                <a16:creationId xmlns:a16="http://schemas.microsoft.com/office/drawing/2014/main" id="{F1B1A83C-07F7-41FE-B133-1BD4D929B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74" y="2482484"/>
            <a:ext cx="6419851" cy="4134385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6939A71-19B8-4D07-8730-CABE8A7AB10F}"/>
              </a:ext>
            </a:extLst>
          </p:cNvPr>
          <p:cNvSpPr/>
          <p:nvPr/>
        </p:nvSpPr>
        <p:spPr>
          <a:xfrm>
            <a:off x="7912187" y="3330059"/>
            <a:ext cx="33970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Bald Eagle</a:t>
            </a:r>
            <a:endParaRPr lang="ru-RU" sz="54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33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5047" y="146846"/>
            <a:ext cx="980149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i="1" dirty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ngLiU" panose="02020509000000000000" pitchFamily="49" charset="-120"/>
                <a:cs typeface="Times New Roman" panose="02020603050405020304" pitchFamily="18" charset="0"/>
              </a:rPr>
              <a:t>It is cold and sweet. Children like it.</a:t>
            </a:r>
            <a:endParaRPr lang="ru-RU" sz="6600" b="1" i="1" cap="none" spc="0" dirty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hlinkClick r:id="rId2" action="ppaction://hlinksldjump"/>
            <a:extLst>
              <a:ext uri="{FF2B5EF4-FFF2-40B4-BE49-F238E27FC236}">
                <a16:creationId xmlns:a16="http://schemas.microsoft.com/office/drawing/2014/main" id="{8A7FC812-0586-4ECE-939B-84DF67F36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2270504"/>
            <a:ext cx="7619998" cy="428624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F1E75C2-6888-4066-AC4B-F32CC7C21627}"/>
              </a:ext>
            </a:extLst>
          </p:cNvPr>
          <p:cNvSpPr/>
          <p:nvPr/>
        </p:nvSpPr>
        <p:spPr>
          <a:xfrm>
            <a:off x="8817286" y="3951963"/>
            <a:ext cx="30537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Ice cream</a:t>
            </a:r>
            <a:endParaRPr lang="ru-RU" sz="54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74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3863" y="173335"/>
            <a:ext cx="1122680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i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What was </a:t>
            </a:r>
            <a:r>
              <a:rPr lang="en-US" sz="8000" b="1" i="1" cap="none" spc="0" dirty="0" err="1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favourite</a:t>
            </a:r>
            <a:r>
              <a:rPr lang="en-US" sz="8000" b="1" i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food of Garfield?</a:t>
            </a:r>
            <a:endParaRPr lang="ru-RU" sz="8000" b="1" i="1" cap="none" spc="0" dirty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hlinkClick r:id="rId2" action="ppaction://hlinksldjump"/>
            <a:extLst>
              <a:ext uri="{FF2B5EF4-FFF2-40B4-BE49-F238E27FC236}">
                <a16:creationId xmlns:a16="http://schemas.microsoft.com/office/drawing/2014/main" id="{85CE45CD-5646-4041-80D1-7208376E0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37" y="2727880"/>
            <a:ext cx="6282891" cy="399412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07BA751-AC6A-4595-BAF6-586E2F2988DF}"/>
              </a:ext>
            </a:extLst>
          </p:cNvPr>
          <p:cNvSpPr/>
          <p:nvPr/>
        </p:nvSpPr>
        <p:spPr>
          <a:xfrm>
            <a:off x="7086304" y="3468401"/>
            <a:ext cx="389081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Lasagna</a:t>
            </a:r>
            <a:endParaRPr lang="ru-RU" sz="80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57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3251" y="295165"/>
            <a:ext cx="1132549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i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What’s traditional food in Britain?</a:t>
            </a:r>
            <a:endParaRPr lang="ru-RU" sz="6600" b="1" i="1" cap="none" spc="0" dirty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hlinkClick r:id="rId2" action="ppaction://hlinksldjump"/>
            <a:extLst>
              <a:ext uri="{FF2B5EF4-FFF2-40B4-BE49-F238E27FC236}">
                <a16:creationId xmlns:a16="http://schemas.microsoft.com/office/drawing/2014/main" id="{F477B1F2-F932-4155-828C-9495D52C3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649" y="2313494"/>
            <a:ext cx="6414099" cy="424934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631B926-1F69-46AC-9C12-AAEB9CFD1C34}"/>
              </a:ext>
            </a:extLst>
          </p:cNvPr>
          <p:cNvSpPr/>
          <p:nvPr/>
        </p:nvSpPr>
        <p:spPr>
          <a:xfrm>
            <a:off x="307703" y="3422501"/>
            <a:ext cx="493115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Fish and chips</a:t>
            </a:r>
            <a:endParaRPr lang="ru-RU" sz="60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67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8052" y="188174"/>
            <a:ext cx="1105589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it?</a:t>
            </a:r>
            <a:endParaRPr lang="ru-RU" sz="6600" b="1" cap="none" spc="0" dirty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B844D0-6BFE-4975-88DB-0B65968D88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80" y="1896605"/>
            <a:ext cx="4086386" cy="3064790"/>
          </a:xfrm>
          <a:prstGeom prst="rect">
            <a:avLst/>
          </a:prstGeom>
        </p:spPr>
      </p:pic>
      <p:pic>
        <p:nvPicPr>
          <p:cNvPr id="10" name="Рисунок 9">
            <a:hlinkClick r:id="rId3" action="ppaction://hlinksldjump"/>
            <a:extLst>
              <a:ext uri="{FF2B5EF4-FFF2-40B4-BE49-F238E27FC236}">
                <a16:creationId xmlns:a16="http://schemas.microsoft.com/office/drawing/2014/main" id="{AC9F12C7-6F74-4A7D-A953-2670FAD5CF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887" y="1896605"/>
            <a:ext cx="5147733" cy="306479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FED3261-9F94-4AA4-9396-D8EE6EE5DC44}"/>
              </a:ext>
            </a:extLst>
          </p:cNvPr>
          <p:cNvSpPr/>
          <p:nvPr/>
        </p:nvSpPr>
        <p:spPr>
          <a:xfrm>
            <a:off x="4270199" y="5171456"/>
            <a:ext cx="33393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 dog</a:t>
            </a:r>
            <a:endParaRPr lang="ru-RU" sz="72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50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2674" y="0"/>
            <a:ext cx="1138452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i="1" dirty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vegetable do people use in Halloween?</a:t>
            </a:r>
            <a:endParaRPr lang="ru-RU" sz="7200" b="1" i="1" cap="none" spc="0" dirty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hlinkClick r:id="rId2" action="ppaction://hlinksldjump"/>
            <a:extLst>
              <a:ext uri="{FF2B5EF4-FFF2-40B4-BE49-F238E27FC236}">
                <a16:creationId xmlns:a16="http://schemas.microsoft.com/office/drawing/2014/main" id="{EB844C2A-4B57-43E9-B4E6-130676FF88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34" y="2289741"/>
            <a:ext cx="5444691" cy="4083518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C82D254-AEFE-4107-9DE8-D44A82A60EC7}"/>
              </a:ext>
            </a:extLst>
          </p:cNvPr>
          <p:cNvSpPr/>
          <p:nvPr/>
        </p:nvSpPr>
        <p:spPr>
          <a:xfrm>
            <a:off x="6897039" y="3606335"/>
            <a:ext cx="352853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Pumpkin</a:t>
            </a:r>
            <a:endParaRPr lang="ru-RU" sz="66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87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8008" y="169057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i="1" dirty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the name of this film?</a:t>
            </a:r>
            <a:endParaRPr lang="ru-RU" sz="5400" b="1" i="1" cap="none" spc="0" dirty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22220" y="5488614"/>
            <a:ext cx="533992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Harry Potter</a:t>
            </a:r>
            <a:endParaRPr lang="ru-RU" sz="72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hlinkClick r:id="rId2" action="ppaction://hlinksldjump"/>
            <a:extLst>
              <a:ext uri="{FF2B5EF4-FFF2-40B4-BE49-F238E27FC236}">
                <a16:creationId xmlns:a16="http://schemas.microsoft.com/office/drawing/2014/main" id="{C439DACC-28B7-43B4-80E4-E1C21C097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92" y="1379273"/>
            <a:ext cx="7282180" cy="409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8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0118" y="497428"/>
            <a:ext cx="5993169" cy="58631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2500" b="1" cap="none" spc="0" dirty="0">
                <a:ln/>
                <a:solidFill>
                  <a:srgbClr val="FF0000"/>
                </a:solidFill>
                <a:effectLst/>
                <a:latin typeface="Script MT Bold" panose="03040602040607080904" pitchFamily="66" charset="0"/>
              </a:rPr>
              <a:t>English-speaking countries</a:t>
            </a:r>
            <a:endParaRPr lang="ru-RU" sz="125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64DCF6-7056-4B0D-BEB8-8D8F677CF7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392" y="1492096"/>
            <a:ext cx="2492540" cy="13123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CCDF54-B764-42D5-A134-E76B1FDF93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036" y="497428"/>
            <a:ext cx="2476500" cy="12382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EE5096-B1EC-46F3-A33F-70DAC61846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38037" y="2575818"/>
            <a:ext cx="2476499" cy="12382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2D6D54F-51BA-4A76-AC73-16B0D94729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38036" y="4743452"/>
            <a:ext cx="2476500" cy="12382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2D99193-9115-4C30-8AE7-30BFF278C6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19342" y="3814068"/>
            <a:ext cx="2430640" cy="121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4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4774" y="147935"/>
            <a:ext cx="1096806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i="1" dirty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does Peter Parker live?</a:t>
            </a:r>
            <a:endParaRPr lang="ru-RU" sz="6600" b="1" i="1" cap="none" spc="0" dirty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hlinkClick r:id="rId2" action="ppaction://hlinksldjump"/>
            <a:extLst>
              <a:ext uri="{FF2B5EF4-FFF2-40B4-BE49-F238E27FC236}">
                <a16:creationId xmlns:a16="http://schemas.microsoft.com/office/drawing/2014/main" id="{EECFA15C-BD20-4CD2-864A-58B94EC16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80544"/>
            <a:ext cx="10363200" cy="435398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7BBBCDC-528E-42D0-A391-2892FF09C8DA}"/>
              </a:ext>
            </a:extLst>
          </p:cNvPr>
          <p:cNvSpPr/>
          <p:nvPr/>
        </p:nvSpPr>
        <p:spPr>
          <a:xfrm>
            <a:off x="4382229" y="5734527"/>
            <a:ext cx="34275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York</a:t>
            </a:r>
            <a:endParaRPr lang="ru-RU" sz="60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05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775" y="267016"/>
            <a:ext cx="1172845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dirty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the name of this character? </a:t>
            </a:r>
            <a:endParaRPr lang="ru-RU" sz="6000" b="1" i="1" cap="none" spc="0" dirty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hlinkClick r:id="rId2" action="ppaction://hlinksldjump"/>
            <a:extLst>
              <a:ext uri="{FF2B5EF4-FFF2-40B4-BE49-F238E27FC236}">
                <a16:creationId xmlns:a16="http://schemas.microsoft.com/office/drawing/2014/main" id="{E500081E-F017-4270-9389-A03F95BA7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489" y="1674796"/>
            <a:ext cx="8187001" cy="428453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B965802-0CB6-4E2C-8B26-DCE4977E1222}"/>
              </a:ext>
            </a:extLst>
          </p:cNvPr>
          <p:cNvSpPr/>
          <p:nvPr/>
        </p:nvSpPr>
        <p:spPr>
          <a:xfrm>
            <a:off x="789133" y="2945951"/>
            <a:ext cx="201850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Thor</a:t>
            </a:r>
            <a:endParaRPr lang="ru-RU" sz="66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49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3071" y="447356"/>
            <a:ext cx="1159136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What’s his name?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C859C80-F58B-4C8C-9A44-B3517DA7C68F}"/>
              </a:ext>
            </a:extLst>
          </p:cNvPr>
          <p:cNvSpPr/>
          <p:nvPr/>
        </p:nvSpPr>
        <p:spPr>
          <a:xfrm>
            <a:off x="6158753" y="1531747"/>
            <a:ext cx="19543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Kevin</a:t>
            </a:r>
            <a:endParaRPr lang="ru-RU" sz="54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B3FC44-D7FF-4DFE-84EA-AF2322ABB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71" y="2320310"/>
            <a:ext cx="5381625" cy="3585508"/>
          </a:xfrm>
          <a:prstGeom prst="rect">
            <a:avLst/>
          </a:prstGeom>
        </p:spPr>
      </p:pic>
      <p:pic>
        <p:nvPicPr>
          <p:cNvPr id="10" name="Рисунок 9">
            <a:hlinkClick r:id="rId3" action="ppaction://hlinksldjump"/>
            <a:extLst>
              <a:ext uri="{FF2B5EF4-FFF2-40B4-BE49-F238E27FC236}">
                <a16:creationId xmlns:a16="http://schemas.microsoft.com/office/drawing/2014/main" id="{50B54944-E730-4D16-8F75-B14C32DC0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075" y="2638743"/>
            <a:ext cx="581025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0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" y="145758"/>
            <a:ext cx="1197864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What is the name of the street where Sherlock Holmes lived?</a:t>
            </a:r>
          </a:p>
          <a:p>
            <a:pPr algn="ctr"/>
            <a:r>
              <a:rPr lang="en-US" sz="6000" b="1" i="1" dirty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6000" b="1" i="1" cap="none" spc="0" dirty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13941" y="3971925"/>
            <a:ext cx="40838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Baker Street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4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hlinkClick r:id="rId2" action="ppaction://hlinksldjump"/>
            <a:extLst>
              <a:ext uri="{FF2B5EF4-FFF2-40B4-BE49-F238E27FC236}">
                <a16:creationId xmlns:a16="http://schemas.microsoft.com/office/drawing/2014/main" id="{9270C087-8215-4A86-87BB-23BC0A809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83" y="2479585"/>
            <a:ext cx="7053683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9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7500" y="0"/>
            <a:ext cx="11353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i="1" dirty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his name?</a:t>
            </a:r>
            <a:endParaRPr lang="en-US" sz="5400" b="1" i="1" cap="none" spc="0" dirty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hlinkClick r:id="rId2" action="ppaction://hlinksldjump"/>
            <a:extLst>
              <a:ext uri="{FF2B5EF4-FFF2-40B4-BE49-F238E27FC236}">
                <a16:creationId xmlns:a16="http://schemas.microsoft.com/office/drawing/2014/main" id="{9B07E0FB-3B0E-4B2F-AAA2-9E5E2555CA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774" y="1132880"/>
            <a:ext cx="7887593" cy="525839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53A6D75-E411-42AD-B38A-CCA61AABCA4A}"/>
              </a:ext>
            </a:extLst>
          </p:cNvPr>
          <p:cNvSpPr/>
          <p:nvPr/>
        </p:nvSpPr>
        <p:spPr>
          <a:xfrm>
            <a:off x="265807" y="2644170"/>
            <a:ext cx="36489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William Shakespeare</a:t>
            </a:r>
            <a:endParaRPr lang="ru-RU" sz="48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10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1669" y="115063"/>
            <a:ext cx="1066866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i="1" dirty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the name of </a:t>
            </a:r>
            <a:r>
              <a:rPr lang="ru-RU" sz="5400" b="1" i="1" dirty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«Дед Мороз» </a:t>
            </a:r>
            <a:r>
              <a:rPr lang="en-US" sz="5400" b="1" i="1" dirty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English-speaking countries?</a:t>
            </a:r>
            <a:endParaRPr lang="ru-RU" sz="5400" b="1" i="1" cap="none" spc="0" dirty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hlinkClick r:id="rId2" action="ppaction://hlinksldjump"/>
            <a:extLst>
              <a:ext uri="{FF2B5EF4-FFF2-40B4-BE49-F238E27FC236}">
                <a16:creationId xmlns:a16="http://schemas.microsoft.com/office/drawing/2014/main" id="{BB23A96F-5CF7-41E9-99A4-94AEB9A519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447" y="1990724"/>
            <a:ext cx="3396870" cy="475221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5A70A2D-5244-416F-ABD0-B52CA222AE93}"/>
              </a:ext>
            </a:extLst>
          </p:cNvPr>
          <p:cNvSpPr/>
          <p:nvPr/>
        </p:nvSpPr>
        <p:spPr>
          <a:xfrm>
            <a:off x="310814" y="3385183"/>
            <a:ext cx="41408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Santa Claus</a:t>
            </a:r>
            <a:endParaRPr lang="ru-RU" sz="60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08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2612" y="-87261"/>
            <a:ext cx="9690100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i="1" dirty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en-US" sz="6600" b="1" i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is one of the most famous football players! What’s his name?</a:t>
            </a:r>
            <a:endParaRPr lang="ru-RU" sz="6600" b="1" i="1" cap="none" spc="0" dirty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hlinkClick r:id="rId2" action="ppaction://hlinksldjump"/>
            <a:extLst>
              <a:ext uri="{FF2B5EF4-FFF2-40B4-BE49-F238E27FC236}">
                <a16:creationId xmlns:a16="http://schemas.microsoft.com/office/drawing/2014/main" id="{709AD728-74E0-432F-82CC-256D0A0587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71" y="3019550"/>
            <a:ext cx="5577039" cy="31370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03E8A9-42C4-42F9-9F3D-E4EA5F8E90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33" y="2551973"/>
            <a:ext cx="2703496" cy="360466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A769797-A757-427F-93D5-CCD058DE0851}"/>
              </a:ext>
            </a:extLst>
          </p:cNvPr>
          <p:cNvSpPr/>
          <p:nvPr/>
        </p:nvSpPr>
        <p:spPr>
          <a:xfrm>
            <a:off x="6027662" y="3429000"/>
            <a:ext cx="30102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David Beckham</a:t>
            </a:r>
            <a:endParaRPr lang="ru-RU" sz="54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53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2697" y="365136"/>
            <a:ext cx="1139081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5400" b="1" i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D60B9FF-23BD-4C12-AE29-2EB0AA28549C}"/>
              </a:ext>
            </a:extLst>
          </p:cNvPr>
          <p:cNvSpPr/>
          <p:nvPr/>
        </p:nvSpPr>
        <p:spPr>
          <a:xfrm>
            <a:off x="1282823" y="289378"/>
            <a:ext cx="96263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i="1" dirty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most famous pirate in the world!</a:t>
            </a:r>
            <a:endParaRPr lang="ru-RU" sz="4800" b="1" i="1" dirty="0">
              <a:ln/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hlinkClick r:id="rId2" action="ppaction://hlinksldjump"/>
            <a:extLst>
              <a:ext uri="{FF2B5EF4-FFF2-40B4-BE49-F238E27FC236}">
                <a16:creationId xmlns:a16="http://schemas.microsoft.com/office/drawing/2014/main" id="{44AE251D-882C-403B-8F21-D0D863F47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586" y="1203782"/>
            <a:ext cx="3505025" cy="528908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B76F17-92B2-4EF8-828E-7F0E541B47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391" y="2039598"/>
            <a:ext cx="3124679" cy="4453266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15F9221-C92B-4182-AF51-73009252A60E}"/>
              </a:ext>
            </a:extLst>
          </p:cNvPr>
          <p:cNvSpPr/>
          <p:nvPr/>
        </p:nvSpPr>
        <p:spPr>
          <a:xfrm>
            <a:off x="5912290" y="988110"/>
            <a:ext cx="456887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Johnny Depp</a:t>
            </a:r>
            <a:endParaRPr lang="ru-RU" sz="60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88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09835"/>
            <a:ext cx="121920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Who was the 1</a:t>
            </a:r>
            <a:r>
              <a:rPr lang="en-US" sz="6000" b="1" i="1" cap="none" spc="0" baseline="3000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6000" b="1" i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President of the USA?</a:t>
            </a:r>
            <a:endParaRPr lang="ru-RU" sz="6000" b="1" i="1" cap="none" spc="0" dirty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hlinkClick r:id="rId2" action="ppaction://hlinksldjump"/>
            <a:extLst>
              <a:ext uri="{FF2B5EF4-FFF2-40B4-BE49-F238E27FC236}">
                <a16:creationId xmlns:a16="http://schemas.microsoft.com/office/drawing/2014/main" id="{5D4F46C7-5498-4B67-A6A2-615BC0FF44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53" y="1260642"/>
            <a:ext cx="3429702" cy="5487523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E7275D2-4AF9-4476-93CF-E22992F8718A}"/>
              </a:ext>
            </a:extLst>
          </p:cNvPr>
          <p:cNvSpPr/>
          <p:nvPr/>
        </p:nvSpPr>
        <p:spPr>
          <a:xfrm>
            <a:off x="5754664" y="2154705"/>
            <a:ext cx="5389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George Washington</a:t>
            </a:r>
            <a:endParaRPr lang="ru-RU" sz="48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3312BA5-E849-4348-ADF1-A252322976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451" y="3429000"/>
            <a:ext cx="5673852" cy="235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8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06464" y="156366"/>
            <a:ext cx="3613368" cy="1150375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chemeClr val="tx1"/>
                </a:solidFill>
                <a:latin typeface="Script MT Bold" panose="03040602040607080904" pitchFamily="66" charset="0"/>
              </a:rPr>
              <a:t>General information</a:t>
            </a:r>
            <a:endParaRPr lang="ru-RU" sz="3600" b="1" i="1" dirty="0">
              <a:solidFill>
                <a:schemeClr val="tx1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06464" y="4221697"/>
            <a:ext cx="3613368" cy="1150375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chemeClr val="tx1"/>
                </a:solidFill>
                <a:latin typeface="Script MT Bold" panose="03040602040607080904" pitchFamily="66" charset="0"/>
              </a:rPr>
              <a:t>Movies </a:t>
            </a:r>
            <a:endParaRPr lang="ru-RU" sz="3600" b="1" i="1" dirty="0">
              <a:solidFill>
                <a:schemeClr val="tx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6466" y="2888209"/>
            <a:ext cx="3613368" cy="1150375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chemeClr val="tx1"/>
                </a:solidFill>
                <a:latin typeface="Script MT Bold" panose="03040602040607080904" pitchFamily="66" charset="0"/>
              </a:rPr>
              <a:t>Food</a:t>
            </a:r>
            <a:endParaRPr lang="ru-RU" sz="3600" b="1" i="1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82486" y="1537479"/>
            <a:ext cx="3613368" cy="115037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chemeClr val="tx1"/>
                </a:solidFill>
                <a:latin typeface="Script MT Bold" panose="03040602040607080904" pitchFamily="66" charset="0"/>
              </a:rPr>
              <a:t>Animals</a:t>
            </a:r>
            <a:endParaRPr lang="ru-RU" sz="3600" b="1" i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>
            <a:hlinkClick r:id="" action="ppaction://noaction"/>
          </p:cNvPr>
          <p:cNvSpPr/>
          <p:nvPr/>
        </p:nvSpPr>
        <p:spPr>
          <a:xfrm>
            <a:off x="206469" y="5569972"/>
            <a:ext cx="3613368" cy="1150375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chemeClr val="tx1"/>
                </a:solidFill>
                <a:latin typeface="Script MT Bold" panose="03040602040607080904" pitchFamily="66" charset="0"/>
              </a:rPr>
              <a:t>Famous people</a:t>
            </a:r>
            <a:endParaRPr lang="ru-RU" sz="3600" b="1" i="1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145525" y="203989"/>
            <a:ext cx="1283109" cy="1150375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flood" dir="t"/>
          </a:scene3d>
          <a:sp3d extrusionH="114300" contourW="38100">
            <a:bevelT w="247650" h="165100" prst="convex"/>
            <a:bevelB prst="convex"/>
            <a:extrusionClr>
              <a:schemeClr val="tx1"/>
            </a:extrusionClr>
            <a:contourClr>
              <a:schemeClr val="tx1">
                <a:lumMod val="95000"/>
                <a:lumOff val="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 Black" panose="020B0A04020102020204" pitchFamily="34" charset="0"/>
                <a:hlinkClick r:id="rId2" action="ppaction://hlinksldjump"/>
              </a:rPr>
              <a:t>100</a:t>
            </a:r>
            <a:endParaRPr lang="ru-RU" sz="24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732206" y="203988"/>
            <a:ext cx="1283109" cy="1150375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flood" dir="t"/>
          </a:scene3d>
          <a:sp3d extrusionH="114300" contourW="38100">
            <a:bevelT w="247650" h="165100" prst="convex"/>
            <a:bevelB prst="convex"/>
            <a:extrusionClr>
              <a:schemeClr val="tx1"/>
            </a:extrusionClr>
            <a:contourClr>
              <a:schemeClr val="tx1">
                <a:lumMod val="95000"/>
                <a:lumOff val="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  <a:hlinkClick r:id="rId3" action="ppaction://hlinksldjump"/>
              </a:rPr>
              <a:t>200</a:t>
            </a:r>
            <a:endParaRPr lang="ru-RU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318886" y="203988"/>
            <a:ext cx="1283109" cy="1150375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flood" dir="t"/>
          </a:scene3d>
          <a:sp3d extrusionH="114300" contourW="38100">
            <a:bevelT w="247650" h="165100" prst="convex"/>
            <a:bevelB prst="convex"/>
            <a:extrusionClr>
              <a:schemeClr val="tx1"/>
            </a:extrusionClr>
            <a:contourClr>
              <a:schemeClr val="tx1">
                <a:lumMod val="95000"/>
                <a:lumOff val="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  <a:hlinkClick r:id="rId4" action="ppaction://hlinksldjump"/>
              </a:rPr>
              <a:t>300</a:t>
            </a:r>
            <a:endParaRPr lang="ru-RU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905568" y="203988"/>
            <a:ext cx="1283109" cy="1150375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flood" dir="t"/>
          </a:scene3d>
          <a:sp3d extrusionH="114300" contourW="38100">
            <a:bevelT w="247650" h="165100" prst="convex"/>
            <a:bevelB prst="convex"/>
            <a:extrusionClr>
              <a:schemeClr val="tx1"/>
            </a:extrusionClr>
            <a:contourClr>
              <a:schemeClr val="tx1">
                <a:lumMod val="95000"/>
                <a:lumOff val="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  <a:hlinkClick r:id="rId5" action="ppaction://hlinksldjump"/>
              </a:rPr>
              <a:t>400</a:t>
            </a:r>
            <a:endParaRPr lang="ru-RU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492249" y="203988"/>
            <a:ext cx="1283109" cy="1150375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flood" dir="t"/>
          </a:scene3d>
          <a:sp3d extrusionH="114300" contourW="38100">
            <a:bevelT w="247650" h="165100" prst="convex"/>
            <a:bevelB prst="convex"/>
            <a:extrusionClr>
              <a:schemeClr val="tx1"/>
            </a:extrusionClr>
            <a:contourClr>
              <a:schemeClr val="tx1">
                <a:lumMod val="95000"/>
                <a:lumOff val="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  <a:hlinkClick r:id="rId6" action="ppaction://hlinksldjump"/>
              </a:rPr>
              <a:t>500</a:t>
            </a:r>
            <a:endParaRPr lang="ru-RU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905567" y="1547326"/>
            <a:ext cx="1283109" cy="1150375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flood" dir="t"/>
          </a:scene3d>
          <a:sp3d extrusionH="114300" contourW="38100">
            <a:bevelT w="247650" h="165100" prst="convex"/>
            <a:bevelB prst="convex"/>
            <a:extrusionClr>
              <a:schemeClr val="tx1"/>
            </a:extrusionClr>
            <a:contourClr>
              <a:schemeClr val="tx1">
                <a:lumMod val="95000"/>
                <a:lumOff val="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  <a:hlinkClick r:id="rId7" action="ppaction://hlinksldjump"/>
              </a:rPr>
              <a:t>400</a:t>
            </a:r>
            <a:endParaRPr lang="ru-RU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318887" y="1547327"/>
            <a:ext cx="1283109" cy="1150375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flood" dir="t"/>
          </a:scene3d>
          <a:sp3d extrusionH="114300" contourW="38100">
            <a:bevelT w="247650" h="165100" prst="convex"/>
            <a:bevelB prst="convex"/>
            <a:extrusionClr>
              <a:schemeClr val="tx1"/>
            </a:extrusionClr>
            <a:contourClr>
              <a:schemeClr val="tx1">
                <a:lumMod val="95000"/>
                <a:lumOff val="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  <a:hlinkClick r:id="rId8" action="ppaction://hlinksldjump"/>
              </a:rPr>
              <a:t>300</a:t>
            </a:r>
            <a:endParaRPr lang="ru-RU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754324" y="1539902"/>
            <a:ext cx="1283109" cy="1150375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flood" dir="t"/>
          </a:scene3d>
          <a:sp3d extrusionH="114300" contourW="38100">
            <a:bevelT w="247650" h="165100" prst="convex"/>
            <a:bevelB prst="convex"/>
            <a:extrusionClr>
              <a:schemeClr val="tx1"/>
            </a:extrusionClr>
            <a:contourClr>
              <a:schemeClr val="tx1">
                <a:lumMod val="95000"/>
                <a:lumOff val="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  <a:hlinkClick r:id="rId9" action="ppaction://hlinksldjump"/>
              </a:rPr>
              <a:t>200</a:t>
            </a:r>
            <a:endParaRPr lang="ru-RU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145524" y="1547327"/>
            <a:ext cx="1283109" cy="1150375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flood" dir="t"/>
          </a:scene3d>
          <a:sp3d extrusionH="114300" contourW="38100">
            <a:bevelT w="247650" h="165100" prst="convex"/>
            <a:bevelB prst="convex"/>
            <a:extrusionClr>
              <a:schemeClr val="tx1"/>
            </a:extrusionClr>
            <a:contourClr>
              <a:schemeClr val="tx1">
                <a:lumMod val="95000"/>
                <a:lumOff val="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  <a:hlinkClick r:id="rId10" action="ppaction://hlinksldjump"/>
              </a:rPr>
              <a:t>100</a:t>
            </a:r>
            <a:endParaRPr lang="ru-RU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905566" y="2884512"/>
            <a:ext cx="1283109" cy="1150375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flood" dir="t"/>
          </a:scene3d>
          <a:sp3d extrusionH="114300" contourW="38100">
            <a:bevelT w="247650" h="165100" prst="convex"/>
            <a:bevelB prst="convex"/>
            <a:extrusionClr>
              <a:schemeClr val="tx1"/>
            </a:extrusionClr>
            <a:contourClr>
              <a:schemeClr val="tx1">
                <a:lumMod val="95000"/>
                <a:lumOff val="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  <a:hlinkClick r:id="rId11" action="ppaction://hlinksldjump"/>
              </a:rPr>
              <a:t>400</a:t>
            </a:r>
            <a:endParaRPr lang="ru-RU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318886" y="5565036"/>
            <a:ext cx="1283109" cy="1150375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flood" dir="t"/>
          </a:scene3d>
          <a:sp3d extrusionH="114300" contourW="38100">
            <a:bevelT w="247650" h="165100" prst="convex"/>
            <a:bevelB prst="convex"/>
            <a:extrusionClr>
              <a:schemeClr val="tx1"/>
            </a:extrusionClr>
            <a:contourClr>
              <a:schemeClr val="tx1">
                <a:lumMod val="95000"/>
                <a:lumOff val="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  <a:hlinkClick r:id="rId12" action="ppaction://hlinksldjump"/>
              </a:rPr>
              <a:t>300</a:t>
            </a:r>
            <a:endParaRPr lang="ru-RU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295531" y="4225361"/>
            <a:ext cx="1283109" cy="1150375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flood" dir="t"/>
          </a:scene3d>
          <a:sp3d extrusionH="114300" contourW="38100">
            <a:bevelT w="247650" h="165100" prst="convex"/>
            <a:bevelB prst="convex"/>
            <a:extrusionClr>
              <a:schemeClr val="tx1"/>
            </a:extrusionClr>
            <a:contourClr>
              <a:schemeClr val="tx1">
                <a:lumMod val="95000"/>
                <a:lumOff val="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  <a:hlinkClick r:id="rId13" action="ppaction://hlinksldjump"/>
              </a:rPr>
              <a:t>300</a:t>
            </a:r>
            <a:endParaRPr lang="ru-RU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318887" y="2850101"/>
            <a:ext cx="1283109" cy="1150375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flood" dir="t"/>
          </a:scene3d>
          <a:sp3d extrusionH="114300" contourW="38100">
            <a:bevelT w="247650" h="165100" prst="convex"/>
            <a:bevelB prst="convex"/>
            <a:extrusionClr>
              <a:schemeClr val="tx1"/>
            </a:extrusionClr>
            <a:contourClr>
              <a:schemeClr val="tx1">
                <a:lumMod val="95000"/>
                <a:lumOff val="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  <a:hlinkClick r:id="rId14" action="ppaction://hlinksldjump"/>
              </a:rPr>
              <a:t>300</a:t>
            </a:r>
            <a:endParaRPr lang="ru-RU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719911" y="5569972"/>
            <a:ext cx="1283109" cy="1150375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flood" dir="t"/>
          </a:scene3d>
          <a:sp3d extrusionH="114300" contourW="38100">
            <a:bevelT w="247650" h="165100" prst="convex"/>
            <a:bevelB prst="convex"/>
            <a:extrusionClr>
              <a:schemeClr val="tx1"/>
            </a:extrusionClr>
            <a:contourClr>
              <a:schemeClr val="tx1">
                <a:lumMod val="95000"/>
                <a:lumOff val="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  <a:hlinkClick r:id="rId15" action="ppaction://hlinksldjump"/>
              </a:rPr>
              <a:t>200</a:t>
            </a:r>
            <a:endParaRPr lang="ru-RU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719912" y="4225361"/>
            <a:ext cx="1283109" cy="1150375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flood" dir="t"/>
          </a:scene3d>
          <a:sp3d extrusionH="114300" contourW="38100">
            <a:bevelT w="247650" h="165100" prst="convex"/>
            <a:bevelB prst="convex"/>
            <a:extrusionClr>
              <a:schemeClr val="tx1"/>
            </a:extrusionClr>
            <a:contourClr>
              <a:schemeClr val="tx1">
                <a:lumMod val="95000"/>
                <a:lumOff val="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  <a:hlinkClick r:id="rId16" action="ppaction://hlinksldjump"/>
              </a:rPr>
              <a:t>200</a:t>
            </a:r>
            <a:endParaRPr lang="ru-RU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732204" y="2884513"/>
            <a:ext cx="1283109" cy="1150375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flood" dir="t"/>
          </a:scene3d>
          <a:sp3d extrusionH="114300" contourW="38100">
            <a:bevelT w="247650" h="165100" prst="convex"/>
            <a:bevelB prst="convex"/>
            <a:extrusionClr>
              <a:schemeClr val="tx1"/>
            </a:extrusionClr>
            <a:contourClr>
              <a:schemeClr val="tx1">
                <a:lumMod val="95000"/>
                <a:lumOff val="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  <a:hlinkClick r:id="rId17" action="ppaction://hlinksldjump"/>
              </a:rPr>
              <a:t>200</a:t>
            </a:r>
            <a:endParaRPr lang="ru-RU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144292" y="5565037"/>
            <a:ext cx="1283109" cy="1150375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flood" dir="t"/>
          </a:scene3d>
          <a:sp3d extrusionH="114300" contourW="38100">
            <a:bevelT w="247650" h="165100" prst="convex"/>
            <a:bevelB prst="convex"/>
            <a:extrusionClr>
              <a:schemeClr val="tx1"/>
            </a:extrusionClr>
            <a:contourClr>
              <a:schemeClr val="tx1">
                <a:lumMod val="95000"/>
                <a:lumOff val="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  <a:hlinkClick r:id="rId18" action="ppaction://hlinksldjump"/>
              </a:rPr>
              <a:t>100</a:t>
            </a:r>
            <a:endParaRPr lang="ru-RU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144293" y="4231545"/>
            <a:ext cx="1283109" cy="1150375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flood" dir="t"/>
          </a:scene3d>
          <a:sp3d extrusionH="114300" contourW="38100">
            <a:bevelT w="247650" h="165100" prst="convex"/>
            <a:bevelB prst="convex"/>
            <a:extrusionClr>
              <a:schemeClr val="tx1"/>
            </a:extrusionClr>
            <a:contourClr>
              <a:schemeClr val="tx1">
                <a:lumMod val="95000"/>
                <a:lumOff val="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  <a:hlinkClick r:id="rId19" action="ppaction://hlinksldjump"/>
              </a:rPr>
              <a:t>100</a:t>
            </a:r>
            <a:endParaRPr lang="ru-RU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144293" y="2884513"/>
            <a:ext cx="1283109" cy="1150375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flood" dir="t"/>
          </a:scene3d>
          <a:sp3d extrusionH="114300" contourW="38100">
            <a:bevelT w="247650" h="165100" prst="convex"/>
            <a:bevelB prst="convex"/>
            <a:extrusionClr>
              <a:schemeClr val="tx1"/>
            </a:extrusionClr>
            <a:contourClr>
              <a:schemeClr val="tx1">
                <a:lumMod val="95000"/>
                <a:lumOff val="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  <a:hlinkClick r:id="rId20" action="ppaction://hlinksldjump"/>
              </a:rPr>
              <a:t>100</a:t>
            </a:r>
            <a:endParaRPr lang="ru-RU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8905566" y="4221698"/>
            <a:ext cx="1283109" cy="1150375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flood" dir="t"/>
          </a:scene3d>
          <a:sp3d extrusionH="114300" contourW="38100">
            <a:bevelT w="247650" h="165100" prst="convex"/>
            <a:bevelB prst="convex"/>
            <a:extrusionClr>
              <a:schemeClr val="tx1"/>
            </a:extrusionClr>
            <a:contourClr>
              <a:schemeClr val="tx1">
                <a:lumMod val="95000"/>
                <a:lumOff val="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  <a:hlinkClick r:id="rId21" action="ppaction://hlinksldjump"/>
              </a:rPr>
              <a:t>400</a:t>
            </a:r>
            <a:endParaRPr lang="ru-RU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0514366" y="2884512"/>
            <a:ext cx="1283109" cy="1150375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flood" dir="t"/>
          </a:scene3d>
          <a:sp3d extrusionH="114300" contourW="38100">
            <a:bevelT w="247650" h="165100" prst="convex"/>
            <a:bevelB prst="convex"/>
            <a:extrusionClr>
              <a:schemeClr val="tx1"/>
            </a:extrusionClr>
            <a:contourClr>
              <a:schemeClr val="tx1">
                <a:lumMod val="95000"/>
                <a:lumOff val="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  <a:hlinkClick r:id="rId22" action="ppaction://hlinksldjump"/>
              </a:rPr>
              <a:t>500</a:t>
            </a:r>
            <a:endParaRPr lang="ru-RU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0492249" y="1547325"/>
            <a:ext cx="1283109" cy="1150375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flood" dir="t"/>
          </a:scene3d>
          <a:sp3d extrusionH="114300" contourW="38100">
            <a:bevelT w="247650" h="165100" prst="convex"/>
            <a:bevelB prst="convex"/>
            <a:extrusionClr>
              <a:schemeClr val="tx1"/>
            </a:extrusionClr>
            <a:contourClr>
              <a:schemeClr val="tx1">
                <a:lumMod val="95000"/>
                <a:lumOff val="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  <a:hlinkClick r:id="rId23" action="ppaction://hlinksldjump"/>
              </a:rPr>
              <a:t>500</a:t>
            </a:r>
            <a:endParaRPr lang="ru-RU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0502069" y="5565036"/>
            <a:ext cx="1283109" cy="1150375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flood" dir="t"/>
          </a:scene3d>
          <a:sp3d extrusionH="114300" contourW="38100">
            <a:bevelT w="247650" h="165100" prst="convex"/>
            <a:bevelB prst="convex"/>
            <a:extrusionClr>
              <a:schemeClr val="tx1"/>
            </a:extrusionClr>
            <a:contourClr>
              <a:schemeClr val="tx1">
                <a:lumMod val="95000"/>
                <a:lumOff val="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  <a:hlinkClick r:id="rId24" action="ppaction://hlinksldjump"/>
              </a:rPr>
              <a:t>500</a:t>
            </a:r>
            <a:endParaRPr lang="ru-RU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8894505" y="5565036"/>
            <a:ext cx="1283109" cy="1150375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flood" dir="t"/>
          </a:scene3d>
          <a:sp3d extrusionH="114300" contourW="38100">
            <a:bevelT w="247650" h="165100" prst="convex"/>
            <a:bevelB prst="convex"/>
            <a:extrusionClr>
              <a:schemeClr val="tx1"/>
            </a:extrusionClr>
            <a:contourClr>
              <a:schemeClr val="tx1">
                <a:lumMod val="95000"/>
                <a:lumOff val="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  <a:hlinkClick r:id="rId25" action="ppaction://hlinksldjump"/>
              </a:rPr>
              <a:t>400</a:t>
            </a:r>
            <a:endParaRPr lang="ru-RU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0502069" y="4231545"/>
            <a:ext cx="1283109" cy="1150375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flood" dir="t"/>
          </a:scene3d>
          <a:sp3d extrusionH="114300" contourW="38100">
            <a:bevelT w="247650" h="165100" prst="convex"/>
            <a:bevelB prst="convex"/>
            <a:extrusionClr>
              <a:schemeClr val="tx1"/>
            </a:extrusionClr>
            <a:contourClr>
              <a:schemeClr val="tx1">
                <a:lumMod val="95000"/>
                <a:lumOff val="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  <a:hlinkClick r:id="rId26" action="ppaction://hlinksldjump"/>
              </a:rPr>
              <a:t>500</a:t>
            </a:r>
            <a:endParaRPr lang="ru-RU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420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40080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i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What colour are the British </a:t>
            </a:r>
            <a:r>
              <a:rPr lang="en-US" sz="7200" b="1" i="1" dirty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buses</a:t>
            </a:r>
            <a:r>
              <a:rPr lang="en-US" sz="7200" b="1" i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7200" b="1" i="1" cap="none" spc="0" dirty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21480" y="4118964"/>
            <a:ext cx="240963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Red </a:t>
            </a:r>
            <a:endParaRPr lang="ru-RU" sz="88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hlinkClick r:id="rId2" action="ppaction://hlinksldjump"/>
            <a:extLst>
              <a:ext uri="{FF2B5EF4-FFF2-40B4-BE49-F238E27FC236}">
                <a16:creationId xmlns:a16="http://schemas.microsoft.com/office/drawing/2014/main" id="{788A1535-BAD3-4A7A-B9E6-96788A195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440" y="2001234"/>
            <a:ext cx="6353190" cy="423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47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5903" y="54618"/>
            <a:ext cx="1161230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i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Who is the president of the USA?</a:t>
            </a:r>
            <a:endParaRPr lang="ru-RU" sz="7200" b="1" i="1" cap="none" spc="0" dirty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2054" y="2620117"/>
            <a:ext cx="5502171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0000" b="1" i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Donald Trump</a:t>
            </a:r>
            <a:endParaRPr lang="ru-RU" sz="10000" b="1" i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hlinkClick r:id="rId2" action="ppaction://hlinksldjump"/>
            <a:extLst>
              <a:ext uri="{FF2B5EF4-FFF2-40B4-BE49-F238E27FC236}">
                <a16:creationId xmlns:a16="http://schemas.microsoft.com/office/drawing/2014/main" id="{948AAE23-39BB-453C-AB63-0632A81596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75" y="2228850"/>
            <a:ext cx="42291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3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3193" y="120896"/>
            <a:ext cx="10027157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7200" b="1" i="1" dirty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city is the capital of Great Britain?</a:t>
            </a:r>
            <a:endParaRPr lang="ru-RU" sz="7200" b="1" i="1" cap="none" spc="0" dirty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37318" y="3975052"/>
            <a:ext cx="42899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London</a:t>
            </a:r>
            <a:endParaRPr lang="ru-RU" sz="96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hlinkClick r:id="rId2" action="ppaction://hlinksldjump"/>
            <a:extLst>
              <a:ext uri="{FF2B5EF4-FFF2-40B4-BE49-F238E27FC236}">
                <a16:creationId xmlns:a16="http://schemas.microsoft.com/office/drawing/2014/main" id="{02517319-34A9-46E0-9682-BCAE701D8B8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09574" y="1905980"/>
            <a:ext cx="5989233" cy="4538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046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hlinkClick r:id="rId2" action="ppaction://hlinksldjump"/>
            <a:extLst>
              <a:ext uri="{FF2B5EF4-FFF2-40B4-BE49-F238E27FC236}">
                <a16:creationId xmlns:a16="http://schemas.microsoft.com/office/drawing/2014/main" id="{21BCC291-99B5-442C-B539-BDC47B1A3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9" y="2123658"/>
            <a:ext cx="6610351" cy="429553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38149" y="0"/>
            <a:ext cx="908467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i="1" dirty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many states are there in the USA?</a:t>
            </a:r>
            <a:endParaRPr lang="ru-RU" sz="6600" b="1" i="1" cap="none" spc="0" dirty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24030" y="2433935"/>
            <a:ext cx="428835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8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en-US" sz="8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states</a:t>
            </a:r>
            <a:endParaRPr lang="en-US" sz="88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66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7745" y="0"/>
            <a:ext cx="1139651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i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Where is Australia? Show on the map.</a:t>
            </a:r>
            <a:endParaRPr lang="ru-RU" sz="7200" b="1" i="1" cap="none" spc="0" dirty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hlinkClick r:id="rId2" action="ppaction://hlinksldjump"/>
            <a:extLst>
              <a:ext uri="{FF2B5EF4-FFF2-40B4-BE49-F238E27FC236}">
                <a16:creationId xmlns:a16="http://schemas.microsoft.com/office/drawing/2014/main" id="{17D7A778-55B1-42CA-9CC7-177388934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737" y="2215296"/>
            <a:ext cx="8772525" cy="448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4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4973" y="303878"/>
            <a:ext cx="12192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</a:t>
            </a:r>
            <a:r>
              <a:rPr lang="en-US" sz="6000" b="1" i="1" dirty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ere do kangaroos live?</a:t>
            </a:r>
            <a:endParaRPr lang="ru-RU" sz="6000" b="1" i="1" cap="none" spc="0" dirty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5263" y="2705725"/>
            <a:ext cx="469872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Australia</a:t>
            </a:r>
            <a:endParaRPr lang="ru-RU" sz="88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hlinkClick r:id="rId2" action="ppaction://hlinksldjump"/>
            <a:extLst>
              <a:ext uri="{FF2B5EF4-FFF2-40B4-BE49-F238E27FC236}">
                <a16:creationId xmlns:a16="http://schemas.microsoft.com/office/drawing/2014/main" id="{C30C7239-C989-4D2D-8204-B053CCC7A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448" y="1550403"/>
            <a:ext cx="5674166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6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Аспект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1154</TotalTime>
  <Words>312</Words>
  <Application>Microsoft Office PowerPoint</Application>
  <PresentationFormat>Широкоэкранный</PresentationFormat>
  <Paragraphs>86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Arial</vt:lpstr>
      <vt:lpstr>Arial Black</vt:lpstr>
      <vt:lpstr>Script MT Bold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</dc:creator>
  <cp:lastModifiedBy>Марианна Марианна</cp:lastModifiedBy>
  <cp:revision>85</cp:revision>
  <dcterms:created xsi:type="dcterms:W3CDTF">2018-02-04T07:57:43Z</dcterms:created>
  <dcterms:modified xsi:type="dcterms:W3CDTF">2020-06-09T02:05:19Z</dcterms:modified>
</cp:coreProperties>
</file>