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3" r:id="rId4"/>
    <p:sldId id="265" r:id="rId5"/>
    <p:sldId id="264" r:id="rId6"/>
    <p:sldId id="266" r:id="rId7"/>
    <p:sldId id="267" r:id="rId8"/>
    <p:sldId id="257" r:id="rId9"/>
    <p:sldId id="260" r:id="rId10"/>
    <p:sldId id="258" r:id="rId11"/>
    <p:sldId id="261" r:id="rId12"/>
    <p:sldId id="268" r:id="rId13"/>
    <p:sldId id="269" r:id="rId14"/>
    <p:sldId id="259" r:id="rId15"/>
    <p:sldId id="262" r:id="rId16"/>
    <p:sldId id="270" r:id="rId17"/>
    <p:sldId id="272" r:id="rId1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E0F9"/>
    <a:srgbClr val="AFB6C3"/>
    <a:srgbClr val="D0E5FA"/>
    <a:srgbClr val="C4D7F7"/>
    <a:srgbClr val="DFEBF9"/>
    <a:srgbClr val="DBE7F7"/>
    <a:srgbClr val="CADEF6"/>
    <a:srgbClr val="2D0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83BC9-401B-4BD3-86EA-A799870F7B10}" type="datetimeFigureOut">
              <a:rPr lang="ru-RU"/>
              <a:pPr>
                <a:defRPr/>
              </a:pPr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2A70D-66DC-4DC1-A3DE-619AF3958C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6B7F7-60F1-446A-824F-2AFDAAC9CA98}" type="datetimeFigureOut">
              <a:rPr lang="ru-RU"/>
              <a:pPr>
                <a:defRPr/>
              </a:pPr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BD656-E0E7-4315-B4D0-4EF2DCBDD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D8ED7-0344-4159-B1E2-210621E11C83}" type="datetimeFigureOut">
              <a:rPr lang="ru-RU"/>
              <a:pPr>
                <a:defRPr/>
              </a:pPr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32C9F-B2C0-4F9B-8583-8603B40A7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AE93D-F572-42A1-BD48-D7B91290289E}" type="datetimeFigureOut">
              <a:rPr lang="ru-RU"/>
              <a:pPr>
                <a:defRPr/>
              </a:pPr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7CF93-55EB-4ED5-B7E3-1645DB1669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B1BA2-818B-41EB-995F-D398F15414A6}" type="datetimeFigureOut">
              <a:rPr lang="ru-RU"/>
              <a:pPr>
                <a:defRPr/>
              </a:pPr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A4AE0-CF5B-47AC-B74A-078849C86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8E6A6-C9BE-42D5-B211-7281A52D18AE}" type="datetimeFigureOut">
              <a:rPr lang="ru-RU"/>
              <a:pPr>
                <a:defRPr/>
              </a:pPr>
              <a:t>14.03.2022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60C08-D746-464A-A4B1-F970E871BE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34E8D-3171-42EC-8DA7-732621C0D208}" type="datetimeFigureOut">
              <a:rPr lang="ru-RU"/>
              <a:pPr>
                <a:defRPr/>
              </a:pPr>
              <a:t>14.03.2022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A0062-B1B8-4162-A889-9AA440442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BA6F6-ADDC-45CF-9327-8D397DA64026}" type="datetimeFigureOut">
              <a:rPr lang="ru-RU"/>
              <a:pPr>
                <a:defRPr/>
              </a:pPr>
              <a:t>14.03.2022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B60FE-F800-4507-9EE5-35E722407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73F91-223A-4178-8A7A-62E6D183B928}" type="datetimeFigureOut">
              <a:rPr lang="ru-RU"/>
              <a:pPr>
                <a:defRPr/>
              </a:pPr>
              <a:t>14.03.2022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EFB59-F99E-416F-BBFC-B611569A0A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5341F-5C8A-4193-853B-CF5E37B8D9A3}" type="datetimeFigureOut">
              <a:rPr lang="ru-RU"/>
              <a:pPr>
                <a:defRPr/>
              </a:pPr>
              <a:t>14.03.2022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D04B0-A565-4CEA-A70C-ED63238E3C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EBBEF-C779-4862-9534-0F0DE20BDBF8}" type="datetimeFigureOut">
              <a:rPr lang="ru-RU"/>
              <a:pPr>
                <a:defRPr/>
              </a:pPr>
              <a:t>14.03.2022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ADA4F-523B-405C-B73E-CC547F411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665111-AB0F-42AC-838C-189E410CC87B}" type="datetimeFigureOut">
              <a:rPr lang="ru-RU"/>
              <a:pPr>
                <a:defRPr/>
              </a:pPr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D9D468-2ABF-459C-B0BD-28C96F644E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8" y="0"/>
            <a:ext cx="12088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1419367" y="1122362"/>
            <a:ext cx="9248633" cy="2644419"/>
          </a:xfrm>
        </p:spPr>
        <p:txBody>
          <a:bodyPr/>
          <a:lstStyle/>
          <a:p>
            <a:r>
              <a:rPr lang="ru-RU" sz="3600" dirty="0" smtClean="0">
                <a:latin typeface="Arial" charset="0"/>
                <a:cs typeface="Arial" charset="0"/>
              </a:rPr>
              <a:t>Презентация </a:t>
            </a:r>
            <a:r>
              <a:rPr lang="ru-RU" sz="3600" dirty="0">
                <a:latin typeface="Arial" charset="0"/>
                <a:cs typeface="Arial" charset="0"/>
              </a:rPr>
              <a:t>к уроку </a:t>
            </a:r>
            <a:r>
              <a:rPr lang="ru-RU" sz="3600" dirty="0" smtClean="0">
                <a:latin typeface="Arial" charset="0"/>
                <a:cs typeface="Arial" charset="0"/>
              </a:rPr>
              <a:t>по учебному предмету «Окружающий </a:t>
            </a:r>
            <a:r>
              <a:rPr lang="ru-RU" sz="3600" dirty="0">
                <a:latin typeface="Arial" charset="0"/>
                <a:cs typeface="Arial" charset="0"/>
              </a:rPr>
              <a:t>природный </a:t>
            </a:r>
            <a:r>
              <a:rPr lang="ru-RU" sz="3600" dirty="0" smtClean="0">
                <a:latin typeface="Arial" charset="0"/>
                <a:cs typeface="Arial" charset="0"/>
              </a:rPr>
              <a:t>мир» в 3 классе (УО вар.</a:t>
            </a:r>
            <a:r>
              <a:rPr lang="en-US" sz="3600" dirty="0" smtClean="0">
                <a:latin typeface="Arial" charset="0"/>
                <a:cs typeface="Arial" charset="0"/>
              </a:rPr>
              <a:t>II)</a:t>
            </a:r>
            <a:r>
              <a:rPr lang="ru-RU" sz="3600" dirty="0" smtClean="0">
                <a:latin typeface="Arial" charset="0"/>
                <a:cs typeface="Arial" charset="0"/>
              </a:rPr>
              <a:t> на тему: </a:t>
            </a:r>
            <a:br>
              <a:rPr lang="ru-RU" sz="3600" dirty="0" smtClean="0">
                <a:latin typeface="Arial" charset="0"/>
                <a:cs typeface="Arial" charset="0"/>
              </a:rPr>
            </a:br>
            <a:r>
              <a:rPr lang="ru-RU" b="1" dirty="0" smtClean="0">
                <a:latin typeface="Arial" charset="0"/>
                <a:cs typeface="Arial" charset="0"/>
              </a:rPr>
              <a:t>«ЗИМНИЕ ЗАБАВЫ»</a:t>
            </a: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916907"/>
            <a:ext cx="9144000" cy="1746913"/>
          </a:xfrm>
        </p:spPr>
        <p:txBody>
          <a:bodyPr/>
          <a:lstStyle/>
          <a:p>
            <a:pPr algn="r"/>
            <a:r>
              <a:rPr lang="ru-RU" dirty="0" smtClean="0"/>
              <a:t>Составила учитель ГБОУ школы№7</a:t>
            </a:r>
          </a:p>
          <a:p>
            <a:pPr algn="r"/>
            <a:r>
              <a:rPr lang="ru-RU" dirty="0" smtClean="0"/>
              <a:t>Красносельского района г. Санкт-Петербурга </a:t>
            </a:r>
          </a:p>
          <a:p>
            <a:pPr algn="r"/>
            <a:r>
              <a:rPr lang="ru-RU" dirty="0" smtClean="0"/>
              <a:t>Пожарская Ольга Александровна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ЛЫЖИ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Две дорожки вслед за мной</a:t>
            </a:r>
          </a:p>
          <a:p>
            <a:pPr marL="0" indent="0">
              <a:buNone/>
            </a:pPr>
            <a:r>
              <a:rPr lang="ru-RU" b="1" dirty="0" smtClean="0"/>
              <a:t>В горку тихо поднимаюсь,</a:t>
            </a:r>
          </a:p>
          <a:p>
            <a:pPr marL="0" indent="0">
              <a:buNone/>
            </a:pPr>
            <a:r>
              <a:rPr lang="ru-RU" b="1" dirty="0" smtClean="0"/>
              <a:t>Вниз стремительно спускаюсь.</a:t>
            </a:r>
          </a:p>
          <a:p>
            <a:pPr marL="0" indent="0">
              <a:buNone/>
            </a:pPr>
            <a:r>
              <a:rPr lang="ru-RU" b="1" dirty="0" smtClean="0"/>
              <a:t>Палки по бокам «летят»,</a:t>
            </a:r>
          </a:p>
          <a:p>
            <a:pPr marL="0" indent="0">
              <a:buNone/>
            </a:pPr>
            <a:r>
              <a:rPr lang="ru-RU" b="1" dirty="0" smtClean="0"/>
              <a:t>Если надо ,тормозят.</a:t>
            </a:r>
          </a:p>
          <a:p>
            <a:pPr marL="0" indent="0">
              <a:buNone/>
            </a:pPr>
            <a:r>
              <a:rPr lang="ru-RU" b="1" dirty="0" smtClean="0"/>
              <a:t>Финиш стал гораздо ближе,</a:t>
            </a:r>
          </a:p>
          <a:p>
            <a:pPr marL="0" indent="0">
              <a:buNone/>
            </a:pPr>
            <a:r>
              <a:rPr lang="ru-RU" b="1" dirty="0" smtClean="0"/>
              <a:t>Приведут к победе…</a:t>
            </a:r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825625"/>
            <a:ext cx="5770563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КАТАНИЕ НА ЛЫЖАХ</a:t>
            </a:r>
          </a:p>
        </p:txBody>
      </p:sp>
      <p:pic>
        <p:nvPicPr>
          <p:cNvPr id="21507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79650" y="1690688"/>
            <a:ext cx="6811963" cy="4752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75" y="257577"/>
            <a:ext cx="9796364" cy="715518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2" b="29244"/>
          <a:stretch/>
        </p:blipFill>
        <p:spPr>
          <a:xfrm>
            <a:off x="4119968" y="489397"/>
            <a:ext cx="7688718" cy="596291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83314" y="301578"/>
            <a:ext cx="65413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02060"/>
                </a:solidFill>
              </a:rPr>
              <a:t>ЛЫЖНАЯ ТРАССА</a:t>
            </a:r>
          </a:p>
        </p:txBody>
      </p:sp>
    </p:spTree>
    <p:extLst>
      <p:ext uri="{BB962C8B-B14F-4D97-AF65-F5344CB8AC3E}">
        <p14:creationId xmlns:p14="http://schemas.microsoft.com/office/powerpoint/2010/main" val="3334413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43" y="-447581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ЛЫЖНАЯ ТРАССА</a:t>
            </a:r>
            <a:endParaRPr lang="ru-RU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14539" r="5129" b="18466"/>
          <a:stretch/>
        </p:blipFill>
        <p:spPr>
          <a:xfrm>
            <a:off x="3309869" y="1504303"/>
            <a:ext cx="7714447" cy="4774276"/>
          </a:xfrm>
          <a:ln>
            <a:solidFill>
              <a:srgbClr val="CEE0F9"/>
            </a:solidFill>
          </a:ln>
        </p:spPr>
      </p:pic>
    </p:spTree>
    <p:extLst>
      <p:ext uri="{BB962C8B-B14F-4D97-AF65-F5344CB8AC3E}">
        <p14:creationId xmlns:p14="http://schemas.microsoft.com/office/powerpoint/2010/main" val="9679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552" y="365125"/>
            <a:ext cx="10349248" cy="1325563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КОНЬКИ</a:t>
            </a:r>
            <a:endParaRPr lang="ru-RU" sz="6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-Мчусь стремительно вперед, </a:t>
            </a:r>
          </a:p>
          <a:p>
            <a:pPr marL="0" indent="0">
              <a:buNone/>
            </a:pPr>
            <a:r>
              <a:rPr lang="ru-RU" b="1" dirty="0" smtClean="0"/>
              <a:t>Под ногами скользкий лед, </a:t>
            </a:r>
          </a:p>
          <a:p>
            <a:pPr marL="0" indent="0">
              <a:buNone/>
            </a:pPr>
            <a:r>
              <a:rPr lang="ru-RU" b="1" dirty="0" smtClean="0"/>
              <a:t>Но шаги мои легки, </a:t>
            </a:r>
          </a:p>
          <a:p>
            <a:pPr marL="0" indent="0">
              <a:buNone/>
            </a:pPr>
            <a:r>
              <a:rPr lang="ru-RU" b="1" dirty="0" smtClean="0"/>
              <a:t>Ведь несут меня …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3113" y="2087563"/>
            <a:ext cx="6186487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  <a:scene3d>
              <a:camera prst="perspectiveLeft"/>
              <a:lightRig rig="threePt" dir="t"/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КАТАНИЕ НА КОНЬКАХ</a:t>
            </a:r>
            <a:endParaRPr lang="ru-RU" sz="6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79650" y="1690688"/>
            <a:ext cx="6572250" cy="4567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1848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25" y="1497489"/>
            <a:ext cx="8169955" cy="52024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ЛЕПИТЬ СНЕГОВИКА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05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184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ЗИМНИЕ ЗАБАВЫ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01" y="1464972"/>
            <a:ext cx="6443730" cy="48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23" y="1"/>
            <a:ext cx="12286445" cy="6857999"/>
          </a:xfrm>
        </p:spPr>
      </p:pic>
      <p:sp>
        <p:nvSpPr>
          <p:cNvPr id="6" name="Прямоугольник 5"/>
          <p:cNvSpPr/>
          <p:nvPr/>
        </p:nvSpPr>
        <p:spPr>
          <a:xfrm>
            <a:off x="2333221" y="850006"/>
            <a:ext cx="6566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Какое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чудесное время года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зима!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5" y="1373226"/>
            <a:ext cx="8195257" cy="51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5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8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2700"/>
            <a:ext cx="12192000" cy="6845300"/>
          </a:xfrm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30275" y="419100"/>
            <a:ext cx="108950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0" b="1" dirty="0">
                <a:solidFill>
                  <a:srgbClr val="002060"/>
                </a:solidFill>
              </a:rPr>
              <a:t>МА-МА-МА-НА ДВОРЕ ЗИМА</a:t>
            </a:r>
          </a:p>
        </p:txBody>
      </p:sp>
      <p:pic>
        <p:nvPicPr>
          <p:cNvPr id="14341" name="Рисунок 5"/>
          <p:cNvPicPr>
            <a:picLocks noChangeAspect="1"/>
          </p:cNvPicPr>
          <p:nvPr/>
        </p:nvPicPr>
        <p:blipFill>
          <a:blip r:embed="rId4"/>
          <a:srcRect t="8350"/>
          <a:stretch>
            <a:fillRect/>
          </a:stretch>
        </p:blipFill>
        <p:spPr bwMode="auto">
          <a:xfrm>
            <a:off x="3581400" y="1857375"/>
            <a:ext cx="8093075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289050" y="588963"/>
            <a:ext cx="100234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0" b="1" dirty="0">
                <a:solidFill>
                  <a:srgbClr val="002060"/>
                </a:solidFill>
              </a:rPr>
              <a:t>МЫ- МЫ-МЫ – ДОЖДАЛИСЬ ЗИМЫ</a:t>
            </a:r>
          </a:p>
        </p:txBody>
      </p:sp>
      <p:pic>
        <p:nvPicPr>
          <p:cNvPr id="16389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414588"/>
            <a:ext cx="6180138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3588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ОМ- ОМ-ОМ – </a:t>
            </a:r>
            <a:r>
              <a:rPr lang="en-US" sz="6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/>
            </a:r>
            <a:br>
              <a:rPr lang="en-US" sz="6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СЛЕПИМ СНЕЖНЫЙ КОМ</a:t>
            </a:r>
          </a:p>
        </p:txBody>
      </p:sp>
      <p:pic>
        <p:nvPicPr>
          <p:cNvPr id="15365" name="Рисунок 2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l="19104" t="2917" r="12018" b="2882"/>
          <a:stretch>
            <a:fillRect/>
          </a:stretch>
        </p:blipFill>
        <p:spPr>
          <a:xfrm>
            <a:off x="3327400" y="1855788"/>
            <a:ext cx="5929313" cy="4565650"/>
          </a:xfr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804988" y="628650"/>
            <a:ext cx="911701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0" b="1" dirty="0">
                <a:solidFill>
                  <a:srgbClr val="002060"/>
                </a:solidFill>
              </a:rPr>
              <a:t>НУ-НУ-НУ-</a:t>
            </a:r>
            <a:endParaRPr lang="en-US" sz="6000" b="1" dirty="0">
              <a:solidFill>
                <a:srgbClr val="002060"/>
              </a:solidFill>
            </a:endParaRPr>
          </a:p>
          <a:p>
            <a:r>
              <a:rPr lang="ru-RU" sz="6000" b="1" dirty="0">
                <a:solidFill>
                  <a:srgbClr val="002060"/>
                </a:solidFill>
              </a:rPr>
              <a:t>САНОЧКИ ТЯНУ</a:t>
            </a:r>
          </a:p>
        </p:txBody>
      </p:sp>
      <p:pic>
        <p:nvPicPr>
          <p:cNvPr id="1741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5225" y="2386013"/>
            <a:ext cx="6465888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4" name="Объект 3"/>
          <p:cNvPicPr>
            <a:picLocks noGrp="1" noChangeAspect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-182563" y="0"/>
            <a:ext cx="12374563" cy="6853238"/>
          </a:xfrm>
          <a:noFill/>
          <a:ln/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728788" y="439738"/>
            <a:ext cx="8966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0" b="1" dirty="0">
                <a:solidFill>
                  <a:srgbClr val="002060"/>
                </a:solidFill>
              </a:rPr>
              <a:t>ДЫ-ДЫ-ДЫ-</a:t>
            </a:r>
            <a:endParaRPr lang="en-US" sz="6000" b="1" dirty="0">
              <a:solidFill>
                <a:srgbClr val="002060"/>
              </a:solidFill>
            </a:endParaRPr>
          </a:p>
          <a:p>
            <a:r>
              <a:rPr lang="ru-RU" sz="6000" b="1" dirty="0">
                <a:solidFill>
                  <a:srgbClr val="002060"/>
                </a:solidFill>
              </a:rPr>
              <a:t>НА СНЕГУ СЛЕДЫ</a:t>
            </a:r>
          </a:p>
        </p:txBody>
      </p:sp>
      <p:pic>
        <p:nvPicPr>
          <p:cNvPr id="25606" name="Рисунок 2"/>
          <p:cNvPicPr>
            <a:picLocks noChangeAspect="1"/>
          </p:cNvPicPr>
          <p:nvPr/>
        </p:nvPicPr>
        <p:blipFill>
          <a:blip r:embed="rId3"/>
          <a:srcRect t="10486"/>
          <a:stretch>
            <a:fillRect/>
          </a:stretch>
        </p:blipFill>
        <p:spPr bwMode="auto">
          <a:xfrm>
            <a:off x="2763838" y="2366963"/>
            <a:ext cx="627697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САНКИ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-С горки сами вниз летят,</a:t>
            </a:r>
          </a:p>
          <a:p>
            <a:pPr marL="0" indent="0">
              <a:buNone/>
            </a:pPr>
            <a:r>
              <a:rPr lang="ru-RU" b="1" dirty="0" smtClean="0"/>
              <a:t>А на горку не хотят,</a:t>
            </a:r>
          </a:p>
          <a:p>
            <a:pPr marL="0" indent="0">
              <a:buNone/>
            </a:pPr>
            <a:r>
              <a:rPr lang="ru-RU" b="1" dirty="0" smtClean="0"/>
              <a:t>Надо в горку за веревку</a:t>
            </a:r>
          </a:p>
          <a:p>
            <a:pPr marL="0" indent="0">
              <a:buNone/>
            </a:pPr>
            <a:r>
              <a:rPr lang="ru-RU" b="1" dirty="0" smtClean="0"/>
              <a:t>Каждый раз тянуть назад</a:t>
            </a:r>
            <a:r>
              <a:rPr lang="ru-RU" dirty="0" smtClean="0"/>
              <a:t>.</a:t>
            </a:r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6513" y="1027113"/>
            <a:ext cx="6697662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КАТАНИЕ НА САНКАХ</a:t>
            </a:r>
          </a:p>
        </p:txBody>
      </p:sp>
      <p:pic>
        <p:nvPicPr>
          <p:cNvPr id="19459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 l="7590" t="4491" r="8148" b="3539"/>
          <a:stretch>
            <a:fillRect/>
          </a:stretch>
        </p:blipFill>
        <p:spPr>
          <a:xfrm>
            <a:off x="2973388" y="1633538"/>
            <a:ext cx="6245225" cy="5106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157</Words>
  <Application>Microsoft Office PowerPoint</Application>
  <PresentationFormat>Широкоэкранный</PresentationFormat>
  <Paragraphs>38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к уроку по учебному предмету «Окружающий природный мир» в 3 классе (УО вар.II) на тему:  «ЗИМНИЕ ЗАБАВЫ»</vt:lpstr>
      <vt:lpstr>Презентация PowerPoint</vt:lpstr>
      <vt:lpstr>Презентация PowerPoint</vt:lpstr>
      <vt:lpstr>Презентация PowerPoint</vt:lpstr>
      <vt:lpstr>ОМ- ОМ-ОМ –  СЛЕПИМ СНЕЖНЫЙ КОМ</vt:lpstr>
      <vt:lpstr>Презентация PowerPoint</vt:lpstr>
      <vt:lpstr>Презентация PowerPoint</vt:lpstr>
      <vt:lpstr>САНКИ</vt:lpstr>
      <vt:lpstr>КАТАНИЕ НА САНКАХ</vt:lpstr>
      <vt:lpstr>ЛЫЖИ</vt:lpstr>
      <vt:lpstr>КАТАНИЕ НА ЛЫЖАХ</vt:lpstr>
      <vt:lpstr>Презентация PowerPoint</vt:lpstr>
      <vt:lpstr>ЛЫЖНАЯ ТРАССА</vt:lpstr>
      <vt:lpstr>КОНЬКИ</vt:lpstr>
      <vt:lpstr>КАТАНИЕ НА КОНЬКАХ</vt:lpstr>
      <vt:lpstr>ЛЕПИТЬ СНЕГОВИКА</vt:lpstr>
      <vt:lpstr>ЗИМНИЕ ЗАБАВЫ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Пожарская</dc:creator>
  <cp:lastModifiedBy>Ольга Пожарская</cp:lastModifiedBy>
  <cp:revision>30</cp:revision>
  <dcterms:created xsi:type="dcterms:W3CDTF">2022-01-29T09:36:34Z</dcterms:created>
  <dcterms:modified xsi:type="dcterms:W3CDTF">2022-03-14T20:13:52Z</dcterms:modified>
</cp:coreProperties>
</file>