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9" r:id="rId3"/>
    <p:sldId id="282" r:id="rId4"/>
    <p:sldId id="278" r:id="rId5"/>
    <p:sldId id="283" r:id="rId6"/>
    <p:sldId id="276" r:id="rId7"/>
    <p:sldId id="285" r:id="rId8"/>
    <p:sldId id="286" r:id="rId9"/>
    <p:sldId id="274" r:id="rId10"/>
    <p:sldId id="275" r:id="rId11"/>
    <p:sldId id="287" r:id="rId12"/>
    <p:sldId id="267" r:id="rId13"/>
    <p:sldId id="269" r:id="rId14"/>
    <p:sldId id="288" r:id="rId15"/>
    <p:sldId id="273" r:id="rId16"/>
    <p:sldId id="272" r:id="rId17"/>
    <p:sldId id="289" r:id="rId18"/>
    <p:sldId id="277" r:id="rId19"/>
    <p:sldId id="268" r:id="rId20"/>
    <p:sldId id="256" r:id="rId21"/>
    <p:sldId id="270" r:id="rId22"/>
    <p:sldId id="291" r:id="rId23"/>
    <p:sldId id="290" r:id="rId24"/>
    <p:sldId id="29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4;&#1080;&#1096;&#1091;&#1090;&#1082;&#1080;&#1085;&#1072;-&#1096;&#1082;&#1086;&#1083;&#1072;.&#1088;&#1092;/load/zanjatija_po_ehkologii/beregi_zhivoe/ne_portite_nesedobnye_griby/4-1-0-2" TargetMode="External"/><Relationship Id="rId3" Type="http://schemas.openxmlformats.org/officeDocument/2006/relationships/hyperlink" Target="http://&#1084;&#1080;&#1096;&#1091;&#1090;&#1082;&#1080;&#1085;&#1072;-&#1096;&#1082;&#1086;&#1083;&#1072;.&#1088;&#1092;/load/zanjatija_po_ehkologii/beregi_zhivoe/ne_rvite_redkie_cvety/4-1-0-9" TargetMode="External"/><Relationship Id="rId7" Type="http://schemas.openxmlformats.org/officeDocument/2006/relationships/hyperlink" Target="http://900igr.net/fotografii/okruzhajuschij-mir/Pravila-v-lesu/047-Ne-shumite-v-lesu.html" TargetMode="External"/><Relationship Id="rId2" Type="http://schemas.openxmlformats.org/officeDocument/2006/relationships/hyperlink" Target="http://&#1084;&#1080;&#1096;&#1091;&#1090;&#1082;&#1080;&#1085;&#1072;-&#1096;&#1082;&#1086;&#1083;&#1072;.&#1088;&#1092;/load/zanjatija_po_ehkologii/beregi_zhivoe/ne_razorjajte_ptichi_gnezda/4-1-0-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084;&#1080;&#1096;&#1091;&#1090;&#1082;&#1080;&#1085;&#1072;-&#1096;&#1082;&#1086;&#1083;&#1072;.&#1088;&#1092;/load/zanjatija_po_ehkologii/beregi_zhivoe/ne_bejte_steklo_v_lesu/4-1-0-4" TargetMode="External"/><Relationship Id="rId5" Type="http://schemas.openxmlformats.org/officeDocument/2006/relationships/hyperlink" Target="http://&#1084;&#1080;&#1096;&#1091;&#1090;&#1082;&#1080;&#1085;&#1072;-&#1096;&#1082;&#1086;&#1083;&#1072;.&#1088;&#1092;/load/zanjatija_po_ehkologii/beregi_zhivoe/ne_obizhajte_lesnykh_nasekomykh/4-1-0-11" TargetMode="External"/><Relationship Id="rId4" Type="http://schemas.openxmlformats.org/officeDocument/2006/relationships/hyperlink" Target="http://&#1084;&#1080;&#1096;&#1091;&#1090;&#1082;&#1080;&#1085;&#1072;-&#1096;&#1082;&#1086;&#1083;&#1072;.&#1088;&#1092;/load/zanjatija_po_ehkologii/beregi_zhivoe/ne_razorjajte_muravejniki/4-1-0-1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бовь\Documents\126 фоны для презентаций\фон ряб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-9144"/>
            <a:ext cx="9131840" cy="6867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933056"/>
            <a:ext cx="8247860" cy="24249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Урок окружающего мира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 </a:t>
            </a:r>
            <a:r>
              <a:rPr lang="ru-RU" dirty="0" smtClean="0">
                <a:solidFill>
                  <a:srgbClr val="002060"/>
                </a:solidFill>
              </a:rPr>
              <a:t>2в </a:t>
            </a:r>
            <a:r>
              <a:rPr lang="ru-RU" dirty="0" smtClean="0">
                <a:solidFill>
                  <a:srgbClr val="002060"/>
                </a:solidFill>
              </a:rPr>
              <a:t>классе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3100" dirty="0" smtClean="0">
                <a:solidFill>
                  <a:srgbClr val="002060"/>
                </a:solidFill>
              </a:rPr>
              <a:t>УМК «Школа России</a:t>
            </a:r>
            <a:r>
              <a:rPr lang="ru-RU" sz="3100" dirty="0" smtClean="0">
                <a:solidFill>
                  <a:srgbClr val="002060"/>
                </a:solidFill>
              </a:rPr>
              <a:t>»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Учитель: Максимова Г.С.</a:t>
            </a: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endParaRPr lang="ru-RU" sz="31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500438"/>
            <a:ext cx="7286676" cy="92869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   </a:t>
            </a:r>
            <a:r>
              <a:rPr lang="ru-RU" sz="5400" b="1" dirty="0" smtClean="0">
                <a:solidFill>
                  <a:srgbClr val="FF0000"/>
                </a:solidFill>
              </a:rPr>
              <a:t>Будь природе </a:t>
            </a:r>
            <a:r>
              <a:rPr lang="ru-RU" sz="5400" b="1" dirty="0" smtClean="0">
                <a:solidFill>
                  <a:srgbClr val="FF0000"/>
                </a:solidFill>
              </a:rPr>
              <a:t>другом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G:\ПЕЧАТАТЬ к уроку\цветы.jpg"/>
          <p:cNvPicPr>
            <a:picLocks noChangeAspect="1" noChangeArrowheads="1"/>
          </p:cNvPicPr>
          <p:nvPr/>
        </p:nvPicPr>
        <p:blipFill>
          <a:blip r:embed="rId2"/>
          <a:srcRect t="34286"/>
          <a:stretch>
            <a:fillRect/>
          </a:stretch>
        </p:blipFill>
        <p:spPr bwMode="auto">
          <a:xfrm>
            <a:off x="0" y="0"/>
            <a:ext cx="9144000" cy="6860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бовь\Documents\126 фоны для презентаций\фон ряб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-9144"/>
            <a:ext cx="9131840" cy="68671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142984"/>
            <a:ext cx="7286676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   </a:t>
            </a:r>
            <a:r>
              <a:rPr lang="ru-RU" sz="54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3643314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ГРУППА №2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G:\ПЕЧАТАТЬ к уроку\не разводи костры не бери жив домой.jpg"/>
          <p:cNvPicPr>
            <a:picLocks noChangeAspect="1" noChangeArrowheads="1"/>
          </p:cNvPicPr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0" y="0"/>
            <a:ext cx="91578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ПЕЧАТАТЬ к уроку\не трогай муравейники.jpg"/>
          <p:cNvPicPr>
            <a:picLocks noChangeAspect="1" noChangeArrowheads="1"/>
          </p:cNvPicPr>
          <p:nvPr/>
        </p:nvPicPr>
        <p:blipFill>
          <a:blip r:embed="rId2"/>
          <a:srcRect b="51172"/>
          <a:stretch>
            <a:fillRect/>
          </a:stretch>
        </p:blipFill>
        <p:spPr bwMode="auto">
          <a:xfrm>
            <a:off x="0" y="0"/>
            <a:ext cx="91131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бовь\Documents\126 фоны для презентаций\фон ряб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-9144"/>
            <a:ext cx="9131840" cy="68671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142984"/>
            <a:ext cx="7286676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   </a:t>
            </a:r>
            <a:r>
              <a:rPr lang="ru-RU" sz="54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3643314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ГРУППА №3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G:\ПЕЧАТАТЬ к уроку\правила пов в лесу (2).png"/>
          <p:cNvPicPr>
            <a:picLocks noChangeAspect="1" noChangeArrowheads="1"/>
          </p:cNvPicPr>
          <p:nvPr/>
        </p:nvPicPr>
        <p:blipFill>
          <a:blip r:embed="rId2"/>
          <a:srcRect t="51509"/>
          <a:stretch>
            <a:fillRect/>
          </a:stretch>
        </p:blipFill>
        <p:spPr bwMode="auto">
          <a:xfrm>
            <a:off x="0" y="0"/>
            <a:ext cx="9180786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G:\ПЕЧАТАТЬ к уроку\правила пов в лесу (2).png"/>
          <p:cNvPicPr>
            <a:picLocks noChangeAspect="1" noChangeArrowheads="1"/>
          </p:cNvPicPr>
          <p:nvPr/>
        </p:nvPicPr>
        <p:blipFill>
          <a:blip r:embed="rId2"/>
          <a:srcRect b="53018"/>
          <a:stretch>
            <a:fillRect/>
          </a:stretch>
        </p:blipFill>
        <p:spPr bwMode="auto">
          <a:xfrm>
            <a:off x="0" y="0"/>
            <a:ext cx="91562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бовь\Documents\126 фоны для презентаций\фон ряб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-9144"/>
            <a:ext cx="9131840" cy="68671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142984"/>
            <a:ext cx="7286676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   </a:t>
            </a:r>
            <a:r>
              <a:rPr lang="ru-RU" sz="54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3643314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ГРУППА №4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бовь\Documents\126 фоны для презентаций\фон ряб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-9144"/>
            <a:ext cx="9131840" cy="6867144"/>
          </a:xfrm>
          <a:prstGeom prst="rect">
            <a:avLst/>
          </a:prstGeom>
          <a:noFill/>
        </p:spPr>
      </p:pic>
      <p:pic>
        <p:nvPicPr>
          <p:cNvPr id="8" name="Содержимое 7" descr="дети в лесу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960" y="370149"/>
            <a:ext cx="8048130" cy="59878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ПЕЧАТАТЬ к уроку\не разводи костры не бери жив домой.jpg"/>
          <p:cNvPicPr>
            <a:picLocks noChangeAspect="1" noChangeArrowheads="1"/>
          </p:cNvPicPr>
          <p:nvPr/>
        </p:nvPicPr>
        <p:blipFill>
          <a:blip r:embed="rId2"/>
          <a:srcRect b="51172"/>
          <a:stretch>
            <a:fillRect/>
          </a:stretch>
        </p:blipFill>
        <p:spPr bwMode="auto">
          <a:xfrm>
            <a:off x="0" y="0"/>
            <a:ext cx="91595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00CC00"/>
                </a:solidFill>
              </a:rPr>
              <a:t>Подумай, почему исчезают многие растения и животные?</a:t>
            </a:r>
          </a:p>
        </p:txBody>
      </p:sp>
      <p:pic>
        <p:nvPicPr>
          <p:cNvPr id="8196" name="Picture 4" descr="Экология"/>
          <p:cNvPicPr>
            <a:picLocks noChangeAspect="1" noChangeArrowheads="1"/>
          </p:cNvPicPr>
          <p:nvPr/>
        </p:nvPicPr>
        <p:blipFill>
          <a:blip r:embed="rId2"/>
          <a:srcRect l="10779" t="6873" r="17699"/>
          <a:stretch>
            <a:fillRect/>
          </a:stretch>
        </p:blipFill>
        <p:spPr bwMode="auto">
          <a:xfrm>
            <a:off x="4140200" y="1412875"/>
            <a:ext cx="50038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643174" y="2643182"/>
            <a:ext cx="1274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0" dirty="0">
                <a:solidFill>
                  <a:srgbClr val="0000FF"/>
                </a:solidFill>
              </a:rPr>
              <a:t>ловит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643174" y="5929330"/>
            <a:ext cx="2151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0" dirty="0">
                <a:solidFill>
                  <a:srgbClr val="0000FF"/>
                </a:solidFill>
              </a:rPr>
              <a:t>спиливает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714612" y="1785926"/>
            <a:ext cx="1700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0" dirty="0">
                <a:solidFill>
                  <a:srgbClr val="0000FF"/>
                </a:solidFill>
              </a:rPr>
              <a:t>убивает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571736" y="3500438"/>
            <a:ext cx="17573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0" dirty="0">
                <a:solidFill>
                  <a:srgbClr val="0000FF"/>
                </a:solidFill>
              </a:rPr>
              <a:t>срывает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714612" y="5072074"/>
            <a:ext cx="2419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0" dirty="0">
                <a:solidFill>
                  <a:srgbClr val="0000FF"/>
                </a:solidFill>
              </a:rPr>
              <a:t>сбрасывает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1835150" y="2924175"/>
            <a:ext cx="7207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2014538" y="37163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1870075" y="3860800"/>
            <a:ext cx="7207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1943100" y="4292600"/>
            <a:ext cx="6477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1798638" y="4365625"/>
            <a:ext cx="720725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500298" y="4357694"/>
            <a:ext cx="2230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0" dirty="0">
                <a:solidFill>
                  <a:srgbClr val="0000FF"/>
                </a:solidFill>
              </a:rPr>
              <a:t>загрязняет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1798638" y="2205038"/>
            <a:ext cx="792162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7" name="Picture 2" descr="G:\ПЕЧАТАТЬ к уроку\схема человек —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1728703" cy="38144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28" grpId="0"/>
      <p:bldP spid="5130" grpId="0"/>
      <p:bldP spid="5132" grpId="0" animBg="1"/>
      <p:bldP spid="5133" grpId="0" animBg="1"/>
      <p:bldP spid="5134" grpId="0" animBg="1"/>
      <p:bldP spid="5135" grpId="0" animBg="1"/>
      <p:bldP spid="5136" grpId="0" animBg="1"/>
      <p:bldP spid="5129" grpId="0"/>
      <p:bldP spid="51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ПЕЧАТАТЬ к уроку\мус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822" y="0"/>
            <a:ext cx="91898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G:\ПЕЧАТАТЬ к уроку\не трогай муравейники.jpg"/>
          <p:cNvPicPr>
            <a:picLocks noChangeAspect="1" noChangeArrowheads="1"/>
          </p:cNvPicPr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0" y="0"/>
            <a:ext cx="91089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бовь\Documents\126 фоны для презентаций\фон ряб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-9144"/>
            <a:ext cx="9131840" cy="68671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2143116"/>
            <a:ext cx="6286544" cy="414340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   </a:t>
            </a:r>
            <a:r>
              <a:rPr lang="ru-RU" sz="16000" b="1" dirty="0" smtClean="0">
                <a:solidFill>
                  <a:srgbClr val="FF0000"/>
                </a:solidFill>
              </a:rPr>
              <a:t>Будь природе другом</a:t>
            </a:r>
            <a:r>
              <a:rPr lang="ru-RU" sz="18500" b="1" dirty="0" smtClean="0">
                <a:solidFill>
                  <a:srgbClr val="FF0000"/>
                </a:solidFill>
              </a:rPr>
              <a:t>!</a:t>
            </a:r>
            <a:endParaRPr lang="ru-RU" sz="18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бовь\Documents\126 фоны для презентаций\фон ряб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-9144"/>
            <a:ext cx="9131840" cy="68671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4500570"/>
            <a:ext cx="7286676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   </a:t>
            </a:r>
            <a:r>
              <a:rPr lang="ru-RU" sz="5400" b="1" dirty="0" smtClean="0">
                <a:solidFill>
                  <a:srgbClr val="FF0000"/>
                </a:solidFill>
              </a:rPr>
              <a:t>СПАСИБО ЗА РАБОТУ!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Картинки: подготовлены на основе игрового дидактического материала «Береги живое» студией «Весна. Дизайн» г. Киров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u="sng" dirty="0" smtClean="0">
                <a:hlinkClick r:id="rId2"/>
              </a:rPr>
              <a:t>Не разоряйте птичьи гнёзда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b="1" u="sng" dirty="0" smtClean="0">
                <a:hlinkClick r:id="rId3"/>
              </a:rPr>
              <a:t>Не рвите редкие цветы </a:t>
            </a:r>
            <a:r>
              <a:rPr lang="ru-RU" b="1" dirty="0" smtClean="0"/>
              <a:t>   </a:t>
            </a:r>
            <a:endParaRPr lang="ru-RU" dirty="0" smtClean="0"/>
          </a:p>
          <a:p>
            <a:r>
              <a:rPr lang="ru-RU" b="1" u="sng" dirty="0" smtClean="0">
                <a:hlinkClick r:id="rId4"/>
              </a:rPr>
              <a:t> Не разоряйте муравейники</a:t>
            </a:r>
            <a:r>
              <a:rPr lang="ru-RU" b="1" dirty="0" smtClean="0"/>
              <a:t>    </a:t>
            </a:r>
            <a:endParaRPr lang="ru-RU" dirty="0" smtClean="0"/>
          </a:p>
          <a:p>
            <a:r>
              <a:rPr lang="ru-RU" b="1" u="sng" dirty="0" smtClean="0">
                <a:hlinkClick r:id="rId5"/>
              </a:rPr>
              <a:t>Не обижайте лесных насекомых</a:t>
            </a:r>
            <a:r>
              <a:rPr lang="ru-RU" b="1" dirty="0" smtClean="0"/>
              <a:t>    </a:t>
            </a:r>
            <a:endParaRPr lang="ru-RU" dirty="0" smtClean="0"/>
          </a:p>
          <a:p>
            <a:r>
              <a:rPr lang="ru-RU" b="1" u="sng" dirty="0" smtClean="0">
                <a:hlinkClick r:id="rId6"/>
              </a:rPr>
              <a:t>Не бейте стекло в лесу</a:t>
            </a: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u="sng" dirty="0" smtClean="0">
                <a:hlinkClick r:id="rId7"/>
              </a:rPr>
              <a:t>Не шумите в лесу  </a:t>
            </a:r>
            <a:endParaRPr lang="ru-RU" dirty="0" smtClean="0"/>
          </a:p>
          <a:p>
            <a:r>
              <a:rPr lang="ru-RU" b="1" u="sng" dirty="0" smtClean="0">
                <a:hlinkClick r:id="rId8"/>
              </a:rPr>
              <a:t>Не портите несъедобные грибы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CC00"/>
                </a:solidFill>
              </a:rPr>
              <a:t>Что ещё делает человек в природе?</a:t>
            </a:r>
            <a:endParaRPr lang="ru-RU" dirty="0">
              <a:solidFill>
                <a:srgbClr val="00CC00"/>
              </a:solidFill>
            </a:endParaRPr>
          </a:p>
        </p:txBody>
      </p:sp>
      <p:pic>
        <p:nvPicPr>
          <p:cNvPr id="4" name="Picture 2" descr="G:\ПЕЧАТАТЬ к уроку\схема человек —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785926"/>
            <a:ext cx="1728703" cy="3814421"/>
          </a:xfrm>
          <a:prstGeom prst="rect">
            <a:avLst/>
          </a:prstGeom>
          <a:noFill/>
        </p:spPr>
      </p:pic>
      <p:pic>
        <p:nvPicPr>
          <p:cNvPr id="2050" name="Picture 2" descr="G:\ПЕЧАТАТЬ к уроку\дети сажают дерево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2857496"/>
            <a:ext cx="1715831" cy="171451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G:\ПЕЧАТАТЬ к уроку\полива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643446"/>
            <a:ext cx="1777777" cy="1888546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G:\ПЕЧАТАТЬ к уроку\корми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6986" y="3214686"/>
            <a:ext cx="1947792" cy="2000264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 descr="G:\ПЕЧАТАТЬ к уроку\уборка мусор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0073" y="1071546"/>
            <a:ext cx="1817074" cy="1857388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4" name="Picture 6" descr="G:\ПЕЧАТАТЬ к уроку\корм зимой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142984"/>
            <a:ext cx="1540753" cy="1500198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786314" y="264318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УБИРАЕТ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2" y="3500438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ОХРАНЯЕТ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314" y="435769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ЗАЩИЩАЕТ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314" y="507207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УХАЖИВАЕТ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314" y="1857364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САЖАЕТ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314" y="128586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ОЧИЩАЕТ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585789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ВЫРАЩИВАЕТ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>
            <a:off x="6215074" y="1500174"/>
            <a:ext cx="1143008" cy="85725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3"/>
          </p:cNvCxnSpPr>
          <p:nvPr/>
        </p:nvCxnSpPr>
        <p:spPr>
          <a:xfrm rot="10800000">
            <a:off x="6072198" y="2843238"/>
            <a:ext cx="1152532" cy="2378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6143636" y="3286124"/>
            <a:ext cx="1071570" cy="35719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1"/>
          </p:cNvCxnSpPr>
          <p:nvPr/>
        </p:nvCxnSpPr>
        <p:spPr>
          <a:xfrm rot="10800000" flipV="1">
            <a:off x="6357950" y="3693136"/>
            <a:ext cx="785818" cy="73599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6250793" y="4250537"/>
            <a:ext cx="1143008" cy="78581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6" idx="3"/>
          </p:cNvCxnSpPr>
          <p:nvPr/>
        </p:nvCxnSpPr>
        <p:spPr>
          <a:xfrm rot="5400000">
            <a:off x="6257924" y="4886350"/>
            <a:ext cx="1700251" cy="64294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6072198" y="2214554"/>
            <a:ext cx="1214446" cy="50006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Экология"/>
          <p:cNvPicPr>
            <a:picLocks noChangeAspect="1" noChangeArrowheads="1"/>
          </p:cNvPicPr>
          <p:nvPr/>
        </p:nvPicPr>
        <p:blipFill>
          <a:blip r:embed="rId2"/>
          <a:srcRect l="10779" t="6873" r="17699"/>
          <a:stretch>
            <a:fillRect/>
          </a:stretch>
        </p:blipFill>
        <p:spPr bwMode="auto">
          <a:xfrm>
            <a:off x="1857356" y="500042"/>
            <a:ext cx="50038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ПЕЧАТАТЬ к уроку\схема человек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1728703" cy="3814421"/>
          </a:xfrm>
          <a:prstGeom prst="rect">
            <a:avLst/>
          </a:prstGeom>
          <a:noFill/>
        </p:spPr>
      </p:pic>
      <p:pic>
        <p:nvPicPr>
          <p:cNvPr id="6" name="Picture 2" descr="G:\ПЕЧАТАТЬ к уроку\схема человек —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071546"/>
            <a:ext cx="1643074" cy="36254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5429264"/>
            <a:ext cx="1500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ВРАГ 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7286644" y="5572140"/>
            <a:ext cx="1500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ДРУГ 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71934" y="5857892"/>
            <a:ext cx="714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?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2" name="Picture 6" descr="G:\ПЕЧАТАТЬ к уроку\корм зимо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071942"/>
            <a:ext cx="1067709" cy="1039604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2" descr="G:\ПЕЧАТАТЬ к уроку\дети сажают дерев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071942"/>
            <a:ext cx="1000901" cy="100013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5" descr="G:\ПЕЧАТАТЬ к уроку\уборка мусор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929198"/>
            <a:ext cx="978425" cy="100013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3" descr="G:\ПЕЧАТАТЬ к уроку\поливае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2214554"/>
            <a:ext cx="941471" cy="100013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4" descr="G:\ПЕЧАТАТЬ к уроку\корми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2143116"/>
            <a:ext cx="936190" cy="96141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Экология"/>
          <p:cNvPicPr>
            <a:picLocks noChangeAspect="1" noChangeArrowheads="1"/>
          </p:cNvPicPr>
          <p:nvPr/>
        </p:nvPicPr>
        <p:blipFill>
          <a:blip r:embed="rId2"/>
          <a:srcRect l="10779" t="6873" r="17699"/>
          <a:stretch>
            <a:fillRect/>
          </a:stretch>
        </p:blipFill>
        <p:spPr bwMode="auto">
          <a:xfrm>
            <a:off x="1857356" y="500042"/>
            <a:ext cx="50038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ПЕЧАТАТЬ к уроку\схема человек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1728703" cy="3814421"/>
          </a:xfrm>
          <a:prstGeom prst="rect">
            <a:avLst/>
          </a:prstGeom>
          <a:noFill/>
        </p:spPr>
      </p:pic>
      <p:pic>
        <p:nvPicPr>
          <p:cNvPr id="6" name="Picture 2" descr="G:\ПЕЧАТАТЬ к уроку\схема человек —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071546"/>
            <a:ext cx="1643074" cy="36254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5429264"/>
            <a:ext cx="1500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ВРАГ 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7286644" y="5572140"/>
            <a:ext cx="1500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ДРУГ 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0430" y="5750004"/>
            <a:ext cx="2928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А ТЫ?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2" name="Picture 6" descr="G:\ПЕЧАТАТЬ к уроку\корм зимо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071942"/>
            <a:ext cx="1067709" cy="1039604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2" descr="G:\ПЕЧАТАТЬ к уроку\дети сажают дерев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071942"/>
            <a:ext cx="1000901" cy="100013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5" descr="G:\ПЕЧАТАТЬ к уроку\уборка мусор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929198"/>
            <a:ext cx="978425" cy="100013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3" descr="G:\ПЕЧАТАТЬ к уроку\поливае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2214554"/>
            <a:ext cx="941471" cy="100013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4" descr="G:\ПЕЧАТАТЬ к уроку\корми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2143116"/>
            <a:ext cx="936190" cy="96141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928662" y="142852"/>
            <a:ext cx="7429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ЧЕЛОВЕК  ПРИРОДЕ    ДРУГ  или   ВРАГ?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юбовь\Documents\126 фоны для презентаций\фон ряб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44"/>
            <a:ext cx="9131840" cy="68671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642918"/>
            <a:ext cx="75724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</a:rPr>
              <a:t>Экология – наука о связи живых существ со средой обитания.</a:t>
            </a:r>
          </a:p>
          <a:p>
            <a:endParaRPr lang="ru-RU" sz="4400" dirty="0" smtClean="0">
              <a:solidFill>
                <a:srgbClr val="0070C0"/>
              </a:solidFill>
            </a:endParaRPr>
          </a:p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</a:rPr>
              <a:t>   Экология учит нас, как надо беречь природу.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бовь\Documents\126 фоны для презентаций\фон ряб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-9144"/>
            <a:ext cx="9131840" cy="68671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4286256"/>
            <a:ext cx="7286676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   </a:t>
            </a:r>
            <a:r>
              <a:rPr lang="ru-RU" sz="54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бовь\Documents\126 фоны для презентаций\фон ряб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-9144"/>
            <a:ext cx="9131840" cy="68671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142984"/>
            <a:ext cx="7286676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   </a:t>
            </a:r>
            <a:r>
              <a:rPr lang="ru-RU" sz="5400" b="1" dirty="0" smtClean="0">
                <a:solidFill>
                  <a:srgbClr val="FF0000"/>
                </a:solidFill>
              </a:rPr>
              <a:t>РАБОТА В ГРУППАХ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3643314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ГРУППА №1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G:\ПЕЧАТАТЬ к уроку\СИТУАЦИЯ 1 громкая музы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9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138</Words>
  <Application>Microsoft Office PowerPoint</Application>
  <PresentationFormat>Экран (4:3)</PresentationFormat>
  <Paragraphs>49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Урок окружающего мира  во 2в классе  УМК «Школа России» Учитель: Максимова Г.С. </vt:lpstr>
      <vt:lpstr>Подумай, почему исчезают многие растения и животные?</vt:lpstr>
      <vt:lpstr>Что ещё делает человек в природе?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ресурсы: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 во 2б классе  УМК «Школа России»</dc:title>
  <dc:creator>любовь макарова</dc:creator>
  <cp:lastModifiedBy>Alexandr</cp:lastModifiedBy>
  <cp:revision>27</cp:revision>
  <dcterms:created xsi:type="dcterms:W3CDTF">2015-12-04T19:30:23Z</dcterms:created>
  <dcterms:modified xsi:type="dcterms:W3CDTF">2020-08-23T15:57:25Z</dcterms:modified>
</cp:coreProperties>
</file>