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5" autoAdjust="0"/>
    <p:restoredTop sz="91921" autoAdjust="0"/>
  </p:normalViewPr>
  <p:slideViewPr>
    <p:cSldViewPr snapToGrid="0" showGuides="1">
      <p:cViewPr varScale="1">
        <p:scale>
          <a:sx n="82" d="100"/>
          <a:sy n="82" d="100"/>
        </p:scale>
        <p:origin x="102" y="540"/>
      </p:cViewPr>
      <p:guideLst>
        <p:guide orient="horz" pos="2183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8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08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9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0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2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1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9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6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0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0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0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2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04540-0590-477C-A1FF-2FF2DF2244A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F50608-71CA-43B7-ACEE-90ABCBFA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6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20005" y="1020533"/>
            <a:ext cx="9230764" cy="22384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Творческая презентация по предмету «Английский язык» в 9 классе на тему «Здоровый образ жизни»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623539" y="4161693"/>
            <a:ext cx="5404337" cy="24149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>Авторы:</a:t>
            </a:r>
          </a:p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>Герасимова Анастасия Владимировна</a:t>
            </a:r>
          </a:p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>Захарян Алина </a:t>
            </a:r>
            <a:r>
              <a:rPr lang="ru-RU" sz="4000" dirty="0" err="1" smtClean="0">
                <a:solidFill>
                  <a:schemeClr val="tx1"/>
                </a:solidFill>
              </a:rPr>
              <a:t>Бабкеновна</a:t>
            </a:r>
            <a:endParaRPr lang="ru-RU" sz="4000" dirty="0" smtClean="0">
              <a:solidFill>
                <a:schemeClr val="tx1"/>
              </a:solidFill>
            </a:endParaRPr>
          </a:p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>Шеина Анна Викторовна, </a:t>
            </a:r>
          </a:p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>учителя английского языка МОУ гимназии №87 </a:t>
            </a:r>
            <a:r>
              <a:rPr lang="ru-RU" sz="4000" dirty="0" err="1" smtClean="0">
                <a:solidFill>
                  <a:schemeClr val="tx1"/>
                </a:solidFill>
              </a:rPr>
              <a:t>г.Краснодара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1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9386" y="282663"/>
            <a:ext cx="4526264" cy="499761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Sleepless around the world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75239" y="1027903"/>
            <a:ext cx="2654557" cy="40928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u="sng" dirty="0" smtClean="0">
                <a:solidFill>
                  <a:schemeClr val="tx1"/>
                </a:solidFill>
              </a:rPr>
              <a:t>For information.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03" y="1975045"/>
            <a:ext cx="5645606" cy="441047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322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7805" y="405327"/>
            <a:ext cx="4745609" cy="499761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Sleeping idioms/expressions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6531" y="1628079"/>
            <a:ext cx="83117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Sleep like a log (deep sleep)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A sleeping giant (hidden talent)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Beauty sleep (healthy sleep)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Sleep on it (to have fresh/new ideas next days)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Not sleep a wink (to stay active)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0499" y="4402022"/>
            <a:ext cx="10324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Now use your own ideas to make up sentences with these idioms and expressions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86" y="-2059418"/>
            <a:ext cx="9116505" cy="9116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35172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70" y="2435892"/>
            <a:ext cx="2988526" cy="2988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34" y="2497309"/>
            <a:ext cx="4755368" cy="51741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1" y="2876096"/>
            <a:ext cx="6132417" cy="59782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65" y="3958454"/>
            <a:ext cx="6434254" cy="652939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87095" y="3560823"/>
            <a:ext cx="931665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Furious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51265" y="4537265"/>
            <a:ext cx="1603324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Hearthbroken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91224" y="1059340"/>
            <a:ext cx="9697078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What  role do you emotional and feelings play in your life? The answer and simple.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51453" y="5424418"/>
            <a:ext cx="1167307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Miserable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47667" y="6311571"/>
            <a:ext cx="77487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Upset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97225" y="365108"/>
            <a:ext cx="1685077" cy="5847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Feelings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91224" y="1696758"/>
            <a:ext cx="803471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Big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72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342" y="226907"/>
            <a:ext cx="4121141" cy="499761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How </a:t>
            </a:r>
            <a:r>
              <a:rPr lang="en-US" sz="2800" dirty="0">
                <a:solidFill>
                  <a:srgbClr val="002060"/>
                </a:solidFill>
              </a:rPr>
              <a:t>e</a:t>
            </a:r>
            <a:r>
              <a:rPr lang="en-US" sz="2800" dirty="0" smtClean="0">
                <a:solidFill>
                  <a:srgbClr val="002060"/>
                </a:solidFill>
              </a:rPr>
              <a:t>motional are you</a:t>
            </a:r>
            <a:r>
              <a:rPr lang="ru-RU" sz="2800" dirty="0">
                <a:solidFill>
                  <a:srgbClr val="002060"/>
                </a:solidFill>
              </a:rPr>
              <a:t>?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0023" y="1546117"/>
            <a:ext cx="8233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a. I’m an emotional person and I like to show my feelings.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0023" y="2032090"/>
            <a:ext cx="901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b. I think I’m quite sensitive, so I try not to upset other people.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0023" y="2446037"/>
            <a:ext cx="5581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c. I’m sensitive about my appearance.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0023" y="2860745"/>
            <a:ext cx="8640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d. When I’m in bad mood, I sometimes hurt peoples feelings.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0023" y="3346718"/>
            <a:ext cx="6764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e. In general, I think I’m quite a moody person.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0023" y="3832691"/>
            <a:ext cx="8404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f. When people have personal problems, I stink I’m usually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very sympathetic and supportive.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63124" y="2876470"/>
            <a:ext cx="1146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Yes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chemeClr val="accent5"/>
                </a:solidFill>
              </a:rPr>
              <a:t>No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63125" y="3387084"/>
            <a:ext cx="1146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Yes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chemeClr val="accent5"/>
                </a:solidFill>
              </a:rPr>
              <a:t>No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63126" y="3832691"/>
            <a:ext cx="1146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Yes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chemeClr val="accent5"/>
                </a:solidFill>
              </a:rPr>
              <a:t>No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63127" y="2406222"/>
            <a:ext cx="1146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Yes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chemeClr val="accent5"/>
                </a:solidFill>
              </a:rPr>
              <a:t>No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63123" y="1960615"/>
            <a:ext cx="1146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Yes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chemeClr val="accent5"/>
                </a:solidFill>
              </a:rPr>
              <a:t>No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63127" y="1534687"/>
            <a:ext cx="1146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Yes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chemeClr val="accent5"/>
                </a:solidFill>
              </a:rPr>
              <a:t>No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90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8" y="3919473"/>
            <a:ext cx="2938527" cy="2938527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10308" y="1465384"/>
            <a:ext cx="6881446" cy="2177679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Thank </a:t>
            </a:r>
            <a:r>
              <a:rPr lang="en-US" sz="3200" dirty="0">
                <a:solidFill>
                  <a:schemeClr val="tx1"/>
                </a:solidFill>
              </a:rPr>
              <a:t>you for attention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2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2744" y="416439"/>
            <a:ext cx="5841242" cy="1309427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Healthy Lifestyle</a:t>
            </a:r>
            <a:endParaRPr lang="ru-RU" dirty="0">
              <a:solidFill>
                <a:schemeClr val="tx1"/>
              </a:solidFill>
              <a:cs typeface="MV Boli" panose="0200050003020009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80" y="1889760"/>
            <a:ext cx="5172970" cy="472337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652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59351" y="1847646"/>
            <a:ext cx="8399049" cy="175432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r>
              <a:rPr lang="en-US" sz="3600" dirty="0" err="1"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ru-RU" sz="3600" dirty="0" err="1" smtClean="0">
                <a:cs typeface="MV Boli" panose="02000500030200090000" pitchFamily="2" charset="0"/>
              </a:rPr>
              <a:t>ealth</a:t>
            </a:r>
            <a:r>
              <a:rPr lang="ru-RU" sz="3600" dirty="0" smtClean="0">
                <a:cs typeface="MV Boli" panose="02000500030200090000" pitchFamily="2" charset="0"/>
              </a:rPr>
              <a:t> </a:t>
            </a:r>
            <a:r>
              <a:rPr lang="ru-RU" sz="3600" dirty="0" err="1" smtClean="0">
                <a:cs typeface="MV Boli" panose="02000500030200090000" pitchFamily="2" charset="0"/>
              </a:rPr>
              <a:t>is</a:t>
            </a:r>
            <a:r>
              <a:rPr lang="ru-RU" sz="3600" dirty="0" smtClean="0">
                <a:cs typeface="MV Boli" panose="02000500030200090000" pitchFamily="2" charset="0"/>
              </a:rPr>
              <a:t> a </a:t>
            </a:r>
            <a:r>
              <a:rPr lang="ru-RU" sz="3600" dirty="0" err="1" smtClean="0">
                <a:cs typeface="MV Boli" panose="02000500030200090000" pitchFamily="2" charset="0"/>
              </a:rPr>
              <a:t>blessing</a:t>
            </a:r>
            <a:r>
              <a:rPr lang="ru-RU" sz="3600" dirty="0" smtClean="0">
                <a:cs typeface="MV Boli" panose="02000500030200090000" pitchFamily="2" charset="0"/>
              </a:rPr>
              <a:t> </a:t>
            </a:r>
            <a:r>
              <a:rPr lang="ru-RU" sz="3600" dirty="0" err="1" smtClean="0">
                <a:cs typeface="MV Boli" panose="02000500030200090000" pitchFamily="2" charset="0"/>
              </a:rPr>
              <a:t>that</a:t>
            </a:r>
            <a:r>
              <a:rPr lang="ru-RU" sz="3600" dirty="0" smtClean="0">
                <a:cs typeface="MV Boli" panose="02000500030200090000" pitchFamily="2" charset="0"/>
              </a:rPr>
              <a:t> </a:t>
            </a:r>
            <a:r>
              <a:rPr lang="ru-RU" sz="3600" dirty="0" err="1" smtClean="0">
                <a:cs typeface="MV Boli" panose="02000500030200090000" pitchFamily="2" charset="0"/>
              </a:rPr>
              <a:t>money</a:t>
            </a:r>
            <a:endParaRPr lang="en-US" sz="3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ru-RU" sz="3600" dirty="0" smtClean="0">
                <a:cs typeface="MV Boli" panose="02000500030200090000" pitchFamily="2" charset="0"/>
              </a:rPr>
              <a:t>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ru-RU" sz="3600" dirty="0" err="1" smtClean="0">
                <a:cs typeface="MV Boli" panose="02000500030200090000" pitchFamily="2" charset="0"/>
              </a:rPr>
              <a:t>cannot</a:t>
            </a:r>
            <a:r>
              <a:rPr lang="ru-RU" sz="3600" dirty="0" smtClean="0">
                <a:cs typeface="MV Boli" panose="02000500030200090000" pitchFamily="2" charset="0"/>
              </a:rPr>
              <a:t> </a:t>
            </a:r>
            <a:r>
              <a:rPr lang="ru-RU" sz="3600" dirty="0" err="1" smtClean="0">
                <a:cs typeface="MV Boli" panose="02000500030200090000" pitchFamily="2" charset="0"/>
              </a:rPr>
              <a:t>buy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 (</a:t>
            </a:r>
            <a:r>
              <a:rPr lang="en-US" sz="3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Izaak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 Walton,</a:t>
            </a:r>
            <a:r>
              <a:rPr lang="ru-RU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English</a:t>
            </a:r>
            <a:r>
              <a:rPr lang="ru-RU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                   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writer) </a:t>
            </a:r>
            <a:endParaRPr lang="ru-RU" sz="3600" dirty="0">
              <a:cs typeface="MV Boli" panose="02000500030200090000" pitchFamily="2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10262250" y="5216288"/>
            <a:ext cx="695098" cy="6960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0262250" y="5223112"/>
            <a:ext cx="695098" cy="6960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0262250" y="5219700"/>
            <a:ext cx="695098" cy="6960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0262250" y="5216288"/>
            <a:ext cx="695098" cy="6960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0262250" y="5225955"/>
            <a:ext cx="695098" cy="6960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933" y="2980006"/>
            <a:ext cx="2939142" cy="2939142"/>
          </a:xfrm>
          <a:prstGeom prst="rect">
            <a:avLst/>
          </a:prstGeom>
        </p:spPr>
      </p:pic>
      <p:pic>
        <p:nvPicPr>
          <p:cNvPr id="2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67" y="2440794"/>
            <a:ext cx="10221463" cy="63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 0 C -0.00117 -0.00509 -0.00195 -0.01065 -0.00339 -0.01574 C -0.00469 -0.02014 -0.00794 -0.02778 -0.00794 -0.02778 C -0.00885 -0.03264 -0.00911 -0.03588 -0.0112 -0.03981 C -0.01393 -0.04444 -0.01797 -0.0456 -0.02135 -0.04768 C -0.0293 -0.05231 -0.02214 -0.04861 -0.03815 -0.05162 C -0.04076 -0.05208 -0.04336 -0.05301 -0.04596 -0.0537 C -0.05195 -0.05301 -0.05794 -0.05278 -0.0638 -0.05162 C -0.06615 -0.05116 -0.06992 -0.04699 -0.07174 -0.0456 C -0.07799 -0.04097 -0.07214 -0.04722 -0.07956 -0.03981 C -0.08073 -0.03842 -0.08164 -0.0368 -0.08294 -0.03565 C -0.08398 -0.03472 -0.08516 -0.03472 -0.0862 -0.03379 C -0.0875 -0.03264 -0.08841 -0.03078 -0.08958 -0.02986 C -0.09141 -0.02824 -0.09336 -0.02731 -0.09518 -0.02569 C -0.09635 -0.02477 -0.0974 -0.02268 -0.09857 -0.02176 C -0.10221 -0.01875 -0.10638 -0.01782 -0.10977 -0.01389 C -0.1194 -0.00231 -0.10716 -0.0162 -0.11654 -0.00787 C -0.11771 -0.00671 -0.11862 -0.00486 -0.11979 -0.00393 C -0.12201 -0.00208 -0.12461 -0.00231 -0.12656 0 C -0.12878 0.00278 -0.1306 0.00718 -0.1332 0.0081 C -0.14115 0.01042 -0.13776 0.0088 -0.14336 0.01204 C -0.1444 0.01343 -0.14544 0.01505 -0.14674 0.01597 C -0.14948 0.01852 -0.15417 0.01922 -0.15677 0.01991 C -0.16706 0.02616 -0.1612 0.02361 -0.17474 0.02593 C -0.18398 0.02523 -0.19336 0.02523 -0.2026 0.02408 C -0.20482 0.02384 -0.21276 0.01875 -0.2138 0.01806 L -0.21719 0.01597 C -0.21836 0.01528 -0.21953 0.01528 -0.22057 0.01412 L -0.2306 0.00209 C -0.23177 0.0007 -0.23307 -0.00023 -0.23398 -0.00185 C -0.23815 -0.00926 -0.23581 -0.00694 -0.24076 -0.00995 C -0.2418 -0.0118 -0.24271 -0.01435 -0.24401 -0.01574 C -0.24609 -0.01782 -0.24857 -0.01852 -0.25078 -0.01991 L -0.25755 -0.02384 L -0.26315 -0.02569 C -0.26419 -0.02708 -0.26523 -0.0287 -0.26641 -0.02986 C -0.26758 -0.03078 -0.26862 -0.03125 -0.26979 -0.03171 C -0.27604 -0.03495 -0.2763 -0.03403 -0.28438 -0.03565 C -0.2944 -0.03518 -0.30456 -0.03518 -0.31458 -0.03379 C -0.31771 -0.03333 -0.32357 -0.02986 -0.32357 -0.02986 C -0.32943 -0.02268 -0.32409 -0.02801 -0.33138 -0.02384 C -0.34245 -0.01713 -0.33151 -0.02176 -0.34258 -0.01782 C -0.34336 -0.01574 -0.34362 -0.01319 -0.34479 -0.0118 C -0.34479 -0.0118 -0.3582 -0.00393 -0.3582 -0.00393 C -0.35977 -0.00254 -0.3612 -0.00092 -0.36276 0 C -0.36484 0.00162 -0.36732 0.00232 -0.3694 0.00417 C -0.37526 0.00926 -0.37227 0.00741 -0.37839 0.00996 C -0.38112 0.01343 -0.38294 0.01597 -0.3862 0.01806 C -0.38763 0.01898 -0.38919 0.01922 -0.39076 0.01991 C -0.39375 0.02176 -0.39648 0.02454 -0.39961 0.02593 L -0.40859 0.02986 C -0.41628 0.0294 -0.42878 0.03033 -0.43776 0.02593 C -0.43997 0.025 -0.44245 0.02431 -0.4444 0.02199 C -0.44661 0.01945 -0.44857 0.01551 -0.45117 0.01412 C -0.45456 0.01204 -0.45547 0.01181 -0.45898 0.0081 C -0.46133 0.00556 -0.46341 0.00278 -0.46576 0 L -0.4724 -0.00787 L -0.47917 -0.01574 C -0.49141 -0.02315 -0.47279 -0.01157 -0.48581 -0.02176 C -0.48802 -0.02361 -0.49036 -0.02453 -0.49258 -0.02569 L -0.49596 -0.02778 C -0.49701 -0.02847 -0.49818 -0.0294 -0.49922 -0.02986 L -0.50482 -0.03171 C -0.52057 -0.03102 -0.5362 -0.03148 -0.55182 -0.02986 C -0.5612 -0.0287 -0.55651 -0.02291 -0.56536 -0.01782 C -0.57122 -0.01435 -0.56771 -0.0169 -0.57539 -0.00787 L -0.57878 -0.00393 C -0.57982 -0.00254 -0.58086 -0.00069 -0.58216 0 L -0.59219 0.00602 C -0.59323 0.00672 -0.59453 0.00695 -0.59557 0.0081 C -0.60156 0.01528 -0.60039 0.01551 -0.6056 0.01806 C -0.61745 0.02408 -0.60078 0.01459 -0.6168 0.02408 L -0.62018 0.02593 C -0.62617 0.02523 -0.63216 0.0257 -0.63802 0.02408 C -0.64206 0.02292 -0.6431 0.01806 -0.64596 0.01412 C -0.65065 0.00695 -0.64753 0.0125 -0.6526 0.0081 C -0.65378 0.00695 -0.65482 0.00556 -0.65599 0.00417 C -0.65716 0.00255 -0.66211 -0.0044 -0.6638 -0.00578 C -0.66563 -0.00764 -0.66979 -0.00879 -0.67161 -0.00995 C -0.67396 -0.01111 -0.67617 -0.0125 -0.67839 -0.01389 C -0.67943 -0.01458 -0.6806 -0.01551 -0.68177 -0.01574 C -0.69297 -0.01828 -0.68776 -0.0169 -0.6974 -0.01991 C -0.70781 -0.01921 -0.71823 -0.01898 -0.72878 -0.01782 C -0.73138 -0.01759 -0.73411 -0.01759 -0.73659 -0.01574 C -0.73906 -0.01412 -0.74323 -0.00787 -0.74323 -0.00787 L -0.74779 0.00417 C -0.74844 0.00602 -0.74883 0.0088 -0.75 0.00996 C -0.75117 0.01134 -0.75234 0.0125 -0.75339 0.01412 C -0.75898 0.02222 -0.75417 0.01852 -0.76003 0.02199 C -0.76536 0.03125 -0.76159 0.0257 -0.76901 0.03403 C -0.77396 0.03959 -0.77057 0.03681 -0.77578 0.04005 C -0.77982 0.03935 -0.78398 0.03889 -0.78802 0.03797 C -0.78919 0.03773 -0.79063 0.0375 -0.79141 0.03588 C -0.79336 0.03264 -0.7944 0.02801 -0.79583 0.02408 C -0.79661 0.02199 -0.79714 0.01968 -0.79818 0.01806 C -0.80339 0.00857 -0.80013 0.01366 -0.8082 0.00417 L -0.81159 0 C -0.81263 -0.00254 -0.81367 -0.00532 -0.81497 -0.00787 C -0.81706 -0.01203 -0.82161 -0.01991 -0.82161 -0.01991 C -0.82448 -0.03472 -0.8207 -0.0162 -0.825 -0.03171 C -0.82552 -0.03356 -0.82578 -0.03565 -0.82604 -0.03773 C -0.82578 -0.04768 -0.82578 -0.05764 -0.825 -0.06759 C -0.82461 -0.07176 -0.82344 -0.07546 -0.82279 -0.07963 C -0.8224 -0.08148 -0.82227 -0.08379 -0.82161 -0.08541 C -0.82083 -0.0875 -0.81992 -0.08935 -0.8194 -0.09143 C -0.81849 -0.09537 -0.81784 -0.09953 -0.81719 -0.10347 C -0.8168 -0.10532 -0.81628 -0.10741 -0.81602 -0.10949 C -0.81523 -0.11481 -0.81471 -0.12014 -0.8138 -0.12523 C -0.81341 -0.12731 -0.81302 -0.1294 -0.81263 -0.13125 C -0.81224 -0.13403 -0.81211 -0.1368 -0.81159 -0.13935 C -0.81094 -0.14213 -0.81003 -0.14467 -0.80938 -0.14722 C -0.80742 -0.17129 -0.80924 -0.15231 -0.80703 -0.16921 C -0.80664 -0.17245 -0.80638 -0.17592 -0.80599 -0.17916 C -0.80573 -0.18102 -0.80482 -0.18495 -0.80482 -0.18495 " pathEditMode="relative" ptsTypes="AAAAAAAAAAAAAAAAAAAAAAAAAAAAAAAAAAAAAAAAAAAAAAAAAAAAAAAAAAAAAAAAAAAAAAAAAAAAAAAAAAAAAAAAAAAAAAAAAAAAAAAAAAAAAAAAAAA">
                                      <p:cBhvr>
                                        <p:cTn id="14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9167E-6 -2.59259E-6 L -2.29167E-6 0.00023 C -0.00117 -0.00509 -0.00195 -0.01065 -0.00338 -0.01574 C -0.00469 -0.02014 -0.00794 -0.02778 -0.00794 -0.02754 C -0.00885 -0.03264 -0.00911 -0.03588 -0.0112 -0.03981 C -0.01393 -0.04444 -0.01797 -0.0456 -0.02135 -0.04768 C -0.02929 -0.05231 -0.02213 -0.04861 -0.03815 -0.05162 C -0.04075 -0.05208 -0.04336 -0.05301 -0.04596 -0.0537 C -0.05195 -0.05301 -0.05794 -0.05278 -0.0638 -0.05162 C -0.06614 -0.05115 -0.06992 -0.04699 -0.07174 -0.0456 C -0.07799 -0.04097 -0.07213 -0.04722 -0.07955 -0.03981 C -0.08073 -0.03842 -0.08164 -0.0368 -0.08294 -0.03565 C -0.08398 -0.03472 -0.08515 -0.03472 -0.0862 -0.03379 C -0.0875 -0.03264 -0.08841 -0.03078 -0.08958 -0.02986 C -0.0914 -0.02824 -0.09336 -0.02731 -0.09518 -0.02569 C -0.09635 -0.02477 -0.09739 -0.02268 -0.09857 -0.02176 C -0.10221 -0.01875 -0.10638 -0.01782 -0.10976 -0.01389 C -0.1194 -0.00231 -0.10716 -0.0162 -0.11653 -0.00787 C -0.11771 -0.00671 -0.11862 -0.00486 -0.11979 -0.00393 C -0.122 -0.00208 -0.12461 -0.00231 -0.12656 -2.59259E-6 C -0.12877 0.00278 -0.1306 0.00718 -0.1332 0.0081 C -0.14114 0.01042 -0.13776 0.0088 -0.14336 0.01204 C -0.1444 0.01343 -0.14544 0.01505 -0.14674 0.01597 C -0.14948 0.01852 -0.15416 0.01922 -0.15677 0.01991 C -0.16705 0.02616 -0.1612 0.02361 -0.17474 0.02593 C -0.18398 0.02523 -0.19336 0.02523 -0.2026 0.02408 C -0.20482 0.02385 -0.21276 0.01875 -0.2138 0.01806 L -0.21719 0.01597 C -0.21836 0.01528 -0.21953 0.01528 -0.22057 0.01412 L -0.2306 0.00209 C -0.23177 0.0007 -0.23307 -0.00023 -0.23398 -0.00185 C -0.23815 -0.00926 -0.2358 -0.00694 -0.24075 -0.00995 C -0.24179 -0.0118 -0.24271 -0.01435 -0.24401 -0.01574 C -0.24609 -0.01782 -0.24857 -0.01852 -0.25078 -0.0199 L -0.25755 -0.02384 L -0.26315 -0.02569 C -0.26419 -0.02708 -0.26523 -0.0287 -0.2664 -0.02986 C -0.26758 -0.03078 -0.26862 -0.03125 -0.26979 -0.03171 C -0.27604 -0.03495 -0.2763 -0.03403 -0.28437 -0.03565 C -0.2944 -0.03518 -0.30455 -0.03518 -0.31458 -0.03379 C -0.31771 -0.03333 -0.32357 -0.02986 -0.32357 -0.02963 C -0.32942 -0.02268 -0.32409 -0.02801 -0.33138 -0.02384 C -0.34245 -0.01713 -0.33151 -0.02176 -0.34258 -0.01782 C -0.34336 -0.01574 -0.34375 -0.01319 -0.34479 -0.0118 C -0.34479 -0.01157 -0.3582 -0.00393 -0.3582 -0.0037 C -0.35989 -0.00254 -0.3612 -0.00092 -0.36276 -2.59259E-6 C -0.36484 0.00162 -0.36732 0.00232 -0.3694 0.00417 C -0.37526 0.00926 -0.37226 0.00741 -0.37838 0.00996 C -0.38112 0.01343 -0.38294 0.01597 -0.3862 0.01806 C -0.38776 0.01898 -0.38919 0.01922 -0.39088 0.01991 C -0.39375 0.02176 -0.39648 0.02454 -0.39961 0.02593 L -0.40859 0.02986 C -0.41627 0.0294 -0.42877 0.03033 -0.43776 0.02593 C -0.43997 0.025 -0.44245 0.02431 -0.4444 0.02199 C -0.44661 0.01945 -0.44857 0.01551 -0.45117 0.01412 C -0.45455 0.01204 -0.45547 0.01181 -0.45898 0.0081 C -0.46133 0.00556 -0.46341 0.00278 -0.46575 -2.59259E-6 L -0.47239 -0.00787 L -0.47916 -0.01574 C -0.4914 -0.02315 -0.47278 -0.01157 -0.4858 -0.02176 C -0.48802 -0.02361 -0.49036 -0.02453 -0.49258 -0.02569 L -0.49596 -0.02778 C -0.497 -0.02847 -0.49817 -0.0294 -0.49922 -0.02986 L -0.50482 -0.03171 C -0.52057 -0.03102 -0.5362 -0.03148 -0.55182 -0.02986 C -0.5612 -0.0287 -0.55651 -0.02291 -0.56536 -0.01782 C -0.57122 -0.01435 -0.56771 -0.0169 -0.57539 -0.00787 L -0.57877 -0.00393 C -0.57982 -0.00254 -0.58086 -0.00069 -0.58216 -2.59259E-6 L -0.59219 0.00602 C -0.59323 0.00672 -0.59453 0.00695 -0.59557 0.0081 C -0.60156 0.01528 -0.60039 0.01551 -0.6056 0.01806 C -0.61745 0.02408 -0.60078 0.01459 -0.61679 0.02408 L -0.62018 0.02593 C -0.62617 0.02523 -0.63216 0.0257 -0.63802 0.02408 C -0.64205 0.02292 -0.6431 0.01806 -0.64596 0.01412 C -0.65065 0.00695 -0.64752 0.0125 -0.6526 0.0081 C -0.65377 0.00695 -0.65482 0.00556 -0.65599 0.00417 C -0.65716 0.00255 -0.66211 -0.0044 -0.6638 -0.00578 C -0.66562 -0.00764 -0.66979 -0.00879 -0.67161 -0.00995 C -0.67396 -0.01111 -0.67617 -0.0125 -0.67838 -0.01389 C -0.67942 -0.01458 -0.6806 -0.01551 -0.68177 -0.01574 C -0.69297 -0.01828 -0.68776 -0.0169 -0.69739 -0.0199 C -0.70781 -0.01921 -0.71823 -0.01898 -0.72877 -0.01782 C -0.73138 -0.01759 -0.73411 -0.01759 -0.73659 -0.01574 C -0.73906 -0.01412 -0.74323 -0.00787 -0.74323 -0.00764 L -0.74778 0.00417 C -0.74844 0.00602 -0.74883 0.0088 -0.75 0.00996 C -0.75117 0.01135 -0.75234 0.0125 -0.75338 0.01412 C -0.75898 0.02222 -0.75416 0.01852 -0.76002 0.02199 C -0.76536 0.03125 -0.76159 0.0257 -0.76901 0.03403 C -0.77396 0.03959 -0.77057 0.03681 -0.77578 0.04005 C -0.77982 0.03935 -0.78398 0.03889 -0.78802 0.03797 C -0.78919 0.03773 -0.79062 0.0375 -0.7914 0.03588 C -0.79336 0.03264 -0.7944 0.02801 -0.79583 0.02408 C -0.79661 0.02199 -0.79713 0.01968 -0.79817 0.01806 C -0.80338 0.00857 -0.80013 0.01366 -0.8082 0.00417 L -0.81159 -2.59259E-6 C -0.81263 -0.00254 -0.81367 -0.00532 -0.81497 -0.00787 C -0.81705 -0.01203 -0.82161 -0.0199 -0.82161 -0.01967 C -0.82448 -0.03472 -0.8207 -0.0162 -0.825 -0.03171 C -0.82552 -0.03356 -0.82578 -0.03565 -0.82604 -0.03773 C -0.82578 -0.04768 -0.82578 -0.05764 -0.825 -0.06759 C -0.82461 -0.07176 -0.82344 -0.07546 -0.82278 -0.07963 C -0.82239 -0.08148 -0.82226 -0.08379 -0.82161 -0.08541 C -0.82083 -0.0875 -0.81992 -0.08935 -0.8194 -0.09143 C -0.81849 -0.09537 -0.81784 -0.09953 -0.81719 -0.10347 C -0.81679 -0.10532 -0.81627 -0.1074 -0.81601 -0.10949 C -0.81523 -0.11481 -0.81471 -0.12014 -0.8138 -0.12523 C -0.81341 -0.12731 -0.81302 -0.1294 -0.81263 -0.13125 C -0.81224 -0.13403 -0.81211 -0.1368 -0.81159 -0.13935 C -0.81094 -0.14213 -0.81002 -0.14467 -0.80937 -0.14722 C -0.80742 -0.17129 -0.80924 -0.15231 -0.80703 -0.16921 C -0.80664 -0.17245 -0.80638 -0.17592 -0.80599 -0.17916 C -0.80573 -0.18102 -0.80482 -0.18495 -0.80482 -0.18472 " pathEditMode="relative" rAng="0" ptsTypes="AAAAAAAAAAAAAAAAAAAAAAAAAAAAAAAAAAAAAAAAAAAAAAAAAAAAAAAAAAAAAAAAAAAAAAAAAAAAAAAAAAAAAAAAAAAAAAAAAAAAAAAAAAAAAAAAAAA">
                                      <p:cBhvr>
                                        <p:cTn id="1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02" y="-72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2.29167E-6 0.00023 C -0.00117 -0.00509 -0.00195 -0.01065 -0.00338 -0.01574 C -0.00469 -0.02014 -0.00794 -0.02778 -0.00794 -0.02755 C -0.00885 -0.03264 -0.00911 -0.03588 -0.0112 -0.03982 C -0.01393 -0.04445 -0.01797 -0.0456 -0.02135 -0.04769 C -0.02929 -0.05232 -0.02213 -0.04861 -0.03815 -0.05162 C -0.04075 -0.05208 -0.04336 -0.05301 -0.04596 -0.05371 C -0.05195 -0.05301 -0.05794 -0.05278 -0.0638 -0.05162 C -0.06614 -0.05116 -0.06992 -0.04699 -0.07174 -0.0456 C -0.07799 -0.04097 -0.07213 -0.04722 -0.07955 -0.03982 C -0.08073 -0.03843 -0.08164 -0.03681 -0.08294 -0.03565 C -0.08398 -0.03472 -0.08515 -0.03472 -0.0862 -0.0338 C -0.0875 -0.03264 -0.08841 -0.03079 -0.08958 -0.02986 C -0.0914 -0.02824 -0.09336 -0.02732 -0.09518 -0.0257 C -0.09635 -0.02477 -0.09739 -0.02269 -0.09857 -0.02176 C -0.10221 -0.01875 -0.10638 -0.01783 -0.10976 -0.01389 C -0.1194 -0.00232 -0.10716 -0.01621 -0.11653 -0.00787 C -0.11771 -0.00671 -0.11862 -0.00486 -0.11979 -0.00394 C -0.122 -0.00208 -0.12461 -0.00232 -0.12656 1.48148E-6 C -0.12877 0.00278 -0.1306 0.00717 -0.1332 0.0081 C -0.14114 0.01042 -0.13776 0.00879 -0.14336 0.01204 C -0.1444 0.01342 -0.14544 0.01504 -0.14674 0.01597 C -0.14948 0.01852 -0.15416 0.01921 -0.15677 0.01991 C -0.16705 0.02616 -0.1612 0.02361 -0.17474 0.02592 C -0.18398 0.02523 -0.19336 0.02523 -0.2026 0.02407 C -0.20482 0.02384 -0.21276 0.01875 -0.2138 0.01805 L -0.21719 0.01597 C -0.21836 0.01528 -0.21953 0.01528 -0.22057 0.01412 L -0.2306 0.00208 C -0.23177 0.00069 -0.23307 -0.00023 -0.23398 -0.00185 C -0.23815 -0.00926 -0.2358 -0.00695 -0.24075 -0.00996 C -0.24179 -0.01181 -0.24271 -0.01435 -0.24401 -0.01574 C -0.24609 -0.01783 -0.24857 -0.01852 -0.25078 -0.01991 L -0.25755 -0.02384 L -0.26315 -0.0257 C -0.26419 -0.02708 -0.26523 -0.02871 -0.2664 -0.02986 C -0.26758 -0.03079 -0.26862 -0.03125 -0.26979 -0.03171 C -0.27604 -0.03496 -0.2763 -0.03403 -0.28437 -0.03565 C -0.2944 -0.03519 -0.30455 -0.03519 -0.31458 -0.0338 C -0.31771 -0.03333 -0.32357 -0.02986 -0.32357 -0.02963 C -0.32942 -0.02269 -0.32409 -0.02801 -0.33138 -0.02384 C -0.34245 -0.01713 -0.33151 -0.02176 -0.34258 -0.01783 C -0.34336 -0.01574 -0.34375 -0.0132 -0.34479 -0.01181 C -0.34479 -0.01158 -0.3582 -0.00394 -0.3582 -0.00371 C -0.35989 -0.00255 -0.3612 -0.00093 -0.36276 1.48148E-6 C -0.36484 0.00162 -0.36732 0.00231 -0.3694 0.00417 C -0.37526 0.00926 -0.37226 0.00741 -0.37838 0.00995 C -0.38112 0.01342 -0.38294 0.01597 -0.3862 0.01805 C -0.38776 0.01898 -0.38919 0.01921 -0.39088 0.01991 C -0.39375 0.02176 -0.39648 0.02454 -0.39961 0.02592 L -0.40859 0.02986 C -0.41627 0.0294 -0.42877 0.03032 -0.43776 0.02592 C -0.43997 0.025 -0.44245 0.0243 -0.4444 0.02199 C -0.44661 0.01944 -0.44857 0.01551 -0.45117 0.01412 C -0.45455 0.01204 -0.45547 0.0118 -0.45898 0.0081 C -0.46133 0.00555 -0.46341 0.00278 -0.46575 1.48148E-6 L -0.47239 -0.00787 L -0.47916 -0.01574 C -0.4914 -0.02315 -0.47278 -0.01158 -0.4858 -0.02176 C -0.48802 -0.02361 -0.49036 -0.02454 -0.49258 -0.0257 L -0.49596 -0.02778 C -0.497 -0.02847 -0.49817 -0.0294 -0.49922 -0.02986 L -0.50482 -0.03171 C -0.52057 -0.03102 -0.5362 -0.03148 -0.55182 -0.02986 C -0.5612 -0.02871 -0.55651 -0.02292 -0.56536 -0.01783 C -0.57122 -0.01435 -0.56771 -0.0169 -0.57539 -0.00787 L -0.57877 -0.00394 C -0.57982 -0.00255 -0.58086 -0.0007 -0.58216 1.48148E-6 L -0.59219 0.00602 C -0.59323 0.00671 -0.59453 0.00694 -0.59557 0.0081 C -0.60156 0.01528 -0.60039 0.01551 -0.6056 0.01805 C -0.61745 0.02407 -0.60078 0.01458 -0.61679 0.02407 L -0.62018 0.02592 C -0.62617 0.02523 -0.63216 0.02569 -0.63802 0.02407 C -0.64205 0.02292 -0.6431 0.01805 -0.64596 0.01412 C -0.65065 0.00694 -0.64752 0.0125 -0.6526 0.0081 C -0.65377 0.00694 -0.65482 0.00555 -0.65599 0.00417 C -0.65716 0.00254 -0.66211 -0.0044 -0.6638 -0.00579 C -0.66562 -0.00764 -0.66979 -0.0088 -0.67161 -0.00996 C -0.67396 -0.01111 -0.67617 -0.0125 -0.67838 -0.01389 C -0.67942 -0.01458 -0.6806 -0.01551 -0.68177 -0.01574 C -0.69297 -0.01829 -0.68776 -0.0169 -0.69739 -0.01991 C -0.70781 -0.01921 -0.71823 -0.01898 -0.72877 -0.01783 C -0.73138 -0.01759 -0.73411 -0.01759 -0.73659 -0.01574 C -0.73906 -0.01412 -0.74323 -0.00787 -0.74323 -0.00764 L -0.74778 0.00417 C -0.74844 0.00602 -0.74883 0.00879 -0.75 0.00995 C -0.75117 0.01134 -0.75234 0.0125 -0.75338 0.01412 C -0.75898 0.02222 -0.75416 0.01852 -0.76002 0.02199 C -0.76536 0.03125 -0.76159 0.02569 -0.76901 0.03403 C -0.77396 0.03958 -0.77057 0.0368 -0.77578 0.04004 C -0.77982 0.03935 -0.78398 0.03889 -0.78802 0.03796 C -0.78919 0.03773 -0.79062 0.0375 -0.7914 0.03588 C -0.79336 0.03264 -0.7944 0.02801 -0.79583 0.02407 C -0.79661 0.02199 -0.79713 0.01967 -0.79817 0.01805 C -0.80338 0.00856 -0.80013 0.01366 -0.8082 0.00417 L -0.81159 1.48148E-6 C -0.81263 -0.00255 -0.81367 -0.00533 -0.81497 -0.00787 C -0.81705 -0.01204 -0.82161 -0.01991 -0.82161 -0.01968 C -0.82448 -0.03472 -0.8207 -0.01621 -0.825 -0.03171 C -0.82552 -0.03357 -0.82578 -0.03565 -0.82604 -0.03773 C -0.82578 -0.04769 -0.82578 -0.05764 -0.825 -0.06759 C -0.82461 -0.07176 -0.82344 -0.07546 -0.82278 -0.07963 C -0.82239 -0.08148 -0.82226 -0.0838 -0.82161 -0.08542 C -0.82083 -0.0875 -0.81992 -0.08935 -0.8194 -0.09144 C -0.81849 -0.09537 -0.81784 -0.09954 -0.81719 -0.10347 C -0.81679 -0.10533 -0.81627 -0.10741 -0.81601 -0.10949 C -0.81523 -0.11482 -0.81471 -0.12014 -0.8138 -0.12523 C -0.81341 -0.12732 -0.81302 -0.1294 -0.81263 -0.13125 C -0.81224 -0.13403 -0.81211 -0.13681 -0.81159 -0.13935 C -0.81094 -0.14213 -0.81002 -0.14468 -0.80937 -0.14722 C -0.80742 -0.1713 -0.80924 -0.15232 -0.80703 -0.16921 C -0.80664 -0.17246 -0.80638 -0.17593 -0.80599 -0.17917 C -0.80573 -0.18102 -0.80482 -0.18496 -0.80482 -0.18472 " pathEditMode="relative" rAng="0" ptsTypes="AAAAAAAAAAAAAAAAAAAAAAAAAAAAAAAAAAAAAAAAAAAAAAAAAAAAAAAAAAAAAAAAAAAAAAAAAAAAAAAAAAAAAAAAAAAAAAAAAAAAAAAAAAAAAAAAAAA">
                                      <p:cBhvr>
                                        <p:cTn id="18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02" y="-724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9167E-6 -1.48148E-6 L -2.29167E-6 0.00023 C -0.00117 -0.00509 -0.00195 -0.01065 -0.00338 -0.01574 C -0.00469 -0.02014 -0.00794 -0.02778 -0.00794 -0.02754 C -0.00885 -0.03264 -0.00911 -0.03588 -0.0112 -0.03981 C -0.01393 -0.04444 -0.01797 -0.0456 -0.02135 -0.04768 C -0.02929 -0.05231 -0.02213 -0.04861 -0.03815 -0.05162 C -0.04075 -0.05208 -0.04336 -0.05301 -0.04596 -0.0537 C -0.05195 -0.05301 -0.05794 -0.05278 -0.0638 -0.05162 C -0.06614 -0.05116 -0.06992 -0.04699 -0.07174 -0.0456 C -0.07799 -0.04097 -0.07213 -0.04722 -0.07955 -0.03981 C -0.08073 -0.03842 -0.08164 -0.0368 -0.08294 -0.03565 C -0.08398 -0.03472 -0.08515 -0.03472 -0.0862 -0.03379 C -0.0875 -0.03264 -0.08841 -0.03079 -0.08958 -0.02986 C -0.0914 -0.02824 -0.09336 -0.02731 -0.09518 -0.02569 C -0.09635 -0.02477 -0.09739 -0.02268 -0.09857 -0.02176 C -0.10221 -0.01875 -0.10638 -0.01782 -0.10976 -0.01389 C -0.1194 -0.00231 -0.10716 -0.0162 -0.11653 -0.00787 C -0.11771 -0.00671 -0.11862 -0.00486 -0.11979 -0.00393 C -0.122 -0.00208 -0.12461 -0.00231 -0.12656 -1.48148E-6 C -0.12877 0.00278 -0.1306 0.00718 -0.1332 0.0081 C -0.14114 0.01042 -0.13776 0.0088 -0.14336 0.01204 C -0.1444 0.01343 -0.14544 0.01505 -0.14674 0.01597 C -0.14948 0.01852 -0.15416 0.01921 -0.15677 0.01991 C -0.16705 0.02616 -0.1612 0.02361 -0.17474 0.02593 C -0.18398 0.02523 -0.19336 0.02523 -0.2026 0.02408 C -0.20482 0.02384 -0.21276 0.01875 -0.2138 0.01806 L -0.21719 0.01597 C -0.21836 0.01528 -0.21953 0.01528 -0.22057 0.01412 L -0.2306 0.00208 C -0.23177 0.0007 -0.23307 -0.00023 -0.23398 -0.00185 C -0.23815 -0.00926 -0.2358 -0.00694 -0.24075 -0.00995 C -0.24179 -0.0118 -0.24271 -0.01435 -0.24401 -0.01574 C -0.24609 -0.01782 -0.24857 -0.01852 -0.25078 -0.01991 L -0.25755 -0.02384 L -0.26315 -0.02569 C -0.26419 -0.02708 -0.26523 -0.0287 -0.2664 -0.02986 C -0.26758 -0.03079 -0.26862 -0.03125 -0.26979 -0.03171 C -0.27604 -0.03495 -0.2763 -0.03403 -0.28437 -0.03565 C -0.2944 -0.03518 -0.30455 -0.03518 -0.31458 -0.03379 C -0.31771 -0.03333 -0.32357 -0.02986 -0.32357 -0.02963 C -0.32942 -0.02268 -0.32409 -0.02801 -0.33138 -0.02384 C -0.34245 -0.01713 -0.33151 -0.02176 -0.34258 -0.01782 C -0.34336 -0.01574 -0.34375 -0.01319 -0.34479 -0.0118 C -0.34479 -0.01157 -0.3582 -0.00393 -0.3582 -0.0037 C -0.35989 -0.00254 -0.3612 -0.00092 -0.36276 -1.48148E-6 C -0.36484 0.00162 -0.36732 0.00232 -0.3694 0.00417 C -0.37526 0.00926 -0.37226 0.00741 -0.37838 0.00996 C -0.38112 0.01343 -0.38294 0.01597 -0.3862 0.01806 C -0.38776 0.01898 -0.38919 0.01921 -0.39088 0.01991 C -0.39375 0.02176 -0.39648 0.02454 -0.39961 0.02593 L -0.40859 0.02986 C -0.41627 0.0294 -0.42877 0.03033 -0.43776 0.02593 C -0.43997 0.025 -0.44245 0.02431 -0.4444 0.02199 C -0.44661 0.01945 -0.44857 0.01551 -0.45117 0.01412 C -0.45455 0.01204 -0.45547 0.01181 -0.45898 0.0081 C -0.46133 0.00556 -0.46341 0.00278 -0.46575 -1.48148E-6 L -0.47239 -0.00787 L -0.47916 -0.01574 C -0.4914 -0.02315 -0.47278 -0.01157 -0.4858 -0.02176 C -0.48802 -0.02361 -0.49036 -0.02454 -0.49258 -0.02569 L -0.49596 -0.02778 C -0.497 -0.02847 -0.49817 -0.0294 -0.49922 -0.02986 L -0.50482 -0.03171 C -0.52057 -0.03102 -0.5362 -0.03148 -0.55182 -0.02986 C -0.5612 -0.0287 -0.55651 -0.02292 -0.56536 -0.01782 C -0.57122 -0.01435 -0.56771 -0.0169 -0.57539 -0.00787 L -0.57877 -0.00393 C -0.57982 -0.00254 -0.58086 -0.00069 -0.58216 -1.48148E-6 L -0.59219 0.00602 C -0.59323 0.00671 -0.59453 0.00695 -0.59557 0.0081 C -0.60156 0.01528 -0.60039 0.01551 -0.6056 0.01806 C -0.61745 0.02408 -0.60078 0.01458 -0.61679 0.02408 L -0.62018 0.02593 C -0.62617 0.02523 -0.63216 0.0257 -0.63802 0.02408 C -0.64205 0.02292 -0.6431 0.01806 -0.64596 0.01412 C -0.65065 0.00695 -0.64752 0.0125 -0.6526 0.0081 C -0.65377 0.00695 -0.65482 0.00556 -0.65599 0.00417 C -0.65716 0.00255 -0.66211 -0.0044 -0.6638 -0.00579 C -0.66562 -0.00764 -0.66979 -0.00879 -0.67161 -0.00995 C -0.67396 -0.01111 -0.67617 -0.0125 -0.67838 -0.01389 C -0.67942 -0.01458 -0.6806 -0.01551 -0.68177 -0.01574 C -0.69297 -0.01829 -0.68776 -0.0169 -0.69739 -0.01991 C -0.70781 -0.01921 -0.71823 -0.01898 -0.72877 -0.01782 C -0.73138 -0.01759 -0.73411 -0.01759 -0.73659 -0.01574 C -0.73906 -0.01412 -0.74323 -0.00787 -0.74323 -0.00764 L -0.74778 0.00417 C -0.74844 0.00602 -0.74883 0.0088 -0.75 0.00996 C -0.75117 0.01134 -0.75234 0.0125 -0.75338 0.01412 C -0.75898 0.02222 -0.75416 0.01852 -0.76002 0.02199 C -0.76536 0.03125 -0.76159 0.0257 -0.76901 0.03403 C -0.77396 0.03958 -0.77057 0.03681 -0.77578 0.04005 C -0.77982 0.03935 -0.78398 0.03889 -0.78802 0.03796 C -0.78919 0.03773 -0.79062 0.0375 -0.7914 0.03588 C -0.79336 0.03264 -0.7944 0.02801 -0.79583 0.02408 C -0.79661 0.02199 -0.79713 0.01968 -0.79817 0.01806 C -0.80338 0.00857 -0.80013 0.01366 -0.8082 0.00417 L -0.81159 -1.48148E-6 C -0.81263 -0.00254 -0.81367 -0.00532 -0.81497 -0.00787 C -0.81705 -0.01204 -0.82161 -0.01991 -0.82161 -0.01967 C -0.82448 -0.03472 -0.8207 -0.0162 -0.825 -0.03171 C -0.82552 -0.03356 -0.82578 -0.03565 -0.82604 -0.03773 C -0.82578 -0.04768 -0.82578 -0.05764 -0.825 -0.06759 C -0.82461 -0.07176 -0.82344 -0.07546 -0.82278 -0.07963 C -0.82239 -0.08148 -0.82226 -0.08379 -0.82161 -0.08542 C -0.82083 -0.0875 -0.81992 -0.08935 -0.8194 -0.09143 C -0.81849 -0.09537 -0.81784 -0.09954 -0.81719 -0.10347 C -0.81679 -0.10532 -0.81627 -0.10741 -0.81601 -0.10949 C -0.81523 -0.11481 -0.81471 -0.12014 -0.8138 -0.12523 C -0.81341 -0.12731 -0.81302 -0.1294 -0.81263 -0.13125 C -0.81224 -0.13403 -0.81211 -0.1368 -0.81159 -0.13935 C -0.81094 -0.14213 -0.81002 -0.14467 -0.80937 -0.14722 C -0.80742 -0.17129 -0.80924 -0.15231 -0.80703 -0.16921 C -0.80664 -0.17245 -0.80638 -0.17592 -0.80599 -0.17917 C -0.80573 -0.18102 -0.80482 -0.18495 -0.80482 -0.18472 " pathEditMode="relative" rAng="0" ptsTypes="AAAAAAAAAAAAAAAAAAAAAAAAAAAAAAAAAAAAAAAAAAAAAAAAAAAAAAAAAAAAAAAAAAAAAAAAAAAAAAAAAAAAAAAAAAAAAAAAAAAAAAAAAAAAAAAAAAA">
                                      <p:cBhvr>
                                        <p:cTn id="20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02" y="-72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29167E-6 4.44444E-6 L -2.29167E-6 0.00023 C -0.00117 -0.0051 -0.00195 -0.01065 -0.00338 -0.01575 C -0.00469 -0.02014 -0.00794 -0.02778 -0.00794 -0.02755 C -0.00885 -0.03264 -0.00911 -0.03588 -0.0112 -0.03982 C -0.01393 -0.04445 -0.01797 -0.04561 -0.02135 -0.04769 C -0.02929 -0.05232 -0.02213 -0.04862 -0.03815 -0.05162 C -0.04075 -0.05209 -0.04336 -0.05301 -0.04596 -0.05371 C -0.05195 -0.05301 -0.05794 -0.05278 -0.0638 -0.05162 C -0.06614 -0.05116 -0.06992 -0.047 -0.07174 -0.04561 C -0.07799 -0.04098 -0.07213 -0.04723 -0.07955 -0.03982 C -0.08073 -0.03843 -0.08164 -0.03681 -0.08294 -0.03565 C -0.08398 -0.03473 -0.08515 -0.03473 -0.0862 -0.0338 C -0.0875 -0.03264 -0.08841 -0.03079 -0.08958 -0.02987 C -0.0914 -0.02825 -0.09336 -0.02732 -0.09518 -0.0257 C -0.09635 -0.02477 -0.09739 -0.02269 -0.09857 -0.02176 C -0.10221 -0.01875 -0.10638 -0.01783 -0.10976 -0.01389 C -0.1194 -0.00232 -0.10716 -0.01621 -0.11653 -0.00787 C -0.11771 -0.00672 -0.11862 -0.00487 -0.11979 -0.00394 C -0.122 -0.00209 -0.12461 -0.00232 -0.12656 4.44444E-6 C -0.12877 0.00277 -0.1306 0.00717 -0.1332 0.0081 C -0.14114 0.01041 -0.13776 0.00879 -0.14336 0.01203 C -0.1444 0.01342 -0.14544 0.01504 -0.14674 0.01597 C -0.14948 0.01851 -0.15416 0.01921 -0.15677 0.0199 C -0.16705 0.02615 -0.1612 0.02361 -0.17474 0.02592 C -0.18398 0.02523 -0.19336 0.02523 -0.2026 0.02407 C -0.20482 0.02384 -0.21276 0.01875 -0.2138 0.01805 L -0.21719 0.01597 C -0.21836 0.01527 -0.21953 0.01527 -0.22057 0.01412 L -0.2306 0.00208 C -0.23177 0.00069 -0.23307 -0.00024 -0.23398 -0.00186 C -0.23815 -0.00926 -0.2358 -0.00695 -0.24075 -0.00996 C -0.24179 -0.01181 -0.24271 -0.01436 -0.24401 -0.01575 C -0.24609 -0.01783 -0.24857 -0.01852 -0.25078 -0.01991 L -0.25755 -0.02385 L -0.26315 -0.0257 C -0.26419 -0.02709 -0.26523 -0.02871 -0.2664 -0.02987 C -0.26758 -0.03079 -0.26862 -0.03125 -0.26979 -0.03172 C -0.27604 -0.03496 -0.2763 -0.03403 -0.28437 -0.03565 C -0.2944 -0.03519 -0.30455 -0.03519 -0.31458 -0.0338 C -0.31771 -0.03334 -0.32357 -0.02987 -0.32357 -0.02963 C -0.32942 -0.02269 -0.32409 -0.02801 -0.33138 -0.02385 C -0.34245 -0.01713 -0.33151 -0.02176 -0.34258 -0.01783 C -0.34336 -0.01575 -0.34375 -0.0132 -0.34479 -0.01181 C -0.34479 -0.01158 -0.3582 -0.00394 -0.3582 -0.00371 C -0.35989 -0.00255 -0.3612 -0.00093 -0.36276 4.44444E-6 C -0.36484 0.00162 -0.36732 0.00231 -0.3694 0.00416 C -0.37526 0.00925 -0.37226 0.0074 -0.37838 0.00995 C -0.38112 0.01342 -0.38294 0.01597 -0.3862 0.01805 C -0.38776 0.01898 -0.38919 0.01921 -0.39088 0.0199 C -0.39375 0.02175 -0.39648 0.02453 -0.39961 0.02592 L -0.40859 0.02986 C -0.41627 0.02939 -0.42877 0.03032 -0.43776 0.02592 C -0.43997 0.025 -0.44245 0.0243 -0.4444 0.02199 C -0.44661 0.01944 -0.44857 0.0155 -0.45117 0.01412 C -0.45455 0.01203 -0.45547 0.0118 -0.45898 0.0081 C -0.46133 0.00555 -0.46341 0.00277 -0.46575 4.44444E-6 L -0.47239 -0.00787 L -0.47916 -0.01575 C -0.4914 -0.02315 -0.47278 -0.01158 -0.4858 -0.02176 C -0.48802 -0.02362 -0.49036 -0.02454 -0.49258 -0.0257 L -0.49596 -0.02778 C -0.497 -0.02848 -0.49817 -0.0294 -0.49922 -0.02987 L -0.50482 -0.03172 C -0.52057 -0.03102 -0.5362 -0.03149 -0.55182 -0.02987 C -0.5612 -0.02871 -0.55651 -0.02292 -0.56536 -0.01783 C -0.57122 -0.01436 -0.56771 -0.0169 -0.57539 -0.00787 L -0.57877 -0.00394 C -0.57982 -0.00255 -0.58086 -0.0007 -0.58216 4.44444E-6 L -0.59219 0.00601 C -0.59323 0.00671 -0.59453 0.00694 -0.59557 0.0081 C -0.60156 0.01527 -0.60039 0.0155 -0.6056 0.01805 C -0.61745 0.02407 -0.60078 0.01458 -0.61679 0.02407 L -0.62018 0.02592 C -0.62617 0.02523 -0.63216 0.02569 -0.63802 0.02407 C -0.64205 0.02291 -0.6431 0.01805 -0.64596 0.01412 C -0.65065 0.00694 -0.64752 0.0125 -0.6526 0.0081 C -0.65377 0.00694 -0.65482 0.00555 -0.65599 0.00416 C -0.65716 0.00254 -0.66211 -0.0044 -0.6638 -0.00579 C -0.66562 -0.00764 -0.66979 -0.0088 -0.67161 -0.00996 C -0.67396 -0.01112 -0.67617 -0.0125 -0.67838 -0.01389 C -0.67942 -0.01459 -0.6806 -0.01551 -0.68177 -0.01575 C -0.69297 -0.01829 -0.68776 -0.0169 -0.69739 -0.01991 C -0.70781 -0.01922 -0.71823 -0.01899 -0.72877 -0.01783 C -0.73138 -0.0176 -0.73411 -0.0176 -0.73659 -0.01575 C -0.73906 -0.01412 -0.74323 -0.00787 -0.74323 -0.00764 L -0.74778 0.00416 C -0.74844 0.00601 -0.74883 0.00879 -0.75 0.00995 C -0.75117 0.01134 -0.75234 0.0125 -0.75338 0.01412 C -0.75898 0.02222 -0.75416 0.01851 -0.76002 0.02199 C -0.76536 0.03125 -0.76159 0.02569 -0.76901 0.03402 C -0.77396 0.03958 -0.77057 0.0368 -0.77578 0.04004 C -0.77982 0.03935 -0.78398 0.03888 -0.78802 0.03796 C -0.78919 0.03773 -0.79062 0.0375 -0.7914 0.03588 C -0.79336 0.03263 -0.7944 0.028 -0.79583 0.02407 C -0.79661 0.02199 -0.79713 0.01967 -0.79817 0.01805 C -0.80338 0.00856 -0.80013 0.01365 -0.8082 0.00416 L -0.81159 4.44444E-6 C -0.81263 -0.00255 -0.81367 -0.00533 -0.81497 -0.00787 C -0.81705 -0.01204 -0.82161 -0.01991 -0.82161 -0.01968 C -0.82448 -0.03473 -0.8207 -0.01621 -0.825 -0.03172 C -0.82552 -0.03357 -0.82578 -0.03565 -0.82604 -0.03774 C -0.82578 -0.04769 -0.82578 -0.05764 -0.825 -0.0676 C -0.82461 -0.07176 -0.82344 -0.07547 -0.82278 -0.07963 C -0.82239 -0.08149 -0.82226 -0.0838 -0.82161 -0.08542 C -0.82083 -0.0875 -0.81992 -0.08936 -0.8194 -0.09144 C -0.81849 -0.09537 -0.81784 -0.09954 -0.81719 -0.10348 C -0.81679 -0.10533 -0.81627 -0.10741 -0.81601 -0.1095 C -0.81523 -0.11482 -0.81471 -0.12014 -0.8138 -0.12524 C -0.81341 -0.12732 -0.81302 -0.1294 -0.81263 -0.13125 C -0.81224 -0.13403 -0.81211 -0.13681 -0.81159 -0.13936 C -0.81094 -0.14213 -0.81002 -0.14468 -0.80937 -0.14723 C -0.80742 -0.1713 -0.80924 -0.15232 -0.80703 -0.16922 C -0.80664 -0.17246 -0.80638 -0.17593 -0.80599 -0.17917 C -0.80573 -0.18102 -0.80482 -0.18496 -0.80482 -0.18473 " pathEditMode="relative" rAng="0" ptsTypes="AAAAAAAAAAAAAAAAAAAAAAAAAAAAAAAAAAAAAAAAAAAAAAAAAAAAAAAAAAAAAAAAAAAAAAAAAAAAAAAAAAAAAAAAAAAAAAAAAAAAAAAAAAAAAAAAAAA">
                                      <p:cBhvr>
                                        <p:cTn id="22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02" y="-72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102" y="2766218"/>
            <a:ext cx="1804639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+mn-lt"/>
                <a:cs typeface="MV Boli" panose="02000500030200090000" pitchFamily="2" charset="0"/>
              </a:rPr>
              <a:t>Food</a:t>
            </a:r>
            <a:endParaRPr lang="ru-RU" sz="4800" dirty="0">
              <a:solidFill>
                <a:schemeClr val="tx1"/>
              </a:solidFill>
              <a:latin typeface="+mn-lt"/>
              <a:cs typeface="MV Boli" panose="0200050003020009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2880" y="2774975"/>
            <a:ext cx="6061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MV Boli" panose="02000500030200090000" pitchFamily="2" charset="0"/>
                <a:cs typeface="MV Boli" panose="02000500030200090000" pitchFamily="2" charset="0"/>
              </a:rPr>
              <a:t>Healthy Lifestyle</a:t>
            </a:r>
            <a:endParaRPr lang="ru-RU" sz="5400" dirty="0">
              <a:cs typeface="MV Boli" panose="0200050003020009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9032" y="-25510"/>
            <a:ext cx="3644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cs typeface="MV Boli" panose="02000500030200090000" pitchFamily="2" charset="0"/>
              </a:rPr>
              <a:t>Sleep &amp; Rest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96168" y="3615733"/>
            <a:ext cx="3118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cs typeface="MV Boli" panose="02000500030200090000" pitchFamily="2" charset="0"/>
              </a:rPr>
              <a:t>Emotional state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0" y="3698305"/>
            <a:ext cx="2829829" cy="28298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32" y="682376"/>
            <a:ext cx="3260210" cy="21044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536" y="4540410"/>
            <a:ext cx="3027563" cy="2129088"/>
          </a:xfrm>
          <a:prstGeom prst="rect">
            <a:avLst/>
          </a:prstGeom>
        </p:spPr>
      </p:pic>
      <p:pic>
        <p:nvPicPr>
          <p:cNvPr id="14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43" y="4879449"/>
            <a:ext cx="3662379" cy="1594212"/>
          </a:xfrm>
        </p:spPr>
      </p:pic>
      <p:sp>
        <p:nvSpPr>
          <p:cNvPr id="15" name="Прямоугольник 14"/>
          <p:cNvSpPr/>
          <p:nvPr/>
        </p:nvSpPr>
        <p:spPr>
          <a:xfrm>
            <a:off x="4648955" y="3832524"/>
            <a:ext cx="2686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cs typeface="MV Boli" panose="02000500030200090000" pitchFamily="2" charset="0"/>
              </a:rPr>
              <a:t>Keeping fit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5277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389" y="509782"/>
            <a:ext cx="8595733" cy="616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apple a day keeps a doctor away</a:t>
            </a:r>
            <a:endParaRPr lang="ru-RU" sz="3600" dirty="0">
              <a:solidFill>
                <a:schemeClr val="tx1"/>
              </a:solidFill>
              <a:cs typeface="MV Boli" panose="0200050003020009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3389" y="1671566"/>
            <a:ext cx="1860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Junk Food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64364" y="1671565"/>
            <a:ext cx="2394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Healthy Food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74" y="2801631"/>
            <a:ext cx="4549946" cy="2999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2" y="2813942"/>
            <a:ext cx="3839230" cy="2986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2" y="2422604"/>
            <a:ext cx="3580384" cy="3580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74" y="2619295"/>
            <a:ext cx="4242090" cy="3181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89" y="2466973"/>
            <a:ext cx="4105275" cy="3143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63" y="2466973"/>
            <a:ext cx="4910012" cy="32733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30" y="2017096"/>
            <a:ext cx="3709416" cy="41730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82" y="3145190"/>
            <a:ext cx="5047488" cy="3364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82" y="2715872"/>
            <a:ext cx="4942473" cy="27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4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093 -0.023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27369 -0.012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26497 0.005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5429 0.000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26576 0.0150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6692 0.013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26732 0.045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26328 -0.069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25287 0.0386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414" y="536506"/>
            <a:ext cx="5217099" cy="800975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Are you a healthy eater?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15" y="1606602"/>
            <a:ext cx="5460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often do you eat breakfast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en-US" dirty="0" smtClean="0"/>
              <a:t>I never eat breakfast.</a:t>
            </a:r>
          </a:p>
          <a:p>
            <a:pPr marL="342900" indent="-342900">
              <a:buAutoNum type="arabicPeriod"/>
            </a:pPr>
            <a:r>
              <a:rPr lang="en-US" dirty="0" smtClean="0"/>
              <a:t>I have breakfast once or </a:t>
            </a:r>
            <a:r>
              <a:rPr lang="en-US" dirty="0"/>
              <a:t>t</a:t>
            </a:r>
            <a:r>
              <a:rPr lang="en-US" dirty="0" smtClean="0"/>
              <a:t>wice a week.</a:t>
            </a:r>
          </a:p>
          <a:p>
            <a:pPr marL="342900" indent="-342900">
              <a:buAutoNum type="arabicPeriod"/>
            </a:pPr>
            <a:r>
              <a:rPr lang="en-US" dirty="0" smtClean="0"/>
              <a:t>I eat breakfast 3-6 times a week.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15" y="2725719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 I </a:t>
            </a:r>
            <a:r>
              <a:rPr lang="en-US" dirty="0"/>
              <a:t>eat breakfast every </a:t>
            </a:r>
            <a:r>
              <a:rPr lang="en-US" dirty="0" smtClean="0"/>
              <a:t>morning.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2194" y="1606602"/>
            <a:ext cx="61125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often do you snack on fresh fruits and vegetables?</a:t>
            </a:r>
            <a:endParaRPr lang="ru-RU" dirty="0" smtClean="0"/>
          </a:p>
          <a:p>
            <a:r>
              <a:rPr lang="ru-RU" dirty="0" smtClean="0"/>
              <a:t>1.</a:t>
            </a:r>
            <a:r>
              <a:rPr lang="en-US" dirty="0" smtClean="0"/>
              <a:t>  I snack on fresh fruits and vegetables once in a while.</a:t>
            </a:r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I </a:t>
            </a:r>
            <a:r>
              <a:rPr lang="en-US" dirty="0"/>
              <a:t>snack on fresh fruits and </a:t>
            </a:r>
            <a:r>
              <a:rPr lang="en-US" dirty="0" smtClean="0"/>
              <a:t>vegetables once a day</a:t>
            </a:r>
          </a:p>
          <a:p>
            <a:r>
              <a:rPr lang="en-US" dirty="0" smtClean="0"/>
              <a:t>4.  I never </a:t>
            </a:r>
            <a:r>
              <a:rPr lang="en-US" dirty="0"/>
              <a:t>snack on fresh fruits and </a:t>
            </a:r>
            <a:r>
              <a:rPr lang="en-US" dirty="0" smtClean="0"/>
              <a:t>vegetables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62194" y="2137012"/>
            <a:ext cx="670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  I snack on fresh fruits and vegetables more than once a day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15" y="36468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Do you eat junk food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en-US" dirty="0" smtClean="0"/>
              <a:t>Yes</a:t>
            </a:r>
            <a:r>
              <a:rPr lang="ru-RU" dirty="0" smtClean="0"/>
              <a:t>, </a:t>
            </a:r>
            <a:r>
              <a:rPr lang="en-US" dirty="0" smtClean="0"/>
              <a:t>I often eat junk food</a:t>
            </a:r>
          </a:p>
          <a:p>
            <a:pPr marL="342900" indent="-342900">
              <a:buAutoNum type="arabicPeriod"/>
            </a:pPr>
            <a:r>
              <a:rPr lang="en-US" dirty="0" smtClean="0"/>
              <a:t>No</a:t>
            </a:r>
            <a:r>
              <a:rPr lang="ru-RU" dirty="0" smtClean="0"/>
              <a:t>, </a:t>
            </a:r>
            <a:r>
              <a:rPr lang="en-US" dirty="0" smtClean="0"/>
              <a:t>I hardly ever eat junk food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4.  Yes</a:t>
            </a:r>
            <a:r>
              <a:rPr lang="ru-RU" dirty="0" smtClean="0"/>
              <a:t>,</a:t>
            </a:r>
            <a:r>
              <a:rPr lang="en-US" dirty="0" smtClean="0"/>
              <a:t> I sometimes eat junk food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209" y="4469900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 No</a:t>
            </a:r>
            <a:r>
              <a:rPr lang="ru-RU" dirty="0"/>
              <a:t>,</a:t>
            </a:r>
            <a:r>
              <a:rPr lang="en-US" dirty="0"/>
              <a:t> I never eat junk food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2194" y="3646830"/>
            <a:ext cx="422423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 you eat quickly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 I eat quickly 90 percent of the time</a:t>
            </a:r>
          </a:p>
          <a:p>
            <a:r>
              <a:rPr lang="en-US" dirty="0" smtClean="0"/>
              <a:t>3.  I sometimes eat quickly</a:t>
            </a:r>
          </a:p>
          <a:p>
            <a:r>
              <a:rPr lang="en-US" dirty="0" smtClean="0"/>
              <a:t>4.  I always eat quickly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62194" y="3912707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 usually eat slowly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854755" y="1464554"/>
            <a:ext cx="4276803" cy="213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How often do you skip meals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Font typeface="Wingdings 3" charset="2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2.  I rarely skip a meal</a:t>
            </a:r>
          </a:p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3.  I frequently skip meals</a:t>
            </a:r>
          </a:p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4.  I skip meals about 3 times a week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4755" y="1852263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 never skip meals</a:t>
            </a: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04597" y="1482931"/>
            <a:ext cx="6300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often do you eat something just before you go to bed</a:t>
            </a:r>
            <a:r>
              <a:rPr lang="ru-RU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 </a:t>
            </a:r>
            <a:r>
              <a:rPr lang="en-US" dirty="0" smtClean="0"/>
              <a:t>I never eat just before I go to bed</a:t>
            </a:r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.  I often have something just before I go to bed </a:t>
            </a:r>
          </a:p>
          <a:p>
            <a:r>
              <a:rPr lang="en-US" dirty="0" smtClean="0"/>
              <a:t>4</a:t>
            </a:r>
            <a:r>
              <a:rPr lang="en-US" dirty="0"/>
              <a:t>.  I </a:t>
            </a:r>
            <a:r>
              <a:rPr lang="en-US" dirty="0" smtClean="0"/>
              <a:t>rarely eat something just before I go to bed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04597" y="1756730"/>
            <a:ext cx="5280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1. </a:t>
            </a:r>
            <a:r>
              <a:rPr lang="en-US" dirty="0"/>
              <a:t> I always eat something just before I go to bed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54755" y="3990719"/>
            <a:ext cx="58336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often do you eat your largest meal in the evening</a:t>
            </a:r>
          </a:p>
          <a:p>
            <a:pPr marL="342900" indent="-342900">
              <a:buAutoNum type="arabicPeriod"/>
            </a:pPr>
            <a:r>
              <a:rPr lang="en-US" dirty="0" smtClean="0"/>
              <a:t>I always eat my largest eat in the evening.</a:t>
            </a:r>
          </a:p>
          <a:p>
            <a:pPr marL="342900" indent="-342900">
              <a:buAutoNum type="arabicPeriod"/>
            </a:pPr>
            <a:r>
              <a:rPr lang="en-US" dirty="0" smtClean="0"/>
              <a:t>I frequently eat my largest eat in the evening</a:t>
            </a:r>
          </a:p>
          <a:p>
            <a:pPr marL="342900" indent="-342900">
              <a:buAutoNum type="arabicPeriod"/>
            </a:pPr>
            <a:r>
              <a:rPr lang="en-US" dirty="0" smtClean="0"/>
              <a:t>I rarely eat my largest eat in the evening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54755" y="5098336"/>
            <a:ext cx="475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 I never eat </a:t>
            </a:r>
            <a:r>
              <a:rPr lang="en-US" dirty="0"/>
              <a:t>my largest eat in the evening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31851" y="3990719"/>
            <a:ext cx="538160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often do you eat the brown rice or </a:t>
            </a:r>
          </a:p>
          <a:p>
            <a:r>
              <a:rPr lang="en-US" dirty="0" smtClean="0"/>
              <a:t>wheat bread Instead of white rice or white bread</a:t>
            </a:r>
            <a:r>
              <a:rPr lang="ru-RU" dirty="0" smtClean="0"/>
              <a:t>?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 never eat brown rice or wheat bread</a:t>
            </a:r>
          </a:p>
          <a:p>
            <a:pPr marL="342900" indent="-342900">
              <a:buAutoNum type="arabicPeriod"/>
            </a:pPr>
            <a:r>
              <a:rPr lang="en-US" dirty="0" smtClean="0"/>
              <a:t>I sometimes eat brown rice or wheat bread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4.  I usually eat brown rice or wheat bread</a:t>
            </a:r>
            <a:endParaRPr lang="en-US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31851" y="5098336"/>
            <a:ext cx="518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 I eat brown rice or wheat bread all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374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4" grpId="1"/>
      <p:bldP spid="5" grpId="1" build="allAtOnce"/>
      <p:bldP spid="6" grpId="0"/>
      <p:bldP spid="6" grpId="1"/>
      <p:bldP spid="8" grpId="0"/>
      <p:bldP spid="8" grpId="2"/>
      <p:bldP spid="9" grpId="0"/>
      <p:bldP spid="9" grpId="1"/>
      <p:bldP spid="10" grpId="0"/>
      <p:bldP spid="10" grpId="2"/>
      <p:bldP spid="11" grpId="0"/>
      <p:bldP spid="11" grpId="1"/>
      <p:bldP spid="13" grpId="0"/>
      <p:bldP spid="13" grpId="2"/>
      <p:bldP spid="18" grpId="0"/>
      <p:bldP spid="18" grpId="1"/>
      <p:bldP spid="19" grpId="0"/>
      <p:bldP spid="19" grpId="2"/>
      <p:bldP spid="20" grpId="0"/>
      <p:bldP spid="20" grpId="1"/>
      <p:bldP spid="21" grpId="0"/>
      <p:bldP spid="21" grpId="2"/>
      <p:bldP spid="22" grpId="0"/>
      <p:bldP spid="22" grpId="1"/>
      <p:bldP spid="23" grpId="0"/>
      <p:bldP spid="23" grpId="2"/>
      <p:bldP spid="24" grpId="0"/>
      <p:bldP spid="24" grpId="1"/>
      <p:bldP spid="25" grpId="0"/>
      <p:bldP spid="2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279" y="700861"/>
            <a:ext cx="7101890" cy="80976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early bird catches the worm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224585"/>
            <a:ext cx="10909616" cy="55273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Do: is used for recreational activity or non-team sport that doesn’t use a ball.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7333" y="3013501"/>
            <a:ext cx="10909616" cy="8309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Play: is used with ball sports or competitive games where we play against another.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333" y="4080681"/>
            <a:ext cx="10909616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Go: is used with activities that end –</a:t>
            </a:r>
            <a:r>
              <a:rPr lang="en-US" sz="2400" u="sng" dirty="0" err="1">
                <a:solidFill>
                  <a:srgbClr val="7030A0"/>
                </a:solidFill>
              </a:rPr>
              <a:t>ing</a:t>
            </a:r>
            <a:r>
              <a:rPr lang="en-US" sz="2400" dirty="0">
                <a:solidFill>
                  <a:srgbClr val="7030A0"/>
                </a:solidFill>
              </a:rPr>
              <a:t>. We go somewhere to do something.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674321"/>
            <a:ext cx="3078932" cy="2052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75" y="4674320"/>
            <a:ext cx="3078932" cy="2052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18" y="4679881"/>
            <a:ext cx="3078931" cy="20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64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573" y="904995"/>
            <a:ext cx="815372" cy="729841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Do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4906" y="914231"/>
            <a:ext cx="1211395" cy="680084"/>
          </a:xfrm>
          <a:custGeom>
            <a:avLst/>
            <a:gdLst>
              <a:gd name="connsiteX0" fmla="*/ 0 w 1155977"/>
              <a:gd name="connsiteY0" fmla="*/ 0 h 984885"/>
              <a:gd name="connsiteX1" fmla="*/ 1155977 w 1155977"/>
              <a:gd name="connsiteY1" fmla="*/ 0 h 984885"/>
              <a:gd name="connsiteX2" fmla="*/ 1155977 w 1155977"/>
              <a:gd name="connsiteY2" fmla="*/ 984885 h 984885"/>
              <a:gd name="connsiteX3" fmla="*/ 0 w 1155977"/>
              <a:gd name="connsiteY3" fmla="*/ 984885 h 984885"/>
              <a:gd name="connsiteX4" fmla="*/ 0 w 1155977"/>
              <a:gd name="connsiteY4" fmla="*/ 0 h 984885"/>
              <a:gd name="connsiteX0" fmla="*/ 0 w 1322232"/>
              <a:gd name="connsiteY0" fmla="*/ 129309 h 1114194"/>
              <a:gd name="connsiteX1" fmla="*/ 1322232 w 1322232"/>
              <a:gd name="connsiteY1" fmla="*/ 0 h 1114194"/>
              <a:gd name="connsiteX2" fmla="*/ 1155977 w 1322232"/>
              <a:gd name="connsiteY2" fmla="*/ 1114194 h 1114194"/>
              <a:gd name="connsiteX3" fmla="*/ 0 w 1322232"/>
              <a:gd name="connsiteY3" fmla="*/ 1114194 h 1114194"/>
              <a:gd name="connsiteX4" fmla="*/ 0 w 1322232"/>
              <a:gd name="connsiteY4" fmla="*/ 129309 h 1114194"/>
              <a:gd name="connsiteX0" fmla="*/ 0 w 1183686"/>
              <a:gd name="connsiteY0" fmla="*/ 27709 h 1012594"/>
              <a:gd name="connsiteX1" fmla="*/ 1183686 w 1183686"/>
              <a:gd name="connsiteY1" fmla="*/ 0 h 1012594"/>
              <a:gd name="connsiteX2" fmla="*/ 1155977 w 1183686"/>
              <a:gd name="connsiteY2" fmla="*/ 1012594 h 1012594"/>
              <a:gd name="connsiteX3" fmla="*/ 0 w 1183686"/>
              <a:gd name="connsiteY3" fmla="*/ 1012594 h 1012594"/>
              <a:gd name="connsiteX4" fmla="*/ 0 w 1183686"/>
              <a:gd name="connsiteY4" fmla="*/ 27709 h 1012594"/>
              <a:gd name="connsiteX0" fmla="*/ 0 w 1183686"/>
              <a:gd name="connsiteY0" fmla="*/ 27709 h 1012594"/>
              <a:gd name="connsiteX1" fmla="*/ 1183686 w 1183686"/>
              <a:gd name="connsiteY1" fmla="*/ 0 h 1012594"/>
              <a:gd name="connsiteX2" fmla="*/ 1165214 w 1183686"/>
              <a:gd name="connsiteY2" fmla="*/ 643139 h 1012594"/>
              <a:gd name="connsiteX3" fmla="*/ 0 w 1183686"/>
              <a:gd name="connsiteY3" fmla="*/ 1012594 h 1012594"/>
              <a:gd name="connsiteX4" fmla="*/ 0 w 1183686"/>
              <a:gd name="connsiteY4" fmla="*/ 27709 h 1012594"/>
              <a:gd name="connsiteX0" fmla="*/ 27709 w 1211395"/>
              <a:gd name="connsiteY0" fmla="*/ 27709 h 680085"/>
              <a:gd name="connsiteX1" fmla="*/ 1211395 w 1211395"/>
              <a:gd name="connsiteY1" fmla="*/ 0 h 680085"/>
              <a:gd name="connsiteX2" fmla="*/ 1192923 w 1211395"/>
              <a:gd name="connsiteY2" fmla="*/ 643139 h 680085"/>
              <a:gd name="connsiteX3" fmla="*/ 0 w 1211395"/>
              <a:gd name="connsiteY3" fmla="*/ 680085 h 680085"/>
              <a:gd name="connsiteX4" fmla="*/ 27709 w 1211395"/>
              <a:gd name="connsiteY4" fmla="*/ 27709 h 680085"/>
              <a:gd name="connsiteX0" fmla="*/ 27709 w 1211395"/>
              <a:gd name="connsiteY0" fmla="*/ 27709 h 643139"/>
              <a:gd name="connsiteX1" fmla="*/ 1211395 w 1211395"/>
              <a:gd name="connsiteY1" fmla="*/ 0 h 643139"/>
              <a:gd name="connsiteX2" fmla="*/ 1192923 w 1211395"/>
              <a:gd name="connsiteY2" fmla="*/ 643139 h 643139"/>
              <a:gd name="connsiteX3" fmla="*/ 0 w 1211395"/>
              <a:gd name="connsiteY3" fmla="*/ 633904 h 643139"/>
              <a:gd name="connsiteX4" fmla="*/ 27709 w 1211395"/>
              <a:gd name="connsiteY4" fmla="*/ 27709 h 643139"/>
              <a:gd name="connsiteX0" fmla="*/ 27709 w 1211395"/>
              <a:gd name="connsiteY0" fmla="*/ 27709 h 689322"/>
              <a:gd name="connsiteX1" fmla="*/ 1211395 w 1211395"/>
              <a:gd name="connsiteY1" fmla="*/ 0 h 689322"/>
              <a:gd name="connsiteX2" fmla="*/ 1192923 w 1211395"/>
              <a:gd name="connsiteY2" fmla="*/ 643139 h 689322"/>
              <a:gd name="connsiteX3" fmla="*/ 0 w 1211395"/>
              <a:gd name="connsiteY3" fmla="*/ 689322 h 689322"/>
              <a:gd name="connsiteX4" fmla="*/ 27709 w 1211395"/>
              <a:gd name="connsiteY4" fmla="*/ 27709 h 689322"/>
              <a:gd name="connsiteX0" fmla="*/ 27709 w 1211395"/>
              <a:gd name="connsiteY0" fmla="*/ 27709 h 670849"/>
              <a:gd name="connsiteX1" fmla="*/ 1211395 w 1211395"/>
              <a:gd name="connsiteY1" fmla="*/ 0 h 670849"/>
              <a:gd name="connsiteX2" fmla="*/ 1192923 w 1211395"/>
              <a:gd name="connsiteY2" fmla="*/ 643139 h 670849"/>
              <a:gd name="connsiteX3" fmla="*/ 0 w 1211395"/>
              <a:gd name="connsiteY3" fmla="*/ 670849 h 670849"/>
              <a:gd name="connsiteX4" fmla="*/ 27709 w 1211395"/>
              <a:gd name="connsiteY4" fmla="*/ 27709 h 670849"/>
              <a:gd name="connsiteX0" fmla="*/ 27709 w 1211395"/>
              <a:gd name="connsiteY0" fmla="*/ 0 h 680085"/>
              <a:gd name="connsiteX1" fmla="*/ 1211395 w 1211395"/>
              <a:gd name="connsiteY1" fmla="*/ 9236 h 680085"/>
              <a:gd name="connsiteX2" fmla="*/ 1192923 w 1211395"/>
              <a:gd name="connsiteY2" fmla="*/ 652375 h 680085"/>
              <a:gd name="connsiteX3" fmla="*/ 0 w 1211395"/>
              <a:gd name="connsiteY3" fmla="*/ 680085 h 680085"/>
              <a:gd name="connsiteX4" fmla="*/ 27709 w 1211395"/>
              <a:gd name="connsiteY4" fmla="*/ 0 h 680085"/>
              <a:gd name="connsiteX0" fmla="*/ 27709 w 1211395"/>
              <a:gd name="connsiteY0" fmla="*/ 0 h 689320"/>
              <a:gd name="connsiteX1" fmla="*/ 1211395 w 1211395"/>
              <a:gd name="connsiteY1" fmla="*/ 9236 h 689320"/>
              <a:gd name="connsiteX2" fmla="*/ 1202160 w 1211395"/>
              <a:gd name="connsiteY2" fmla="*/ 689320 h 689320"/>
              <a:gd name="connsiteX3" fmla="*/ 0 w 1211395"/>
              <a:gd name="connsiteY3" fmla="*/ 680085 h 689320"/>
              <a:gd name="connsiteX4" fmla="*/ 27709 w 1211395"/>
              <a:gd name="connsiteY4" fmla="*/ 0 h 689320"/>
              <a:gd name="connsiteX0" fmla="*/ 0 w 1229868"/>
              <a:gd name="connsiteY0" fmla="*/ 0 h 698557"/>
              <a:gd name="connsiteX1" fmla="*/ 1229868 w 1229868"/>
              <a:gd name="connsiteY1" fmla="*/ 18473 h 698557"/>
              <a:gd name="connsiteX2" fmla="*/ 1220633 w 1229868"/>
              <a:gd name="connsiteY2" fmla="*/ 698557 h 698557"/>
              <a:gd name="connsiteX3" fmla="*/ 18473 w 1229868"/>
              <a:gd name="connsiteY3" fmla="*/ 689322 h 698557"/>
              <a:gd name="connsiteX4" fmla="*/ 0 w 1229868"/>
              <a:gd name="connsiteY4" fmla="*/ 0 h 698557"/>
              <a:gd name="connsiteX0" fmla="*/ 18473 w 1211395"/>
              <a:gd name="connsiteY0" fmla="*/ 0 h 680084"/>
              <a:gd name="connsiteX1" fmla="*/ 1211395 w 1211395"/>
              <a:gd name="connsiteY1" fmla="*/ 0 h 680084"/>
              <a:gd name="connsiteX2" fmla="*/ 1202160 w 1211395"/>
              <a:gd name="connsiteY2" fmla="*/ 680084 h 680084"/>
              <a:gd name="connsiteX3" fmla="*/ 0 w 1211395"/>
              <a:gd name="connsiteY3" fmla="*/ 670849 h 680084"/>
              <a:gd name="connsiteX4" fmla="*/ 18473 w 1211395"/>
              <a:gd name="connsiteY4" fmla="*/ 0 h 680084"/>
              <a:gd name="connsiteX0" fmla="*/ 9236 w 1211395"/>
              <a:gd name="connsiteY0" fmla="*/ 0 h 680084"/>
              <a:gd name="connsiteX1" fmla="*/ 1211395 w 1211395"/>
              <a:gd name="connsiteY1" fmla="*/ 0 h 680084"/>
              <a:gd name="connsiteX2" fmla="*/ 1202160 w 1211395"/>
              <a:gd name="connsiteY2" fmla="*/ 680084 h 680084"/>
              <a:gd name="connsiteX3" fmla="*/ 0 w 1211395"/>
              <a:gd name="connsiteY3" fmla="*/ 670849 h 680084"/>
              <a:gd name="connsiteX4" fmla="*/ 9236 w 1211395"/>
              <a:gd name="connsiteY4" fmla="*/ 0 h 68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395" h="680084">
                <a:moveTo>
                  <a:pt x="9236" y="0"/>
                </a:moveTo>
                <a:lnTo>
                  <a:pt x="1211395" y="0"/>
                </a:lnTo>
                <a:lnTo>
                  <a:pt x="1202160" y="680084"/>
                </a:lnTo>
                <a:lnTo>
                  <a:pt x="0" y="670849"/>
                </a:lnTo>
                <a:lnTo>
                  <a:pt x="9236" y="0"/>
                </a:ln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Play</a:t>
            </a:r>
            <a:endParaRPr lang="ru-RU" sz="40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98429" y="1011732"/>
            <a:ext cx="897871" cy="707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Go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3313" y="5032191"/>
            <a:ext cx="1270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dancing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83642" y="5032190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ballet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4619" y="5032189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football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41312" y="5032188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skating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00604" y="503218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yoga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18457" y="5032186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hockey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64925" y="5032186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fishing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55288" y="5032185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aerobics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3314" y="5493850"/>
            <a:ext cx="1802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artial arts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10873" y="5498941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exercises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58382" y="5493850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badminton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07391" y="5493849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chess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27008" y="5493849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j</a:t>
            </a:r>
            <a:r>
              <a:rPr lang="en-US" sz="2400" dirty="0" smtClean="0"/>
              <a:t>ogging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73476" y="5493848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hiking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038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69258 -0.4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22" y="-2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12135 -0.50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-25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14701 -0.5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25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40768 -0.4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-21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9766 -0.44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3" y="-224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11511 -0.4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22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5443 -0.38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92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66054 -0.39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34" y="-199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208 L 0.30898 -0.469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2338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9037 -0.414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-207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208 L 0.04883 -0.414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2060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2.22222E-6 L -0.05638 -0.367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83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1797 -0.406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20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13073 -0.35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7" y="822821"/>
            <a:ext cx="10930731" cy="6831707"/>
          </a:xfr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717295" y="184846"/>
            <a:ext cx="8294733" cy="7918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Sleep is a healing balm for every ill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43366" y="1118492"/>
            <a:ext cx="3798809" cy="8072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There are five sleeping stages.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What are they</a:t>
            </a:r>
            <a:r>
              <a:rPr lang="ru-RU" sz="2000" dirty="0" smtClean="0">
                <a:solidFill>
                  <a:schemeClr val="tx1"/>
                </a:solidFill>
              </a:rPr>
              <a:t>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1114" y="3207645"/>
            <a:ext cx="621313" cy="36764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20</a:t>
            </a:r>
            <a:r>
              <a:rPr lang="en-US" sz="4000" dirty="0" smtClean="0">
                <a:solidFill>
                  <a:schemeClr val="tx1"/>
                </a:solidFill>
              </a:rPr>
              <a:t>m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53835" y="3245177"/>
            <a:ext cx="693340" cy="36764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45m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838324" y="5448714"/>
            <a:ext cx="583606" cy="35821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60m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542175" y="5448714"/>
            <a:ext cx="574183" cy="35821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90m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34964" y="2178806"/>
            <a:ext cx="3326807" cy="48338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Stage 1: Falling sleep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458878" y="2178806"/>
            <a:ext cx="3232112" cy="48338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Stage 2: Light sleep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10476" y="4412126"/>
            <a:ext cx="5718791" cy="40928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Stages 3 and 4: Deep, slow-wave sleep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958166" y="4412126"/>
            <a:ext cx="3233819" cy="40928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REM: Dreaming stage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17295" y="6229373"/>
            <a:ext cx="3544476" cy="40928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REM – Rapid Eyes Movement.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15" y="1358451"/>
            <a:ext cx="3549637" cy="23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651</TotalTime>
  <Words>766</Words>
  <Application>Microsoft Office PowerPoint</Application>
  <PresentationFormat>Широкоэкранный</PresentationFormat>
  <Paragraphs>132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MV Boli</vt:lpstr>
      <vt:lpstr>Trebuchet MS</vt:lpstr>
      <vt:lpstr>Wingdings 3</vt:lpstr>
      <vt:lpstr>Грань</vt:lpstr>
      <vt:lpstr>Презентация PowerPoint</vt:lpstr>
      <vt:lpstr>Healthy Lifestyle</vt:lpstr>
      <vt:lpstr> </vt:lpstr>
      <vt:lpstr>Food</vt:lpstr>
      <vt:lpstr>Презентация PowerPoint</vt:lpstr>
      <vt:lpstr>Презентация PowerPoint</vt:lpstr>
      <vt:lpstr>The early bird catches the worm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55</cp:revision>
  <dcterms:created xsi:type="dcterms:W3CDTF">2018-01-28T05:11:59Z</dcterms:created>
  <dcterms:modified xsi:type="dcterms:W3CDTF">2018-02-21T16:28:33Z</dcterms:modified>
</cp:coreProperties>
</file>