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elvir\Downloads\&#208;&#164;&#208;&#184;&#208;&#183;&#208;&#188;&#208;&#184;&#208;&#189;&#209;_&#209;_&#208;&#186;&#208;&#176;-&#208;&#188;&#208;&#184;&#208;&#189;&#209;_&#209;_&#208;&#186;&#208;&#176;%2020_%20&#209;_%20&#208;_&#209;_&#208;&#190;&#209;_&#208;&#181;&#208;&#188;%20(360p).mp4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-46076"/>
            <a:ext cx="9144001" cy="6904076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«Презентация к уроку по учебному предмету «Математика» во 2-ом классе на тему «Сложение и вычитание двузначных чисел»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i="1" dirty="0" smtClean="0"/>
              <a:t>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Мазитова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Эльвира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Раисовна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учитель начальных классов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ГБОУ «Казанская школа-интернат №7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для детей с ограниченными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возможностями здоровья»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4015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2880320" cy="86409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35 + 23 =</a:t>
            </a: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1268760"/>
            <a:ext cx="1008112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58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2636912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636912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3429000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3429000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4293096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4293096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555776" y="4149080"/>
            <a:ext cx="26642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одзаголовок 2"/>
          <p:cNvSpPr txBox="1">
            <a:spLocks/>
          </p:cNvSpPr>
          <p:nvPr/>
        </p:nvSpPr>
        <p:spPr>
          <a:xfrm>
            <a:off x="3131840" y="2708920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4067944" y="2708920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3131840" y="3501008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067944" y="3501008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4067944" y="4365104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3131840" y="4365104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55776" y="299695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40159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2880320" cy="86409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78 – 42=</a:t>
            </a: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43808" y="1268760"/>
            <a:ext cx="1008112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66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2636912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636912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3429000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3429000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4293096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4293096"/>
            <a:ext cx="79208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555776" y="4149080"/>
            <a:ext cx="26642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одзаголовок 2"/>
          <p:cNvSpPr txBox="1">
            <a:spLocks/>
          </p:cNvSpPr>
          <p:nvPr/>
        </p:nvSpPr>
        <p:spPr>
          <a:xfrm>
            <a:off x="3131840" y="2708920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4067944" y="2708920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3131840" y="3501008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067944" y="3501008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4067944" y="4365104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3131840" y="4365104"/>
            <a:ext cx="720080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55776" y="299695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Реши примеры столбиком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355699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45             23          94  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23             62          71</a:t>
            </a:r>
          </a:p>
          <a:p>
            <a:pPr marL="514350" indent="-514350">
              <a:spcBef>
                <a:spcPts val="0"/>
              </a:spcBef>
              <a:buNone/>
            </a:pPr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83             54          61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72             15          51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400506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206084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06084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206084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400506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400506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87624" y="2996952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63888" y="2996952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80112" y="2996952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187624" y="5085184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19872" y="5085184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436096" y="5085184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7e4f0b39d6eb7630e3959f3095cc24b7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42873" y="1337115"/>
            <a:ext cx="6541495" cy="43241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556792"/>
            <a:ext cx="7848871" cy="32403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 за урок!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064896" cy="39604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Занимайся  и старайся, не ленись. На пятерки все смелее ты учись.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получится, конечно, у тебя.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со знаниями будешь ты всегда.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-12798"/>
            <a:ext cx="9144000" cy="687079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Графический диктант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Начальная точка 2 </a:t>
            </a:r>
            <a:r>
              <a:rPr lang="ru-RU" dirty="0" err="1" smtClean="0"/>
              <a:t>кл</a:t>
            </a:r>
            <a:r>
              <a:rPr lang="ru-RU" dirty="0" smtClean="0"/>
              <a:t>.      4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3"/>
          </p:nvPr>
        </p:nvSpPr>
        <p:spPr>
          <a:xfrm>
            <a:off x="467544" y="2276872"/>
            <a:ext cx="4041775" cy="3456384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lain" startAt="2"/>
            </a:pPr>
            <a:r>
              <a:rPr lang="ru-RU" dirty="0" smtClean="0"/>
              <a:t>              1            1</a:t>
            </a:r>
          </a:p>
          <a:p>
            <a:pPr marL="457200" indent="-457200"/>
            <a:r>
              <a:rPr lang="ru-RU" dirty="0" smtClean="0"/>
              <a:t>3                   1            1 </a:t>
            </a:r>
          </a:p>
          <a:p>
            <a:pPr marL="457200" indent="-457200"/>
            <a:r>
              <a:rPr lang="ru-RU" dirty="0" smtClean="0"/>
              <a:t>2                   1            2</a:t>
            </a:r>
          </a:p>
          <a:p>
            <a:pPr marL="457200" indent="-457200"/>
            <a:r>
              <a:rPr lang="ru-RU" dirty="0" smtClean="0"/>
              <a:t>1                   1            2</a:t>
            </a:r>
          </a:p>
          <a:p>
            <a:pPr marL="457200" indent="-457200"/>
            <a:r>
              <a:rPr lang="ru-RU" dirty="0" smtClean="0"/>
              <a:t>2                   2            1</a:t>
            </a:r>
          </a:p>
          <a:p>
            <a:pPr marL="457200" indent="-457200"/>
            <a:r>
              <a:rPr lang="ru-RU" dirty="0" smtClean="0"/>
              <a:t>1                   2            1</a:t>
            </a:r>
          </a:p>
          <a:p>
            <a:pPr marL="457200" indent="-457200"/>
            <a:r>
              <a:rPr lang="ru-RU" dirty="0" smtClean="0"/>
              <a:t>1                   1            1 </a:t>
            </a:r>
          </a:p>
          <a:p>
            <a:pPr marL="457200" indent="-457200"/>
            <a:r>
              <a:rPr lang="ru-RU" dirty="0" smtClean="0"/>
              <a:t>3                   1            1</a:t>
            </a:r>
          </a:p>
          <a:p>
            <a:pPr marL="457200" indent="-457200"/>
            <a:r>
              <a:rPr lang="ru-RU" dirty="0" smtClean="0"/>
              <a:t>2                   1            1</a:t>
            </a:r>
          </a:p>
          <a:p>
            <a:pPr marL="457200" indent="-457200"/>
            <a:r>
              <a:rPr lang="ru-RU" dirty="0" smtClean="0"/>
              <a:t>                     1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347864" y="155679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211960" y="1772816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827584" y="2492896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827584" y="3212976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827584" y="3861048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827584" y="4509120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123728" y="4869160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059832" y="4869160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059832" y="4221088"/>
            <a:ext cx="432048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971600" y="2708920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971600" y="4653136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2267744" y="227687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267744" y="299695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267744" y="371703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971600" y="335699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971600" y="4005064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2267744" y="4365104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2267744" y="4941168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3203848" y="227687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3203848" y="2996952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3203848" y="3645024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3203848" y="4365104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3203848" y="5013176"/>
            <a:ext cx="0" cy="36004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827584" y="5229200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2195736" y="2852936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2195736" y="3573016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>
            <a:off x="2195736" y="4221088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2195736" y="5589240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>
            <a:off x="3131840" y="2852936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3059832" y="3501008"/>
            <a:ext cx="360040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060848"/>
            <a:ext cx="403799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29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4690864" cy="48245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уроке не спешу, 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Аккуратно я пишу, 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 учитель мне в тетрадь, 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урок поставил «5».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f22fbb6fdcffc80f7a65e22e9db3be43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7843" y="1484784"/>
            <a:ext cx="3304598" cy="33213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0080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844824"/>
            <a:ext cx="3744416" cy="352839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ДВУЗНАЧНЫЕ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3380184" cy="428133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ОДНОЗНАЧНЫЕ</a:t>
            </a:r>
            <a:endParaRPr lang="ru-RU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548680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Какие это числа?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71800" y="980728"/>
            <a:ext cx="711696" cy="575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56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99592" y="980728"/>
            <a:ext cx="432048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16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95736" y="1052736"/>
            <a:ext cx="504056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419872" y="908720"/>
            <a:ext cx="792088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78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980728"/>
            <a:ext cx="432048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860032" y="980728"/>
            <a:ext cx="648072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87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580112" y="980728"/>
            <a:ext cx="576064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228184" y="980728"/>
            <a:ext cx="72008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33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092280" y="980728"/>
            <a:ext cx="36004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03214 L 0.46458 0.21045 " pathEditMode="relative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3145 L -0.04722 0.199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3237 L 0.40555 0.20004 " pathEditMode="relative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525 L -0.11667 0.20976 " pathEditMode="relative" ptsTypes="AA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5883E-6 L -0.2757 0.30412 " pathEditMode="relative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01203E-6 L 0.2441 0.1783 " pathEditMode="relative" ptsTypes="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3099E-6 L -0.31493 0.27266 " pathEditMode="relative" ptsTypes="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59 0.04787 L -0.02361 0.35199 " pathEditMode="relative" ptsTypes="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0.04787 L -0.57483 0.46739 " pathEditMode="relative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5.3099E-6 L -0.07882 0.33556 " pathEditMode="relative" ptsTypes="AA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примеры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idx="1"/>
          </p:nvPr>
        </p:nvSpPr>
        <p:spPr>
          <a:xfrm>
            <a:off x="457200" y="1600200"/>
            <a:ext cx="2170584" cy="820688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  <a:buNone/>
            </a:pPr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84-26= </a:t>
            </a:r>
            <a:r>
              <a:rPr lang="ru-RU" dirty="0" smtClean="0">
                <a:solidFill>
                  <a:srgbClr val="002060"/>
                </a:solidFill>
              </a:rPr>
              <a:t> </a:t>
            </a:r>
            <a:r>
              <a:rPr lang="ru-RU" dirty="0" smtClean="0"/>
              <a:t>  </a:t>
            </a:r>
          </a:p>
          <a:p>
            <a:pPr algn="l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67544" y="2564904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lvl="0" indent="-342900"/>
            <a:r>
              <a:rPr lang="ru-RU" sz="4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 +12=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539552" y="3501008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lvl="0" indent="-342900"/>
            <a:r>
              <a:rPr lang="ru-RU" sz="4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60+24=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67544" y="4437112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lvl="0" indent="-342900"/>
            <a:r>
              <a:rPr lang="ru-RU" sz="4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45+30=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139952" y="1628800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lvl="0" indent="-342900"/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56-43=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4067944" y="2492896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lvl="0" indent="-342900"/>
            <a:r>
              <a:rPr lang="ru-RU" sz="4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46 +14=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067944" y="3429000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lvl="0" indent="-342900"/>
            <a:r>
              <a:rPr lang="ru-RU" sz="4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28+45= </a:t>
            </a:r>
            <a:r>
              <a:rPr kumimoji="0" lang="ru-RU" sz="4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4067944" y="4365104"/>
            <a:ext cx="2170584" cy="8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lvl="0" indent="-342900"/>
            <a:r>
              <a:rPr lang="ru-RU" sz="4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42 +61=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1628800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58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95736" y="2420888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67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3429000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84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95736" y="4365104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75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52120" y="4221088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83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96136" y="3284984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73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68144" y="2420888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4128" y="1628800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Ð¤Ð¸Ð·Ð¼Ð¸Ð½Ñ_Ñ_ÐºÐ°-Ð¼Ð¸Ð½Ñ_Ñ_ÐºÐ° 20_ Ñ_ Ð_Ñ_Ð¾Ñ_ÐµÐ¼ (360p)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185138"/>
            <a:ext cx="8424936" cy="5670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img2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4722" cy="688104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Решите задачу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8064896" cy="720080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Маша нашла 30 грибов, Ваня – 26 грибов, Сколько всего грибов нашли ребята?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epositphotos_1919080-stock-photo-3d-wooden-box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923928" y="2564904"/>
            <a:ext cx="4312479" cy="352839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55576" y="2132856"/>
            <a:ext cx="3995936" cy="36004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Маша – 30 г.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Ваня – 26 г.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– ?</a:t>
            </a:r>
          </a:p>
          <a:p>
            <a:pPr marL="457200" indent="-457200"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30 + 26 = 56 (г.)</a:t>
            </a:r>
          </a:p>
          <a:p>
            <a:pPr marL="457200" indent="-45720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Ответ: всего 56 грибов.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109-1090407_key-png-cortex-key-crash-bandicoot-keys-transparen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140968"/>
            <a:ext cx="1587538" cy="1321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Запись сложения и вычитания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двузначных чисел столбиком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1556792"/>
            <a:ext cx="6264696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Пишу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Складываю (вычитаю) единицы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 пишу 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 единицами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Складываю (вычитаю) десятки</a:t>
            </a:r>
          </a:p>
          <a:p>
            <a:pPr lvl="0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 пишу под десятками</a:t>
            </a:r>
          </a:p>
          <a:p>
            <a:pPr lvl="0">
              <a:spcBef>
                <a:spcPct val="0"/>
              </a:spcBef>
              <a:defRPr/>
            </a:pP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187624" y="2132856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043608" y="3717032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043608" y="4941168"/>
            <a:ext cx="0" cy="36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092280" y="242088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4368" y="242088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ед.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36296" y="3284984"/>
            <a:ext cx="432048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884368" y="2852936"/>
            <a:ext cx="423664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884368" y="3284984"/>
            <a:ext cx="432048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236296" y="3861048"/>
            <a:ext cx="432048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732240" y="2924944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948264" y="3789040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7236296" y="2852936"/>
            <a:ext cx="432048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884368" y="3861048"/>
            <a:ext cx="432048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depositphotos_1919080-stock-photo-3d-wooden-box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4581128"/>
            <a:ext cx="1579696" cy="1562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246</Words>
  <Application>Microsoft Office PowerPoint</Application>
  <PresentationFormat>Экран (4:3)</PresentationFormat>
  <Paragraphs>101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«Презентация к уроку по учебному предмету «Математика» во 2-ом классе на тему «Сложение и вычитание двузначных чисел»                                               Мазитова Эльвира Раисовна                                                                                                                                     учитель начальных классов                                                                                                                    ГБОУ «Казанская школа-интернат №7                                                                                                                                     для детей с ограниченными                                                                                                                                        возможностями здоровья»</vt:lpstr>
      <vt:lpstr>Занимайся  и старайся, не ленись. На пятерки все смелее ты учись.  Все получится, конечно, у тебя.  И со знаниями будешь ты всегда. </vt:lpstr>
      <vt:lpstr>Графический диктант</vt:lpstr>
      <vt:lpstr>На уроке не спешу,  Аккуратно я пишу,  Чтоб учитель мне в тетрадь,  За урок поставил «5».</vt:lpstr>
      <vt:lpstr>24</vt:lpstr>
      <vt:lpstr>Решите примеры</vt:lpstr>
      <vt:lpstr>ФИЗМИНУТКА</vt:lpstr>
      <vt:lpstr>Решите задачу</vt:lpstr>
      <vt:lpstr>Запись сложения и вычитания двузначных чисел столбиком</vt:lpstr>
      <vt:lpstr>Алгоритм </vt:lpstr>
      <vt:lpstr> </vt:lpstr>
      <vt:lpstr>Реши примеры столбиком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«Презентация к уроку по учебному предмету «Математика» во 2-ом классе на тему «Сложение и вычитание двузначных чисел»  Мазитова Эльвира Раисовна учитель начальных классов ГБОУ «Казанская школа-интернат №7   для детей с ограниченными  возможностями здоровья»</dc:title>
  <dc:creator>Эльвира Мазитова</dc:creator>
  <cp:lastModifiedBy>Эльвира Мазитова</cp:lastModifiedBy>
  <cp:revision>31</cp:revision>
  <dcterms:created xsi:type="dcterms:W3CDTF">2021-03-23T06:07:13Z</dcterms:created>
  <dcterms:modified xsi:type="dcterms:W3CDTF">2021-03-24T10:03:09Z</dcterms:modified>
</cp:coreProperties>
</file>