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85" r:id="rId4"/>
    <p:sldId id="284" r:id="rId5"/>
    <p:sldId id="283" r:id="rId6"/>
    <p:sldId id="257" r:id="rId7"/>
    <p:sldId id="267" r:id="rId8"/>
    <p:sldId id="258" r:id="rId9"/>
    <p:sldId id="259" r:id="rId10"/>
    <p:sldId id="260" r:id="rId11"/>
    <p:sldId id="262" r:id="rId12"/>
    <p:sldId id="266" r:id="rId13"/>
    <p:sldId id="265" r:id="rId14"/>
    <p:sldId id="261" r:id="rId15"/>
    <p:sldId id="264" r:id="rId16"/>
    <p:sldId id="272" r:id="rId17"/>
    <p:sldId id="263" r:id="rId18"/>
    <p:sldId id="271" r:id="rId19"/>
    <p:sldId id="270" r:id="rId20"/>
    <p:sldId id="269" r:id="rId21"/>
    <p:sldId id="268" r:id="rId22"/>
    <p:sldId id="277" r:id="rId23"/>
    <p:sldId id="288" r:id="rId24"/>
    <p:sldId id="274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5AD5A-3AB9-FF9B-DBDC-693EBAC44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6985AE-0CD9-7139-35E7-643BAE3A8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5928-AF98-F8BB-3EC6-A10E310E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621DE-D988-14DF-E0A5-86AF9738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28E2B-3B4A-7E3D-8E4A-8317C39A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8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D1B12-6BB8-41DD-C33C-EE37C697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381B47-4FC6-301D-3567-995804557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C1663A-3A3C-4EC9-3D40-AF022DF7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56B8E-2A72-2F9E-1533-F48F721A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DE180-6A3F-2F11-3B6D-7CBC235F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9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68F182-C193-D9A8-863A-405EC385E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F555CE-8FF7-4AFA-C5A9-FB4F6647C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3F0F5-4537-F007-45C9-1D060845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EEED7-BC66-B5BE-859A-70B2B173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84845-4D2D-EA5F-1AB9-7C962E32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6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19C0-3CCE-0BC0-D366-ED3A22B6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397BE-2D77-5C8E-B415-C96CED78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0E0A0-E5AA-5D84-7CD1-0DFE9137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BD133-871E-0C51-7533-32059D31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1CA2C-7BBF-D1DB-13E4-E510CCCF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8EC52-3D70-01E0-AE4E-0486844D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010DB-320B-40AC-94C5-2BB624B20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3C161-7495-991C-CF9C-80F1CA50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B0642-191F-1BC1-0A6A-D218666E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D1EAE-22B1-D89F-590B-A4FE039C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7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0BC05-400D-638F-9711-429035E7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5FF25-F409-8436-8B27-E105066CD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D3D60-505F-B643-1D52-EA4F5B0E0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B23A3-5755-ABD9-A7E4-458DE848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5576A-FD99-2D5F-78B3-2E495DBB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706236-6C12-05B1-17EA-42EC4D6B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0E94-1A90-8F46-FC8E-20342EF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BB401-078B-DC04-8974-3F15AA9E4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01B784-D760-A159-12EB-00BB3349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C67A34-9B0A-7D58-3DE2-099CF58EE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9D6C0F-E98C-7167-4146-92BCC06FE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FBF631-F131-6F01-BF7E-9111DC3A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C0B9B4-C286-274A-17F0-2ED696AA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B715BD-8FCC-21BB-72A3-F30CB379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949AF-EEEC-01DF-07EE-6E07CA92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79DA52-5902-9B69-74C5-7DC86815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83797C-4F6E-2610-FEAA-13DB9A12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0BFD20-DC6E-DF0D-5692-BE3FCA69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E2C31-FB3F-2790-F828-E04EDB0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E3406F-E8CA-ACAB-D9A0-3687EFD6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7F4B1D-87A3-9DA7-5EFA-927B6DA8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26D1-7F2C-724C-3167-4638F807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86D4-430C-13BE-92DD-6385B425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21BC9-8273-4E7A-B26B-0A240CDB4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0B022-FF6D-C4B1-3FBF-182BCBB8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1C8570-5489-26DD-53C9-C7A81E95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35044E-CDA0-388A-00C6-7846FD14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3232F-7118-863C-37BD-158ACA1D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C851EF-49D1-DF00-56F3-DC908482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078D5D-6BD5-359C-46F5-6723843B4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83FF73-F283-A542-02A8-021615E1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03F4AF-AC37-EBEB-819B-0E89FE49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1823F-0040-484E-64E2-418588A7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B13C-19F0-2395-43AD-DAB94F2D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AB9B9-698F-5D68-7B4A-4974CEC7A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AD38A-D61C-9656-BC75-95FBEFE76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B022-E6A3-420D-A5C8-27DA51A79B1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D79-F3E8-C172-C458-BBCC3C3E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4DD4A-81FC-77B0-D3D5-DBB3322B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0008-50A0-49AB-8803-BAA5E028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30529-54F2-F956-8F78-8CE458C1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353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«Инновации в обучении»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«Творческая презентация к уроку»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«Физика»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B6730-DA36-D6E7-9744-F85A0266E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№30 ЕГЭ ( механика)</a:t>
            </a:r>
          </a:p>
          <a:p>
            <a:pPr marL="0" indent="0" algn="r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Подготовила и провела консультацию </a:t>
            </a:r>
          </a:p>
          <a:p>
            <a:pPr marL="0" indent="0" algn="r"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Абдулнасырова Галима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Язмуханбетовна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учитель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МБОУ СШ №31</a:t>
            </a:r>
          </a:p>
          <a:p>
            <a:pPr marL="0" indent="0" algn="r">
              <a:buNone/>
            </a:pPr>
            <a:endParaRPr lang="ru-RU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Сургут, 2023 г</a:t>
            </a:r>
          </a:p>
        </p:txBody>
      </p:sp>
    </p:spTree>
    <p:extLst>
      <p:ext uri="{BB962C8B-B14F-4D97-AF65-F5344CB8AC3E}">
        <p14:creationId xmlns:p14="http://schemas.microsoft.com/office/powerpoint/2010/main" val="39839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17CA1C-00D0-3347-E481-83B52C17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933450"/>
            <a:ext cx="81724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7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C7685B-4120-3CD3-459C-ADF138D8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71" y="95955"/>
            <a:ext cx="5577993" cy="67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9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88F55C-5D28-8C6E-B400-A0080CE6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4" y="298580"/>
            <a:ext cx="5772150" cy="54768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82FE15-149D-26ED-6486-3D6758496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27" y="83975"/>
            <a:ext cx="5571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1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9504F-4727-2411-3E20-A29389A8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87" y="74644"/>
            <a:ext cx="568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1FBFC0-334D-1FCF-0612-52B2C389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19" y="413229"/>
            <a:ext cx="5445870" cy="6031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38767-727A-52A6-3B76-4A60648E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47" y="0"/>
            <a:ext cx="538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3BF7DC-8B13-37FD-FF7F-35E06BAC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23" y="0"/>
            <a:ext cx="5225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473982-95E4-3B20-875C-711DEDBC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652462"/>
            <a:ext cx="64674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DEB093-23B4-D27F-AE23-E18E1B11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4" y="893309"/>
            <a:ext cx="8023325" cy="48543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A52AC-272E-8FAB-7DE7-7BE5FCC8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142" y="893309"/>
            <a:ext cx="3143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8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9876DB-3784-B833-2B3D-4AFBDD81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06" y="93306"/>
            <a:ext cx="488255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51D1D-9391-7A97-5679-6ED9F55C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43" y="1572498"/>
            <a:ext cx="5400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44262B-F554-4168-2137-3826D1BF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61925"/>
            <a:ext cx="58197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349606-7ED7-5851-234F-E7DB35B2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39" y="345427"/>
            <a:ext cx="10356203" cy="6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411BBC-54D2-1D64-DF4A-FFBE401D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510" y="0"/>
            <a:ext cx="5410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E9D39C-9930-A1E5-878B-5823809D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2675" cy="6762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97A57-AC11-11B8-FBD7-AD12519AA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0"/>
            <a:ext cx="6191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D799B-909E-FA34-9ABA-6B7E8260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438150"/>
            <a:ext cx="58483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56C145-C99B-AE67-CA6B-4DA28340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1"/>
            <a:ext cx="581501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AA14E7-F977-6BF3-10C9-D6AA7468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1" y="81662"/>
            <a:ext cx="5848350" cy="67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8F72F3-9BA6-67BD-2A5A-037E22C9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62" y="0"/>
            <a:ext cx="530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7DBF41-8A49-5E01-A2FF-E94767ED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3674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3E8DD-E967-4529-E80C-392498478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31979"/>
            <a:ext cx="6734175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DB3D74-74D6-86C2-6B39-48B556D2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83" y="102637"/>
            <a:ext cx="8582707" cy="228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7ABD4-6A38-6E24-3D27-F079C000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39" y="2491274"/>
            <a:ext cx="8648033" cy="35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AD353-41AF-178C-D2B3-719E6D03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9" y="685313"/>
            <a:ext cx="10664374" cy="54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A633FA-CE99-177F-1BC2-1AE14FF1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808"/>
            <a:ext cx="11869644" cy="53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25B13-BC1B-93E6-2A4E-29CB63BF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96" y="417315"/>
            <a:ext cx="8590008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1CA69F-2F3C-B290-6C41-744F4CE47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07" y="232973"/>
            <a:ext cx="9005985" cy="63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A6181A-A0C8-B28D-08BC-EEE33554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14" y="96484"/>
            <a:ext cx="9348788" cy="66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09416-9380-5302-FE0E-773BD726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43" y="116355"/>
            <a:ext cx="9063913" cy="66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9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</Words>
  <Application>Microsoft Office PowerPoint</Application>
  <PresentationFormat>Широкоэкранный</PresentationFormat>
  <Paragraphs>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Всероссийский конкурс «Инновации в обучении» Номинация «Творческая презентация к уроку»  Презентация к уроку по учебному предмету «Физика» на тему: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Галима</dc:creator>
  <cp:lastModifiedBy>Home</cp:lastModifiedBy>
  <cp:revision>7</cp:revision>
  <dcterms:created xsi:type="dcterms:W3CDTF">2023-04-05T15:14:52Z</dcterms:created>
  <dcterms:modified xsi:type="dcterms:W3CDTF">2023-06-07T07:51:33Z</dcterms:modified>
</cp:coreProperties>
</file>