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70" r:id="rId2"/>
    <p:sldId id="335" r:id="rId3"/>
    <p:sldId id="673" r:id="rId4"/>
    <p:sldId id="674" r:id="rId5"/>
    <p:sldId id="675" r:id="rId6"/>
    <p:sldId id="676" r:id="rId7"/>
    <p:sldId id="677" r:id="rId8"/>
    <p:sldId id="678" r:id="rId9"/>
    <p:sldId id="679" r:id="rId10"/>
    <p:sldId id="682" r:id="rId11"/>
    <p:sldId id="683" r:id="rId12"/>
    <p:sldId id="680" r:id="rId13"/>
    <p:sldId id="684" r:id="rId14"/>
    <p:sldId id="689" r:id="rId15"/>
    <p:sldId id="685" r:id="rId16"/>
    <p:sldId id="686" r:id="rId17"/>
    <p:sldId id="681" r:id="rId18"/>
    <p:sldId id="688" r:id="rId19"/>
    <p:sldId id="68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2803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5206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8492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1077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011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59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983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42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852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3331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0283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8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722D8-CF2C-4AA3-8623-DC53050BAB1B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0935A-B460-4283-95B4-FD9C7CE4C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386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4.emf"/><Relationship Id="rId7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11" Type="http://schemas.openxmlformats.org/officeDocument/2006/relationships/image" Target="../media/image19.gif"/><Relationship Id="rId5" Type="http://schemas.openxmlformats.org/officeDocument/2006/relationships/image" Target="../media/image42.jpeg"/><Relationship Id="rId10" Type="http://schemas.openxmlformats.org/officeDocument/2006/relationships/image" Target="../media/image6.png"/><Relationship Id="rId4" Type="http://schemas.openxmlformats.org/officeDocument/2006/relationships/image" Target="../media/image23.png"/><Relationship Id="rId9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024" y="450376"/>
            <a:ext cx="69392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Презентация к уроку по учебному предмету</a:t>
            </a:r>
          </a:p>
          <a:p>
            <a:r>
              <a:rPr lang="ru-RU" sz="2800" dirty="0" smtClean="0"/>
              <a:t>«Английский язык» во 2м классе на тему </a:t>
            </a:r>
          </a:p>
          <a:p>
            <a:r>
              <a:rPr lang="ru-RU" sz="2800" dirty="0" smtClean="0"/>
              <a:t>«Цвета. </a:t>
            </a:r>
            <a:r>
              <a:rPr lang="en-US" sz="2800" dirty="0" smtClean="0"/>
              <a:t>Colors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438030" y="4926842"/>
            <a:ext cx="41976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Абрамова Анастасия Александровна</a:t>
            </a:r>
          </a:p>
          <a:p>
            <a:r>
              <a:rPr lang="ru-RU" sz="2000" dirty="0" smtClean="0"/>
              <a:t>учитель английского языка</a:t>
            </a:r>
          </a:p>
          <a:p>
            <a:r>
              <a:rPr lang="ru-RU" sz="2000" dirty="0" smtClean="0"/>
              <a:t>ГБОУ Школа №1798 «Феникс»</a:t>
            </a:r>
          </a:p>
          <a:p>
            <a:r>
              <a:rPr lang="ru-RU" sz="2000" dirty="0" smtClean="0"/>
              <a:t>г.Москва</a:t>
            </a:r>
            <a:endParaRPr lang="ru-RU" sz="2000" dirty="0"/>
          </a:p>
        </p:txBody>
      </p:sp>
      <p:pic>
        <p:nvPicPr>
          <p:cNvPr id="89090" name="Picture 2" descr="https://traders-union.ru/iaftnews/images/news/5376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9311" y="2617484"/>
            <a:ext cx="4247039" cy="3185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67680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193365" y="211015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Read and translate.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022" y="1320093"/>
            <a:ext cx="9786644" cy="527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6310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82349" y="196948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Color maze.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5199" y="1178683"/>
            <a:ext cx="5808271" cy="543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070" y="2229290"/>
            <a:ext cx="42481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8237" y="1202423"/>
            <a:ext cx="82772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982349" y="196948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What color is it?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82349" y="196948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Choose the right color.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317" y="1269609"/>
            <a:ext cx="3314553" cy="137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44" y="2817495"/>
            <a:ext cx="3326862" cy="140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75" y="4382672"/>
            <a:ext cx="3355070" cy="135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9650" y="1236932"/>
            <a:ext cx="3109107" cy="13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24375" y="2846070"/>
            <a:ext cx="3100315" cy="119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69644" y="4355638"/>
            <a:ext cx="3274387" cy="132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70277" y="1204473"/>
            <a:ext cx="3291840" cy="131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20539" y="2804088"/>
            <a:ext cx="3199374" cy="1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29332" y="4398060"/>
            <a:ext cx="3345326" cy="127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45058" y="225083"/>
            <a:ext cx="4248445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What color is it?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3765" y="1179364"/>
            <a:ext cx="9422088" cy="54744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82349" y="196948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Name the right letters.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446" y="1326393"/>
            <a:ext cx="3710793" cy="545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64" y="1532938"/>
            <a:ext cx="4181987" cy="462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82349" y="196948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Find the colors.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7287" y="1294227"/>
            <a:ext cx="6147581" cy="914400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JDICNNALGRPPNCGREENLVJSYCNWP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3470" y="2013687"/>
            <a:ext cx="1061939" cy="9194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8106" y="2065997"/>
            <a:ext cx="1065765" cy="7845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3814" y="2046642"/>
            <a:ext cx="798179" cy="85355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89785" y="2321168"/>
            <a:ext cx="5809958" cy="914400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CNHSTPJWHITENCLAHDUWNCP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3681" y="3108600"/>
            <a:ext cx="1195754" cy="8449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54682" y="3118657"/>
            <a:ext cx="1125416" cy="821272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33159" y="3048734"/>
            <a:ext cx="822521" cy="782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09488" y="3699803"/>
            <a:ext cx="5120641" cy="914400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NCJSYPDJSYWNCBLUEDHCLSYB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3428" y="4462400"/>
            <a:ext cx="1109439" cy="8321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908" y="4425962"/>
            <a:ext cx="793154" cy="79315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14128" y="4455942"/>
            <a:ext cx="951767" cy="76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6639951" y="4586067"/>
            <a:ext cx="4895558" cy="914400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CNVGTSBROWNKFJSYWN[V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30404" y="5319065"/>
            <a:ext cx="1074113" cy="78383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1151" y="5371154"/>
            <a:ext cx="1195754" cy="84499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32013" y="5338569"/>
            <a:ext cx="822041" cy="7668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266" y="273054"/>
            <a:ext cx="6645910" cy="62845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8665279" y="1859455"/>
            <a:ext cx="177484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dirty="0" smtClean="0"/>
          </a:p>
          <a:p>
            <a:pPr marL="285750" indent="-285750">
              <a:buFontTx/>
              <a:buChar char="-"/>
            </a:pPr>
            <a:r>
              <a:rPr lang="en-US" sz="2800" dirty="0" smtClean="0"/>
              <a:t>RED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GREEN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BLUE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ORANGE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PURPLE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BLACK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BROWN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YELLOW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43334" y="337625"/>
            <a:ext cx="4248445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Find the words.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4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699802" y="182880"/>
            <a:ext cx="4248445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What color is it?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0531" y="1221985"/>
            <a:ext cx="9728200" cy="53101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68614" y="182880"/>
            <a:ext cx="4248445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Translate in English.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7867" y="1420312"/>
            <a:ext cx="1764655" cy="1188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1016" y="2686929"/>
            <a:ext cx="3090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Чёрный поросёнок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5579" y="3388188"/>
            <a:ext cx="1505169" cy="14088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1" y="5019821"/>
            <a:ext cx="3157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Коричневая курица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7558" y="1274652"/>
            <a:ext cx="1874258" cy="12721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84431" y="2696307"/>
            <a:ext cx="2690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Оранжевая лиса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3540" y="3339004"/>
            <a:ext cx="2437766" cy="15228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09514" y="5059679"/>
            <a:ext cx="2087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Красный кот</a:t>
            </a:r>
            <a:endParaRPr lang="ru-RU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29941" y="956603"/>
            <a:ext cx="1665743" cy="15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8672732" y="2651759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Белая мышка</a:t>
            </a:r>
            <a:endParaRPr lang="ru-RU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50178" y="3217179"/>
            <a:ext cx="2152283" cy="176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8250702" y="5085470"/>
            <a:ext cx="3112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Фиолетовая птичка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812" y="2049512"/>
            <a:ext cx="2126504" cy="15518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4853" y="3695380"/>
            <a:ext cx="1057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Red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3700" y="2051929"/>
            <a:ext cx="2120842" cy="15612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86054" y="3693036"/>
            <a:ext cx="15878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Green</a:t>
            </a:r>
            <a:endParaRPr lang="ru-RU" sz="4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8016" y="2008571"/>
            <a:ext cx="2067351" cy="15505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01825" y="3718826"/>
            <a:ext cx="11977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Blue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630" y="2050366"/>
            <a:ext cx="1864473" cy="1494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605056" y="3702414"/>
            <a:ext cx="1159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Pink</a:t>
            </a:r>
            <a:endParaRPr lang="ru-RU" sz="4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4424" y="1844874"/>
            <a:ext cx="1914919" cy="165798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558119" y="3714137"/>
            <a:ext cx="18532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Orange</a:t>
            </a:r>
            <a:endParaRPr lang="ru-RU" sz="4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04381" y="211015"/>
            <a:ext cx="4783016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New words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83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685735" y="211015"/>
            <a:ext cx="4783016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What word is right?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592" y="1451098"/>
            <a:ext cx="3044263" cy="215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2071" y="1441792"/>
            <a:ext cx="3142957" cy="2202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6619" y="1488538"/>
            <a:ext cx="3086686" cy="217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120" y="3973977"/>
            <a:ext cx="3283634" cy="230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18532" y="4007095"/>
            <a:ext cx="3157088" cy="219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685735" y="211015"/>
            <a:ext cx="4951828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What is the right letter?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141" y="1166299"/>
            <a:ext cx="4258333" cy="179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77" y="3000743"/>
            <a:ext cx="4163919" cy="174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661" y="4654648"/>
            <a:ext cx="4337099" cy="189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6761" y="1537482"/>
            <a:ext cx="3919097" cy="179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9300" y="3951485"/>
            <a:ext cx="3967235" cy="1698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685735" y="211015"/>
            <a:ext cx="4951828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Find the color.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472" y="1253808"/>
            <a:ext cx="4288070" cy="12106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WSQGREENAHFV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8336" y="2702781"/>
            <a:ext cx="5118064" cy="12106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BCKSNDCBXORANGEB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2404" y="4151753"/>
            <a:ext cx="3795701" cy="12106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ARBLUELTRODE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5240" y="1985329"/>
            <a:ext cx="4991455" cy="12106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HFKSBCYDPINKCBCJK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5240" y="3729722"/>
            <a:ext cx="4710102" cy="12106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BSWYNMREDHIJDO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115" y="152088"/>
            <a:ext cx="6104628" cy="654316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921304" y="182880"/>
            <a:ext cx="4951828" cy="154744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Help the ant to go to the anthill.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10096" y="1669632"/>
            <a:ext cx="13869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Black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503174" y="3369479"/>
            <a:ext cx="16753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Brown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2472693" y="5224069"/>
            <a:ext cx="15763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White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7689462" y="1592260"/>
            <a:ext cx="1660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Yellow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7827793" y="3362445"/>
            <a:ext cx="12620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Grey</a:t>
            </a:r>
            <a:endParaRPr lang="ru-RU" sz="4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04381" y="211015"/>
            <a:ext cx="4783016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New words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665" y="1315208"/>
            <a:ext cx="1580271" cy="14740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386" y="2972532"/>
            <a:ext cx="1950619" cy="157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165" y="4750923"/>
            <a:ext cx="1877597" cy="178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4950" y="1190391"/>
            <a:ext cx="1482471" cy="14824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10" y="2806297"/>
            <a:ext cx="1374956" cy="147034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76238" y="4671009"/>
            <a:ext cx="1860993" cy="162479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008328" y="5118562"/>
            <a:ext cx="16770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Purple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401683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45058" y="182879"/>
            <a:ext cx="4783016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Name the color.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873" y="1136334"/>
            <a:ext cx="10094009" cy="55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557457" y="1324254"/>
            <a:ext cx="4492844" cy="5090614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1.</a:t>
            </a:r>
            <a:r>
              <a:rPr lang="en-US" sz="3600" dirty="0" smtClean="0">
                <a:solidFill>
                  <a:schemeClr val="tx1"/>
                </a:solidFill>
              </a:rPr>
              <a:t>Rd</a:t>
            </a: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2. </a:t>
            </a:r>
            <a:r>
              <a:rPr lang="en-US" sz="3600" dirty="0" smtClean="0">
                <a:solidFill>
                  <a:schemeClr val="tx1"/>
                </a:solidFill>
              </a:rPr>
              <a:t>Grn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3. </a:t>
            </a:r>
            <a:r>
              <a:rPr lang="en-US" sz="3600" dirty="0" smtClean="0">
                <a:solidFill>
                  <a:schemeClr val="tx1"/>
                </a:solidFill>
              </a:rPr>
              <a:t>Llw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4. </a:t>
            </a:r>
            <a:r>
              <a:rPr lang="en-US" sz="3600" dirty="0" smtClean="0">
                <a:solidFill>
                  <a:schemeClr val="tx1"/>
                </a:solidFill>
              </a:rPr>
              <a:t>Bl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5. </a:t>
            </a:r>
            <a:r>
              <a:rPr lang="en-US" sz="3600" dirty="0" smtClean="0">
                <a:solidFill>
                  <a:schemeClr val="tx1"/>
                </a:solidFill>
              </a:rPr>
              <a:t>Prpl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6. </a:t>
            </a:r>
            <a:r>
              <a:rPr lang="en-US" sz="3600" dirty="0" smtClean="0">
                <a:solidFill>
                  <a:schemeClr val="tx1"/>
                </a:solidFill>
              </a:rPr>
              <a:t>Brwn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7. </a:t>
            </a:r>
            <a:r>
              <a:rPr lang="en-US" sz="3600" dirty="0" smtClean="0">
                <a:solidFill>
                  <a:schemeClr val="tx1"/>
                </a:solidFill>
              </a:rPr>
              <a:t>Rng</a:t>
            </a:r>
            <a:endParaRPr lang="en-US" sz="3600" dirty="0" smtClean="0">
              <a:solidFill>
                <a:schemeClr val="tx1"/>
              </a:solidFill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6400801" y="1310185"/>
            <a:ext cx="4684540" cy="511875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Зелёный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Жёлтый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Коричневый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Синий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Фиолетовый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Оранжевый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Красный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93365" y="211015"/>
            <a:ext cx="5739619" cy="8581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Name and match the color.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47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</TotalTime>
  <Words>183</Words>
  <Application>Microsoft Office PowerPoint</Application>
  <PresentationFormat>Произвольный</PresentationFormat>
  <Paragraphs>74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acer</cp:lastModifiedBy>
  <cp:revision>175</cp:revision>
  <dcterms:created xsi:type="dcterms:W3CDTF">2016-01-28T09:11:43Z</dcterms:created>
  <dcterms:modified xsi:type="dcterms:W3CDTF">2022-02-24T19:52:51Z</dcterms:modified>
</cp:coreProperties>
</file>