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6" r:id="rId3"/>
    <p:sldId id="293" r:id="rId4"/>
    <p:sldId id="288" r:id="rId5"/>
    <p:sldId id="289" r:id="rId6"/>
    <p:sldId id="294" r:id="rId7"/>
    <p:sldId id="258" r:id="rId8"/>
    <p:sldId id="261" r:id="rId9"/>
    <p:sldId id="264" r:id="rId10"/>
    <p:sldId id="266" r:id="rId11"/>
    <p:sldId id="267" r:id="rId12"/>
    <p:sldId id="268" r:id="rId13"/>
    <p:sldId id="290" r:id="rId14"/>
    <p:sldId id="269" r:id="rId15"/>
    <p:sldId id="295" r:id="rId16"/>
    <p:sldId id="270" r:id="rId17"/>
    <p:sldId id="271" r:id="rId18"/>
    <p:sldId id="272" r:id="rId19"/>
    <p:sldId id="296" r:id="rId20"/>
    <p:sldId id="277" r:id="rId21"/>
    <p:sldId id="273" r:id="rId22"/>
    <p:sldId id="279" r:id="rId23"/>
    <p:sldId id="280" r:id="rId24"/>
    <p:sldId id="281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CCB7257-CADC-44BD-BA8A-BEE5A90279C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2EA6916-ABB1-4B31-9964-D4638F7CE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188640"/>
            <a:ext cx="6946934" cy="388843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Презентация к уроку по учебному предмету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«Обществознание»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 11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классе на тему: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Права и обязанности родителей и детей в рамках Семейного Кодекса Российской Федерации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85786" y="4500570"/>
            <a:ext cx="7668344" cy="1201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Автор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-Азизова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Резеда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Равилевна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 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учитель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истории 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обществознания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МБОУ «Гимназия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им.М.М.Вахитова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г.Буинска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РТ»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9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Задание 5 Ситуация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ролевой игры «Родители и дети».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571612"/>
            <a:ext cx="7125112" cy="4336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группа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выполняют роли родителей.  Ваша задача – за 2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минуты опираясь на Семейный кодекс РФ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высказать ваше мнение, какими правами и обязанностями наделены родители в семье? 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выполняют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роли детей.  Ваша задача – за 2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минуты опираясь на Семейный кодекс РФ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высказать ваше мнение, какими правами и обязанностями наделены дети в семье?) </a:t>
            </a:r>
          </a:p>
        </p:txBody>
      </p:sp>
    </p:spTree>
    <p:extLst>
      <p:ext uri="{BB962C8B-B14F-4D97-AF65-F5344CB8AC3E}">
        <p14:creationId xmlns:p14="http://schemas.microsoft.com/office/powerpoint/2010/main" val="428404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рава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 обязанности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родителей: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Родители несут ответственность за воспитание и развитие своих детей (ст.63 п.1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Обеспечить получение детьми основного общего образования  (ст.63 п.2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Равенство прав и обязанностей родителей ( ст. 61 СК)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Защита прав и интересов детей (ст.64 СК);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Осуществление родительских прав (ст. 65 СК).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9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Права и обязанности детей 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844824"/>
            <a:ext cx="7125112" cy="405143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Жить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 воспитываться в семье (ст.54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-На общение с родителями и другими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родственниками(ст.55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-На защиту своих прав и законных интересов (Ст.56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-Выражать своё мнение (ст.57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-На имя, отчество, фамилию (ст.58 СК);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-Имущественные права (ст.60 СК).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-Право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ребенка на защиту ст. 56 СК)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Обязанность трудоспособных детей: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- заботиться о нетрудоспособных родителях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27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571612"/>
            <a:ext cx="7125113" cy="3071834"/>
          </a:xfrm>
        </p:spPr>
        <p:txBody>
          <a:bodyPr/>
          <a:lstStyle/>
          <a:p>
            <a:pPr algn="ctr"/>
            <a:r>
              <a:rPr lang="ru-RU" dirty="0" smtClean="0"/>
              <a:t>Разминка (задание 6)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«Разрешается-Запрещается»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</a:rPr>
              <a:t>Семейное право в древности</a:t>
            </a:r>
            <a:endParaRPr lang="ru-RU" b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2000240"/>
            <a:ext cx="7125112" cy="37147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Князь Владимир Мономах оставил “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Поучения детям”  </a:t>
            </a:r>
          </a:p>
          <a:p>
            <a:pPr marL="0" indent="0">
              <a:buNone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При Иване Грозном появился знаменитый “Домострой”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9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500042"/>
            <a:ext cx="7125112" cy="5429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Князь Владимир Мономах оставил “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Поучения детям” : 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при старших молчать;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    -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мудрых слушать;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    -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старшим повиноваться;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    -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с равными себе дружить.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9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При Иване Грозном появился знаменитый “Домострой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”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-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красть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-не лгать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-не завидовать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-не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осуждать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других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-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соблюдать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порядок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-чистоту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доме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-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строго выполнять свои обязанности.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37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Видеоролик ребенок на подоконнике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Какие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права нарушены ребенка?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Что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могло произойти?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- Можно ли считать эту женщину мамой?</a:t>
            </a:r>
          </a:p>
          <a:p>
            <a:pPr marL="0" indent="0">
              <a:buNone/>
            </a:pP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14290"/>
            <a:ext cx="7125113" cy="1385909"/>
          </a:xfrm>
        </p:spPr>
        <p:txBody>
          <a:bodyPr/>
          <a:lstStyle/>
          <a:p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</a:rPr>
              <a:t>Задание 8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прав и обязанностей родителей и детей в рамках СК.РФ. из отрывков сказок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2" y="1807361"/>
            <a:ext cx="8134557" cy="4934007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Мачеха с утра до ночи заставляет Золушку трудиться. Несчастной девочке запрещено участвовать в играх и забавах ее сестер. Чего лишили эту девочку? 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14422"/>
            <a:ext cx="7704856" cy="437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35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1500188" y="4357688"/>
            <a:ext cx="6781800" cy="914400"/>
          </a:xfrm>
          <a:ln w="9525"/>
          <a:extLs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algn="ctr"/>
            <a:r>
              <a:rPr lang="ru-RU" sz="3600" smtClean="0"/>
              <a:t>Маугли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77686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421416"/>
            <a:ext cx="6840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2. Является ли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Маугли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, живущий в лесу вместе с дикими зверями, ребенком, имеющим равные с прочими права?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78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Эпиграф к уроку: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«Мы рождены, чтобы жить совместно; наше общество – свод камней, который бы обрушился, если бы один не поддержал другого».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( СЕНЕКА)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2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125113" cy="92447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5373216"/>
            <a:ext cx="7125112" cy="1484784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Вы помните, что дальше произошло с Каем из сказки "Снежная королева"? (Его увезла Снежная королева.) Чего лишила Кая Снежная королева</a:t>
            </a:r>
            <a:r>
              <a:rPr lang="ru-RU" sz="2000" b="1" dirty="0"/>
              <a:t>? </a:t>
            </a:r>
          </a:p>
          <a:p>
            <a:endParaRPr lang="ru-RU" b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6705178" cy="502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2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2816"/>
            <a:ext cx="7125112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Баба-Яга уносит братца Иванушку от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сестрицы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Аленушки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за тридевять земель в тридесятое царство.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92696"/>
            <a:ext cx="8286750" cy="4968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07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861999"/>
          </a:xfrm>
        </p:spPr>
        <p:txBody>
          <a:bodyPr>
            <a:normAutofit lnSpcReduction="10000"/>
          </a:bodyPr>
          <a:lstStyle/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Кто обидел падчерицу из сказки "12 месяцев"? Что может произойти с ребенком, если его ночью в метель отправляют в лес? Чего может лишиться эта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девочка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14313"/>
            <a:ext cx="7776864" cy="487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52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47179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6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Кто обидел Буратино? Чего от него добивались кот и лиса?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- Вспомните, куда шел Буратино с монетами? </a:t>
            </a:r>
          </a:p>
          <a:p>
            <a:endParaRPr lang="ru-RU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4945"/>
            <a:ext cx="7920880" cy="48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7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490" y="274893"/>
            <a:ext cx="7595003" cy="924475"/>
          </a:xfrm>
        </p:spPr>
        <p:txBody>
          <a:bodyPr/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На закрепление изученного материала выполним следующее задание: вместо точек указать пропущенные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483" y="1772816"/>
            <a:ext cx="7739019" cy="41044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Синоним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долга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-…….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Права и обязанности родителей и детей в семье зафиксированы в Конституции РФ, …….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Конвенции о ….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Семейном кодексе РФ, …….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Все вопросы, касающиеся воспитания и образования детей в семье решаются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родителями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 их ……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исходя из интересов детей с учетом мнения детей. Родительские права прекращаются по достижении детьми ….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лет или при вступлении в брак.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Рефлексия  </a:t>
            </a:r>
            <a:r>
              <a:rPr lang="ru-RU" b="1" u="sng" dirty="0" err="1">
                <a:solidFill>
                  <a:schemeClr val="accent6">
                    <a:lumMod val="50000"/>
                  </a:schemeClr>
                </a:solidFill>
              </a:rPr>
              <a:t>синквейн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800100" lvl="2" indent="0">
              <a:buFontTx/>
              <a:buChar char="-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Задание к группе «родители»: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800100" lvl="2" indent="0">
              <a:buFontTx/>
              <a:buChar char="-"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теме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«Права ребенка»</a:t>
            </a:r>
          </a:p>
          <a:p>
            <a:pPr marL="0" indent="0">
              <a:buFontTx/>
              <a:buChar char="-"/>
            </a:pPr>
            <a:endParaRPr lang="ru-RU" sz="2400" u="sng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FontTx/>
              <a:buChar char="-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Задание к группе «дети»</a:t>
            </a:r>
          </a:p>
          <a:p>
            <a:pPr marL="0" indent="0">
              <a:buFontTx/>
              <a:buChar char="-"/>
            </a:pP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По теме «Права и обязанности детей и родителей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3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Не глядя на руки </a:t>
            </a:r>
            <a:r>
              <a:rPr lang="ru-RU" sz="2800" b="1" dirty="0" smtClean="0">
                <a:solidFill>
                  <a:srgbClr val="002060"/>
                </a:solidFill>
              </a:rPr>
              <a:t>Мастера, Мудрец </a:t>
            </a:r>
            <a:r>
              <a:rPr lang="ru-RU" sz="2800" b="1" dirty="0">
                <a:solidFill>
                  <a:srgbClr val="002060"/>
                </a:solidFill>
              </a:rPr>
              <a:t>ответил: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—?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dirty="0"/>
          </a:p>
        </p:txBody>
      </p:sp>
      <p:pic>
        <p:nvPicPr>
          <p:cNvPr id="6" name="Объект 5" descr="161042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0199"/>
            <a:ext cx="8064895" cy="468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1036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Домашнее задание</a:t>
            </a:r>
            <a:r>
              <a:rPr lang="ru-RU" sz="3600" dirty="0">
                <a:solidFill>
                  <a:srgbClr val="FF0000"/>
                </a:solidFill>
              </a:rPr>
              <a:t/>
            </a:r>
            <a:br>
              <a:rPr lang="ru-RU" sz="3600" dirty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49411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Написать  эссе на тему:</a:t>
            </a:r>
          </a:p>
          <a:p>
            <a:r>
              <a:rPr lang="ru-RU" b="1" dirty="0">
                <a:solidFill>
                  <a:srgbClr val="FF0000"/>
                </a:solidFill>
              </a:rPr>
              <a:t> «Твои права начинаются там, где начинаются обязанности»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9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0"/>
            <a:ext cx="7125113" cy="1411559"/>
          </a:xfrm>
        </p:spPr>
        <p:txBody>
          <a:bodyPr/>
          <a:lstStyle/>
          <a:p>
            <a:pPr algn="ctr"/>
            <a:r>
              <a:rPr lang="ru-RU" sz="2000" b="1" dirty="0"/>
              <a:t>Актуализация изученного </a:t>
            </a:r>
            <a:r>
              <a:rPr lang="ru-RU" sz="2000" b="1" dirty="0" smtClean="0"/>
              <a:t>материала</a:t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> Задание 1</a:t>
            </a:r>
            <a:br>
              <a:rPr lang="ru-RU" sz="2000" b="1" dirty="0" smtClean="0"/>
            </a:br>
            <a:r>
              <a:rPr lang="ru-RU" sz="2000" b="1" dirty="0" smtClean="0"/>
              <a:t>составить п</a:t>
            </a:r>
            <a:r>
              <a:rPr lang="ru-RU" sz="2000" b="1" u="sng" dirty="0" smtClean="0"/>
              <a:t>лан </a:t>
            </a:r>
            <a:r>
              <a:rPr lang="ru-RU" sz="2000" b="1" u="sng" dirty="0" smtClean="0"/>
              <a:t>по теме </a:t>
            </a:r>
            <a:r>
              <a:rPr lang="ru-RU" sz="2000" b="1" u="sng" dirty="0" smtClean="0"/>
              <a:t/>
            </a:r>
            <a:br>
              <a:rPr lang="ru-RU" sz="2000" b="1" u="sng" dirty="0" smtClean="0"/>
            </a:br>
            <a:r>
              <a:rPr lang="ru-RU" sz="2000" b="1" u="sng" dirty="0" smtClean="0"/>
              <a:t>«</a:t>
            </a:r>
            <a:r>
              <a:rPr lang="ru-RU" sz="2000" b="1" u="sng" dirty="0" smtClean="0"/>
              <a:t>Институт  брака в РФ»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64152"/>
            <a:ext cx="7710209" cy="5214973"/>
          </a:xfrm>
        </p:spPr>
        <p:txBody>
          <a:bodyPr>
            <a:normAutofit fontScale="70000" lnSpcReduction="20000"/>
          </a:bodyPr>
          <a:lstStyle/>
          <a:p>
            <a:r>
              <a:rPr lang="ru-RU" sz="2200" b="1" dirty="0" smtClean="0"/>
              <a:t>1.Понятие брак</a:t>
            </a:r>
          </a:p>
          <a:p>
            <a:r>
              <a:rPr lang="ru-RU" sz="2200" b="1" dirty="0" smtClean="0"/>
              <a:t>2 Семейное право как отрасль права, регулирующая семью и брак</a:t>
            </a:r>
          </a:p>
          <a:p>
            <a:r>
              <a:rPr lang="ru-RU" sz="2200" b="1" dirty="0" smtClean="0"/>
              <a:t>3 Основные источники</a:t>
            </a:r>
          </a:p>
          <a:p>
            <a:r>
              <a:rPr lang="ru-RU" sz="2200" b="1" dirty="0" smtClean="0"/>
              <a:t>а)Конституция РФ</a:t>
            </a:r>
          </a:p>
          <a:p>
            <a:r>
              <a:rPr lang="ru-RU" sz="2200" b="1" dirty="0" smtClean="0"/>
              <a:t>б)Семейный кодекс РФ</a:t>
            </a:r>
          </a:p>
          <a:p>
            <a:r>
              <a:rPr lang="ru-RU" sz="2200" b="1" dirty="0" smtClean="0"/>
              <a:t>другие законы</a:t>
            </a:r>
          </a:p>
          <a:p>
            <a:r>
              <a:rPr lang="ru-RU" sz="2200" b="1" dirty="0" smtClean="0"/>
              <a:t>4 Условия вступления в брак</a:t>
            </a:r>
          </a:p>
          <a:p>
            <a:r>
              <a:rPr lang="ru-RU" sz="2200" b="1" dirty="0" smtClean="0"/>
              <a:t>а)брачный возраст</a:t>
            </a:r>
          </a:p>
          <a:p>
            <a:r>
              <a:rPr lang="ru-RU" sz="2200" b="1" dirty="0" smtClean="0"/>
              <a:t>б)добровольное согласие</a:t>
            </a:r>
          </a:p>
          <a:p>
            <a:r>
              <a:rPr lang="ru-RU" sz="2200" b="1" dirty="0" smtClean="0"/>
              <a:t>В)отсутствие другого брака</a:t>
            </a:r>
          </a:p>
          <a:p>
            <a:r>
              <a:rPr lang="ru-RU" sz="2200" b="1" dirty="0" smtClean="0"/>
              <a:t>5 Условия расторжения брака</a:t>
            </a:r>
          </a:p>
          <a:p>
            <a:r>
              <a:rPr lang="ru-RU" sz="2200" b="1" dirty="0" smtClean="0"/>
              <a:t>а)в загсе</a:t>
            </a:r>
          </a:p>
          <a:p>
            <a:r>
              <a:rPr lang="ru-RU" sz="2200" b="1" dirty="0" smtClean="0"/>
              <a:t>Б)в суде</a:t>
            </a:r>
          </a:p>
          <a:p>
            <a:r>
              <a:rPr lang="ru-RU" sz="2200" b="1" dirty="0" smtClean="0"/>
              <a:t>6 Фиктивный брак</a:t>
            </a:r>
          </a:p>
          <a:p>
            <a:r>
              <a:rPr lang="ru-RU" sz="2200" b="1" dirty="0" smtClean="0"/>
              <a:t>7 Особенности брака в современном обществе.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125113" cy="924475"/>
          </a:xfrm>
        </p:spPr>
        <p:txBody>
          <a:bodyPr/>
          <a:lstStyle/>
          <a:p>
            <a:r>
              <a:rPr lang="ru-RU" sz="2400" dirty="0" smtClean="0"/>
              <a:t>Задание 2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7768054" cy="5786478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Что из перечисленного ниже относится к конституционным обязанностям гражданина РФ? Запишите цифры, под которыми указаны соответствующие обязанности.</a:t>
            </a:r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1) соблюдение Конституции РФ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2) охрана природы и окружающей среды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3) неприкосновенность частной жизни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4) управление делами государства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5) забота родителей о детях, их воспитании и обязанность совершеннолетних трудоспособных детей заботиться о своих нетрудоспособных родителях (ч. 2, 3 ст. 38 Конституции РФ, Семейный кодекс РФ);</a:t>
            </a:r>
          </a:p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6) обязанность каждого получить основное общее образование и обязанность родителей или лиц, их заменяющих (усыновителей, опекунов, попечителей), обеспечить получение детьми образования данного уровня (ч. 4 ст. 43 Конституции РФ, Закон РФ «Об образовании»);</a:t>
            </a:r>
          </a:p>
          <a:p>
            <a:endParaRPr lang="ru-RU" sz="2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Задание 3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736"/>
            <a:ext cx="7125112" cy="4929222"/>
          </a:xfrm>
        </p:spPr>
        <p:txBody>
          <a:bodyPr/>
          <a:lstStyle/>
          <a:p>
            <a:pPr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«Что лишнее»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Вам необходимо из следующих нормативных документов выбрать один лишний и объяснить, почему он не подходит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Конвенция о правах ребенка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Конституция РФ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Семейный кодекс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Гражданский кодекс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Жилищный кодекс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Уголовный кодекс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Законодательные акты содержащие права и обязанности родителей и детей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Конституции РФ</a:t>
            </a: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Конституции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РТ,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-  Конвенция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 правах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ребенка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-  Семейный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одекс РФ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 Закон «Об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образовании в РФ». 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2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Цели и задачи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нашего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урока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познакомиться с правами и обязанностями родителей и  детей; 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-научиться анализировать законодательные акты, применять их в конкретной жизненной ситуации и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формирование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общих компетенций предусмотренных в ФГОС по вашей специальности. 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194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125113" cy="864096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Восточная притча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571480"/>
            <a:ext cx="8215370" cy="4732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</a:rPr>
              <a:t>Давным-давно в старинном городе жил Мастер, окружённый учениками. Самый способный из них однажды задумался: «А есть ли вопрос, на который наш Мастер не смог бы дать ответа?» Он пошёл на цветущий луг, поймал самую красивую бабочку и спрятал её между ладонями. Бабочка цеплялась лапками за его руки, и ученику было щекотно. Улыбаясь, он подошёл к Мастеру и спросил:</a:t>
            </a:r>
            <a:br>
              <a:rPr lang="ru-RU" sz="1900" b="1" dirty="0">
                <a:solidFill>
                  <a:srgbClr val="002060"/>
                </a:solidFill>
              </a:rPr>
            </a:br>
            <a:r>
              <a:rPr lang="ru-RU" sz="1900" b="1" dirty="0">
                <a:solidFill>
                  <a:srgbClr val="002060"/>
                </a:solidFill>
              </a:rPr>
              <a:t>— Скажите, какая бабочка у меня в руках: живая или мёртвая?</a:t>
            </a:r>
            <a:br>
              <a:rPr lang="ru-RU" sz="1900" b="1" dirty="0">
                <a:solidFill>
                  <a:srgbClr val="002060"/>
                </a:solidFill>
              </a:rPr>
            </a:br>
            <a:r>
              <a:rPr lang="ru-RU" sz="1900" b="1" dirty="0">
                <a:solidFill>
                  <a:srgbClr val="002060"/>
                </a:solidFill>
              </a:rPr>
              <a:t>Он крепко держал бабочку в сомкнутых ладонях и был готов в любое мгновение сжать их ради своей истины. </a:t>
            </a:r>
            <a:br>
              <a:rPr lang="ru-RU" sz="1900" b="1" dirty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1900" b="1" dirty="0" smtClean="0">
                <a:solidFill>
                  <a:srgbClr val="FF0000"/>
                </a:solidFill>
              </a:rPr>
              <a:t>Что </a:t>
            </a:r>
            <a:r>
              <a:rPr lang="ru-RU" sz="1900" b="1" dirty="0">
                <a:solidFill>
                  <a:srgbClr val="FF0000"/>
                </a:solidFill>
              </a:rPr>
              <a:t>ответил Мастер своему ученику</a:t>
            </a:r>
            <a:r>
              <a:rPr lang="ru-RU" sz="1900" b="1" dirty="0" smtClean="0">
                <a:solidFill>
                  <a:srgbClr val="FF0000"/>
                </a:solidFill>
              </a:rPr>
              <a:t>?  В </a:t>
            </a:r>
            <a:r>
              <a:rPr lang="ru-RU" sz="1900" b="1" dirty="0">
                <a:solidFill>
                  <a:srgbClr val="FF0000"/>
                </a:solidFill>
              </a:rPr>
              <a:t>течение нашего урока подумайте над этим вопросом.</a:t>
            </a:r>
            <a:endParaRPr lang="ru-RU" sz="19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5" descr="16104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4763499"/>
            <a:ext cx="3608987" cy="209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18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125113" cy="924475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Задание 4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857233"/>
            <a:ext cx="8429684" cy="52149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(1-й группе)Какой смысл обществоведы вкладывают в понятие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 Права человека»? Привлекая знания обществоведческого курса составьте два предложения: одно предложение, содержащую информацию о видах конституционных прав граждан РФ, и одно предложение, раскрывающее особенности взаимосвязанности и взаимозависимости прав человека.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(2-й группе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Какой смысл обществоведы вкладывают в понятие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обязонности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человека»?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Привлекая знания обществоведческого курса составьте два предложения: одно предложение, содержащую информацию о видах обязанностей, и одно предложение, раскрывающее особенности одного из видов обязанностей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7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263</TotalTime>
  <Words>1006</Words>
  <Application>Microsoft Office PowerPoint</Application>
  <PresentationFormat>Экран (4:3)</PresentationFormat>
  <Paragraphs>159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Courier New</vt:lpstr>
      <vt:lpstr>Times New Roman</vt:lpstr>
      <vt:lpstr>Trebuchet MS</vt:lpstr>
      <vt:lpstr>Verdana</vt:lpstr>
      <vt:lpstr>Wingdings 2</vt:lpstr>
      <vt:lpstr>Spring</vt:lpstr>
      <vt:lpstr>Презентация к уроку по учебному предмету «Обществознание»  в 11 классе на тему:  Права и обязанности родителей и детей в рамках Семейного Кодекса Российской Федерации </vt:lpstr>
      <vt:lpstr>Эпиграф к уроку:</vt:lpstr>
      <vt:lpstr>Актуализация изученного материала   Задание 1 составить план по теме  «Институт  брака в РФ»</vt:lpstr>
      <vt:lpstr>Задание 2</vt:lpstr>
      <vt:lpstr>Задание 3</vt:lpstr>
      <vt:lpstr>Законодательные акты содержащие права и обязанности родителей и детей</vt:lpstr>
      <vt:lpstr>Цели и задачи нашего урока</vt:lpstr>
      <vt:lpstr>Восточная притча</vt:lpstr>
      <vt:lpstr>Задание 4</vt:lpstr>
      <vt:lpstr>Задание 5 Ситуация ролевой игры «Родители и дети». </vt:lpstr>
      <vt:lpstr>Права и обязанности родителей:</vt:lpstr>
      <vt:lpstr>Права и обязанности детей : </vt:lpstr>
      <vt:lpstr>Разминка (задание 6)   «Разрешается-Запрещается»</vt:lpstr>
      <vt:lpstr>Семейное право в древности</vt:lpstr>
      <vt:lpstr>Презентация PowerPoint</vt:lpstr>
      <vt:lpstr>При Иване Грозном появился знаменитый “Домострой”  </vt:lpstr>
      <vt:lpstr>Видеоролик ребенок на подоконнике</vt:lpstr>
      <vt:lpstr>Задание 8 Определение прав и обязанностей родителей и детей в рамках СК.РФ. из отрывков сказок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закрепление изученного материала выполним следующее задание: вместо точек указать пропущенные слова</vt:lpstr>
      <vt:lpstr>Не глядя на руки Мастера, Мудрец ответил: —?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обществознание  в 11 классе</dc:title>
  <dc:creator>Андреева</dc:creator>
  <cp:lastModifiedBy>в спальной</cp:lastModifiedBy>
  <cp:revision>52</cp:revision>
  <dcterms:created xsi:type="dcterms:W3CDTF">2015-03-09T08:05:31Z</dcterms:created>
  <dcterms:modified xsi:type="dcterms:W3CDTF">2020-03-19T16:44:45Z</dcterms:modified>
</cp:coreProperties>
</file>