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58" r:id="rId4"/>
    <p:sldId id="259" r:id="rId5"/>
    <p:sldId id="273" r:id="rId6"/>
    <p:sldId id="275" r:id="rId7"/>
    <p:sldId id="274" r:id="rId8"/>
    <p:sldId id="277" r:id="rId9"/>
    <p:sldId id="276" r:id="rId10"/>
    <p:sldId id="278" r:id="rId11"/>
    <p:sldId id="260" r:id="rId12"/>
    <p:sldId id="270" r:id="rId13"/>
    <p:sldId id="261" r:id="rId14"/>
    <p:sldId id="262" r:id="rId15"/>
    <p:sldId id="263" r:id="rId16"/>
    <p:sldId id="264" r:id="rId17"/>
    <p:sldId id="265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312E-368C-4925-8613-3E914B71495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628F-8331-4D5A-A094-64D20D94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тешествие Афанасия Никит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3" y="15250"/>
            <a:ext cx="8715436" cy="156966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«Презентация к уроку по учебному предмету 	«География» в 5-ом классе на тему 	   			«Хождение за три моря».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786454"/>
            <a:ext cx="500066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Работу выполнила – учитель географии               	  МБОУ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Поклоновской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ОШ 	     Александрина Татьяна Николаевна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2017г.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hivurokov.ru/kopilka/uploads/user_file_56797fa3ce76f/img_user_file_56797fa3ce76f_11.jpg"/>
          <p:cNvPicPr/>
          <p:nvPr/>
        </p:nvPicPr>
        <p:blipFill>
          <a:blip r:embed="rId2" cstate="print"/>
          <a:srcRect l="5681" t="24285" r="5682" b="11429"/>
          <a:stretch>
            <a:fillRect/>
          </a:stretch>
        </p:blipFill>
        <p:spPr bwMode="auto">
          <a:xfrm>
            <a:off x="0" y="0"/>
            <a:ext cx="528638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торое море – Аравийское (Персидский залив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85775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arhivurokov.ru/kopilka/uploads/user_file_56797fa3ce76f/img_user_file_56797fa3ce76f_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86124"/>
            <a:ext cx="4714875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Хождение за три моряАфанасия Никитина"/>
          <p:cNvPicPr/>
          <p:nvPr/>
        </p:nvPicPr>
        <p:blipFill>
          <a:blip r:embed="rId5" cstate="print"/>
          <a:srcRect l="36077" t="33120" r="28808" b="9615"/>
          <a:stretch>
            <a:fillRect/>
          </a:stretch>
        </p:blipFill>
        <p:spPr bwMode="auto">
          <a:xfrm>
            <a:off x="4500562" y="0"/>
            <a:ext cx="464343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-planete.ru/wp-content/uploads/2013/09/%D0%BA%D0%B0%D1%80%D1%82%D0%B0-%D0%BF%D1%83%D1%82%D0%B5%D1%88%D0%B5%D1%81%D1%82%D0%B2%D0%B8%D0%B9-%D0%90%D1%84%D0%B0%D0%BD%D0%B0%D1%81%D0%B8%D1%8F-%D0%9D%D0%B8%D0%BA%D0%B8%D1%82%D0%B8%D0%BD%D0%B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51" y="142853"/>
            <a:ext cx="563105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arhivurokov.ru/kopilka/uploads/user_file_56797fa3ce76f/img_user_file_56797fa3ce76f_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550069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arhivurokov.ru/kopilka/uploads/user_file_56797fa3ce76f/img_user_file_56797fa3ce76f_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143248"/>
            <a:ext cx="378618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pt4web.ru/images/848/22351/640/img1.jpg"/>
          <p:cNvPicPr/>
          <p:nvPr/>
        </p:nvPicPr>
        <p:blipFill>
          <a:blip r:embed="rId5" cstate="print"/>
          <a:srcRect l="50000" t="25000" r="8984" b="12500"/>
          <a:stretch>
            <a:fillRect/>
          </a:stretch>
        </p:blipFill>
        <p:spPr bwMode="auto">
          <a:xfrm>
            <a:off x="6000760" y="357166"/>
            <a:ext cx="250033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ut1.ru/uploads/posts/2014-04/1396382957_afanas_nikitin_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"/>
            <a:ext cx="571500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28992" y="0"/>
            <a:ext cx="294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Второе море</a:t>
            </a:r>
            <a:endParaRPr lang="ru-RU" sz="3200" dirty="0"/>
          </a:p>
        </p:txBody>
      </p:sp>
      <p:pic>
        <p:nvPicPr>
          <p:cNvPr id="4" name="Рисунок 3" descr="Но Никитин спасся. Добрался до моря Хвалынского (Каспийского), на котором путешественников ожидали новые беды - разыгралась буря. Одно судно потерпело крушение, а члены экипажа попали в плен к горцам. Далее дорога шла через Персию. Так в Древнем мир…"/>
          <p:cNvPicPr/>
          <p:nvPr/>
        </p:nvPicPr>
        <p:blipFill>
          <a:blip r:embed="rId3" cstate="print"/>
          <a:srcRect t="12500" r="44141" b="32812"/>
          <a:stretch>
            <a:fillRect/>
          </a:stretch>
        </p:blipFill>
        <p:spPr bwMode="auto">
          <a:xfrm>
            <a:off x="0" y="0"/>
            <a:ext cx="350043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pt4web.ru/images/848/22351/640/img6.jpg"/>
          <p:cNvPicPr/>
          <p:nvPr/>
        </p:nvPicPr>
        <p:blipFill>
          <a:blip r:embed="rId4" cstate="print"/>
          <a:srcRect l="4297" t="20312" r="52344" b="28125"/>
          <a:stretch>
            <a:fillRect/>
          </a:stretch>
        </p:blipFill>
        <p:spPr bwMode="auto">
          <a:xfrm>
            <a:off x="0" y="2786058"/>
            <a:ext cx="3571868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pt4web.ru/images/848/22351/640/img6.jpg"/>
          <p:cNvPicPr/>
          <p:nvPr/>
        </p:nvPicPr>
        <p:blipFill>
          <a:blip r:embed="rId4" cstate="print"/>
          <a:srcRect l="53516" t="15625" r="7812" b="17187"/>
          <a:stretch>
            <a:fillRect/>
          </a:stretch>
        </p:blipFill>
        <p:spPr bwMode="auto">
          <a:xfrm>
            <a:off x="6215074" y="3071810"/>
            <a:ext cx="2928926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57554" y="2928934"/>
            <a:ext cx="3143272" cy="3929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Афанасий Никитин возмущался страшной бедностью большинства индийцев, восхищался красотой и пышностью праздников, которые он видел в разных городах.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rhivurokov.ru/kopilka/uploads/user_file_56797fa3ce76f/img_user_file_56797fa3ce76f_17.jpg"/>
          <p:cNvPicPr/>
          <p:nvPr/>
        </p:nvPicPr>
        <p:blipFill>
          <a:blip r:embed="rId2" cstate="print"/>
          <a:srcRect l="14844" t="23958" r="14843" b="11458"/>
          <a:stretch>
            <a:fillRect/>
          </a:stretch>
        </p:blipFill>
        <p:spPr bwMode="auto">
          <a:xfrm>
            <a:off x="0" y="0"/>
            <a:ext cx="478631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14612" y="0"/>
            <a:ext cx="20717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Третье море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500042"/>
            <a:ext cx="4286280" cy="224676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 странствиях по Индии Афанасий Никитин провёл три года. Здоровье его стало ухудшаться, и он засобирался домой.</a:t>
            </a:r>
            <a:endParaRPr lang="ru-RU" sz="2800" dirty="0"/>
          </a:p>
        </p:txBody>
      </p:sp>
      <p:pic>
        <p:nvPicPr>
          <p:cNvPr id="6" name="Picture 4" descr="http://via-midgard1.info/uploads/posts/2013-12/1386565255_nikit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утешествие Афанасия Никитина"/>
          <p:cNvPicPr/>
          <p:nvPr/>
        </p:nvPicPr>
        <p:blipFill>
          <a:blip r:embed="rId2" cstate="print"/>
          <a:srcRect l="9112" t="22742" r="7910" b="9914"/>
          <a:stretch>
            <a:fillRect/>
          </a:stretch>
        </p:blipFill>
        <p:spPr bwMode="auto">
          <a:xfrm>
            <a:off x="0" y="0"/>
            <a:ext cx="492922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arhivurokov.ru/kopilka/uploads/user_file_56797fa3ce76f/img_user_file_56797fa3ce76f_15.jpg"/>
          <p:cNvPicPr/>
          <p:nvPr/>
        </p:nvPicPr>
        <p:blipFill>
          <a:blip r:embed="rId3" cstate="print"/>
          <a:srcRect l="13923" t="24345" r="12720" b="11518"/>
          <a:stretch>
            <a:fillRect/>
          </a:stretch>
        </p:blipFill>
        <p:spPr bwMode="auto">
          <a:xfrm>
            <a:off x="4786282" y="0"/>
            <a:ext cx="435771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arhivurokov.ru/kopilka/uploads/user_file_56797fa3ce76f/img_user_file_56797fa3ce76f_4.jpg"/>
          <p:cNvPicPr/>
          <p:nvPr/>
        </p:nvPicPr>
        <p:blipFill>
          <a:blip r:embed="rId4" cstate="print"/>
          <a:srcRect l="27151" t="27552" r="25949" b="13121"/>
          <a:stretch>
            <a:fillRect/>
          </a:stretch>
        </p:blipFill>
        <p:spPr bwMode="auto">
          <a:xfrm>
            <a:off x="5929322" y="3000372"/>
            <a:ext cx="321467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3500438"/>
            <a:ext cx="5786478" cy="310854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Сначала путь Афанасия Никитина лежал через Аравийское море, потом пешком через Персию, к берегам Чёрного моря, которое он пересёк на корабле, а дальше снова отправился пешком через дикие степи и дремучие леса.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t4web.ru/images/848/22351/640/img9.jpg"/>
          <p:cNvPicPr/>
          <p:nvPr/>
        </p:nvPicPr>
        <p:blipFill>
          <a:blip r:embed="rId2" cstate="print"/>
          <a:srcRect l="1953" t="25000" b="14062"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Афанасий Никитин провёл в странствиях шесть лет, преодолел многие тысячи километров, а не дошел до дома всего 300 км. В Смоленске ему стало плохо. Монахи находившегося неподалёку монастыря пытались выходить его, но Афанасий Никитин не приходил в сознание, бредил на непонятном монахам языке и в конце концов умер.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t4web.ru/images/848/22351/640/img11.jpg"/>
          <p:cNvPicPr/>
          <p:nvPr/>
        </p:nvPicPr>
        <p:blipFill>
          <a:blip r:embed="rId2" cstate="print"/>
          <a:srcRect l="5505" t="24345" r="57215" b="9914"/>
          <a:stretch>
            <a:fillRect/>
          </a:stretch>
        </p:blipFill>
        <p:spPr bwMode="auto">
          <a:xfrm>
            <a:off x="0" y="0"/>
            <a:ext cx="22145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От его путешествия сохранилась книга «Хождение за три моря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71744"/>
            <a:ext cx="700089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214290"/>
            <a:ext cx="6429420" cy="224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Записи  Афанасия Никитина были изданы под названием  «Хождение за три моря», в них содержатся интересные описания его путешествий и жизни населения Индии. </a:t>
            </a: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3248"/>
            <a:ext cx="2357422" cy="34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мятник Афанасию Никитину в Твер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14337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ppt4web.ru/images/848/22351/640/img11.jpg"/>
          <p:cNvPicPr/>
          <p:nvPr/>
        </p:nvPicPr>
        <p:blipFill>
          <a:blip r:embed="rId3" cstate="print"/>
          <a:srcRect l="49866" t="22009" r="6354" b="10256"/>
          <a:stretch>
            <a:fillRect/>
          </a:stretch>
        </p:blipFill>
        <p:spPr bwMode="auto">
          <a:xfrm>
            <a:off x="0" y="3071810"/>
            <a:ext cx="407193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newskif.su/wp-content/uploads/2014/01/2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71654"/>
            <a:ext cx="4714908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428604"/>
            <a:ext cx="45720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/>
              <a:t>А закончить путешествие можно словами Афанасия Никитина: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«А Русскую землю Бог да сохранит!»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 Владения Руси заканчивались вскоре после Новгорода - далее шли земли казанских татар. Разграблены были купеческие корабли людьми хана Касыма, а товарищи Никитина попали в плен."/>
          <p:cNvPicPr/>
          <p:nvPr/>
        </p:nvPicPr>
        <p:blipFill>
          <a:blip r:embed="rId2" cstate="print"/>
          <a:srcRect l="7500" t="9792" r="45156" b="7708"/>
          <a:stretch>
            <a:fillRect/>
          </a:stretch>
        </p:blipFill>
        <p:spPr bwMode="auto">
          <a:xfrm>
            <a:off x="0" y="428604"/>
            <a:ext cx="5357818" cy="61436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5429256" y="1071546"/>
            <a:ext cx="3428992" cy="452431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Проанализируйте предыдущие материалы и ответьте на вопрос: «Кто из европейцев мог побывать в Индии раньше Афанасия Никитина?»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hivurokov.ru/kopilka/uploads/user_file_56797fa3ce76f/img_user_file_56797fa3ce76f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678661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Сегодня на уроке мы узнаем: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2071702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Кто такой            А. Никитин;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Какие три моря пересёк Афанасий Никитин во время своего путешествия;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Зачем Афанасий Никитин отправился в Индию?</a:t>
            </a:r>
          </a:p>
        </p:txBody>
      </p:sp>
      <p:pic>
        <p:nvPicPr>
          <p:cNvPr id="5" name="Picture 2" descr="https://gkgosz.sakha.gov.ru/uploads/92/2517d80e69bf424d26d0cde110d2485563290b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1" y="428605"/>
            <a:ext cx="107157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58016" y="2214554"/>
            <a:ext cx="2000264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Понятия, термины, номенклатура и персоналии:</a:t>
            </a:r>
          </a:p>
          <a:p>
            <a:r>
              <a:rPr lang="ru-RU" dirty="0" smtClean="0"/>
              <a:t>Тверь, Афанасий Никитин, Каспийское море, Волга ,Индия, Аравийское море, Персия, Чёрное море, Смоленск, «Хождение за три моря»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rhivurokov.ru/kopilka/uploads/user_file_56797fa3ce76f/img_user_file_56797fa3ce76f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42853"/>
            <a:ext cx="78581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К северу от Москвы на реке Волге стоит старинный русский город Тверь.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hivurokov.ru/kopilka/uploads/user_file_56797fa3ce76f/img_user_file_56797fa3ce76f_8.jpg"/>
          <p:cNvPicPr/>
          <p:nvPr/>
        </p:nvPicPr>
        <p:blipFill>
          <a:blip r:embed="rId2" cstate="print"/>
          <a:srcRect l="17969" t="23958" r="14843" b="8333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На берегах Каспийского моря находилось богатое, хотя и небольшое государство – </a:t>
            </a:r>
            <a:r>
              <a:rPr lang="ru-RU" sz="3200" dirty="0" err="1" smtClean="0"/>
              <a:t>Ширванское</a:t>
            </a:r>
            <a:r>
              <a:rPr lang="ru-RU" sz="3200" dirty="0" smtClean="0"/>
              <a:t> царство.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0.infourok.ru/images/doc/239/184602/2/img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5214974" cy="664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0694" y="0"/>
            <a:ext cx="3429024" cy="6708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Молодой купец, который в 1466 году, вместе с группой тверских купцов отправился на челнах вниз по Волге, затем на морских кораблях по Каспийскому морю в </a:t>
            </a:r>
            <a:r>
              <a:rPr lang="ru-RU" sz="3200" dirty="0" err="1" smtClean="0"/>
              <a:t>Ширванское</a:t>
            </a:r>
            <a:r>
              <a:rPr lang="ru-RU" sz="3200" dirty="0" smtClean="0"/>
              <a:t> царство.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1466 году Афанасий отправился вниз по волге с другими купцами"/>
          <p:cNvPicPr/>
          <p:nvPr/>
        </p:nvPicPr>
        <p:blipFill>
          <a:blip r:embed="rId2" cstate="print"/>
          <a:srcRect l="16676" t="23504" r="16943" b="10470"/>
          <a:stretch>
            <a:fillRect/>
          </a:stretch>
        </p:blipFill>
        <p:spPr bwMode="auto">
          <a:xfrm>
            <a:off x="1" y="1"/>
            <a:ext cx="507206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Астрахань –  приморский город-порт"/>
          <p:cNvPicPr/>
          <p:nvPr/>
        </p:nvPicPr>
        <p:blipFill>
          <a:blip r:embed="rId3" cstate="print"/>
          <a:srcRect l="20363" t="29914" r="22074" b="20513"/>
          <a:stretch>
            <a:fillRect/>
          </a:stretch>
        </p:blipFill>
        <p:spPr bwMode="auto">
          <a:xfrm>
            <a:off x="4643438" y="0"/>
            <a:ext cx="450056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50810" y="0"/>
            <a:ext cx="43931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Приморский город в  </a:t>
            </a:r>
            <a:r>
              <a:rPr lang="en-US" dirty="0" smtClean="0"/>
              <a:t>XV </a:t>
            </a:r>
            <a:r>
              <a:rPr lang="ru-RU" dirty="0" smtClean="0"/>
              <a:t> веке – Астрахань.</a:t>
            </a:r>
            <a:endParaRPr lang="ru-RU" dirty="0"/>
          </a:p>
        </p:txBody>
      </p:sp>
      <p:pic>
        <p:nvPicPr>
          <p:cNvPr id="5" name="Рисунок 4" descr="https://arhivurokov.ru/kopilka/uploads/user_file_56797fa3ce76f/img_user_file_56797fa3ce76f_10.jpg"/>
          <p:cNvPicPr/>
          <p:nvPr/>
        </p:nvPicPr>
        <p:blipFill>
          <a:blip r:embed="rId4" cstate="print"/>
          <a:srcRect l="15553" t="25641" r="14377" b="11752"/>
          <a:stretch>
            <a:fillRect/>
          </a:stretch>
        </p:blipFill>
        <p:spPr bwMode="auto">
          <a:xfrm>
            <a:off x="4572000" y="3000372"/>
            <a:ext cx="4571999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3244334"/>
            <a:ext cx="29289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Берега Каспийского моря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0"/>
            <a:ext cx="26259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На  челнах вниз по Волге</a:t>
            </a:r>
            <a:endParaRPr lang="ru-RU" dirty="0"/>
          </a:p>
        </p:txBody>
      </p:sp>
      <p:pic>
        <p:nvPicPr>
          <p:cNvPr id="8" name="Picture 2" descr="https://ds03.infourok.ru/uploads/ex/01ce/0003bed5-1a5a7a18/6/hello_html_3236f7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071810"/>
            <a:ext cx="464343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 первому мор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000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tut1.ru/uploads/posts/2014-04/1396382957_afanas_nikitin_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0"/>
            <a:ext cx="5143504" cy="5000636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emur59.ru/sites/default/files/images/trade_mediev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5926"/>
            <a:ext cx="9144000" cy="508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Чтобы попасть в Индию, нужно переправиться через Каспийское море, потом по караванному пути пересечь большую страну Персию и дойти до другого моря – Аравийского.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Шиванскои царстве Никитин увидел товары из Индии и захотел там побывать. Он узнал, что в Индии нет лошадей и купил коня, чтобы продать его в Инд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370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35</cp:revision>
  <dcterms:created xsi:type="dcterms:W3CDTF">2017-11-24T07:11:23Z</dcterms:created>
  <dcterms:modified xsi:type="dcterms:W3CDTF">2017-12-07T06:13:41Z</dcterms:modified>
</cp:coreProperties>
</file>