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6" r:id="rId2"/>
    <p:sldId id="277" r:id="rId3"/>
    <p:sldId id="288" r:id="rId4"/>
    <p:sldId id="257" r:id="rId5"/>
    <p:sldId id="258" r:id="rId6"/>
    <p:sldId id="259" r:id="rId7"/>
    <p:sldId id="260" r:id="rId8"/>
    <p:sldId id="261" r:id="rId9"/>
    <p:sldId id="262" r:id="rId10"/>
    <p:sldId id="264" r:id="rId11"/>
    <p:sldId id="287" r:id="rId12"/>
    <p:sldId id="265" r:id="rId13"/>
    <p:sldId id="266" r:id="rId14"/>
    <p:sldId id="267" r:id="rId15"/>
    <p:sldId id="268" r:id="rId16"/>
    <p:sldId id="269" r:id="rId17"/>
    <p:sldId id="270" r:id="rId18"/>
    <p:sldId id="271" r:id="rId19"/>
    <p:sldId id="286"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FFB5AB-7618-4D3D-A362-D9239E2F279B}" v="318" dt="2023-03-08T17:33:55.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4311" autoAdjust="0"/>
  </p:normalViewPr>
  <p:slideViewPr>
    <p:cSldViewPr>
      <p:cViewPr>
        <p:scale>
          <a:sx n="60" d="100"/>
          <a:sy n="60" d="100"/>
        </p:scale>
        <p:origin x="-1350" y="-10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Ксения Доронина" userId="d2ef57dc59a6fad2" providerId="LiveId" clId="{2BFFB5AB-7618-4D3D-A362-D9239E2F279B}"/>
    <pc:docChg chg="undo custSel addSld delSld modSld sldOrd modMainMaster">
      <pc:chgData name="Ксения Доронина" userId="d2ef57dc59a6fad2" providerId="LiveId" clId="{2BFFB5AB-7618-4D3D-A362-D9239E2F279B}" dt="2023-03-08T17:34:54.544" v="1275" actId="1076"/>
      <pc:docMkLst>
        <pc:docMk/>
      </pc:docMkLst>
      <pc:sldChg chg="addSp delSp modSp add del mod">
        <pc:chgData name="Ксения Доронина" userId="d2ef57dc59a6fad2" providerId="LiveId" clId="{2BFFB5AB-7618-4D3D-A362-D9239E2F279B}" dt="2023-03-08T15:46:35.369" v="466" actId="47"/>
        <pc:sldMkLst>
          <pc:docMk/>
          <pc:sldMk cId="0" sldId="256"/>
        </pc:sldMkLst>
        <pc:spChg chg="mod">
          <ac:chgData name="Ксения Доронина" userId="d2ef57dc59a6fad2" providerId="LiveId" clId="{2BFFB5AB-7618-4D3D-A362-D9239E2F279B}" dt="2023-03-08T15:08:07.009" v="122" actId="1076"/>
          <ac:spMkLst>
            <pc:docMk/>
            <pc:sldMk cId="0" sldId="256"/>
            <ac:spMk id="87" creationId="{00000000-0000-0000-0000-000000000000}"/>
          </ac:spMkLst>
        </pc:spChg>
        <pc:spChg chg="add del mod">
          <ac:chgData name="Ксения Доронина" userId="d2ef57dc59a6fad2" providerId="LiveId" clId="{2BFFB5AB-7618-4D3D-A362-D9239E2F279B}" dt="2023-03-08T15:07:52.751" v="117" actId="122"/>
          <ac:spMkLst>
            <pc:docMk/>
            <pc:sldMk cId="0" sldId="256"/>
            <ac:spMk id="88" creationId="{00000000-0000-0000-0000-000000000000}"/>
          </ac:spMkLst>
        </pc:spChg>
        <pc:grpChg chg="add del">
          <ac:chgData name="Ксения Доронина" userId="d2ef57dc59a6fad2" providerId="LiveId" clId="{2BFFB5AB-7618-4D3D-A362-D9239E2F279B}" dt="2023-03-08T15:16:12.466" v="232" actId="21"/>
          <ac:grpSpMkLst>
            <pc:docMk/>
            <pc:sldMk cId="0" sldId="256"/>
            <ac:grpSpMk id="106" creationId="{00000000-0000-0000-0000-000000000000}"/>
          </ac:grpSpMkLst>
        </pc:grpChg>
        <pc:picChg chg="del mod">
          <ac:chgData name="Ксения Доронина" userId="d2ef57dc59a6fad2" providerId="LiveId" clId="{2BFFB5AB-7618-4D3D-A362-D9239E2F279B}" dt="2023-03-08T15:08:25.514" v="126" actId="21"/>
          <ac:picMkLst>
            <pc:docMk/>
            <pc:sldMk cId="0" sldId="256"/>
            <ac:picMk id="2" creationId="{00000000-0000-0000-0000-000000000000}"/>
          </ac:picMkLst>
        </pc:picChg>
      </pc:sldChg>
      <pc:sldChg chg="delSp modSp mod modTransition modAnim">
        <pc:chgData name="Ксения Доронина" userId="d2ef57dc59a6fad2" providerId="LiveId" clId="{2BFFB5AB-7618-4D3D-A362-D9239E2F279B}" dt="2023-03-08T17:26:19.252" v="1268"/>
        <pc:sldMkLst>
          <pc:docMk/>
          <pc:sldMk cId="2804406411" sldId="257"/>
        </pc:sldMkLst>
        <pc:spChg chg="mod">
          <ac:chgData name="Ксения Доронина" userId="d2ef57dc59a6fad2" providerId="LiveId" clId="{2BFFB5AB-7618-4D3D-A362-D9239E2F279B}" dt="2023-03-08T16:12:38.441" v="720" actId="27636"/>
          <ac:spMkLst>
            <pc:docMk/>
            <pc:sldMk cId="2804406411" sldId="257"/>
            <ac:spMk id="2" creationId="{00000000-0000-0000-0000-000000000000}"/>
          </ac:spMkLst>
        </pc:spChg>
        <pc:spChg chg="mod">
          <ac:chgData name="Ксения Доронина" userId="d2ef57dc59a6fad2" providerId="LiveId" clId="{2BFFB5AB-7618-4D3D-A362-D9239E2F279B}" dt="2023-03-08T16:11:29.385" v="701" actId="207"/>
          <ac:spMkLst>
            <pc:docMk/>
            <pc:sldMk cId="2804406411" sldId="257"/>
            <ac:spMk id="3" creationId="{00000000-0000-0000-0000-000000000000}"/>
          </ac:spMkLst>
        </pc:spChg>
        <pc:picChg chg="mod">
          <ac:chgData name="Ксения Доронина" userId="d2ef57dc59a6fad2" providerId="LiveId" clId="{2BFFB5AB-7618-4D3D-A362-D9239E2F279B}" dt="2023-03-08T16:12:06.634" v="705" actId="1076"/>
          <ac:picMkLst>
            <pc:docMk/>
            <pc:sldMk cId="2804406411" sldId="257"/>
            <ac:picMk id="5" creationId="{00000000-0000-0000-0000-000000000000}"/>
          </ac:picMkLst>
        </pc:picChg>
        <pc:picChg chg="del mod">
          <ac:chgData name="Ксения Доронина" userId="d2ef57dc59a6fad2" providerId="LiveId" clId="{2BFFB5AB-7618-4D3D-A362-D9239E2F279B}" dt="2023-03-08T15:52:16.062" v="524" actId="478"/>
          <ac:picMkLst>
            <pc:docMk/>
            <pc:sldMk cId="2804406411" sldId="257"/>
            <ac:picMk id="2050"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1137737107" sldId="258"/>
        </pc:sldMkLst>
        <pc:spChg chg="mod">
          <ac:chgData name="Ксения Доронина" userId="d2ef57dc59a6fad2" providerId="LiveId" clId="{2BFFB5AB-7618-4D3D-A362-D9239E2F279B}" dt="2023-03-08T16:16:49.015" v="766" actId="1076"/>
          <ac:spMkLst>
            <pc:docMk/>
            <pc:sldMk cId="1137737107" sldId="258"/>
            <ac:spMk id="3" creationId="{00000000-0000-0000-0000-000000000000}"/>
          </ac:spMkLst>
        </pc:spChg>
        <pc:spChg chg="add mod">
          <ac:chgData name="Ксения Доронина" userId="d2ef57dc59a6fad2" providerId="LiveId" clId="{2BFFB5AB-7618-4D3D-A362-D9239E2F279B}" dt="2023-03-08T16:16:12.224" v="760" actId="403"/>
          <ac:spMkLst>
            <pc:docMk/>
            <pc:sldMk cId="1137737107" sldId="258"/>
            <ac:spMk id="5" creationId="{A68DCBA5-EAD7-C82E-93D2-7F79A170B018}"/>
          </ac:spMkLst>
        </pc:spChg>
        <pc:spChg chg="mod">
          <ac:chgData name="Ксения Доронина" userId="d2ef57dc59a6fad2" providerId="LiveId" clId="{2BFFB5AB-7618-4D3D-A362-D9239E2F279B}" dt="2023-03-08T16:16:33.126" v="765" actId="403"/>
          <ac:spMkLst>
            <pc:docMk/>
            <pc:sldMk cId="1137737107" sldId="258"/>
            <ac:spMk id="8" creationId="{00000000-0000-0000-0000-000000000000}"/>
          </ac:spMkLst>
        </pc:spChg>
        <pc:picChg chg="mod">
          <ac:chgData name="Ксения Доронина" userId="d2ef57dc59a6fad2" providerId="LiveId" clId="{2BFFB5AB-7618-4D3D-A362-D9239E2F279B}" dt="2023-03-08T16:15:23.515" v="750" actId="1076"/>
          <ac:picMkLst>
            <pc:docMk/>
            <pc:sldMk cId="1137737107" sldId="258"/>
            <ac:picMk id="13" creationId="{00000000-0000-0000-0000-000000000000}"/>
          </ac:picMkLst>
        </pc:picChg>
        <pc:picChg chg="del">
          <ac:chgData name="Ксения Доронина" userId="d2ef57dc59a6fad2" providerId="LiveId" clId="{2BFFB5AB-7618-4D3D-A362-D9239E2F279B}" dt="2023-03-08T15:52:20.858" v="525" actId="478"/>
          <ac:picMkLst>
            <pc:docMk/>
            <pc:sldMk cId="1137737107" sldId="258"/>
            <ac:picMk id="3074" creationId="{00000000-0000-0000-0000-000000000000}"/>
          </ac:picMkLst>
        </pc:picChg>
      </pc:sldChg>
      <pc:sldChg chg="delSp modSp mod modTransition modAnim">
        <pc:chgData name="Ксения Доронина" userId="d2ef57dc59a6fad2" providerId="LiveId" clId="{2BFFB5AB-7618-4D3D-A362-D9239E2F279B}" dt="2023-03-08T17:27:57.955" v="1271"/>
        <pc:sldMkLst>
          <pc:docMk/>
          <pc:sldMk cId="2465274142" sldId="259"/>
        </pc:sldMkLst>
        <pc:spChg chg="mod">
          <ac:chgData name="Ксения Доронина" userId="d2ef57dc59a6fad2" providerId="LiveId" clId="{2BFFB5AB-7618-4D3D-A362-D9239E2F279B}" dt="2023-03-08T16:17:40.111" v="777" actId="403"/>
          <ac:spMkLst>
            <pc:docMk/>
            <pc:sldMk cId="2465274142" sldId="259"/>
            <ac:spMk id="3" creationId="{00000000-0000-0000-0000-000000000000}"/>
          </ac:spMkLst>
        </pc:spChg>
        <pc:spChg chg="mod">
          <ac:chgData name="Ксения Доронина" userId="d2ef57dc59a6fad2" providerId="LiveId" clId="{2BFFB5AB-7618-4D3D-A362-D9239E2F279B}" dt="2023-03-08T16:18:21.508" v="800" actId="403"/>
          <ac:spMkLst>
            <pc:docMk/>
            <pc:sldMk cId="2465274142" sldId="259"/>
            <ac:spMk id="5" creationId="{00000000-0000-0000-0000-000000000000}"/>
          </ac:spMkLst>
        </pc:spChg>
        <pc:picChg chg="mod">
          <ac:chgData name="Ксения Доронина" userId="d2ef57dc59a6fad2" providerId="LiveId" clId="{2BFFB5AB-7618-4D3D-A362-D9239E2F279B}" dt="2023-03-08T16:17:32.591" v="773" actId="688"/>
          <ac:picMkLst>
            <pc:docMk/>
            <pc:sldMk cId="2465274142" sldId="259"/>
            <ac:picMk id="10" creationId="{00000000-0000-0000-0000-000000000000}"/>
          </ac:picMkLst>
        </pc:picChg>
        <pc:picChg chg="del">
          <ac:chgData name="Ксения Доронина" userId="d2ef57dc59a6fad2" providerId="LiveId" clId="{2BFFB5AB-7618-4D3D-A362-D9239E2F279B}" dt="2023-03-08T15:52:25.071" v="526" actId="478"/>
          <ac:picMkLst>
            <pc:docMk/>
            <pc:sldMk cId="2465274142" sldId="259"/>
            <ac:picMk id="4098"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1158252859" sldId="260"/>
        </pc:sldMkLst>
        <pc:spChg chg="mod">
          <ac:chgData name="Ксения Доронина" userId="d2ef57dc59a6fad2" providerId="LiveId" clId="{2BFFB5AB-7618-4D3D-A362-D9239E2F279B}" dt="2023-03-08T16:18:59.461" v="807" actId="403"/>
          <ac:spMkLst>
            <pc:docMk/>
            <pc:sldMk cId="1158252859" sldId="260"/>
            <ac:spMk id="4" creationId="{00000000-0000-0000-0000-000000000000}"/>
          </ac:spMkLst>
        </pc:spChg>
        <pc:spChg chg="mod">
          <ac:chgData name="Ксения Доронина" userId="d2ef57dc59a6fad2" providerId="LiveId" clId="{2BFFB5AB-7618-4D3D-A362-D9239E2F279B}" dt="2023-03-08T16:20:03.120" v="829" actId="255"/>
          <ac:spMkLst>
            <pc:docMk/>
            <pc:sldMk cId="1158252859" sldId="260"/>
            <ac:spMk id="6" creationId="{00000000-0000-0000-0000-000000000000}"/>
          </ac:spMkLst>
        </pc:spChg>
        <pc:spChg chg="add mod">
          <ac:chgData name="Ксения Доронина" userId="d2ef57dc59a6fad2" providerId="LiveId" clId="{2BFFB5AB-7618-4D3D-A362-D9239E2F279B}" dt="2023-03-08T16:20:20.883" v="833" actId="403"/>
          <ac:spMkLst>
            <pc:docMk/>
            <pc:sldMk cId="1158252859" sldId="260"/>
            <ac:spMk id="7" creationId="{6837FAF6-118A-FEBF-9203-E48E7AADDE14}"/>
          </ac:spMkLst>
        </pc:spChg>
        <pc:picChg chg="del">
          <ac:chgData name="Ксения Доронина" userId="d2ef57dc59a6fad2" providerId="LiveId" clId="{2BFFB5AB-7618-4D3D-A362-D9239E2F279B}" dt="2023-03-08T15:52:30.927" v="527" actId="478"/>
          <ac:picMkLst>
            <pc:docMk/>
            <pc:sldMk cId="1158252859" sldId="260"/>
            <ac:picMk id="2" creationId="{00000000-0000-0000-0000-000000000000}"/>
          </ac:picMkLst>
        </pc:picChg>
        <pc:picChg chg="mod">
          <ac:chgData name="Ксения Доронина" userId="d2ef57dc59a6fad2" providerId="LiveId" clId="{2BFFB5AB-7618-4D3D-A362-D9239E2F279B}" dt="2023-03-08T16:20:26.418" v="834" actId="1076"/>
          <ac:picMkLst>
            <pc:docMk/>
            <pc:sldMk cId="1158252859" sldId="260"/>
            <ac:picMk id="3" creationId="{00000000-0000-0000-0000-000000000000}"/>
          </ac:picMkLst>
        </pc:picChg>
      </pc:sldChg>
      <pc:sldChg chg="delSp modSp mod modTransition modAnim">
        <pc:chgData name="Ксения Доронина" userId="d2ef57dc59a6fad2" providerId="LiveId" clId="{2BFFB5AB-7618-4D3D-A362-D9239E2F279B}" dt="2023-03-08T17:26:19.252" v="1268"/>
        <pc:sldMkLst>
          <pc:docMk/>
          <pc:sldMk cId="2026352204" sldId="261"/>
        </pc:sldMkLst>
        <pc:spChg chg="mod">
          <ac:chgData name="Ксения Доронина" userId="d2ef57dc59a6fad2" providerId="LiveId" clId="{2BFFB5AB-7618-4D3D-A362-D9239E2F279B}" dt="2023-03-08T16:21:01.852" v="845" actId="27636"/>
          <ac:spMkLst>
            <pc:docMk/>
            <pc:sldMk cId="2026352204" sldId="261"/>
            <ac:spMk id="3" creationId="{00000000-0000-0000-0000-000000000000}"/>
          </ac:spMkLst>
        </pc:spChg>
        <pc:spChg chg="mod">
          <ac:chgData name="Ксения Доронина" userId="d2ef57dc59a6fad2" providerId="LiveId" clId="{2BFFB5AB-7618-4D3D-A362-D9239E2F279B}" dt="2023-03-08T16:21:35.423" v="859" actId="403"/>
          <ac:spMkLst>
            <pc:docMk/>
            <pc:sldMk cId="2026352204" sldId="261"/>
            <ac:spMk id="5" creationId="{00000000-0000-0000-0000-000000000000}"/>
          </ac:spMkLst>
        </pc:spChg>
        <pc:picChg chg="mod">
          <ac:chgData name="Ксения Доронина" userId="d2ef57dc59a6fad2" providerId="LiveId" clId="{2BFFB5AB-7618-4D3D-A362-D9239E2F279B}" dt="2023-03-08T16:21:12.077" v="848" actId="1076"/>
          <ac:picMkLst>
            <pc:docMk/>
            <pc:sldMk cId="2026352204" sldId="261"/>
            <ac:picMk id="6" creationId="{00000000-0000-0000-0000-000000000000}"/>
          </ac:picMkLst>
        </pc:picChg>
        <pc:picChg chg="del mod">
          <ac:chgData name="Ксения Доронина" userId="d2ef57dc59a6fad2" providerId="LiveId" clId="{2BFFB5AB-7618-4D3D-A362-D9239E2F279B}" dt="2023-03-08T16:20:33.018" v="836" actId="478"/>
          <ac:picMkLst>
            <pc:docMk/>
            <pc:sldMk cId="2026352204" sldId="261"/>
            <ac:picMk id="5122" creationId="{00000000-0000-0000-0000-000000000000}"/>
          </ac:picMkLst>
        </pc:picChg>
      </pc:sldChg>
      <pc:sldChg chg="delSp modSp mod modTransition modAnim">
        <pc:chgData name="Ксения Доронина" userId="d2ef57dc59a6fad2" providerId="LiveId" clId="{2BFFB5AB-7618-4D3D-A362-D9239E2F279B}" dt="2023-03-08T17:26:19.252" v="1268"/>
        <pc:sldMkLst>
          <pc:docMk/>
          <pc:sldMk cId="705152967" sldId="262"/>
        </pc:sldMkLst>
        <pc:spChg chg="mod">
          <ac:chgData name="Ксения Доронина" userId="d2ef57dc59a6fad2" providerId="LiveId" clId="{2BFFB5AB-7618-4D3D-A362-D9239E2F279B}" dt="2023-03-08T16:24:12.688" v="866" actId="27636"/>
          <ac:spMkLst>
            <pc:docMk/>
            <pc:sldMk cId="705152967" sldId="262"/>
            <ac:spMk id="3" creationId="{00000000-0000-0000-0000-000000000000}"/>
          </ac:spMkLst>
        </pc:spChg>
        <pc:spChg chg="mod">
          <ac:chgData name="Ксения Доронина" userId="d2ef57dc59a6fad2" providerId="LiveId" clId="{2BFFB5AB-7618-4D3D-A362-D9239E2F279B}" dt="2023-03-08T16:24:46.962" v="883" actId="27636"/>
          <ac:spMkLst>
            <pc:docMk/>
            <pc:sldMk cId="705152967" sldId="262"/>
            <ac:spMk id="4" creationId="{00000000-0000-0000-0000-000000000000}"/>
          </ac:spMkLst>
        </pc:spChg>
        <pc:picChg chg="mod">
          <ac:chgData name="Ксения Доронина" userId="d2ef57dc59a6fad2" providerId="LiveId" clId="{2BFFB5AB-7618-4D3D-A362-D9239E2F279B}" dt="2023-03-08T16:28:26.689" v="932" actId="1076"/>
          <ac:picMkLst>
            <pc:docMk/>
            <pc:sldMk cId="705152967" sldId="262"/>
            <ac:picMk id="6" creationId="{00000000-0000-0000-0000-000000000000}"/>
          </ac:picMkLst>
        </pc:picChg>
        <pc:picChg chg="del">
          <ac:chgData name="Ксения Доронина" userId="d2ef57dc59a6fad2" providerId="LiveId" clId="{2BFFB5AB-7618-4D3D-A362-D9239E2F279B}" dt="2023-03-08T16:23:53.050" v="860" actId="478"/>
          <ac:picMkLst>
            <pc:docMk/>
            <pc:sldMk cId="705152967" sldId="262"/>
            <ac:picMk id="6146" creationId="{00000000-0000-0000-0000-000000000000}"/>
          </ac:picMkLst>
        </pc:picChg>
      </pc:sldChg>
      <pc:sldChg chg="delSp modSp mod modTransition modAnim">
        <pc:chgData name="Ксения Доронина" userId="d2ef57dc59a6fad2" providerId="LiveId" clId="{2BFFB5AB-7618-4D3D-A362-D9239E2F279B}" dt="2023-03-08T17:26:19.252" v="1268"/>
        <pc:sldMkLst>
          <pc:docMk/>
          <pc:sldMk cId="3444420015" sldId="264"/>
        </pc:sldMkLst>
        <pc:spChg chg="mod">
          <ac:chgData name="Ксения Доронина" userId="d2ef57dc59a6fad2" providerId="LiveId" clId="{2BFFB5AB-7618-4D3D-A362-D9239E2F279B}" dt="2023-03-08T16:25:41.705" v="893" actId="14100"/>
          <ac:spMkLst>
            <pc:docMk/>
            <pc:sldMk cId="3444420015" sldId="264"/>
            <ac:spMk id="3" creationId="{00000000-0000-0000-0000-000000000000}"/>
          </ac:spMkLst>
        </pc:spChg>
        <pc:spChg chg="mod">
          <ac:chgData name="Ксения Доронина" userId="d2ef57dc59a6fad2" providerId="LiveId" clId="{2BFFB5AB-7618-4D3D-A362-D9239E2F279B}" dt="2023-03-08T16:27:06.805" v="913" actId="27636"/>
          <ac:spMkLst>
            <pc:docMk/>
            <pc:sldMk cId="3444420015" sldId="264"/>
            <ac:spMk id="5" creationId="{00000000-0000-0000-0000-000000000000}"/>
          </ac:spMkLst>
        </pc:spChg>
        <pc:picChg chg="mod">
          <ac:chgData name="Ксения Доронина" userId="d2ef57dc59a6fad2" providerId="LiveId" clId="{2BFFB5AB-7618-4D3D-A362-D9239E2F279B}" dt="2023-03-08T16:28:12.760" v="927" actId="1076"/>
          <ac:picMkLst>
            <pc:docMk/>
            <pc:sldMk cId="3444420015" sldId="264"/>
            <ac:picMk id="6" creationId="{00000000-0000-0000-0000-000000000000}"/>
          </ac:picMkLst>
        </pc:picChg>
        <pc:picChg chg="del">
          <ac:chgData name="Ксения Доронина" userId="d2ef57dc59a6fad2" providerId="LiveId" clId="{2BFFB5AB-7618-4D3D-A362-D9239E2F279B}" dt="2023-03-08T15:52:34.657" v="528" actId="478"/>
          <ac:picMkLst>
            <pc:docMk/>
            <pc:sldMk cId="3444420015" sldId="264"/>
            <ac:picMk id="8194" creationId="{00000000-0000-0000-0000-000000000000}"/>
          </ac:picMkLst>
        </pc:picChg>
      </pc:sldChg>
      <pc:sldChg chg="delSp modSp mod modTransition modAnim">
        <pc:chgData name="Ксения Доронина" userId="d2ef57dc59a6fad2" providerId="LiveId" clId="{2BFFB5AB-7618-4D3D-A362-D9239E2F279B}" dt="2023-03-08T17:26:19.252" v="1268"/>
        <pc:sldMkLst>
          <pc:docMk/>
          <pc:sldMk cId="529991593" sldId="265"/>
        </pc:sldMkLst>
        <pc:spChg chg="mod">
          <ac:chgData name="Ксения Доронина" userId="d2ef57dc59a6fad2" providerId="LiveId" clId="{2BFFB5AB-7618-4D3D-A362-D9239E2F279B}" dt="2023-03-08T16:30:34.276" v="955" actId="403"/>
          <ac:spMkLst>
            <pc:docMk/>
            <pc:sldMk cId="529991593" sldId="265"/>
            <ac:spMk id="3" creationId="{00000000-0000-0000-0000-000000000000}"/>
          </ac:spMkLst>
        </pc:spChg>
        <pc:spChg chg="mod">
          <ac:chgData name="Ксения Доронина" userId="d2ef57dc59a6fad2" providerId="LiveId" clId="{2BFFB5AB-7618-4D3D-A362-D9239E2F279B}" dt="2023-03-08T16:31:06.514" v="965" actId="255"/>
          <ac:spMkLst>
            <pc:docMk/>
            <pc:sldMk cId="529991593" sldId="265"/>
            <ac:spMk id="5" creationId="{00000000-0000-0000-0000-000000000000}"/>
          </ac:spMkLst>
        </pc:spChg>
        <pc:picChg chg="mod">
          <ac:chgData name="Ксения Доронина" userId="d2ef57dc59a6fad2" providerId="LiveId" clId="{2BFFB5AB-7618-4D3D-A362-D9239E2F279B}" dt="2023-03-08T16:30:42.813" v="958" actId="1076"/>
          <ac:picMkLst>
            <pc:docMk/>
            <pc:sldMk cId="529991593" sldId="265"/>
            <ac:picMk id="6" creationId="{00000000-0000-0000-0000-000000000000}"/>
          </ac:picMkLst>
        </pc:picChg>
        <pc:picChg chg="del">
          <ac:chgData name="Ксения Доронина" userId="d2ef57dc59a6fad2" providerId="LiveId" clId="{2BFFB5AB-7618-4D3D-A362-D9239E2F279B}" dt="2023-03-08T15:52:42.157" v="530" actId="478"/>
          <ac:picMkLst>
            <pc:docMk/>
            <pc:sldMk cId="529991593" sldId="265"/>
            <ac:picMk id="9218"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2058975666" sldId="266"/>
        </pc:sldMkLst>
        <pc:spChg chg="add del mod">
          <ac:chgData name="Ксения Доронина" userId="d2ef57dc59a6fad2" providerId="LiveId" clId="{2BFFB5AB-7618-4D3D-A362-D9239E2F279B}" dt="2023-03-08T16:31:50.047" v="978" actId="403"/>
          <ac:spMkLst>
            <pc:docMk/>
            <pc:sldMk cId="2058975666" sldId="266"/>
            <ac:spMk id="3" creationId="{00000000-0000-0000-0000-000000000000}"/>
          </ac:spMkLst>
        </pc:spChg>
        <pc:spChg chg="add del mod">
          <ac:chgData name="Ксения Доронина" userId="d2ef57dc59a6fad2" providerId="LiveId" clId="{2BFFB5AB-7618-4D3D-A362-D9239E2F279B}" dt="2023-03-08T15:52:47.996" v="532" actId="478"/>
          <ac:spMkLst>
            <pc:docMk/>
            <pc:sldMk cId="2058975666" sldId="266"/>
            <ac:spMk id="4" creationId="{F58D9AF3-9C95-BFD6-EBCF-C220C32DB3CA}"/>
          </ac:spMkLst>
        </pc:spChg>
        <pc:spChg chg="mod">
          <ac:chgData name="Ксения Доронина" userId="d2ef57dc59a6fad2" providerId="LiveId" clId="{2BFFB5AB-7618-4D3D-A362-D9239E2F279B}" dt="2023-03-08T16:32:25.475" v="994" actId="255"/>
          <ac:spMkLst>
            <pc:docMk/>
            <pc:sldMk cId="2058975666" sldId="266"/>
            <ac:spMk id="5" creationId="{00000000-0000-0000-0000-000000000000}"/>
          </ac:spMkLst>
        </pc:spChg>
        <pc:picChg chg="mod">
          <ac:chgData name="Ксения Доронина" userId="d2ef57dc59a6fad2" providerId="LiveId" clId="{2BFFB5AB-7618-4D3D-A362-D9239E2F279B}" dt="2023-03-08T16:32:33.364" v="995" actId="1076"/>
          <ac:picMkLst>
            <pc:docMk/>
            <pc:sldMk cId="2058975666" sldId="266"/>
            <ac:picMk id="8" creationId="{00000000-0000-0000-0000-000000000000}"/>
          </ac:picMkLst>
        </pc:picChg>
        <pc:picChg chg="del">
          <ac:chgData name="Ксения Доронина" userId="d2ef57dc59a6fad2" providerId="LiveId" clId="{2BFFB5AB-7618-4D3D-A362-D9239E2F279B}" dt="2023-03-08T15:52:49.857" v="533" actId="478"/>
          <ac:picMkLst>
            <pc:docMk/>
            <pc:sldMk cId="2058975666" sldId="266"/>
            <ac:picMk id="10242"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158083424" sldId="267"/>
        </pc:sldMkLst>
        <pc:spChg chg="mod">
          <ac:chgData name="Ксения Доронина" userId="d2ef57dc59a6fad2" providerId="LiveId" clId="{2BFFB5AB-7618-4D3D-A362-D9239E2F279B}" dt="2023-03-08T16:33:07.100" v="999" actId="403"/>
          <ac:spMkLst>
            <pc:docMk/>
            <pc:sldMk cId="158083424" sldId="267"/>
            <ac:spMk id="3" creationId="{00000000-0000-0000-0000-000000000000}"/>
          </ac:spMkLst>
        </pc:spChg>
        <pc:spChg chg="add mod">
          <ac:chgData name="Ксения Доронина" userId="d2ef57dc59a6fad2" providerId="LiveId" clId="{2BFFB5AB-7618-4D3D-A362-D9239E2F279B}" dt="2023-03-08T16:34:04.573" v="1013" actId="403"/>
          <ac:spMkLst>
            <pc:docMk/>
            <pc:sldMk cId="158083424" sldId="267"/>
            <ac:spMk id="4" creationId="{5D355268-C16D-DE5E-D8FA-92D1FDC8788D}"/>
          </ac:spMkLst>
        </pc:spChg>
        <pc:spChg chg="mod">
          <ac:chgData name="Ксения Доронина" userId="d2ef57dc59a6fad2" providerId="LiveId" clId="{2BFFB5AB-7618-4D3D-A362-D9239E2F279B}" dt="2023-03-08T16:34:22.537" v="1018" actId="14100"/>
          <ac:spMkLst>
            <pc:docMk/>
            <pc:sldMk cId="158083424" sldId="267"/>
            <ac:spMk id="5" creationId="{00000000-0000-0000-0000-000000000000}"/>
          </ac:spMkLst>
        </pc:spChg>
        <pc:picChg chg="mod">
          <ac:chgData name="Ксения Доронина" userId="d2ef57dc59a6fad2" providerId="LiveId" clId="{2BFFB5AB-7618-4D3D-A362-D9239E2F279B}" dt="2023-03-08T16:33:16.606" v="1002" actId="1076"/>
          <ac:picMkLst>
            <pc:docMk/>
            <pc:sldMk cId="158083424" sldId="267"/>
            <ac:picMk id="6" creationId="{00000000-0000-0000-0000-000000000000}"/>
          </ac:picMkLst>
        </pc:picChg>
        <pc:picChg chg="del">
          <ac:chgData name="Ксения Доронина" userId="d2ef57dc59a6fad2" providerId="LiveId" clId="{2BFFB5AB-7618-4D3D-A362-D9239E2F279B}" dt="2023-03-08T15:52:54.397" v="534" actId="478"/>
          <ac:picMkLst>
            <pc:docMk/>
            <pc:sldMk cId="158083424" sldId="267"/>
            <ac:picMk id="11266"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2059758602" sldId="268"/>
        </pc:sldMkLst>
        <pc:spChg chg="mod">
          <ac:chgData name="Ксения Доронина" userId="d2ef57dc59a6fad2" providerId="LiveId" clId="{2BFFB5AB-7618-4D3D-A362-D9239E2F279B}" dt="2023-03-08T16:36:14.166" v="1028" actId="403"/>
          <ac:spMkLst>
            <pc:docMk/>
            <pc:sldMk cId="2059758602" sldId="268"/>
            <ac:spMk id="3" creationId="{00000000-0000-0000-0000-000000000000}"/>
          </ac:spMkLst>
        </pc:spChg>
        <pc:spChg chg="mod">
          <ac:chgData name="Ксения Доронина" userId="d2ef57dc59a6fad2" providerId="LiveId" clId="{2BFFB5AB-7618-4D3D-A362-D9239E2F279B}" dt="2023-03-08T17:00:02.959" v="1177" actId="14100"/>
          <ac:spMkLst>
            <pc:docMk/>
            <pc:sldMk cId="2059758602" sldId="268"/>
            <ac:spMk id="4" creationId="{00000000-0000-0000-0000-000000000000}"/>
          </ac:spMkLst>
        </pc:spChg>
        <pc:spChg chg="add del mod">
          <ac:chgData name="Ксения Доронина" userId="d2ef57dc59a6fad2" providerId="LiveId" clId="{2BFFB5AB-7618-4D3D-A362-D9239E2F279B}" dt="2023-03-08T16:57:58.885" v="1164"/>
          <ac:spMkLst>
            <pc:docMk/>
            <pc:sldMk cId="2059758602" sldId="268"/>
            <ac:spMk id="5" creationId="{0163BB5E-F8B5-7A1F-471C-32B410E0AAB2}"/>
          </ac:spMkLst>
        </pc:spChg>
        <pc:spChg chg="add mod">
          <ac:chgData name="Ксения Доронина" userId="d2ef57dc59a6fad2" providerId="LiveId" clId="{2BFFB5AB-7618-4D3D-A362-D9239E2F279B}" dt="2023-03-08T16:58:12.801" v="1169" actId="14100"/>
          <ac:spMkLst>
            <pc:docMk/>
            <pc:sldMk cId="2059758602" sldId="268"/>
            <ac:spMk id="8" creationId="{5E71DD6D-24CB-E2C4-357D-99C37A60A1CF}"/>
          </ac:spMkLst>
        </pc:spChg>
        <pc:picChg chg="mod">
          <ac:chgData name="Ксения Доронина" userId="d2ef57dc59a6fad2" providerId="LiveId" clId="{2BFFB5AB-7618-4D3D-A362-D9239E2F279B}" dt="2023-03-08T16:36:17.136" v="1029" actId="1076"/>
          <ac:picMkLst>
            <pc:docMk/>
            <pc:sldMk cId="2059758602" sldId="268"/>
            <ac:picMk id="6" creationId="{00000000-0000-0000-0000-000000000000}"/>
          </ac:picMkLst>
        </pc:picChg>
        <pc:picChg chg="del">
          <ac:chgData name="Ксения Доронина" userId="d2ef57dc59a6fad2" providerId="LiveId" clId="{2BFFB5AB-7618-4D3D-A362-D9239E2F279B}" dt="2023-03-08T15:53:00.822" v="535" actId="478"/>
          <ac:picMkLst>
            <pc:docMk/>
            <pc:sldMk cId="2059758602" sldId="268"/>
            <ac:picMk id="12290" creationId="{00000000-0000-0000-0000-000000000000}"/>
          </ac:picMkLst>
        </pc:picChg>
      </pc:sldChg>
      <pc:sldChg chg="delSp modSp mod modTransition setBg modAnim">
        <pc:chgData name="Ксения Доронина" userId="d2ef57dc59a6fad2" providerId="LiveId" clId="{2BFFB5AB-7618-4D3D-A362-D9239E2F279B}" dt="2023-03-08T17:26:19.252" v="1268"/>
        <pc:sldMkLst>
          <pc:docMk/>
          <pc:sldMk cId="797780835" sldId="269"/>
        </pc:sldMkLst>
        <pc:spChg chg="mod">
          <ac:chgData name="Ксения Доронина" userId="d2ef57dc59a6fad2" providerId="LiveId" clId="{2BFFB5AB-7618-4D3D-A362-D9239E2F279B}" dt="2023-03-08T16:38:03.148" v="1053" actId="27636"/>
          <ac:spMkLst>
            <pc:docMk/>
            <pc:sldMk cId="797780835" sldId="269"/>
            <ac:spMk id="3" creationId="{00000000-0000-0000-0000-000000000000}"/>
          </ac:spMkLst>
        </pc:spChg>
        <pc:spChg chg="mod">
          <ac:chgData name="Ксения Доронина" userId="d2ef57dc59a6fad2" providerId="LiveId" clId="{2BFFB5AB-7618-4D3D-A362-D9239E2F279B}" dt="2023-03-08T16:38:38.828" v="1067" actId="403"/>
          <ac:spMkLst>
            <pc:docMk/>
            <pc:sldMk cId="797780835" sldId="269"/>
            <ac:spMk id="5" creationId="{00000000-0000-0000-0000-000000000000}"/>
          </ac:spMkLst>
        </pc:spChg>
        <pc:picChg chg="mod">
          <ac:chgData name="Ксения Доронина" userId="d2ef57dc59a6fad2" providerId="LiveId" clId="{2BFFB5AB-7618-4D3D-A362-D9239E2F279B}" dt="2023-03-08T16:38:10.809" v="1056" actId="1440"/>
          <ac:picMkLst>
            <pc:docMk/>
            <pc:sldMk cId="797780835" sldId="269"/>
            <ac:picMk id="6" creationId="{00000000-0000-0000-0000-000000000000}"/>
          </ac:picMkLst>
        </pc:picChg>
        <pc:picChg chg="del mod">
          <ac:chgData name="Ксения Доронина" userId="d2ef57dc59a6fad2" providerId="LiveId" clId="{2BFFB5AB-7618-4D3D-A362-D9239E2F279B}" dt="2023-03-08T16:38:52.700" v="1069" actId="478"/>
          <ac:picMkLst>
            <pc:docMk/>
            <pc:sldMk cId="797780835" sldId="269"/>
            <ac:picMk id="13314" creationId="{00000000-0000-0000-0000-000000000000}"/>
          </ac:picMkLst>
        </pc:picChg>
      </pc:sldChg>
      <pc:sldChg chg="addSp delSp modSp mod modTransition">
        <pc:chgData name="Ксения Доронина" userId="d2ef57dc59a6fad2" providerId="LiveId" clId="{2BFFB5AB-7618-4D3D-A362-D9239E2F279B}" dt="2023-03-08T17:26:19.252" v="1268"/>
        <pc:sldMkLst>
          <pc:docMk/>
          <pc:sldMk cId="1092251137" sldId="270"/>
        </pc:sldMkLst>
        <pc:spChg chg="del">
          <ac:chgData name="Ксения Доронина" userId="d2ef57dc59a6fad2" providerId="LiveId" clId="{2BFFB5AB-7618-4D3D-A362-D9239E2F279B}" dt="2023-03-08T17:08:03.414" v="1184" actId="478"/>
          <ac:spMkLst>
            <pc:docMk/>
            <pc:sldMk cId="1092251137" sldId="270"/>
            <ac:spMk id="4" creationId="{00000000-0000-0000-0000-000000000000}"/>
          </ac:spMkLst>
        </pc:spChg>
        <pc:spChg chg="mod">
          <ac:chgData name="Ксения Доронина" userId="d2ef57dc59a6fad2" providerId="LiveId" clId="{2BFFB5AB-7618-4D3D-A362-D9239E2F279B}" dt="2023-03-08T17:11:41.415" v="1199" actId="207"/>
          <ac:spMkLst>
            <pc:docMk/>
            <pc:sldMk cId="1092251137" sldId="270"/>
            <ac:spMk id="5" creationId="{00000000-0000-0000-0000-000000000000}"/>
          </ac:spMkLst>
        </pc:spChg>
        <pc:spChg chg="del">
          <ac:chgData name="Ксения Доронина" userId="d2ef57dc59a6fad2" providerId="LiveId" clId="{2BFFB5AB-7618-4D3D-A362-D9239E2F279B}" dt="2023-03-08T17:08:23.588" v="1187" actId="478"/>
          <ac:spMkLst>
            <pc:docMk/>
            <pc:sldMk cId="1092251137" sldId="270"/>
            <ac:spMk id="6" creationId="{00000000-0000-0000-0000-000000000000}"/>
          </ac:spMkLst>
        </pc:spChg>
        <pc:picChg chg="del mod">
          <ac:chgData name="Ксения Доронина" userId="d2ef57dc59a6fad2" providerId="LiveId" clId="{2BFFB5AB-7618-4D3D-A362-D9239E2F279B}" dt="2023-03-08T17:11:30.655" v="1195" actId="478"/>
          <ac:picMkLst>
            <pc:docMk/>
            <pc:sldMk cId="1092251137" sldId="270"/>
            <ac:picMk id="3" creationId="{00000000-0000-0000-0000-000000000000}"/>
          </ac:picMkLst>
        </pc:picChg>
        <pc:picChg chg="add del mod">
          <ac:chgData name="Ксения Доронина" userId="d2ef57dc59a6fad2" providerId="LiveId" clId="{2BFFB5AB-7618-4D3D-A362-D9239E2F279B}" dt="2023-03-08T17:13:02.680" v="1205" actId="478"/>
          <ac:picMkLst>
            <pc:docMk/>
            <pc:sldMk cId="1092251137" sldId="270"/>
            <ac:picMk id="2050" creationId="{130FB6F4-B2F7-ADF4-F330-5D3A781025A2}"/>
          </ac:picMkLst>
        </pc:picChg>
        <pc:picChg chg="add mod">
          <ac:chgData name="Ксения Доронина" userId="d2ef57dc59a6fad2" providerId="LiveId" clId="{2BFFB5AB-7618-4D3D-A362-D9239E2F279B}" dt="2023-03-08T17:13:18.608" v="1209" actId="1076"/>
          <ac:picMkLst>
            <pc:docMk/>
            <pc:sldMk cId="1092251137" sldId="270"/>
            <ac:picMk id="2052" creationId="{8CA7A0EE-9EDC-B559-B2D0-C3E3A4161079}"/>
          </ac:picMkLst>
        </pc:picChg>
        <pc:picChg chg="del">
          <ac:chgData name="Ксения Доронина" userId="d2ef57dc59a6fad2" providerId="LiveId" clId="{2BFFB5AB-7618-4D3D-A362-D9239E2F279B}" dt="2023-03-08T15:53:08.495" v="536" actId="478"/>
          <ac:picMkLst>
            <pc:docMk/>
            <pc:sldMk cId="1092251137" sldId="270"/>
            <ac:picMk id="14338" creationId="{00000000-0000-0000-0000-000000000000}"/>
          </ac:picMkLst>
        </pc:picChg>
      </pc:sldChg>
      <pc:sldChg chg="delSp modSp mod modTransition">
        <pc:chgData name="Ксения Доронина" userId="d2ef57dc59a6fad2" providerId="LiveId" clId="{2BFFB5AB-7618-4D3D-A362-D9239E2F279B}" dt="2023-03-08T17:26:19.252" v="1268"/>
        <pc:sldMkLst>
          <pc:docMk/>
          <pc:sldMk cId="168536361" sldId="271"/>
        </pc:sldMkLst>
        <pc:spChg chg="mod">
          <ac:chgData name="Ксения Доронина" userId="d2ef57dc59a6fad2" providerId="LiveId" clId="{2BFFB5AB-7618-4D3D-A362-D9239E2F279B}" dt="2023-03-08T17:24:12.765" v="1263" actId="403"/>
          <ac:spMkLst>
            <pc:docMk/>
            <pc:sldMk cId="168536361" sldId="271"/>
            <ac:spMk id="3" creationId="{00000000-0000-0000-0000-000000000000}"/>
          </ac:spMkLst>
        </pc:spChg>
        <pc:picChg chg="del">
          <ac:chgData name="Ксения Доронина" userId="d2ef57dc59a6fad2" providerId="LiveId" clId="{2BFFB5AB-7618-4D3D-A362-D9239E2F279B}" dt="2023-03-08T15:53:12.930" v="537" actId="478"/>
          <ac:picMkLst>
            <pc:docMk/>
            <pc:sldMk cId="168536361" sldId="271"/>
            <ac:picMk id="15362" creationId="{00000000-0000-0000-0000-000000000000}"/>
          </ac:picMkLst>
        </pc:picChg>
      </pc:sldChg>
      <pc:sldChg chg="addSp delSp modSp mod modTransition modClrScheme chgLayout">
        <pc:chgData name="Ксения Доронина" userId="d2ef57dc59a6fad2" providerId="LiveId" clId="{2BFFB5AB-7618-4D3D-A362-D9239E2F279B}" dt="2023-03-08T17:32:34.880" v="1272" actId="14100"/>
        <pc:sldMkLst>
          <pc:docMk/>
          <pc:sldMk cId="3297137613" sldId="276"/>
        </pc:sldMkLst>
        <pc:spChg chg="mod">
          <ac:chgData name="Ксения Доронина" userId="d2ef57dc59a6fad2" providerId="LiveId" clId="{2BFFB5AB-7618-4D3D-A362-D9239E2F279B}" dt="2023-03-08T17:32:34.880" v="1272" actId="14100"/>
          <ac:spMkLst>
            <pc:docMk/>
            <pc:sldMk cId="3297137613" sldId="276"/>
            <ac:spMk id="3" creationId="{00000000-0000-0000-0000-000000000000}"/>
          </ac:spMkLst>
        </pc:spChg>
        <pc:spChg chg="add del mod ord">
          <ac:chgData name="Ксения Доронина" userId="d2ef57dc59a6fad2" providerId="LiveId" clId="{2BFFB5AB-7618-4D3D-A362-D9239E2F279B}" dt="2023-03-08T17:20:33.838" v="1255" actId="700"/>
          <ac:spMkLst>
            <pc:docMk/>
            <pc:sldMk cId="3297137613" sldId="276"/>
            <ac:spMk id="4" creationId="{00000000-0000-0000-0000-000000000000}"/>
          </ac:spMkLst>
        </pc:spChg>
        <pc:spChg chg="add del">
          <ac:chgData name="Ксения Доронина" userId="d2ef57dc59a6fad2" providerId="LiveId" clId="{2BFFB5AB-7618-4D3D-A362-D9239E2F279B}" dt="2023-03-08T17:13:56.133" v="1212" actId="700"/>
          <ac:spMkLst>
            <pc:docMk/>
            <pc:sldMk cId="3297137613" sldId="276"/>
            <ac:spMk id="5" creationId="{00000000-0000-0000-0000-000000000000}"/>
          </ac:spMkLst>
        </pc:spChg>
        <pc:spChg chg="add del">
          <ac:chgData name="Ксения Доронина" userId="d2ef57dc59a6fad2" providerId="LiveId" clId="{2BFFB5AB-7618-4D3D-A362-D9239E2F279B}" dt="2023-03-08T17:13:56.133" v="1212" actId="700"/>
          <ac:spMkLst>
            <pc:docMk/>
            <pc:sldMk cId="3297137613" sldId="276"/>
            <ac:spMk id="6" creationId="{00000000-0000-0000-0000-000000000000}"/>
          </ac:spMkLst>
        </pc:spChg>
        <pc:spChg chg="add del mod ord">
          <ac:chgData name="Ксения Доронина" userId="d2ef57dc59a6fad2" providerId="LiveId" clId="{2BFFB5AB-7618-4D3D-A362-D9239E2F279B}" dt="2023-03-08T17:13:56.133" v="1212" actId="700"/>
          <ac:spMkLst>
            <pc:docMk/>
            <pc:sldMk cId="3297137613" sldId="276"/>
            <ac:spMk id="8" creationId="{00000000-0000-0000-0000-000000000000}"/>
          </ac:spMkLst>
        </pc:spChg>
        <pc:spChg chg="add del mod">
          <ac:chgData name="Ксения Доронина" userId="d2ef57dc59a6fad2" providerId="LiveId" clId="{2BFFB5AB-7618-4D3D-A362-D9239E2F279B}" dt="2023-03-08T15:53:33.778" v="541" actId="478"/>
          <ac:spMkLst>
            <pc:docMk/>
            <pc:sldMk cId="3297137613" sldId="276"/>
            <ac:spMk id="10" creationId="{DDE256B7-09FA-F3A5-7DE7-FB1FD9398B10}"/>
          </ac:spMkLst>
        </pc:spChg>
        <pc:spChg chg="add del mod ord">
          <ac:chgData name="Ксения Доронина" userId="d2ef57dc59a6fad2" providerId="LiveId" clId="{2BFFB5AB-7618-4D3D-A362-D9239E2F279B}" dt="2023-03-08T17:14:22.939" v="1213" actId="478"/>
          <ac:spMkLst>
            <pc:docMk/>
            <pc:sldMk cId="3297137613" sldId="276"/>
            <ac:spMk id="11" creationId="{845DB3F8-7100-2AF2-65A4-EB5A3F31DFF9}"/>
          </ac:spMkLst>
        </pc:spChg>
        <pc:spChg chg="add del mod">
          <ac:chgData name="Ксения Доронина" userId="d2ef57dc59a6fad2" providerId="LiveId" clId="{2BFFB5AB-7618-4D3D-A362-D9239E2F279B}" dt="2023-03-08T17:19:27.674" v="1236" actId="478"/>
          <ac:spMkLst>
            <pc:docMk/>
            <pc:sldMk cId="3297137613" sldId="276"/>
            <ac:spMk id="13" creationId="{4525E8C3-3F23-790D-B84B-C16860DE205B}"/>
          </ac:spMkLst>
        </pc:spChg>
        <pc:spChg chg="add del mod ord">
          <ac:chgData name="Ксения Доронина" userId="d2ef57dc59a6fad2" providerId="LiveId" clId="{2BFFB5AB-7618-4D3D-A362-D9239E2F279B}" dt="2023-03-08T17:20:33.838" v="1255" actId="700"/>
          <ac:spMkLst>
            <pc:docMk/>
            <pc:sldMk cId="3297137613" sldId="276"/>
            <ac:spMk id="14" creationId="{8F4096E4-D214-AE8C-EA07-039725B7B6C2}"/>
          </ac:spMkLst>
        </pc:spChg>
        <pc:picChg chg="del">
          <ac:chgData name="Ксения Доронина" userId="d2ef57dc59a6fad2" providerId="LiveId" clId="{2BFFB5AB-7618-4D3D-A362-D9239E2F279B}" dt="2023-03-08T15:53:37.068" v="542" actId="478"/>
          <ac:picMkLst>
            <pc:docMk/>
            <pc:sldMk cId="3297137613" sldId="276"/>
            <ac:picMk id="2" creationId="{00000000-0000-0000-0000-000000000000}"/>
          </ac:picMkLst>
        </pc:picChg>
        <pc:picChg chg="del mod ord">
          <ac:chgData name="Ксения Доронина" userId="d2ef57dc59a6fad2" providerId="LiveId" clId="{2BFFB5AB-7618-4D3D-A362-D9239E2F279B}" dt="2023-03-08T17:19:24.989" v="1235" actId="478"/>
          <ac:picMkLst>
            <pc:docMk/>
            <pc:sldMk cId="3297137613" sldId="276"/>
            <ac:picMk id="9" creationId="{00000000-0000-0000-0000-000000000000}"/>
          </ac:picMkLst>
        </pc:picChg>
      </pc:sldChg>
      <pc:sldChg chg="addSp delSp modSp add del mod ord modTransition setBg modAnim">
        <pc:chgData name="Ксения Доронина" userId="d2ef57dc59a6fad2" providerId="LiveId" clId="{2BFFB5AB-7618-4D3D-A362-D9239E2F279B}" dt="2023-03-08T17:34:54.544" v="1275" actId="1076"/>
        <pc:sldMkLst>
          <pc:docMk/>
          <pc:sldMk cId="2881493718" sldId="277"/>
        </pc:sldMkLst>
        <pc:spChg chg="add del mod">
          <ac:chgData name="Ксения Доронина" userId="d2ef57dc59a6fad2" providerId="LiveId" clId="{2BFFB5AB-7618-4D3D-A362-D9239E2F279B}" dt="2023-03-08T15:50:32.441" v="504"/>
          <ac:spMkLst>
            <pc:docMk/>
            <pc:sldMk cId="2881493718" sldId="277"/>
            <ac:spMk id="4" creationId="{47EB6FCD-DE49-CF5F-95E0-2627F208226B}"/>
          </ac:spMkLst>
        </pc:spChg>
        <pc:spChg chg="add mod">
          <ac:chgData name="Ксения Доронина" userId="d2ef57dc59a6fad2" providerId="LiveId" clId="{2BFFB5AB-7618-4D3D-A362-D9239E2F279B}" dt="2023-03-08T17:34:54.544" v="1275" actId="1076"/>
          <ac:spMkLst>
            <pc:docMk/>
            <pc:sldMk cId="2881493718" sldId="277"/>
            <ac:spMk id="7" creationId="{2E22C68F-1BC2-9E15-2CC6-B3E8C07396EC}"/>
          </ac:spMkLst>
        </pc:spChg>
        <pc:spChg chg="del mod">
          <ac:chgData name="Ксения Доронина" userId="d2ef57dc59a6fad2" providerId="LiveId" clId="{2BFFB5AB-7618-4D3D-A362-D9239E2F279B}" dt="2023-03-08T15:49:52.862" v="495" actId="478"/>
          <ac:spMkLst>
            <pc:docMk/>
            <pc:sldMk cId="2881493718" sldId="277"/>
            <ac:spMk id="19" creationId="{00000000-0000-0000-0000-000000000000}"/>
          </ac:spMkLst>
        </pc:spChg>
        <pc:spChg chg="mod">
          <ac:chgData name="Ксения Доронина" userId="d2ef57dc59a6fad2" providerId="LiveId" clId="{2BFFB5AB-7618-4D3D-A362-D9239E2F279B}" dt="2023-03-08T15:50:07.670" v="499" actId="20577"/>
          <ac:spMkLst>
            <pc:docMk/>
            <pc:sldMk cId="2881493718" sldId="277"/>
            <ac:spMk id="20" creationId="{00000000-0000-0000-0000-000000000000}"/>
          </ac:spMkLst>
        </pc:spChg>
        <pc:picChg chg="add del mod">
          <ac:chgData name="Ксения Доронина" userId="d2ef57dc59a6fad2" providerId="LiveId" clId="{2BFFB5AB-7618-4D3D-A362-D9239E2F279B}" dt="2023-03-08T15:51:53.151" v="521" actId="478"/>
          <ac:picMkLst>
            <pc:docMk/>
            <pc:sldMk cId="2881493718" sldId="277"/>
            <ac:picMk id="2" creationId="{00000000-0000-0000-0000-000000000000}"/>
          </ac:picMkLst>
        </pc:picChg>
        <pc:picChg chg="del">
          <ac:chgData name="Ксения Доронина" userId="d2ef57dc59a6fad2" providerId="LiveId" clId="{2BFFB5AB-7618-4D3D-A362-D9239E2F279B}" dt="2023-03-08T15:50:12.875" v="500" actId="478"/>
          <ac:picMkLst>
            <pc:docMk/>
            <pc:sldMk cId="2881493718" sldId="277"/>
            <ac:picMk id="5" creationId="{00000000-0000-0000-0000-000000000000}"/>
          </ac:picMkLst>
        </pc:picChg>
        <pc:picChg chg="add mod">
          <ac:chgData name="Ксения Доронина" userId="d2ef57dc59a6fad2" providerId="LiveId" clId="{2BFFB5AB-7618-4D3D-A362-D9239E2F279B}" dt="2023-03-08T17:34:04.876" v="1274" actId="14100"/>
          <ac:picMkLst>
            <pc:docMk/>
            <pc:sldMk cId="2881493718" sldId="277"/>
            <ac:picMk id="6" creationId="{A0B4CC5E-521C-6541-ACD2-06F6F7D02332}"/>
          </ac:picMkLst>
        </pc:picChg>
      </pc:sldChg>
      <pc:sldChg chg="delSp modSp mod modTransition setBg">
        <pc:chgData name="Ксения Доронина" userId="d2ef57dc59a6fad2" providerId="LiveId" clId="{2BFFB5AB-7618-4D3D-A362-D9239E2F279B}" dt="2023-03-08T17:26:19.252" v="1268"/>
        <pc:sldMkLst>
          <pc:docMk/>
          <pc:sldMk cId="1134854464" sldId="286"/>
        </pc:sldMkLst>
        <pc:spChg chg="mod">
          <ac:chgData name="Ксения Доронина" userId="d2ef57dc59a6fad2" providerId="LiveId" clId="{2BFFB5AB-7618-4D3D-A362-D9239E2F279B}" dt="2023-03-08T17:24:26.241" v="1266" actId="403"/>
          <ac:spMkLst>
            <pc:docMk/>
            <pc:sldMk cId="1134854464" sldId="286"/>
            <ac:spMk id="5" creationId="{00000000-0000-0000-0000-000000000000}"/>
          </ac:spMkLst>
        </pc:spChg>
        <pc:picChg chg="del">
          <ac:chgData name="Ксения Доронина" userId="d2ef57dc59a6fad2" providerId="LiveId" clId="{2BFFB5AB-7618-4D3D-A362-D9239E2F279B}" dt="2023-03-08T15:53:16.296" v="538" actId="478"/>
          <ac:picMkLst>
            <pc:docMk/>
            <pc:sldMk cId="1134854464" sldId="286"/>
            <ac:picMk id="9218" creationId="{00000000-0000-0000-0000-000000000000}"/>
          </ac:picMkLst>
        </pc:picChg>
      </pc:sldChg>
      <pc:sldChg chg="addSp delSp modSp mod modTransition modAnim">
        <pc:chgData name="Ксения Доронина" userId="d2ef57dc59a6fad2" providerId="LiveId" clId="{2BFFB5AB-7618-4D3D-A362-D9239E2F279B}" dt="2023-03-08T17:26:19.252" v="1268"/>
        <pc:sldMkLst>
          <pc:docMk/>
          <pc:sldMk cId="4216543420" sldId="287"/>
        </pc:sldMkLst>
        <pc:spChg chg="add mod">
          <ac:chgData name="Ксения Доронина" userId="d2ef57dc59a6fad2" providerId="LiveId" clId="{2BFFB5AB-7618-4D3D-A362-D9239E2F279B}" dt="2023-03-08T16:29:37.564" v="947" actId="403"/>
          <ac:spMkLst>
            <pc:docMk/>
            <pc:sldMk cId="4216543420" sldId="287"/>
            <ac:spMk id="3" creationId="{8C3F951D-6DC1-0328-7E2F-10A4D76AACA7}"/>
          </ac:spMkLst>
        </pc:spChg>
        <pc:spChg chg="mod">
          <ac:chgData name="Ксения Доронина" userId="d2ef57dc59a6fad2" providerId="LiveId" clId="{2BFFB5AB-7618-4D3D-A362-D9239E2F279B}" dt="2023-03-08T16:27:45.957" v="920" actId="2711"/>
          <ac:spMkLst>
            <pc:docMk/>
            <pc:sldMk cId="4216543420" sldId="287"/>
            <ac:spMk id="5" creationId="{00000000-0000-0000-0000-000000000000}"/>
          </ac:spMkLst>
        </pc:spChg>
        <pc:spChg chg="mod">
          <ac:chgData name="Ксения Доронина" userId="d2ef57dc59a6fad2" providerId="LiveId" clId="{2BFFB5AB-7618-4D3D-A362-D9239E2F279B}" dt="2023-03-08T16:29:45.212" v="949" actId="255"/>
          <ac:spMkLst>
            <pc:docMk/>
            <pc:sldMk cId="4216543420" sldId="287"/>
            <ac:spMk id="7" creationId="{00000000-0000-0000-0000-000000000000}"/>
          </ac:spMkLst>
        </pc:spChg>
        <pc:picChg chg="mod">
          <ac:chgData name="Ксения Доронина" userId="d2ef57dc59a6fad2" providerId="LiveId" clId="{2BFFB5AB-7618-4D3D-A362-D9239E2F279B}" dt="2023-03-08T16:29:01.838" v="937" actId="1076"/>
          <ac:picMkLst>
            <pc:docMk/>
            <pc:sldMk cId="4216543420" sldId="287"/>
            <ac:picMk id="12" creationId="{00000000-0000-0000-0000-000000000000}"/>
          </ac:picMkLst>
        </pc:picChg>
        <pc:picChg chg="del">
          <ac:chgData name="Ксения Доронина" userId="d2ef57dc59a6fad2" providerId="LiveId" clId="{2BFFB5AB-7618-4D3D-A362-D9239E2F279B}" dt="2023-03-08T15:52:39.449" v="529" actId="478"/>
          <ac:picMkLst>
            <pc:docMk/>
            <pc:sldMk cId="4216543420" sldId="287"/>
            <ac:picMk id="7170" creationId="{00000000-0000-0000-0000-000000000000}"/>
          </ac:picMkLst>
        </pc:picChg>
      </pc:sldChg>
      <pc:sldChg chg="addSp delSp modSp new mod modTransition setBg modClrScheme modAnim chgLayout">
        <pc:chgData name="Ксения Доронина" userId="d2ef57dc59a6fad2" providerId="LiveId" clId="{2BFFB5AB-7618-4D3D-A362-D9239E2F279B}" dt="2023-03-08T17:26:19.252" v="1268"/>
        <pc:sldMkLst>
          <pc:docMk/>
          <pc:sldMk cId="3510836940" sldId="288"/>
        </pc:sldMkLst>
        <pc:spChg chg="del mod ord">
          <ac:chgData name="Ксения Доронина" userId="d2ef57dc59a6fad2" providerId="LiveId" clId="{2BFFB5AB-7618-4D3D-A362-D9239E2F279B}" dt="2023-03-08T15:08:14.073" v="124" actId="700"/>
          <ac:spMkLst>
            <pc:docMk/>
            <pc:sldMk cId="3510836940" sldId="288"/>
            <ac:spMk id="2" creationId="{7FE6F944-8FF0-564B-1125-50762C14DD48}"/>
          </ac:spMkLst>
        </pc:spChg>
        <pc:spChg chg="del">
          <ac:chgData name="Ксения Доронина" userId="d2ef57dc59a6fad2" providerId="LiveId" clId="{2BFFB5AB-7618-4D3D-A362-D9239E2F279B}" dt="2023-03-08T15:08:14.073" v="124" actId="700"/>
          <ac:spMkLst>
            <pc:docMk/>
            <pc:sldMk cId="3510836940" sldId="288"/>
            <ac:spMk id="3" creationId="{6C37669A-169F-D747-7A55-66CB451323AC}"/>
          </ac:spMkLst>
        </pc:spChg>
        <pc:spChg chg="del mod ord">
          <ac:chgData name="Ксения Доронина" userId="d2ef57dc59a6fad2" providerId="LiveId" clId="{2BFFB5AB-7618-4D3D-A362-D9239E2F279B}" dt="2023-03-08T15:08:14.073" v="124" actId="700"/>
          <ac:spMkLst>
            <pc:docMk/>
            <pc:sldMk cId="3510836940" sldId="288"/>
            <ac:spMk id="4" creationId="{44804506-D0FE-7AEA-F9F7-1B0C3759E360}"/>
          </ac:spMkLst>
        </pc:spChg>
        <pc:spChg chg="del">
          <ac:chgData name="Ксения Доронина" userId="d2ef57dc59a6fad2" providerId="LiveId" clId="{2BFFB5AB-7618-4D3D-A362-D9239E2F279B}" dt="2023-03-08T15:08:14.073" v="124" actId="700"/>
          <ac:spMkLst>
            <pc:docMk/>
            <pc:sldMk cId="3510836940" sldId="288"/>
            <ac:spMk id="5" creationId="{BA52D255-6861-B98F-BC8A-3ACD73379664}"/>
          </ac:spMkLst>
        </pc:spChg>
        <pc:spChg chg="del">
          <ac:chgData name="Ксения Доронина" userId="d2ef57dc59a6fad2" providerId="LiveId" clId="{2BFFB5AB-7618-4D3D-A362-D9239E2F279B}" dt="2023-03-08T15:08:14.073" v="124" actId="700"/>
          <ac:spMkLst>
            <pc:docMk/>
            <pc:sldMk cId="3510836940" sldId="288"/>
            <ac:spMk id="6" creationId="{A0146427-72A8-742F-3B21-9C3ECC2155AA}"/>
          </ac:spMkLst>
        </pc:spChg>
        <pc:spChg chg="add del mod ord">
          <ac:chgData name="Ксения Доронина" userId="d2ef57dc59a6fad2" providerId="LiveId" clId="{2BFFB5AB-7618-4D3D-A362-D9239E2F279B}" dt="2023-03-08T15:53:57.945" v="545" actId="478"/>
          <ac:spMkLst>
            <pc:docMk/>
            <pc:sldMk cId="3510836940" sldId="288"/>
            <ac:spMk id="7" creationId="{3E84E2D1-C05B-EA7B-9A51-6FF43D5B36A4}"/>
          </ac:spMkLst>
        </pc:spChg>
        <pc:spChg chg="add del mod ord">
          <ac:chgData name="Ксения Доронина" userId="d2ef57dc59a6fad2" providerId="LiveId" clId="{2BFFB5AB-7618-4D3D-A362-D9239E2F279B}" dt="2023-03-08T15:10:47.914" v="130" actId="478"/>
          <ac:spMkLst>
            <pc:docMk/>
            <pc:sldMk cId="3510836940" sldId="288"/>
            <ac:spMk id="8" creationId="{7A90BC40-D619-7430-D79D-31BBB6D7490E}"/>
          </ac:spMkLst>
        </pc:spChg>
        <pc:spChg chg="add del mod">
          <ac:chgData name="Ксения Доронина" userId="d2ef57dc59a6fad2" providerId="LiveId" clId="{2BFFB5AB-7618-4D3D-A362-D9239E2F279B}" dt="2023-03-08T15:56:44.721" v="574" actId="478"/>
          <ac:spMkLst>
            <pc:docMk/>
            <pc:sldMk cId="3510836940" sldId="288"/>
            <ac:spMk id="9" creationId="{F8CA80DE-A5AA-C476-55B4-07DD459BFE24}"/>
          </ac:spMkLst>
        </pc:spChg>
        <pc:spChg chg="add del mod">
          <ac:chgData name="Ксения Доронина" userId="d2ef57dc59a6fad2" providerId="LiveId" clId="{2BFFB5AB-7618-4D3D-A362-D9239E2F279B}" dt="2023-03-08T15:50:41.659" v="506" actId="21"/>
          <ac:spMkLst>
            <pc:docMk/>
            <pc:sldMk cId="3510836940" sldId="288"/>
            <ac:spMk id="10" creationId="{E3EDD2EB-FAFA-55C8-0A31-D9AC21799CBE}"/>
          </ac:spMkLst>
        </pc:spChg>
        <pc:spChg chg="mod">
          <ac:chgData name="Ксения Доронина" userId="d2ef57dc59a6fad2" providerId="LiveId" clId="{2BFFB5AB-7618-4D3D-A362-D9239E2F279B}" dt="2023-03-08T15:16:17.814" v="233"/>
          <ac:spMkLst>
            <pc:docMk/>
            <pc:sldMk cId="3510836940" sldId="288"/>
            <ac:spMk id="13" creationId="{1C9A8DE9-5B89-FE0A-53D2-B50DF4119A86}"/>
          </ac:spMkLst>
        </pc:spChg>
        <pc:spChg chg="mod">
          <ac:chgData name="Ксения Доронина" userId="d2ef57dc59a6fad2" providerId="LiveId" clId="{2BFFB5AB-7618-4D3D-A362-D9239E2F279B}" dt="2023-03-08T15:16:17.814" v="233"/>
          <ac:spMkLst>
            <pc:docMk/>
            <pc:sldMk cId="3510836940" sldId="288"/>
            <ac:spMk id="15" creationId="{6DD5A36D-E67E-3E5A-795A-D43B7EC515A1}"/>
          </ac:spMkLst>
        </pc:spChg>
        <pc:spChg chg="mod">
          <ac:chgData name="Ксения Доронина" userId="d2ef57dc59a6fad2" providerId="LiveId" clId="{2BFFB5AB-7618-4D3D-A362-D9239E2F279B}" dt="2023-03-08T15:16:26.476" v="236"/>
          <ac:spMkLst>
            <pc:docMk/>
            <pc:sldMk cId="3510836940" sldId="288"/>
            <ac:spMk id="18" creationId="{8EEEE3DA-D52B-87E5-7E6A-4322D32A8485}"/>
          </ac:spMkLst>
        </pc:spChg>
        <pc:spChg chg="mod">
          <ac:chgData name="Ксения Доронина" userId="d2ef57dc59a6fad2" providerId="LiveId" clId="{2BFFB5AB-7618-4D3D-A362-D9239E2F279B}" dt="2023-03-08T15:16:26.476" v="236"/>
          <ac:spMkLst>
            <pc:docMk/>
            <pc:sldMk cId="3510836940" sldId="288"/>
            <ac:spMk id="20" creationId="{064B9C91-3FD0-70A8-B7F5-CBDF6F150A0C}"/>
          </ac:spMkLst>
        </pc:spChg>
        <pc:spChg chg="mod">
          <ac:chgData name="Ксения Доронина" userId="d2ef57dc59a6fad2" providerId="LiveId" clId="{2BFFB5AB-7618-4D3D-A362-D9239E2F279B}" dt="2023-03-08T15:16:38.808" v="241"/>
          <ac:spMkLst>
            <pc:docMk/>
            <pc:sldMk cId="3510836940" sldId="288"/>
            <ac:spMk id="23" creationId="{BECD246F-2AEE-A47F-2029-8B3E2AAB554F}"/>
          </ac:spMkLst>
        </pc:spChg>
        <pc:spChg chg="mod">
          <ac:chgData name="Ксения Доронина" userId="d2ef57dc59a6fad2" providerId="LiveId" clId="{2BFFB5AB-7618-4D3D-A362-D9239E2F279B}" dt="2023-03-08T15:16:38.808" v="241"/>
          <ac:spMkLst>
            <pc:docMk/>
            <pc:sldMk cId="3510836940" sldId="288"/>
            <ac:spMk id="25" creationId="{54313D66-37E8-AE6B-B757-1DB6709879A1}"/>
          </ac:spMkLst>
        </pc:spChg>
        <pc:spChg chg="mod">
          <ac:chgData name="Ксения Доронина" userId="d2ef57dc59a6fad2" providerId="LiveId" clId="{2BFFB5AB-7618-4D3D-A362-D9239E2F279B}" dt="2023-03-08T15:16:48.316" v="244"/>
          <ac:spMkLst>
            <pc:docMk/>
            <pc:sldMk cId="3510836940" sldId="288"/>
            <ac:spMk id="28" creationId="{9CBFD848-A7B3-CB5F-F64E-F4655635716E}"/>
          </ac:spMkLst>
        </pc:spChg>
        <pc:spChg chg="mod">
          <ac:chgData name="Ксения Доронина" userId="d2ef57dc59a6fad2" providerId="LiveId" clId="{2BFFB5AB-7618-4D3D-A362-D9239E2F279B}" dt="2023-03-08T15:16:48.316" v="244"/>
          <ac:spMkLst>
            <pc:docMk/>
            <pc:sldMk cId="3510836940" sldId="288"/>
            <ac:spMk id="30" creationId="{8478B33D-B3FA-3546-B8AA-516CD4D02C71}"/>
          </ac:spMkLst>
        </pc:spChg>
        <pc:spChg chg="mod">
          <ac:chgData name="Ксения Доронина" userId="d2ef57dc59a6fad2" providerId="LiveId" clId="{2BFFB5AB-7618-4D3D-A362-D9239E2F279B}" dt="2023-03-08T15:17:00.395" v="246"/>
          <ac:spMkLst>
            <pc:docMk/>
            <pc:sldMk cId="3510836940" sldId="288"/>
            <ac:spMk id="33" creationId="{A80EC2D9-EA05-E1C4-2478-837DB5D6BCF8}"/>
          </ac:spMkLst>
        </pc:spChg>
        <pc:spChg chg="mod">
          <ac:chgData name="Ксения Доронина" userId="d2ef57dc59a6fad2" providerId="LiveId" clId="{2BFFB5AB-7618-4D3D-A362-D9239E2F279B}" dt="2023-03-08T15:17:00.395" v="246"/>
          <ac:spMkLst>
            <pc:docMk/>
            <pc:sldMk cId="3510836940" sldId="288"/>
            <ac:spMk id="35" creationId="{448F6F2F-C056-62CB-AADE-D77750938A5A}"/>
          </ac:spMkLst>
        </pc:spChg>
        <pc:spChg chg="add del">
          <ac:chgData name="Ксения Доронина" userId="d2ef57dc59a6fad2" providerId="LiveId" clId="{2BFFB5AB-7618-4D3D-A362-D9239E2F279B}" dt="2023-03-08T15:31:25.514" v="343"/>
          <ac:spMkLst>
            <pc:docMk/>
            <pc:sldMk cId="3510836940" sldId="288"/>
            <ac:spMk id="36" creationId="{31BBF454-2ACF-CB39-9D89-9C15731EE1B2}"/>
          </ac:spMkLst>
        </pc:spChg>
        <pc:spChg chg="mod">
          <ac:chgData name="Ксения Доронина" userId="d2ef57dc59a6fad2" providerId="LiveId" clId="{2BFFB5AB-7618-4D3D-A362-D9239E2F279B}" dt="2023-03-08T15:38:09.960" v="378"/>
          <ac:spMkLst>
            <pc:docMk/>
            <pc:sldMk cId="3510836940" sldId="288"/>
            <ac:spMk id="43" creationId="{568584EE-A672-3384-8664-D12E03C5948A}"/>
          </ac:spMkLst>
        </pc:spChg>
        <pc:spChg chg="mod">
          <ac:chgData name="Ксения Доронина" userId="d2ef57dc59a6fad2" providerId="LiveId" clId="{2BFFB5AB-7618-4D3D-A362-D9239E2F279B}" dt="2023-03-08T15:38:09.960" v="378"/>
          <ac:spMkLst>
            <pc:docMk/>
            <pc:sldMk cId="3510836940" sldId="288"/>
            <ac:spMk id="45" creationId="{8F5A8527-D61C-89BF-CCCE-ECCDD107A7A4}"/>
          </ac:spMkLst>
        </pc:spChg>
        <pc:spChg chg="add del mod">
          <ac:chgData name="Ксения Доронина" userId="d2ef57dc59a6fad2" providerId="LiveId" clId="{2BFFB5AB-7618-4D3D-A362-D9239E2F279B}" dt="2023-03-08T15:54:00.824" v="547" actId="478"/>
          <ac:spMkLst>
            <pc:docMk/>
            <pc:sldMk cId="3510836940" sldId="288"/>
            <ac:spMk id="56" creationId="{82C8DBF4-9B0E-25F3-BB4C-7D7AE58043F9}"/>
          </ac:spMkLst>
        </pc:spChg>
        <pc:spChg chg="mod">
          <ac:chgData name="Ксения Доронина" userId="d2ef57dc59a6fad2" providerId="LiveId" clId="{2BFFB5AB-7618-4D3D-A362-D9239E2F279B}" dt="2023-03-08T15:55:44.445" v="562"/>
          <ac:spMkLst>
            <pc:docMk/>
            <pc:sldMk cId="3510836940" sldId="288"/>
            <ac:spMk id="59" creationId="{DCEC9B17-D291-0E26-E828-C432BB5F65BF}"/>
          </ac:spMkLst>
        </pc:spChg>
        <pc:spChg chg="mod">
          <ac:chgData name="Ксения Доронина" userId="d2ef57dc59a6fad2" providerId="LiveId" clId="{2BFFB5AB-7618-4D3D-A362-D9239E2F279B}" dt="2023-03-08T15:55:44.445" v="562"/>
          <ac:spMkLst>
            <pc:docMk/>
            <pc:sldMk cId="3510836940" sldId="288"/>
            <ac:spMk id="61" creationId="{28AB729D-8944-A00D-09C3-E5417207A534}"/>
          </ac:spMkLst>
        </pc:spChg>
        <pc:spChg chg="mod">
          <ac:chgData name="Ксения Доронина" userId="d2ef57dc59a6fad2" providerId="LiveId" clId="{2BFFB5AB-7618-4D3D-A362-D9239E2F279B}" dt="2023-03-08T15:56:51.278" v="575"/>
          <ac:spMkLst>
            <pc:docMk/>
            <pc:sldMk cId="3510836940" sldId="288"/>
            <ac:spMk id="66" creationId="{CD469B28-F1B5-2615-6065-69F0B67B0CEE}"/>
          </ac:spMkLst>
        </pc:spChg>
        <pc:spChg chg="mod">
          <ac:chgData name="Ксения Доронина" userId="d2ef57dc59a6fad2" providerId="LiveId" clId="{2BFFB5AB-7618-4D3D-A362-D9239E2F279B}" dt="2023-03-08T15:56:51.278" v="575"/>
          <ac:spMkLst>
            <pc:docMk/>
            <pc:sldMk cId="3510836940" sldId="288"/>
            <ac:spMk id="68" creationId="{C564AEF3-9FC4-C2C3-D7FE-72390B0E9938}"/>
          </ac:spMkLst>
        </pc:spChg>
        <pc:spChg chg="mod">
          <ac:chgData name="Ксения Доронина" userId="d2ef57dc59a6fad2" providerId="LiveId" clId="{2BFFB5AB-7618-4D3D-A362-D9239E2F279B}" dt="2023-03-08T16:02:35.629" v="592"/>
          <ac:spMkLst>
            <pc:docMk/>
            <pc:sldMk cId="3510836940" sldId="288"/>
            <ac:spMk id="73" creationId="{E45F274F-AA7C-0961-3210-F72A7EAB23A6}"/>
          </ac:spMkLst>
        </pc:spChg>
        <pc:spChg chg="mod">
          <ac:chgData name="Ксения Доронина" userId="d2ef57dc59a6fad2" providerId="LiveId" clId="{2BFFB5AB-7618-4D3D-A362-D9239E2F279B}" dt="2023-03-08T16:02:35.629" v="592"/>
          <ac:spMkLst>
            <pc:docMk/>
            <pc:sldMk cId="3510836940" sldId="288"/>
            <ac:spMk id="75" creationId="{D31E38E9-F53A-F625-7F46-ABB0D30D9C70}"/>
          </ac:spMkLst>
        </pc:spChg>
        <pc:spChg chg="mod">
          <ac:chgData name="Ксения Доронина" userId="d2ef57dc59a6fad2" providerId="LiveId" clId="{2BFFB5AB-7618-4D3D-A362-D9239E2F279B}" dt="2023-03-08T16:04:02.703" v="612"/>
          <ac:spMkLst>
            <pc:docMk/>
            <pc:sldMk cId="3510836940" sldId="288"/>
            <ac:spMk id="80" creationId="{830FF44A-E02B-08E4-9E25-11C9E95AE581}"/>
          </ac:spMkLst>
        </pc:spChg>
        <pc:spChg chg="mod">
          <ac:chgData name="Ксения Доронина" userId="d2ef57dc59a6fad2" providerId="LiveId" clId="{2BFFB5AB-7618-4D3D-A362-D9239E2F279B}" dt="2023-03-08T16:04:02.703" v="612"/>
          <ac:spMkLst>
            <pc:docMk/>
            <pc:sldMk cId="3510836940" sldId="288"/>
            <ac:spMk id="82" creationId="{F57BBD71-66A1-D14B-2C98-F75585A4C1F4}"/>
          </ac:spMkLst>
        </pc:spChg>
        <pc:spChg chg="mod">
          <ac:chgData name="Ксения Доронина" userId="d2ef57dc59a6fad2" providerId="LiveId" clId="{2BFFB5AB-7618-4D3D-A362-D9239E2F279B}" dt="2023-03-08T16:05:45.013" v="639"/>
          <ac:spMkLst>
            <pc:docMk/>
            <pc:sldMk cId="3510836940" sldId="288"/>
            <ac:spMk id="87" creationId="{919D401B-9AC6-7B8A-6475-08BEFE46509D}"/>
          </ac:spMkLst>
        </pc:spChg>
        <pc:spChg chg="mod">
          <ac:chgData name="Ксения Доронина" userId="d2ef57dc59a6fad2" providerId="LiveId" clId="{2BFFB5AB-7618-4D3D-A362-D9239E2F279B}" dt="2023-03-08T16:05:45.013" v="639"/>
          <ac:spMkLst>
            <pc:docMk/>
            <pc:sldMk cId="3510836940" sldId="288"/>
            <ac:spMk id="89" creationId="{D3251AF0-EABE-82F4-A8F7-CFD88B6B26BF}"/>
          </ac:spMkLst>
        </pc:spChg>
        <pc:spChg chg="mod">
          <ac:chgData name="Ксения Доронина" userId="d2ef57dc59a6fad2" providerId="LiveId" clId="{2BFFB5AB-7618-4D3D-A362-D9239E2F279B}" dt="2023-03-08T16:09:00.335" v="690"/>
          <ac:spMkLst>
            <pc:docMk/>
            <pc:sldMk cId="3510836940" sldId="288"/>
            <ac:spMk id="96" creationId="{BFEED593-72AC-C6F0-C6E9-ED0BD64B0EC2}"/>
          </ac:spMkLst>
        </pc:spChg>
        <pc:spChg chg="mod">
          <ac:chgData name="Ксения Доронина" userId="d2ef57dc59a6fad2" providerId="LiveId" clId="{2BFFB5AB-7618-4D3D-A362-D9239E2F279B}" dt="2023-03-08T16:09:00.335" v="690"/>
          <ac:spMkLst>
            <pc:docMk/>
            <pc:sldMk cId="3510836940" sldId="288"/>
            <ac:spMk id="98" creationId="{504610DA-387E-15F8-0D9B-DFFCE312857A}"/>
          </ac:spMkLst>
        </pc:spChg>
        <pc:grpChg chg="add del mod">
          <ac:chgData name="Ксения Доронина" userId="d2ef57dc59a6fad2" providerId="LiveId" clId="{2BFFB5AB-7618-4D3D-A362-D9239E2F279B}" dt="2023-03-08T15:16:35.399" v="240" actId="478"/>
          <ac:grpSpMkLst>
            <pc:docMk/>
            <pc:sldMk cId="3510836940" sldId="288"/>
            <ac:grpSpMk id="11" creationId="{F98AEC79-9DD2-35F7-9D6F-47428B15662A}"/>
          </ac:grpSpMkLst>
        </pc:grpChg>
        <pc:grpChg chg="add mod">
          <ac:chgData name="Ксения Доронина" userId="d2ef57dc59a6fad2" providerId="LiveId" clId="{2BFFB5AB-7618-4D3D-A362-D9239E2F279B}" dt="2023-03-08T15:55:29.221" v="558" actId="1076"/>
          <ac:grpSpMkLst>
            <pc:docMk/>
            <pc:sldMk cId="3510836940" sldId="288"/>
            <ac:grpSpMk id="16" creationId="{93074E34-EA27-D4DF-32C8-79F68CB47774}"/>
          </ac:grpSpMkLst>
        </pc:grpChg>
        <pc:grpChg chg="add mod">
          <ac:chgData name="Ксения Доронина" userId="d2ef57dc59a6fad2" providerId="LiveId" clId="{2BFFB5AB-7618-4D3D-A362-D9239E2F279B}" dt="2023-03-08T15:55:32.943" v="560" actId="1076"/>
          <ac:grpSpMkLst>
            <pc:docMk/>
            <pc:sldMk cId="3510836940" sldId="288"/>
            <ac:grpSpMk id="21" creationId="{0E743269-6849-2575-67E0-0E8A68D2BA82}"/>
          </ac:grpSpMkLst>
        </pc:grpChg>
        <pc:grpChg chg="add mod">
          <ac:chgData name="Ксения Доронина" userId="d2ef57dc59a6fad2" providerId="LiveId" clId="{2BFFB5AB-7618-4D3D-A362-D9239E2F279B}" dt="2023-03-08T15:55:18.176" v="553" actId="688"/>
          <ac:grpSpMkLst>
            <pc:docMk/>
            <pc:sldMk cId="3510836940" sldId="288"/>
            <ac:grpSpMk id="26" creationId="{28010B2D-AC65-9250-6CAB-3AEFC994EE82}"/>
          </ac:grpSpMkLst>
        </pc:grpChg>
        <pc:grpChg chg="add mod">
          <ac:chgData name="Ксения Доронина" userId="d2ef57dc59a6fad2" providerId="LiveId" clId="{2BFFB5AB-7618-4D3D-A362-D9239E2F279B}" dt="2023-03-08T15:44:23.687" v="437" actId="1076"/>
          <ac:grpSpMkLst>
            <pc:docMk/>
            <pc:sldMk cId="3510836940" sldId="288"/>
            <ac:grpSpMk id="31" creationId="{A23E0E81-74FD-5BEF-C6AD-542B6B531354}"/>
          </ac:grpSpMkLst>
        </pc:grpChg>
        <pc:grpChg chg="add mod">
          <ac:chgData name="Ксения Доронина" userId="d2ef57dc59a6fad2" providerId="LiveId" clId="{2BFFB5AB-7618-4D3D-A362-D9239E2F279B}" dt="2023-03-08T15:44:58.308" v="445" actId="1076"/>
          <ac:grpSpMkLst>
            <pc:docMk/>
            <pc:sldMk cId="3510836940" sldId="288"/>
            <ac:grpSpMk id="41" creationId="{DFA747CE-41A8-039D-F0C0-A1854789FFAF}"/>
          </ac:grpSpMkLst>
        </pc:grpChg>
        <pc:grpChg chg="add mod">
          <ac:chgData name="Ксения Доронина" userId="d2ef57dc59a6fad2" providerId="LiveId" clId="{2BFFB5AB-7618-4D3D-A362-D9239E2F279B}" dt="2023-03-08T16:44:04.880" v="1109" actId="1076"/>
          <ac:grpSpMkLst>
            <pc:docMk/>
            <pc:sldMk cId="3510836940" sldId="288"/>
            <ac:grpSpMk id="57" creationId="{4E3EA8C8-3827-9B6A-D0E9-3CA8C814F9E0}"/>
          </ac:grpSpMkLst>
        </pc:grpChg>
        <pc:grpChg chg="add mod">
          <ac:chgData name="Ксения Доронина" userId="d2ef57dc59a6fad2" providerId="LiveId" clId="{2BFFB5AB-7618-4D3D-A362-D9239E2F279B}" dt="2023-03-08T16:44:24.034" v="1114" actId="1076"/>
          <ac:grpSpMkLst>
            <pc:docMk/>
            <pc:sldMk cId="3510836940" sldId="288"/>
            <ac:grpSpMk id="64" creationId="{2921A0D9-B49F-16BF-E4EB-4ED9EB316595}"/>
          </ac:grpSpMkLst>
        </pc:grpChg>
        <pc:grpChg chg="add mod">
          <ac:chgData name="Ксения Доронина" userId="d2ef57dc59a6fad2" providerId="LiveId" clId="{2BFFB5AB-7618-4D3D-A362-D9239E2F279B}" dt="2023-03-08T16:04:13.579" v="617" actId="1076"/>
          <ac:grpSpMkLst>
            <pc:docMk/>
            <pc:sldMk cId="3510836940" sldId="288"/>
            <ac:grpSpMk id="71" creationId="{CFA490BB-B2BC-CF84-6D61-72467F98F18D}"/>
          </ac:grpSpMkLst>
        </pc:grpChg>
        <pc:grpChg chg="add mod">
          <ac:chgData name="Ксения Доронина" userId="d2ef57dc59a6fad2" providerId="LiveId" clId="{2BFFB5AB-7618-4D3D-A362-D9239E2F279B}" dt="2023-03-08T16:05:41.752" v="638" actId="688"/>
          <ac:grpSpMkLst>
            <pc:docMk/>
            <pc:sldMk cId="3510836940" sldId="288"/>
            <ac:grpSpMk id="78" creationId="{92999058-4B5A-D3A8-D620-DE570BAFD410}"/>
          </ac:grpSpMkLst>
        </pc:grpChg>
        <pc:grpChg chg="add mod">
          <ac:chgData name="Ксения Доронина" userId="d2ef57dc59a6fad2" providerId="LiveId" clId="{2BFFB5AB-7618-4D3D-A362-D9239E2F279B}" dt="2023-03-08T16:08:56.782" v="689" actId="1076"/>
          <ac:grpSpMkLst>
            <pc:docMk/>
            <pc:sldMk cId="3510836940" sldId="288"/>
            <ac:grpSpMk id="85" creationId="{1DBCD108-F6F9-9236-8642-58D28EF86A89}"/>
          </ac:grpSpMkLst>
        </pc:grpChg>
        <pc:grpChg chg="add mod">
          <ac:chgData name="Ксения Доронина" userId="d2ef57dc59a6fad2" providerId="LiveId" clId="{2BFFB5AB-7618-4D3D-A362-D9239E2F279B}" dt="2023-03-08T16:45:15.375" v="1124" actId="688"/>
          <ac:grpSpMkLst>
            <pc:docMk/>
            <pc:sldMk cId="3510836940" sldId="288"/>
            <ac:grpSpMk id="94" creationId="{43DF1433-277F-EF4A-DAC3-E2DBFD3D4B34}"/>
          </ac:grpSpMkLst>
        </pc:grpChg>
        <pc:picChg chg="mod">
          <ac:chgData name="Ксения Доронина" userId="d2ef57dc59a6fad2" providerId="LiveId" clId="{2BFFB5AB-7618-4D3D-A362-D9239E2F279B}" dt="2023-03-08T15:16:17.814" v="233"/>
          <ac:picMkLst>
            <pc:docMk/>
            <pc:sldMk cId="3510836940" sldId="288"/>
            <ac:picMk id="12" creationId="{BAA304EF-C386-3544-2874-54758280D2E7}"/>
          </ac:picMkLst>
        </pc:picChg>
        <pc:picChg chg="mod">
          <ac:chgData name="Ксения Доронина" userId="d2ef57dc59a6fad2" providerId="LiveId" clId="{2BFFB5AB-7618-4D3D-A362-D9239E2F279B}" dt="2023-03-08T15:16:17.814" v="233"/>
          <ac:picMkLst>
            <pc:docMk/>
            <pc:sldMk cId="3510836940" sldId="288"/>
            <ac:picMk id="14" creationId="{A3FF8A12-21ED-C4A7-44DE-7F036BE40BF0}"/>
          </ac:picMkLst>
        </pc:picChg>
        <pc:picChg chg="mod">
          <ac:chgData name="Ксения Доронина" userId="d2ef57dc59a6fad2" providerId="LiveId" clId="{2BFFB5AB-7618-4D3D-A362-D9239E2F279B}" dt="2023-03-08T15:16:26.476" v="236"/>
          <ac:picMkLst>
            <pc:docMk/>
            <pc:sldMk cId="3510836940" sldId="288"/>
            <ac:picMk id="17" creationId="{D3ED5636-7B0B-BF6C-134F-DB20268463DA}"/>
          </ac:picMkLst>
        </pc:picChg>
        <pc:picChg chg="mod">
          <ac:chgData name="Ксения Доронина" userId="d2ef57dc59a6fad2" providerId="LiveId" clId="{2BFFB5AB-7618-4D3D-A362-D9239E2F279B}" dt="2023-03-08T15:16:26.476" v="236"/>
          <ac:picMkLst>
            <pc:docMk/>
            <pc:sldMk cId="3510836940" sldId="288"/>
            <ac:picMk id="19" creationId="{F7FD6390-8DC1-3899-1A7F-48853B02C72F}"/>
          </ac:picMkLst>
        </pc:picChg>
        <pc:picChg chg="mod">
          <ac:chgData name="Ксения Доронина" userId="d2ef57dc59a6fad2" providerId="LiveId" clId="{2BFFB5AB-7618-4D3D-A362-D9239E2F279B}" dt="2023-03-08T15:16:38.808" v="241"/>
          <ac:picMkLst>
            <pc:docMk/>
            <pc:sldMk cId="3510836940" sldId="288"/>
            <ac:picMk id="22" creationId="{957FC9E0-ACD9-1C55-5767-0263221ADC58}"/>
          </ac:picMkLst>
        </pc:picChg>
        <pc:picChg chg="mod">
          <ac:chgData name="Ксения Доронина" userId="d2ef57dc59a6fad2" providerId="LiveId" clId="{2BFFB5AB-7618-4D3D-A362-D9239E2F279B}" dt="2023-03-08T15:16:38.808" v="241"/>
          <ac:picMkLst>
            <pc:docMk/>
            <pc:sldMk cId="3510836940" sldId="288"/>
            <ac:picMk id="24" creationId="{EFF659C8-C47D-0FE8-673C-1D3580584C7C}"/>
          </ac:picMkLst>
        </pc:picChg>
        <pc:picChg chg="mod">
          <ac:chgData name="Ксения Доронина" userId="d2ef57dc59a6fad2" providerId="LiveId" clId="{2BFFB5AB-7618-4D3D-A362-D9239E2F279B}" dt="2023-03-08T15:16:48.316" v="244"/>
          <ac:picMkLst>
            <pc:docMk/>
            <pc:sldMk cId="3510836940" sldId="288"/>
            <ac:picMk id="27" creationId="{192DA6D1-9854-9B8F-E2BC-8D8669068821}"/>
          </ac:picMkLst>
        </pc:picChg>
        <pc:picChg chg="mod">
          <ac:chgData name="Ксения Доронина" userId="d2ef57dc59a6fad2" providerId="LiveId" clId="{2BFFB5AB-7618-4D3D-A362-D9239E2F279B}" dt="2023-03-08T15:16:48.316" v="244"/>
          <ac:picMkLst>
            <pc:docMk/>
            <pc:sldMk cId="3510836940" sldId="288"/>
            <ac:picMk id="29" creationId="{9BBE0016-3538-F729-3AC1-62F87903AA40}"/>
          </ac:picMkLst>
        </pc:picChg>
        <pc:picChg chg="mod">
          <ac:chgData name="Ксения Доронина" userId="d2ef57dc59a6fad2" providerId="LiveId" clId="{2BFFB5AB-7618-4D3D-A362-D9239E2F279B}" dt="2023-03-08T15:17:00.395" v="246"/>
          <ac:picMkLst>
            <pc:docMk/>
            <pc:sldMk cId="3510836940" sldId="288"/>
            <ac:picMk id="32" creationId="{BCEAD1B2-8163-8044-35A8-2E6B7DA7B207}"/>
          </ac:picMkLst>
        </pc:picChg>
        <pc:picChg chg="mod">
          <ac:chgData name="Ксения Доронина" userId="d2ef57dc59a6fad2" providerId="LiveId" clId="{2BFFB5AB-7618-4D3D-A362-D9239E2F279B}" dt="2023-03-08T15:17:00.395" v="246"/>
          <ac:picMkLst>
            <pc:docMk/>
            <pc:sldMk cId="3510836940" sldId="288"/>
            <ac:picMk id="34" creationId="{50ED8B58-7101-7B69-87F9-36F2CC35EAF7}"/>
          </ac:picMkLst>
        </pc:picChg>
        <pc:picChg chg="add del mod">
          <ac:chgData name="Ксения Доронина" userId="d2ef57dc59a6fad2" providerId="LiveId" clId="{2BFFB5AB-7618-4D3D-A362-D9239E2F279B}" dt="2023-03-08T15:50:26.875" v="503" actId="21"/>
          <ac:picMkLst>
            <pc:docMk/>
            <pc:sldMk cId="3510836940" sldId="288"/>
            <ac:picMk id="38" creationId="{2F1A78DC-3F04-E3F1-1F4F-8967A1781FAB}"/>
          </ac:picMkLst>
        </pc:picChg>
        <pc:picChg chg="add mod ord">
          <ac:chgData name="Ксения Доронина" userId="d2ef57dc59a6fad2" providerId="LiveId" clId="{2BFFB5AB-7618-4D3D-A362-D9239E2F279B}" dt="2023-03-08T16:40:42.351" v="1089"/>
          <ac:picMkLst>
            <pc:docMk/>
            <pc:sldMk cId="3510836940" sldId="288"/>
            <ac:picMk id="39" creationId="{9F9B67BD-34D1-6790-F4AA-FD76510CC709}"/>
          </ac:picMkLst>
        </pc:picChg>
        <pc:picChg chg="add mod ord">
          <ac:chgData name="Ксения Доронина" userId="d2ef57dc59a6fad2" providerId="LiveId" clId="{2BFFB5AB-7618-4D3D-A362-D9239E2F279B}" dt="2023-03-08T16:40:33.609" v="1088"/>
          <ac:picMkLst>
            <pc:docMk/>
            <pc:sldMk cId="3510836940" sldId="288"/>
            <ac:picMk id="40" creationId="{349894B7-AAEC-55B8-11A3-3E52CF97E0A7}"/>
          </ac:picMkLst>
        </pc:picChg>
        <pc:picChg chg="mod">
          <ac:chgData name="Ксения Доронина" userId="d2ef57dc59a6fad2" providerId="LiveId" clId="{2BFFB5AB-7618-4D3D-A362-D9239E2F279B}" dt="2023-03-08T15:38:09.960" v="378"/>
          <ac:picMkLst>
            <pc:docMk/>
            <pc:sldMk cId="3510836940" sldId="288"/>
            <ac:picMk id="42" creationId="{F815308B-0558-22E2-C50C-DD10B9584F64}"/>
          </ac:picMkLst>
        </pc:picChg>
        <pc:picChg chg="mod">
          <ac:chgData name="Ксения Доронина" userId="d2ef57dc59a6fad2" providerId="LiveId" clId="{2BFFB5AB-7618-4D3D-A362-D9239E2F279B}" dt="2023-03-08T15:38:09.960" v="378"/>
          <ac:picMkLst>
            <pc:docMk/>
            <pc:sldMk cId="3510836940" sldId="288"/>
            <ac:picMk id="44" creationId="{1A665600-F4E7-6A85-9DEB-364894804441}"/>
          </ac:picMkLst>
        </pc:picChg>
        <pc:picChg chg="add mod ord">
          <ac:chgData name="Ксения Доронина" userId="d2ef57dc59a6fad2" providerId="LiveId" clId="{2BFFB5AB-7618-4D3D-A362-D9239E2F279B}" dt="2023-03-08T16:40:22.194" v="1087"/>
          <ac:picMkLst>
            <pc:docMk/>
            <pc:sldMk cId="3510836940" sldId="288"/>
            <ac:picMk id="46" creationId="{70622ACA-CA95-E4F1-79CE-3AD188B3396E}"/>
          </ac:picMkLst>
        </pc:picChg>
        <pc:picChg chg="add mod">
          <ac:chgData name="Ксения Доронина" userId="d2ef57dc59a6fad2" providerId="LiveId" clId="{2BFFB5AB-7618-4D3D-A362-D9239E2F279B}" dt="2023-03-08T15:44:36.050" v="441" actId="1076"/>
          <ac:picMkLst>
            <pc:docMk/>
            <pc:sldMk cId="3510836940" sldId="288"/>
            <ac:picMk id="48" creationId="{4C4D58EF-5DC5-193A-EED9-0B7A3E56E0DB}"/>
          </ac:picMkLst>
        </pc:picChg>
        <pc:picChg chg="add mod">
          <ac:chgData name="Ксения Доронина" userId="d2ef57dc59a6fad2" providerId="LiveId" clId="{2BFFB5AB-7618-4D3D-A362-D9239E2F279B}" dt="2023-03-08T15:44:56.071" v="444" actId="1076"/>
          <ac:picMkLst>
            <pc:docMk/>
            <pc:sldMk cId="3510836940" sldId="288"/>
            <ac:picMk id="49" creationId="{F701D3C2-9F4E-C48A-CD76-BCF888DE4C71}"/>
          </ac:picMkLst>
        </pc:picChg>
        <pc:picChg chg="add mod">
          <ac:chgData name="Ксения Доронина" userId="d2ef57dc59a6fad2" providerId="LiveId" clId="{2BFFB5AB-7618-4D3D-A362-D9239E2F279B}" dt="2023-03-08T15:55:11.820" v="552" actId="1076"/>
          <ac:picMkLst>
            <pc:docMk/>
            <pc:sldMk cId="3510836940" sldId="288"/>
            <ac:picMk id="50" creationId="{A577CA40-3F10-3E7C-6CC1-D65598569DA9}"/>
          </ac:picMkLst>
        </pc:picChg>
        <pc:picChg chg="add mod">
          <ac:chgData name="Ксения Доронина" userId="d2ef57dc59a6fad2" providerId="LiveId" clId="{2BFFB5AB-7618-4D3D-A362-D9239E2F279B}" dt="2023-03-08T16:08:09.666" v="668" actId="1076"/>
          <ac:picMkLst>
            <pc:docMk/>
            <pc:sldMk cId="3510836940" sldId="288"/>
            <ac:picMk id="51" creationId="{00169A4B-8C05-89B6-55C2-04A7CD6378D8}"/>
          </ac:picMkLst>
        </pc:picChg>
        <pc:picChg chg="add mod">
          <ac:chgData name="Ксения Доронина" userId="d2ef57dc59a6fad2" providerId="LiveId" clId="{2BFFB5AB-7618-4D3D-A362-D9239E2F279B}" dt="2023-03-08T16:40:54.281" v="1090"/>
          <ac:picMkLst>
            <pc:docMk/>
            <pc:sldMk cId="3510836940" sldId="288"/>
            <ac:picMk id="52" creationId="{21BAA528-57C5-D95F-ED91-FF4BF9373C85}"/>
          </ac:picMkLst>
        </pc:picChg>
        <pc:picChg chg="add mod">
          <ac:chgData name="Ксения Доронина" userId="d2ef57dc59a6fad2" providerId="LiveId" clId="{2BFFB5AB-7618-4D3D-A362-D9239E2F279B}" dt="2023-03-08T16:43:59.236" v="1107" actId="1076"/>
          <ac:picMkLst>
            <pc:docMk/>
            <pc:sldMk cId="3510836940" sldId="288"/>
            <ac:picMk id="53" creationId="{9B4B8E0F-BFFA-E413-10FE-EDB1D0D0D486}"/>
          </ac:picMkLst>
        </pc:picChg>
        <pc:picChg chg="add mod">
          <ac:chgData name="Ксения Доронина" userId="d2ef57dc59a6fad2" providerId="LiveId" clId="{2BFFB5AB-7618-4D3D-A362-D9239E2F279B}" dt="2023-03-08T16:41:01.271" v="1091"/>
          <ac:picMkLst>
            <pc:docMk/>
            <pc:sldMk cId="3510836940" sldId="288"/>
            <ac:picMk id="54" creationId="{DBBB7F06-A460-2E70-478C-862EB300E5C5}"/>
          </ac:picMkLst>
        </pc:picChg>
        <pc:picChg chg="mod">
          <ac:chgData name="Ксения Доронина" userId="d2ef57dc59a6fad2" providerId="LiveId" clId="{2BFFB5AB-7618-4D3D-A362-D9239E2F279B}" dt="2023-03-08T15:55:44.445" v="562"/>
          <ac:picMkLst>
            <pc:docMk/>
            <pc:sldMk cId="3510836940" sldId="288"/>
            <ac:picMk id="58" creationId="{60FA7B45-3452-ABD8-5792-69374AD4E61C}"/>
          </ac:picMkLst>
        </pc:picChg>
        <pc:picChg chg="mod">
          <ac:chgData name="Ксения Доронина" userId="d2ef57dc59a6fad2" providerId="LiveId" clId="{2BFFB5AB-7618-4D3D-A362-D9239E2F279B}" dt="2023-03-08T15:55:44.445" v="562"/>
          <ac:picMkLst>
            <pc:docMk/>
            <pc:sldMk cId="3510836940" sldId="288"/>
            <ac:picMk id="60" creationId="{2807783D-D7A1-4A85-8F66-6B53EC67960A}"/>
          </ac:picMkLst>
        </pc:picChg>
        <pc:picChg chg="add mod">
          <ac:chgData name="Ксения Доронина" userId="d2ef57dc59a6fad2" providerId="LiveId" clId="{2BFFB5AB-7618-4D3D-A362-D9239E2F279B}" dt="2023-03-08T16:44:17.562" v="1112" actId="14100"/>
          <ac:picMkLst>
            <pc:docMk/>
            <pc:sldMk cId="3510836940" sldId="288"/>
            <ac:picMk id="62" creationId="{BD43F26F-CF6C-9EA2-C1D0-C8F6253D6921}"/>
          </ac:picMkLst>
        </pc:picChg>
        <pc:picChg chg="add mod">
          <ac:chgData name="Ксения Доронина" userId="d2ef57dc59a6fad2" providerId="LiveId" clId="{2BFFB5AB-7618-4D3D-A362-D9239E2F279B}" dt="2023-03-08T16:41:12.764" v="1092"/>
          <ac:picMkLst>
            <pc:docMk/>
            <pc:sldMk cId="3510836940" sldId="288"/>
            <ac:picMk id="63" creationId="{3216CEE6-E544-BEDE-0655-C8CBD0B5662B}"/>
          </ac:picMkLst>
        </pc:picChg>
        <pc:picChg chg="mod">
          <ac:chgData name="Ксения Доронина" userId="d2ef57dc59a6fad2" providerId="LiveId" clId="{2BFFB5AB-7618-4D3D-A362-D9239E2F279B}" dt="2023-03-08T15:56:51.278" v="575"/>
          <ac:picMkLst>
            <pc:docMk/>
            <pc:sldMk cId="3510836940" sldId="288"/>
            <ac:picMk id="65" creationId="{48485FE0-71B2-5017-FBD6-A78209EBD595}"/>
          </ac:picMkLst>
        </pc:picChg>
        <pc:picChg chg="mod">
          <ac:chgData name="Ксения Доронина" userId="d2ef57dc59a6fad2" providerId="LiveId" clId="{2BFFB5AB-7618-4D3D-A362-D9239E2F279B}" dt="2023-03-08T15:56:51.278" v="575"/>
          <ac:picMkLst>
            <pc:docMk/>
            <pc:sldMk cId="3510836940" sldId="288"/>
            <ac:picMk id="67" creationId="{52414456-E8D2-A9C1-EEA6-A5A21BBDA8DD}"/>
          </ac:picMkLst>
        </pc:picChg>
        <pc:picChg chg="add mod">
          <ac:chgData name="Ксения Доронина" userId="d2ef57dc59a6fad2" providerId="LiveId" clId="{2BFFB5AB-7618-4D3D-A362-D9239E2F279B}" dt="2023-03-08T16:06:33.878" v="650" actId="1076"/>
          <ac:picMkLst>
            <pc:docMk/>
            <pc:sldMk cId="3510836940" sldId="288"/>
            <ac:picMk id="69" creationId="{DCAEBCDE-BA4D-FECD-DA72-4496E22269DD}"/>
          </ac:picMkLst>
        </pc:picChg>
        <pc:picChg chg="add mod">
          <ac:chgData name="Ксения Доронина" userId="d2ef57dc59a6fad2" providerId="LiveId" clId="{2BFFB5AB-7618-4D3D-A362-D9239E2F279B}" dt="2023-03-08T16:41:25.820" v="1093"/>
          <ac:picMkLst>
            <pc:docMk/>
            <pc:sldMk cId="3510836940" sldId="288"/>
            <ac:picMk id="70" creationId="{9C84F434-D5A2-F2D0-DB20-D93F8D7BD846}"/>
          </ac:picMkLst>
        </pc:picChg>
        <pc:picChg chg="mod">
          <ac:chgData name="Ксения Доронина" userId="d2ef57dc59a6fad2" providerId="LiveId" clId="{2BFFB5AB-7618-4D3D-A362-D9239E2F279B}" dt="2023-03-08T16:02:35.629" v="592"/>
          <ac:picMkLst>
            <pc:docMk/>
            <pc:sldMk cId="3510836940" sldId="288"/>
            <ac:picMk id="72" creationId="{9B985DA6-877A-B649-DE2A-BBF8CF6FD6D6}"/>
          </ac:picMkLst>
        </pc:picChg>
        <pc:picChg chg="mod">
          <ac:chgData name="Ксения Доронина" userId="d2ef57dc59a6fad2" providerId="LiveId" clId="{2BFFB5AB-7618-4D3D-A362-D9239E2F279B}" dt="2023-03-08T16:02:35.629" v="592"/>
          <ac:picMkLst>
            <pc:docMk/>
            <pc:sldMk cId="3510836940" sldId="288"/>
            <ac:picMk id="74" creationId="{F5A1655F-7530-8156-8071-5E2AE6584B0B}"/>
          </ac:picMkLst>
        </pc:picChg>
        <pc:picChg chg="add mod">
          <ac:chgData name="Ксения Доронина" userId="d2ef57dc59a6fad2" providerId="LiveId" clId="{2BFFB5AB-7618-4D3D-A362-D9239E2F279B}" dt="2023-03-08T16:04:09.213" v="615" actId="1076"/>
          <ac:picMkLst>
            <pc:docMk/>
            <pc:sldMk cId="3510836940" sldId="288"/>
            <ac:picMk id="76" creationId="{3EDE5A31-8C50-7CA5-A380-1593FB5610CA}"/>
          </ac:picMkLst>
        </pc:picChg>
        <pc:picChg chg="add mod">
          <ac:chgData name="Ксения Доронина" userId="d2ef57dc59a6fad2" providerId="LiveId" clId="{2BFFB5AB-7618-4D3D-A362-D9239E2F279B}" dt="2023-03-08T16:41:39.126" v="1094"/>
          <ac:picMkLst>
            <pc:docMk/>
            <pc:sldMk cId="3510836940" sldId="288"/>
            <ac:picMk id="77" creationId="{68ABBA40-F7DF-DC70-7656-191FAAA4A9D9}"/>
          </ac:picMkLst>
        </pc:picChg>
        <pc:picChg chg="mod">
          <ac:chgData name="Ксения Доронина" userId="d2ef57dc59a6fad2" providerId="LiveId" clId="{2BFFB5AB-7618-4D3D-A362-D9239E2F279B}" dt="2023-03-08T16:04:02.703" v="612"/>
          <ac:picMkLst>
            <pc:docMk/>
            <pc:sldMk cId="3510836940" sldId="288"/>
            <ac:picMk id="79" creationId="{961D8268-9AFC-836E-CEEE-0EDCDB8CE07B}"/>
          </ac:picMkLst>
        </pc:picChg>
        <pc:picChg chg="mod">
          <ac:chgData name="Ксения Доронина" userId="d2ef57dc59a6fad2" providerId="LiveId" clId="{2BFFB5AB-7618-4D3D-A362-D9239E2F279B}" dt="2023-03-08T16:04:02.703" v="612"/>
          <ac:picMkLst>
            <pc:docMk/>
            <pc:sldMk cId="3510836940" sldId="288"/>
            <ac:picMk id="81" creationId="{8E48DA27-1C95-1D84-7852-E6ADC4352FCF}"/>
          </ac:picMkLst>
        </pc:picChg>
        <pc:picChg chg="add mod">
          <ac:chgData name="Ксения Доронина" userId="d2ef57dc59a6fad2" providerId="LiveId" clId="{2BFFB5AB-7618-4D3D-A362-D9239E2F279B}" dt="2023-03-08T16:04:47.771" v="627" actId="1076"/>
          <ac:picMkLst>
            <pc:docMk/>
            <pc:sldMk cId="3510836940" sldId="288"/>
            <ac:picMk id="83" creationId="{3C5E8096-944A-CEC9-6E89-F3E1702F6F43}"/>
          </ac:picMkLst>
        </pc:picChg>
        <pc:picChg chg="add mod">
          <ac:chgData name="Ксения Доронина" userId="d2ef57dc59a6fad2" providerId="LiveId" clId="{2BFFB5AB-7618-4D3D-A362-D9239E2F279B}" dt="2023-03-08T16:42:02.363" v="1095"/>
          <ac:picMkLst>
            <pc:docMk/>
            <pc:sldMk cId="3510836940" sldId="288"/>
            <ac:picMk id="84" creationId="{C5F849AD-A289-1B3E-35F6-C04B74913ECB}"/>
          </ac:picMkLst>
        </pc:picChg>
        <pc:picChg chg="mod">
          <ac:chgData name="Ксения Доронина" userId="d2ef57dc59a6fad2" providerId="LiveId" clId="{2BFFB5AB-7618-4D3D-A362-D9239E2F279B}" dt="2023-03-08T16:05:45.013" v="639"/>
          <ac:picMkLst>
            <pc:docMk/>
            <pc:sldMk cId="3510836940" sldId="288"/>
            <ac:picMk id="86" creationId="{777635B4-CB36-5657-289C-8FFC6D9C3D25}"/>
          </ac:picMkLst>
        </pc:picChg>
        <pc:picChg chg="mod">
          <ac:chgData name="Ксения Доронина" userId="d2ef57dc59a6fad2" providerId="LiveId" clId="{2BFFB5AB-7618-4D3D-A362-D9239E2F279B}" dt="2023-03-08T16:05:45.013" v="639"/>
          <ac:picMkLst>
            <pc:docMk/>
            <pc:sldMk cId="3510836940" sldId="288"/>
            <ac:picMk id="88" creationId="{52B59590-1BBD-87AF-FC2A-7ADA742DF671}"/>
          </ac:picMkLst>
        </pc:picChg>
        <pc:picChg chg="add mod">
          <ac:chgData name="Ксения Доронина" userId="d2ef57dc59a6fad2" providerId="LiveId" clId="{2BFFB5AB-7618-4D3D-A362-D9239E2F279B}" dt="2023-03-08T16:08:54.309" v="688" actId="1076"/>
          <ac:picMkLst>
            <pc:docMk/>
            <pc:sldMk cId="3510836940" sldId="288"/>
            <ac:picMk id="90" creationId="{76308F3A-AA1A-3C63-DBEC-D28ABE68DBCE}"/>
          </ac:picMkLst>
        </pc:picChg>
        <pc:picChg chg="add mod">
          <ac:chgData name="Ксения Доронина" userId="d2ef57dc59a6fad2" providerId="LiveId" clId="{2BFFB5AB-7618-4D3D-A362-D9239E2F279B}" dt="2023-03-08T16:08:52.041" v="687" actId="1076"/>
          <ac:picMkLst>
            <pc:docMk/>
            <pc:sldMk cId="3510836940" sldId="288"/>
            <ac:picMk id="91" creationId="{D0C6D79F-55C4-E28C-859F-6CF683F8FC98}"/>
          </ac:picMkLst>
        </pc:picChg>
        <pc:picChg chg="add mod ord">
          <ac:chgData name="Ксения Доронина" userId="d2ef57dc59a6fad2" providerId="LiveId" clId="{2BFFB5AB-7618-4D3D-A362-D9239E2F279B}" dt="2023-03-08T16:42:12.839" v="1096"/>
          <ac:picMkLst>
            <pc:docMk/>
            <pc:sldMk cId="3510836940" sldId="288"/>
            <ac:picMk id="92" creationId="{04E07543-8A5A-8942-CCA0-C641BCB71666}"/>
          </ac:picMkLst>
        </pc:picChg>
        <pc:picChg chg="add mod">
          <ac:chgData name="Ксения Доронина" userId="d2ef57dc59a6fad2" providerId="LiveId" clId="{2BFFB5AB-7618-4D3D-A362-D9239E2F279B}" dt="2023-03-08T16:09:08.421" v="694" actId="1076"/>
          <ac:picMkLst>
            <pc:docMk/>
            <pc:sldMk cId="3510836940" sldId="288"/>
            <ac:picMk id="93" creationId="{50EB0AC6-65F9-1DF2-CB23-824E8DF20BCA}"/>
          </ac:picMkLst>
        </pc:picChg>
        <pc:picChg chg="mod">
          <ac:chgData name="Ксения Доронина" userId="d2ef57dc59a6fad2" providerId="LiveId" clId="{2BFFB5AB-7618-4D3D-A362-D9239E2F279B}" dt="2023-03-08T16:09:00.335" v="690"/>
          <ac:picMkLst>
            <pc:docMk/>
            <pc:sldMk cId="3510836940" sldId="288"/>
            <ac:picMk id="95" creationId="{B31FA87A-6E79-5763-C789-6CCE31EA2012}"/>
          </ac:picMkLst>
        </pc:picChg>
        <pc:picChg chg="mod">
          <ac:chgData name="Ксения Доронина" userId="d2ef57dc59a6fad2" providerId="LiveId" clId="{2BFFB5AB-7618-4D3D-A362-D9239E2F279B}" dt="2023-03-08T16:09:00.335" v="690"/>
          <ac:picMkLst>
            <pc:docMk/>
            <pc:sldMk cId="3510836940" sldId="288"/>
            <ac:picMk id="97" creationId="{69E515AB-DC14-3AB4-95CF-B8A3762A11B8}"/>
          </ac:picMkLst>
        </pc:picChg>
      </pc:sldChg>
      <pc:sldChg chg="addSp delSp modSp new del mod setBg modClrScheme chgLayout">
        <pc:chgData name="Ксения Доронина" userId="d2ef57dc59a6fad2" providerId="LiveId" clId="{2BFFB5AB-7618-4D3D-A362-D9239E2F279B}" dt="2023-03-08T15:04:50.941" v="19" actId="47"/>
        <pc:sldMkLst>
          <pc:docMk/>
          <pc:sldMk cId="4043889972" sldId="288"/>
        </pc:sldMkLst>
        <pc:spChg chg="del mod ord">
          <ac:chgData name="Ксения Доронина" userId="d2ef57dc59a6fad2" providerId="LiveId" clId="{2BFFB5AB-7618-4D3D-A362-D9239E2F279B}" dt="2023-03-08T15:02:37.364" v="17" actId="700"/>
          <ac:spMkLst>
            <pc:docMk/>
            <pc:sldMk cId="4043889972" sldId="288"/>
            <ac:spMk id="2" creationId="{FF14EE90-8FE0-EA7C-F214-1FE3AB03FD9F}"/>
          </ac:spMkLst>
        </pc:spChg>
        <pc:spChg chg="del">
          <ac:chgData name="Ксения Доронина" userId="d2ef57dc59a6fad2" providerId="LiveId" clId="{2BFFB5AB-7618-4D3D-A362-D9239E2F279B}" dt="2023-03-08T15:02:37.364" v="17" actId="700"/>
          <ac:spMkLst>
            <pc:docMk/>
            <pc:sldMk cId="4043889972" sldId="288"/>
            <ac:spMk id="3" creationId="{853DB000-4D7B-D935-6818-0CAC622454DB}"/>
          </ac:spMkLst>
        </pc:spChg>
        <pc:spChg chg="del mod ord">
          <ac:chgData name="Ксения Доронина" userId="d2ef57dc59a6fad2" providerId="LiveId" clId="{2BFFB5AB-7618-4D3D-A362-D9239E2F279B}" dt="2023-03-08T15:02:37.364" v="17" actId="700"/>
          <ac:spMkLst>
            <pc:docMk/>
            <pc:sldMk cId="4043889972" sldId="288"/>
            <ac:spMk id="4" creationId="{262D1263-C3B0-BFA2-C98D-63650F789ABE}"/>
          </ac:spMkLst>
        </pc:spChg>
        <pc:spChg chg="del">
          <ac:chgData name="Ксения Доронина" userId="d2ef57dc59a6fad2" providerId="LiveId" clId="{2BFFB5AB-7618-4D3D-A362-D9239E2F279B}" dt="2023-03-08T15:02:37.364" v="17" actId="700"/>
          <ac:spMkLst>
            <pc:docMk/>
            <pc:sldMk cId="4043889972" sldId="288"/>
            <ac:spMk id="5" creationId="{7B58D695-71A2-22C4-7113-9D8268A4EF2A}"/>
          </ac:spMkLst>
        </pc:spChg>
        <pc:spChg chg="del">
          <ac:chgData name="Ксения Доронина" userId="d2ef57dc59a6fad2" providerId="LiveId" clId="{2BFFB5AB-7618-4D3D-A362-D9239E2F279B}" dt="2023-03-08T15:02:37.364" v="17" actId="700"/>
          <ac:spMkLst>
            <pc:docMk/>
            <pc:sldMk cId="4043889972" sldId="288"/>
            <ac:spMk id="6" creationId="{5D19AE2D-D458-E8C8-3CCC-BA7047C806AB}"/>
          </ac:spMkLst>
        </pc:spChg>
        <pc:spChg chg="add mod ord">
          <ac:chgData name="Ксения Доронина" userId="d2ef57dc59a6fad2" providerId="LiveId" clId="{2BFFB5AB-7618-4D3D-A362-D9239E2F279B}" dt="2023-03-08T15:02:37.364" v="17" actId="700"/>
          <ac:spMkLst>
            <pc:docMk/>
            <pc:sldMk cId="4043889972" sldId="288"/>
            <ac:spMk id="7" creationId="{13553EAC-CF83-6365-0175-A32E99C0307C}"/>
          </ac:spMkLst>
        </pc:spChg>
        <pc:spChg chg="add mod ord">
          <ac:chgData name="Ксения Доронина" userId="d2ef57dc59a6fad2" providerId="LiveId" clId="{2BFFB5AB-7618-4D3D-A362-D9239E2F279B}" dt="2023-03-08T15:02:37.364" v="17" actId="700"/>
          <ac:spMkLst>
            <pc:docMk/>
            <pc:sldMk cId="4043889972" sldId="288"/>
            <ac:spMk id="8" creationId="{11CE9C3F-A343-6C25-7D29-3CFD16A9B380}"/>
          </ac:spMkLst>
        </pc:spChg>
      </pc:sldChg>
      <pc:sldMasterChg chg="modTransition setBg addSldLayout delSldLayout modSldLayout">
        <pc:chgData name="Ксения Доронина" userId="d2ef57dc59a6fad2" providerId="LiveId" clId="{2BFFB5AB-7618-4D3D-A362-D9239E2F279B}" dt="2023-03-08T17:26:19.252" v="1268"/>
        <pc:sldMasterMkLst>
          <pc:docMk/>
          <pc:sldMasterMk cId="0" sldId="2147483648"/>
        </pc:sldMasterMkLst>
        <pc:sldLayoutChg chg="modTransition setBg">
          <pc:chgData name="Ксения Доронина" userId="d2ef57dc59a6fad2" providerId="LiveId" clId="{2BFFB5AB-7618-4D3D-A362-D9239E2F279B}" dt="2023-03-08T17:26:19.252" v="1268"/>
          <pc:sldLayoutMkLst>
            <pc:docMk/>
            <pc:sldMasterMk cId="0" sldId="2147483648"/>
            <pc:sldLayoutMk cId="0" sldId="2147483649"/>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0"/>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1"/>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2"/>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3"/>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4"/>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5"/>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6"/>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7"/>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8"/>
          </pc:sldLayoutMkLst>
        </pc:sldLayoutChg>
        <pc:sldLayoutChg chg="modTransition setBg">
          <pc:chgData name="Ксения Доронина" userId="d2ef57dc59a6fad2" providerId="LiveId" clId="{2BFFB5AB-7618-4D3D-A362-D9239E2F279B}" dt="2023-03-08T17:26:19.252" v="1268"/>
          <pc:sldLayoutMkLst>
            <pc:docMk/>
            <pc:sldMasterMk cId="0" sldId="2147483648"/>
            <pc:sldLayoutMk cId="0" sldId="2147483659"/>
          </pc:sldLayoutMkLst>
        </pc:sldLayoutChg>
        <pc:sldLayoutChg chg="add del">
          <pc:chgData name="Ксения Доронина" userId="d2ef57dc59a6fad2" providerId="LiveId" clId="{2BFFB5AB-7618-4D3D-A362-D9239E2F279B}" dt="2023-03-08T15:46:35.369" v="466" actId="47"/>
          <pc:sldLayoutMkLst>
            <pc:docMk/>
            <pc:sldMasterMk cId="0" sldId="2147483648"/>
            <pc:sldLayoutMk cId="1735780498" sldId="214748366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19408-50FF-4C95-859B-D9F09422BB90}" type="datetimeFigureOut">
              <a:rPr lang="ru-RU" smtClean="0"/>
              <a:t>09.03.2023</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842681-FED6-483F-8ABA-31A6C631D72C}" type="slidenum">
              <a:rPr lang="ru-RU" smtClean="0"/>
              <a:t>‹#›</a:t>
            </a:fld>
            <a:endParaRPr lang="ru-RU"/>
          </a:p>
        </p:txBody>
      </p:sp>
    </p:spTree>
    <p:extLst>
      <p:ext uri="{BB962C8B-B14F-4D97-AF65-F5344CB8AC3E}">
        <p14:creationId xmlns:p14="http://schemas.microsoft.com/office/powerpoint/2010/main" val="290989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5842681-FED6-483F-8ABA-31A6C631D72C}" type="slidenum">
              <a:rPr lang="ru-RU" smtClean="0"/>
              <a:t>1</a:t>
            </a:fld>
            <a:endParaRPr lang="ru-RU"/>
          </a:p>
        </p:txBody>
      </p:sp>
    </p:spTree>
    <p:extLst>
      <p:ext uri="{BB962C8B-B14F-4D97-AF65-F5344CB8AC3E}">
        <p14:creationId xmlns:p14="http://schemas.microsoft.com/office/powerpoint/2010/main" val="3971097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5842681-FED6-483F-8ABA-31A6C631D72C}" type="slidenum">
              <a:rPr lang="ru-RU" smtClean="0"/>
              <a:t>2</a:t>
            </a:fld>
            <a:endParaRPr lang="ru-RU"/>
          </a:p>
        </p:txBody>
      </p:sp>
    </p:spTree>
    <p:extLst>
      <p:ext uri="{BB962C8B-B14F-4D97-AF65-F5344CB8AC3E}">
        <p14:creationId xmlns:p14="http://schemas.microsoft.com/office/powerpoint/2010/main" val="3666623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09.03.2023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09.03.2023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09.03.2023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09.03.2023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09.03.2023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9000"/>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09.03.2023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hyperlink" Target="https://ru.wikipedia.org/wiki/%D0%9A%D0%B0%D0%BF%D0%B8%D1%86%D0%B0,_%D0%A4%D1%91%D0%B4%D0%BE%D1%80_%D0%A1%D0%B5%D1%80%D0%B3%D0%B5%D0%B5%D0%B2%D0%B8%D1%87"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9.png"/><Relationship Id="rId18" Type="http://schemas.openxmlformats.org/officeDocument/2006/relationships/slide" Target="slide11.xml"/><Relationship Id="rId26" Type="http://schemas.openxmlformats.org/officeDocument/2006/relationships/image" Target="../media/image16.png"/><Relationship Id="rId3" Type="http://schemas.openxmlformats.org/officeDocument/2006/relationships/image" Target="../media/image4.png"/><Relationship Id="rId21" Type="http://schemas.openxmlformats.org/officeDocument/2006/relationships/image" Target="../media/image13.png"/><Relationship Id="rId7" Type="http://schemas.openxmlformats.org/officeDocument/2006/relationships/image" Target="../media/image6.png"/><Relationship Id="rId12" Type="http://schemas.openxmlformats.org/officeDocument/2006/relationships/slide" Target="slide7.xml"/><Relationship Id="rId17" Type="http://schemas.openxmlformats.org/officeDocument/2006/relationships/image" Target="../media/image11.png"/><Relationship Id="rId25" Type="http://schemas.openxmlformats.org/officeDocument/2006/relationships/slide" Target="slide12.xml"/><Relationship Id="rId2" Type="http://schemas.openxmlformats.org/officeDocument/2006/relationships/image" Target="../media/image3.png"/><Relationship Id="rId16" Type="http://schemas.openxmlformats.org/officeDocument/2006/relationships/slide" Target="slide9.xml"/><Relationship Id="rId20"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image" Target="../media/image8.png"/><Relationship Id="rId24" Type="http://schemas.openxmlformats.org/officeDocument/2006/relationships/image" Target="../media/image15.png"/><Relationship Id="rId5" Type="http://schemas.openxmlformats.org/officeDocument/2006/relationships/image" Target="../media/image6.svg"/><Relationship Id="rId15" Type="http://schemas.openxmlformats.org/officeDocument/2006/relationships/image" Target="../media/image10.png"/><Relationship Id="rId23" Type="http://schemas.openxmlformats.org/officeDocument/2006/relationships/image" Target="../media/image14.png"/><Relationship Id="rId10" Type="http://schemas.openxmlformats.org/officeDocument/2006/relationships/slide" Target="slide4.xml"/><Relationship Id="rId19" Type="http://schemas.openxmlformats.org/officeDocument/2006/relationships/image" Target="../media/image12.png"/><Relationship Id="rId4" Type="http://schemas.openxmlformats.org/officeDocument/2006/relationships/image" Target="../media/image5.png"/><Relationship Id="rId9" Type="http://schemas.openxmlformats.org/officeDocument/2006/relationships/image" Target="../media/image7.png"/><Relationship Id="rId14" Type="http://schemas.openxmlformats.org/officeDocument/2006/relationships/slide" Target="slide8.xml"/><Relationship Id="rId22" Type="http://schemas.openxmlformats.org/officeDocument/2006/relationships/slide" Target="slide14.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44008" y="4293096"/>
            <a:ext cx="3888432" cy="1477328"/>
          </a:xfrm>
          <a:prstGeom prst="rect">
            <a:avLst/>
          </a:prstGeom>
          <a:noFill/>
        </p:spPr>
        <p:txBody>
          <a:bodyPr wrap="square" rtlCol="0">
            <a:spAutoFit/>
          </a:bodyPr>
          <a:lstStyle/>
          <a:p>
            <a:r>
              <a:rPr lang="ru-RU" dirty="0"/>
              <a:t>Работу выполнила:</a:t>
            </a:r>
          </a:p>
          <a:p>
            <a:r>
              <a:rPr lang="ru-RU" dirty="0"/>
              <a:t>учитель русского языка и литературы</a:t>
            </a:r>
          </a:p>
          <a:p>
            <a:r>
              <a:rPr lang="ru-RU" dirty="0"/>
              <a:t>ГБОУ СОШ  № 200</a:t>
            </a:r>
          </a:p>
          <a:p>
            <a:r>
              <a:rPr lang="ru-RU" dirty="0"/>
              <a:t>г. Санкт – Петербурга</a:t>
            </a:r>
          </a:p>
          <a:p>
            <a:r>
              <a:rPr lang="ru-RU" dirty="0" err="1"/>
              <a:t>Кочубарова</a:t>
            </a:r>
            <a:r>
              <a:rPr lang="ru-RU" dirty="0"/>
              <a:t> Ирина Николаевна</a:t>
            </a:r>
          </a:p>
        </p:txBody>
      </p:sp>
      <p:sp>
        <p:nvSpPr>
          <p:cNvPr id="4" name="Заголовок 3"/>
          <p:cNvSpPr>
            <a:spLocks noGrp="1"/>
          </p:cNvSpPr>
          <p:nvPr>
            <p:ph type="title"/>
          </p:nvPr>
        </p:nvSpPr>
        <p:spPr>
          <a:xfrm>
            <a:off x="457200" y="764704"/>
            <a:ext cx="8075240" cy="3024336"/>
          </a:xfrm>
        </p:spPr>
        <p:txBody>
          <a:bodyPr>
            <a:normAutofit/>
          </a:bodyPr>
          <a:lstStyle/>
          <a:p>
            <a:r>
              <a:rPr lang="ru-RU" sz="3200" b="1" dirty="0">
                <a:solidFill>
                  <a:srgbClr val="FF0000"/>
                </a:solidFill>
                <a:latin typeface="Times New Roman" panose="02020603050405020304" pitchFamily="18" charset="0"/>
                <a:cs typeface="Times New Roman" panose="02020603050405020304" pitchFamily="18" charset="0"/>
              </a:rPr>
              <a:t>Презентация к уроку по учебному предмету «Литература» </a:t>
            </a:r>
            <a:br>
              <a:rPr lang="ru-RU" sz="3200" b="1" dirty="0">
                <a:solidFill>
                  <a:srgbClr val="FF0000"/>
                </a:solidFill>
                <a:latin typeface="Times New Roman" panose="02020603050405020304" pitchFamily="18" charset="0"/>
                <a:cs typeface="Times New Roman" panose="02020603050405020304" pitchFamily="18" charset="0"/>
              </a:rPr>
            </a:br>
            <a:r>
              <a:rPr lang="ru-RU" sz="3200" b="1" dirty="0">
                <a:solidFill>
                  <a:srgbClr val="FF0000"/>
                </a:solidFill>
                <a:latin typeface="Times New Roman" panose="02020603050405020304" pitchFamily="18" charset="0"/>
                <a:cs typeface="Times New Roman" panose="02020603050405020304" pitchFamily="18" charset="0"/>
              </a:rPr>
              <a:t>в 5 классе на тему </a:t>
            </a:r>
            <a:br>
              <a:rPr lang="ru-RU" sz="3200" b="1" dirty="0">
                <a:solidFill>
                  <a:srgbClr val="FF0000"/>
                </a:solidFill>
                <a:latin typeface="Times New Roman" panose="02020603050405020304" pitchFamily="18" charset="0"/>
                <a:cs typeface="Times New Roman" panose="02020603050405020304" pitchFamily="18" charset="0"/>
              </a:rPr>
            </a:br>
            <a:r>
              <a:rPr lang="ru-RU" sz="3200" b="1" dirty="0">
                <a:solidFill>
                  <a:srgbClr val="FF0000"/>
                </a:solidFill>
                <a:latin typeface="Times New Roman" panose="02020603050405020304" pitchFamily="18" charset="0"/>
                <a:cs typeface="Times New Roman" panose="02020603050405020304" pitchFamily="18" charset="0"/>
              </a:rPr>
              <a:t>«Славянская мифология. </a:t>
            </a:r>
            <a:br>
              <a:rPr lang="ru-RU" sz="3200" b="1" dirty="0">
                <a:solidFill>
                  <a:srgbClr val="FF0000"/>
                </a:solidFill>
                <a:latin typeface="Times New Roman" panose="02020603050405020304" pitchFamily="18" charset="0"/>
                <a:cs typeface="Times New Roman" panose="02020603050405020304" pitchFamily="18" charset="0"/>
              </a:rPr>
            </a:br>
            <a:r>
              <a:rPr lang="ru-RU" sz="3200" b="1" dirty="0">
                <a:solidFill>
                  <a:srgbClr val="FF0000"/>
                </a:solidFill>
                <a:latin typeface="Times New Roman" panose="02020603050405020304" pitchFamily="18" charset="0"/>
                <a:cs typeface="Times New Roman" panose="02020603050405020304" pitchFamily="18" charset="0"/>
              </a:rPr>
              <a:t>Легендарная география славян»</a:t>
            </a:r>
          </a:p>
        </p:txBody>
      </p:sp>
    </p:spTree>
    <p:extLst>
      <p:ext uri="{BB962C8B-B14F-4D97-AF65-F5344CB8AC3E}">
        <p14:creationId xmlns:p14="http://schemas.microsoft.com/office/powerpoint/2010/main" val="32971376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548680"/>
            <a:ext cx="3898776" cy="1051520"/>
          </a:xfrm>
        </p:spPr>
        <p:txBody>
          <a:bodyPr>
            <a:noAutofit/>
          </a:bodyPr>
          <a:lstStyle/>
          <a:p>
            <a:r>
              <a:rPr lang="ru-RU" b="1" dirty="0">
                <a:solidFill>
                  <a:srgbClr val="FF0000"/>
                </a:solidFill>
                <a:latin typeface="Bahnschrift Condensed" panose="020B0502040204020203" pitchFamily="34" charset="0"/>
                <a:cs typeface="Times New Roman" panose="02020603050405020304" pitchFamily="18" charset="0"/>
              </a:rPr>
              <a:t>Тридевятое царство</a:t>
            </a:r>
            <a:endParaRPr lang="ru-RU" dirty="0">
              <a:latin typeface="Bahnschrift Condensed" panose="020B0502040204020203" pitchFamily="34" charset="0"/>
            </a:endParaRPr>
          </a:p>
        </p:txBody>
      </p:sp>
      <p:pic>
        <p:nvPicPr>
          <p:cNvPr id="6" name="Объект 5"/>
          <p:cNvPicPr>
            <a:picLocks noGrp="1" noChangeAspect="1"/>
          </p:cNvPicPr>
          <p:nvPr>
            <p:ph sz="half" idx="1"/>
          </p:nvPr>
        </p:nvPicPr>
        <p:blipFill>
          <a:blip r:embed="rId2"/>
          <a:stretch>
            <a:fillRect/>
          </a:stretch>
        </p:blipFill>
        <p:spPr>
          <a:xfrm>
            <a:off x="863999" y="1844824"/>
            <a:ext cx="3471815" cy="3888432"/>
          </a:xfrm>
          <a:prstGeom prst="rect">
            <a:avLst/>
          </a:prstGeom>
          <a:ln>
            <a:noFill/>
          </a:ln>
          <a:effectLst>
            <a:softEdge rad="112500"/>
          </a:effectLst>
        </p:spPr>
      </p:pic>
      <p:sp>
        <p:nvSpPr>
          <p:cNvPr id="5" name="Объект 4"/>
          <p:cNvSpPr>
            <a:spLocks noGrp="1"/>
          </p:cNvSpPr>
          <p:nvPr>
            <p:ph sz="half" idx="2"/>
          </p:nvPr>
        </p:nvSpPr>
        <p:spPr>
          <a:xfrm>
            <a:off x="4788024" y="692696"/>
            <a:ext cx="3898776" cy="5616624"/>
          </a:xfrm>
        </p:spPr>
        <p:txBody>
          <a:bodyPr>
            <a:normAutofit fontScale="62500" lnSpcReduction="20000"/>
          </a:bodyPr>
          <a:lstStyle/>
          <a:p>
            <a:pPr marL="0" indent="0">
              <a:buNone/>
            </a:pPr>
            <a:r>
              <a:rPr lang="ru-RU" sz="6300" dirty="0">
                <a:solidFill>
                  <a:srgbClr val="FF0000"/>
                </a:solidFill>
                <a:latin typeface="Bahnschrift Condensed" panose="020B0502040204020203" pitchFamily="34" charset="0"/>
                <a:cs typeface="Times New Roman" panose="02020603050405020304" pitchFamily="18" charset="0"/>
              </a:rPr>
              <a:t>К</a:t>
            </a:r>
            <a:r>
              <a:rPr lang="ru-RU" sz="4000" dirty="0">
                <a:latin typeface="Bahnschrift Condensed" panose="020B0502040204020203" pitchFamily="34" charset="0"/>
                <a:cs typeface="Times New Roman" panose="02020603050405020304" pitchFamily="18" charset="0"/>
              </a:rPr>
              <a:t>ак правило, в сказках и легендах в Тридевятом царстве находятся различные мистические существа или артефакты, которые необходимы герою. Например, чаще всего герои сказок ищут там своих матерей, возлюбленных, </a:t>
            </a:r>
            <a:r>
              <a:rPr lang="ru-RU" sz="4000" dirty="0" err="1">
                <a:latin typeface="Bahnschrift Condensed" panose="020B0502040204020203" pitchFamily="34" charset="0"/>
                <a:cs typeface="Times New Roman" panose="02020603050405020304" pitchFamily="18" charset="0"/>
              </a:rPr>
              <a:t>молодильные</a:t>
            </a:r>
            <a:r>
              <a:rPr lang="ru-RU" sz="4000" dirty="0">
                <a:latin typeface="Bahnschrift Condensed" panose="020B0502040204020203" pitchFamily="34" charset="0"/>
                <a:cs typeface="Times New Roman" panose="02020603050405020304" pitchFamily="18" charset="0"/>
              </a:rPr>
              <a:t> яблоки, живую или мертвую воду и т.д. Мотивы у героя сказки могут быть разными, но суть их сводится к тому, что если причина уважительная – герой попадет в мистические земли, а если нет – не будет ему туда пути.</a:t>
            </a:r>
            <a:r>
              <a:rPr lang="ru-RU" dirty="0">
                <a:latin typeface="Bahnschrift Condensed" panose="020B0502040204020203" pitchFamily="34" charset="0"/>
                <a:cs typeface="Times New Roman" panose="02020603050405020304" pitchFamily="18" charset="0"/>
              </a:rPr>
              <a:t/>
            </a:r>
            <a:br>
              <a:rPr lang="ru-RU" dirty="0">
                <a:latin typeface="Bahnschrift Condensed" panose="020B0502040204020203" pitchFamily="34" charset="0"/>
                <a:cs typeface="Times New Roman" panose="02020603050405020304" pitchFamily="18" charset="0"/>
              </a:rPr>
            </a:br>
            <a:r>
              <a:rPr lang="ru-RU" dirty="0">
                <a:latin typeface="Bahnschrift Condensed" panose="020B0502040204020203" pitchFamily="34" charset="0"/>
                <a:cs typeface="Times New Roman" panose="02020603050405020304" pitchFamily="18" charset="0"/>
              </a:rPr>
              <a:t/>
            </a:r>
            <a:br>
              <a:rPr lang="ru-RU" dirty="0">
                <a:latin typeface="Bahnschrift Condensed" panose="020B0502040204020203" pitchFamily="34" charset="0"/>
                <a:cs typeface="Times New Roman" panose="02020603050405020304" pitchFamily="18" charset="0"/>
              </a:rPr>
            </a:br>
            <a:endParaRPr lang="ru-RU" dirty="0">
              <a:latin typeface="Bahnschrift Condensed" panose="020B0502040204020203" pitchFamily="34" charset="0"/>
              <a:cs typeface="Times New Roman" panose="02020603050405020304" pitchFamily="18" charset="0"/>
            </a:endParaRPr>
          </a:p>
        </p:txBody>
      </p:sp>
    </p:spTree>
    <p:extLst>
      <p:ext uri="{BB962C8B-B14F-4D97-AF65-F5344CB8AC3E}">
        <p14:creationId xmlns:p14="http://schemas.microsoft.com/office/powerpoint/2010/main" val="34444200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grpId="0"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4114800" cy="1143000"/>
          </a:xfrm>
        </p:spPr>
        <p:txBody>
          <a:bodyPr/>
          <a:lstStyle/>
          <a:p>
            <a:r>
              <a:rPr lang="ru-RU" b="1" dirty="0">
                <a:solidFill>
                  <a:srgbClr val="FF0000"/>
                </a:solidFill>
                <a:latin typeface="Bahnschrift Condensed" panose="020B0502040204020203" pitchFamily="34" charset="0"/>
                <a:cs typeface="Times New Roman" panose="02020603050405020304" pitchFamily="18" charset="0"/>
              </a:rPr>
              <a:t>Беловодье</a:t>
            </a:r>
          </a:p>
        </p:txBody>
      </p:sp>
      <p:pic>
        <p:nvPicPr>
          <p:cNvPr id="12" name="Объект 11"/>
          <p:cNvPicPr>
            <a:picLocks noGrp="1" noChangeAspect="1"/>
          </p:cNvPicPr>
          <p:nvPr>
            <p:ph sz="half" idx="1"/>
          </p:nvPr>
        </p:nvPicPr>
        <p:blipFill>
          <a:blip r:embed="rId2"/>
          <a:stretch>
            <a:fillRect/>
          </a:stretch>
        </p:blipFill>
        <p:spPr>
          <a:xfrm>
            <a:off x="544391" y="1196752"/>
            <a:ext cx="3940417" cy="4173091"/>
          </a:xfrm>
          <a:prstGeom prst="rect">
            <a:avLst/>
          </a:prstGeom>
          <a:ln>
            <a:noFill/>
          </a:ln>
          <a:effectLst>
            <a:softEdge rad="112500"/>
          </a:effectLst>
        </p:spPr>
      </p:pic>
      <p:sp>
        <p:nvSpPr>
          <p:cNvPr id="7" name="Объект 6"/>
          <p:cNvSpPr>
            <a:spLocks noGrp="1"/>
          </p:cNvSpPr>
          <p:nvPr>
            <p:ph sz="half" idx="2"/>
          </p:nvPr>
        </p:nvSpPr>
        <p:spPr>
          <a:xfrm>
            <a:off x="4860032" y="548680"/>
            <a:ext cx="3826768" cy="5577483"/>
          </a:xfrm>
        </p:spPr>
        <p:txBody>
          <a:bodyPr>
            <a:noAutofit/>
          </a:bodyPr>
          <a:lstStyle/>
          <a:p>
            <a:pPr marL="0" indent="0">
              <a:buNone/>
            </a:pPr>
            <a:r>
              <a:rPr lang="ru-RU" sz="2200" dirty="0">
                <a:latin typeface="Bahnschrift Condensed" panose="020B0502040204020203" pitchFamily="34" charset="0"/>
                <a:cs typeface="Times New Roman" panose="02020603050405020304" pitchFamily="18" charset="0"/>
              </a:rPr>
              <a:t>В ней не было преступлений и беззакония, где все были равны друг перед другом, а общество было максимально справедливо. Правили государством люди и церковь, так что и владыки у них, как такового, и не было. Официальная история гласит, что Беловодье – это общее название свободных земель к западу от России в конце XVIII — начале XIX века. Особенно популярно Беловодье было среди поморцев, часовенных, беглопоповцев и др., и даже в словаре Даля данная страна имеет собственное значение и описывается, как свободная и незаселенная земля с вольными людьми.</a:t>
            </a:r>
            <a:br>
              <a:rPr lang="ru-RU" sz="2200" dirty="0">
                <a:latin typeface="Bahnschrift Condensed" panose="020B0502040204020203" pitchFamily="34" charset="0"/>
                <a:cs typeface="Times New Roman" panose="02020603050405020304" pitchFamily="18" charset="0"/>
              </a:rPr>
            </a:br>
            <a:r>
              <a:rPr lang="ru-RU" sz="2200" dirty="0">
                <a:latin typeface="Bahnschrift Condensed" panose="020B0502040204020203" pitchFamily="34" charset="0"/>
              </a:rPr>
              <a:t/>
            </a:r>
            <a:br>
              <a:rPr lang="ru-RU" sz="2200" dirty="0">
                <a:latin typeface="Bahnschrift Condensed" panose="020B0502040204020203" pitchFamily="34" charset="0"/>
              </a:rPr>
            </a:br>
            <a:endParaRPr lang="ru-RU" sz="2200" dirty="0">
              <a:latin typeface="Bahnschrift Condensed" panose="020B0502040204020203" pitchFamily="34" charset="0"/>
            </a:endParaRPr>
          </a:p>
        </p:txBody>
      </p:sp>
      <p:sp>
        <p:nvSpPr>
          <p:cNvPr id="3" name="TextBox 2">
            <a:extLst>
              <a:ext uri="{FF2B5EF4-FFF2-40B4-BE49-F238E27FC236}">
                <a16:creationId xmlns:a16="http://schemas.microsoft.com/office/drawing/2014/main" xmlns="" id="{8C3F951D-6DC1-0328-7E2F-10A4D76AACA7}"/>
              </a:ext>
            </a:extLst>
          </p:cNvPr>
          <p:cNvSpPr txBox="1"/>
          <p:nvPr/>
        </p:nvSpPr>
        <p:spPr>
          <a:xfrm>
            <a:off x="683568" y="5395835"/>
            <a:ext cx="4572000" cy="954107"/>
          </a:xfrm>
          <a:prstGeom prst="rect">
            <a:avLst/>
          </a:prstGeom>
          <a:noFill/>
        </p:spPr>
        <p:txBody>
          <a:bodyPr wrap="square">
            <a:spAutoFit/>
          </a:bodyPr>
          <a:lstStyle/>
          <a:p>
            <a:r>
              <a:rPr lang="ru-RU" sz="3200" dirty="0">
                <a:solidFill>
                  <a:srgbClr val="FF0000"/>
                </a:solidFill>
                <a:latin typeface="Bahnschrift Condensed" panose="020B0502040204020203" pitchFamily="34" charset="0"/>
                <a:cs typeface="Times New Roman" panose="02020603050405020304" pitchFamily="18" charset="0"/>
              </a:rPr>
              <a:t>Б</a:t>
            </a:r>
            <a:r>
              <a:rPr lang="ru-RU" sz="2400" dirty="0">
                <a:latin typeface="Bahnschrift Condensed" panose="020B0502040204020203" pitchFamily="34" charset="0"/>
                <a:cs typeface="Times New Roman" panose="02020603050405020304" pitchFamily="18" charset="0"/>
              </a:rPr>
              <a:t>еловодье считалась утопической страной. </a:t>
            </a:r>
            <a:endParaRPr lang="ru-RU" sz="2400" dirty="0"/>
          </a:p>
        </p:txBody>
      </p:sp>
    </p:spTree>
    <p:extLst>
      <p:ext uri="{BB962C8B-B14F-4D97-AF65-F5344CB8AC3E}">
        <p14:creationId xmlns:p14="http://schemas.microsoft.com/office/powerpoint/2010/main" val="42165434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grpId="0" nodeType="clickEffect">
                                  <p:stCondLst>
                                    <p:cond delay="0"/>
                                  </p:stCondLst>
                                  <p:iterate type="lt">
                                    <p:tmPct val="10000"/>
                                  </p:iterate>
                                  <p:childTnLst>
                                    <p:animScale>
                                      <p:cBhvr>
                                        <p:cTn id="11" dur="100" autoRev="1" fill="hold">
                                          <p:stCondLst>
                                            <p:cond delay="0"/>
                                          </p:stCondLst>
                                        </p:cTn>
                                        <p:tgtEl>
                                          <p:spTgt spid="3"/>
                                        </p:tgtEl>
                                      </p:cBhvr>
                                      <p:to x="80000" y="100000"/>
                                    </p:animScale>
                                    <p:anim by="(#ppt_w*0.10)" calcmode="lin" valueType="num">
                                      <p:cBhvr>
                                        <p:cTn id="12" dur="100" autoRev="1" fill="hold">
                                          <p:stCondLst>
                                            <p:cond delay="0"/>
                                          </p:stCondLst>
                                        </p:cTn>
                                        <p:tgtEl>
                                          <p:spTgt spid="3"/>
                                        </p:tgtEl>
                                        <p:attrNameLst>
                                          <p:attrName>ppt_x</p:attrName>
                                        </p:attrNameLst>
                                      </p:cBhvr>
                                    </p:anim>
                                    <p:anim by="(-#ppt_w*0.10)" calcmode="lin" valueType="num">
                                      <p:cBhvr>
                                        <p:cTn id="13" dur="100" autoRev="1" fill="hold">
                                          <p:stCondLst>
                                            <p:cond delay="0"/>
                                          </p:stCondLst>
                                        </p:cTn>
                                        <p:tgtEl>
                                          <p:spTgt spid="3"/>
                                        </p:tgtEl>
                                        <p:attrNameLst>
                                          <p:attrName>ppt_y</p:attrName>
                                        </p:attrNameLst>
                                      </p:cBhvr>
                                    </p:anim>
                                    <p:animRot by="-480000">
                                      <p:cBhvr>
                                        <p:cTn id="14" dur="100" autoRev="1" fill="hold">
                                          <p:stCondLst>
                                            <p:cond delay="0"/>
                                          </p:stCondLst>
                                        </p:cTn>
                                        <p:tgtEl>
                                          <p:spTgt spid="3"/>
                                        </p:tgtEl>
                                        <p:attrNameLst>
                                          <p:attrName>r</p:attrName>
                                        </p:attrNameLst>
                                      </p:cBhvr>
                                    </p:animRot>
                                  </p:childTnLst>
                                </p:cTn>
                              </p:par>
                            </p:childTnLst>
                          </p:cTn>
                        </p:par>
                        <p:par>
                          <p:cTn id="15" fill="hold">
                            <p:stCondLst>
                              <p:cond delay="920"/>
                            </p:stCondLst>
                            <p:childTnLst>
                              <p:par>
                                <p:cTn id="16" presetID="36" presetClass="emph" presetSubtype="0" fill="hold" grpId="0" nodeType="afterEffect">
                                  <p:stCondLst>
                                    <p:cond delay="0"/>
                                  </p:stCondLst>
                                  <p:iterate type="lt">
                                    <p:tmPct val="10000"/>
                                  </p:iterate>
                                  <p:childTnLst>
                                    <p:animScale>
                                      <p:cBhvr>
                                        <p:cTn id="17" dur="100" autoRev="1" fill="hold">
                                          <p:stCondLst>
                                            <p:cond delay="0"/>
                                          </p:stCondLst>
                                        </p:cTn>
                                        <p:tgtEl>
                                          <p:spTgt spid="7">
                                            <p:txEl>
                                              <p:pRg st="0" end="0"/>
                                            </p:txEl>
                                          </p:spTgt>
                                        </p:tgtEl>
                                      </p:cBhvr>
                                      <p:to x="80000" y="100000"/>
                                    </p:animScale>
                                    <p:anim by="(#ppt_w*0.10)" calcmode="lin" valueType="num">
                                      <p:cBhvr>
                                        <p:cTn id="18" dur="100" autoRev="1" fill="hold">
                                          <p:stCondLst>
                                            <p:cond delay="0"/>
                                          </p:stCondLst>
                                        </p:cTn>
                                        <p:tgtEl>
                                          <p:spTgt spid="7">
                                            <p:txEl>
                                              <p:pRg st="0" end="0"/>
                                            </p:txEl>
                                          </p:spTgt>
                                        </p:tgtEl>
                                        <p:attrNameLst>
                                          <p:attrName>ppt_x</p:attrName>
                                        </p:attrNameLst>
                                      </p:cBhvr>
                                    </p:anim>
                                    <p:anim by="(-#ppt_w*0.10)" calcmode="lin" valueType="num">
                                      <p:cBhvr>
                                        <p:cTn id="19" dur="100" autoRev="1" fill="hold">
                                          <p:stCondLst>
                                            <p:cond delay="0"/>
                                          </p:stCondLst>
                                        </p:cTn>
                                        <p:tgtEl>
                                          <p:spTgt spid="7">
                                            <p:txEl>
                                              <p:pRg st="0" end="0"/>
                                            </p:txEl>
                                          </p:spTgt>
                                        </p:tgtEl>
                                        <p:attrNameLst>
                                          <p:attrName>ppt_y</p:attrName>
                                        </p:attrNameLst>
                                      </p:cBhvr>
                                    </p:anim>
                                    <p:animRot by="-480000">
                                      <p:cBhvr>
                                        <p:cTn id="20" dur="100" autoRev="1"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643934"/>
            <a:ext cx="3744416" cy="369332"/>
          </a:xfrm>
          <a:prstGeom prst="rect">
            <a:avLst/>
          </a:prstGeom>
        </p:spPr>
        <p:txBody>
          <a:bodyPr wrap="square">
            <a:spAutoFit/>
          </a:bodyPr>
          <a:lstStyle/>
          <a:p>
            <a:r>
              <a:rPr lang="ru-RU" dirty="0"/>
              <a:t>.</a:t>
            </a:r>
          </a:p>
        </p:txBody>
      </p:sp>
      <p:sp>
        <p:nvSpPr>
          <p:cNvPr id="3" name="Заголовок 2"/>
          <p:cNvSpPr>
            <a:spLocks noGrp="1"/>
          </p:cNvSpPr>
          <p:nvPr>
            <p:ph type="title"/>
          </p:nvPr>
        </p:nvSpPr>
        <p:spPr>
          <a:xfrm>
            <a:off x="528544" y="457200"/>
            <a:ext cx="3826768" cy="1143000"/>
          </a:xfrm>
        </p:spPr>
        <p:txBody>
          <a:bodyPr>
            <a:normAutofit/>
          </a:bodyPr>
          <a:lstStyle/>
          <a:p>
            <a:r>
              <a:rPr lang="ru-RU" sz="6000" b="1" dirty="0">
                <a:solidFill>
                  <a:srgbClr val="FF0000"/>
                </a:solidFill>
                <a:latin typeface="Bahnschrift Condensed" panose="020B0502040204020203" pitchFamily="34" charset="0"/>
                <a:cs typeface="Times New Roman" panose="02020603050405020304" pitchFamily="18" charset="0"/>
              </a:rPr>
              <a:t>Ирий</a:t>
            </a:r>
          </a:p>
        </p:txBody>
      </p:sp>
      <p:pic>
        <p:nvPicPr>
          <p:cNvPr id="6" name="Объект 5"/>
          <p:cNvPicPr>
            <a:picLocks noGrp="1" noChangeAspect="1"/>
          </p:cNvPicPr>
          <p:nvPr>
            <p:ph sz="half" idx="1"/>
          </p:nvPr>
        </p:nvPicPr>
        <p:blipFill>
          <a:blip r:embed="rId2"/>
          <a:stretch>
            <a:fillRect/>
          </a:stretch>
        </p:blipFill>
        <p:spPr>
          <a:xfrm>
            <a:off x="706889" y="1610356"/>
            <a:ext cx="3744416" cy="3938238"/>
          </a:xfrm>
          <a:prstGeom prst="rect">
            <a:avLst/>
          </a:prstGeom>
          <a:ln>
            <a:noFill/>
          </a:ln>
          <a:effectLst>
            <a:softEdge rad="112500"/>
          </a:effectLst>
        </p:spPr>
      </p:pic>
      <p:sp>
        <p:nvSpPr>
          <p:cNvPr id="5" name="Объект 4"/>
          <p:cNvSpPr>
            <a:spLocks noGrp="1"/>
          </p:cNvSpPr>
          <p:nvPr>
            <p:ph sz="half" idx="2"/>
          </p:nvPr>
        </p:nvSpPr>
        <p:spPr>
          <a:xfrm>
            <a:off x="4716018" y="643934"/>
            <a:ext cx="3970782" cy="5482229"/>
          </a:xfrm>
        </p:spPr>
        <p:txBody>
          <a:bodyPr>
            <a:noAutofit/>
          </a:bodyPr>
          <a:lstStyle/>
          <a:p>
            <a:pPr marL="0" indent="0">
              <a:buNone/>
            </a:pPr>
            <a:r>
              <a:rPr lang="ru-RU" sz="4400" dirty="0">
                <a:solidFill>
                  <a:srgbClr val="FF0000"/>
                </a:solidFill>
                <a:latin typeface="Bahnschrift Condensed" panose="020B0502040204020203" pitchFamily="34" charset="0"/>
                <a:cs typeface="Times New Roman" panose="02020603050405020304" pitchFamily="18" charset="0"/>
              </a:rPr>
              <a:t>Д</a:t>
            </a:r>
            <a:r>
              <a:rPr lang="ru-RU" sz="2200" dirty="0">
                <a:latin typeface="Bahnschrift Condensed" panose="020B0502040204020203" pitchFamily="34" charset="0"/>
                <a:cs typeface="Times New Roman" panose="02020603050405020304" pitchFamily="18" charset="0"/>
              </a:rPr>
              <a:t>анное место еще называют Вырием. Несмотря на то, что данное место считается восточнославянским, первое упоминание об Ирии было сделано Владимиром Мономахом. Считалось, что это место – подобие земного рая, где находится мировое древо, что эта земля находится в теплых краях и именно в Ирие зимуют птицы и змеи. Есть легенды, которые говорят о том, что души умерших также попадают в Ирий. Это и позволяет подвести теорию о том, что Ирий – это и есть потусторонний мир у славян.</a:t>
            </a:r>
            <a:br>
              <a:rPr lang="ru-RU" sz="2200" dirty="0">
                <a:latin typeface="Bahnschrift Condensed" panose="020B0502040204020203" pitchFamily="34" charset="0"/>
                <a:cs typeface="Times New Roman" panose="02020603050405020304" pitchFamily="18" charset="0"/>
              </a:rPr>
            </a:br>
            <a:r>
              <a:rPr lang="ru-RU" sz="2200" dirty="0">
                <a:latin typeface="Bahnschrift Condensed" panose="020B0502040204020203" pitchFamily="34" charset="0"/>
              </a:rPr>
              <a:t/>
            </a:r>
            <a:br>
              <a:rPr lang="ru-RU" sz="2200" dirty="0">
                <a:latin typeface="Bahnschrift Condensed" panose="020B0502040204020203" pitchFamily="34" charset="0"/>
              </a:rPr>
            </a:br>
            <a:endParaRPr lang="ru-RU" sz="2200" dirty="0">
              <a:latin typeface="Bahnschrift Condensed" panose="020B0502040204020203" pitchFamily="34" charset="0"/>
            </a:endParaRPr>
          </a:p>
        </p:txBody>
      </p:sp>
    </p:spTree>
    <p:extLst>
      <p:ext uri="{BB962C8B-B14F-4D97-AF65-F5344CB8AC3E}">
        <p14:creationId xmlns:p14="http://schemas.microsoft.com/office/powerpoint/2010/main" val="5299915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grpId="0"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716018" y="764704"/>
            <a:ext cx="3970784" cy="1143000"/>
          </a:xfrm>
        </p:spPr>
        <p:txBody>
          <a:bodyPr>
            <a:normAutofit/>
          </a:bodyPr>
          <a:lstStyle/>
          <a:p>
            <a:r>
              <a:rPr lang="ru-RU" sz="5400" dirty="0">
                <a:solidFill>
                  <a:srgbClr val="FF0000"/>
                </a:solidFill>
                <a:latin typeface="Bahnschrift Condensed" panose="020B0502040204020203" pitchFamily="34" charset="0"/>
              </a:rPr>
              <a:t>Калинов мост</a:t>
            </a:r>
          </a:p>
        </p:txBody>
      </p:sp>
      <p:sp>
        <p:nvSpPr>
          <p:cNvPr id="5" name="Объект 4"/>
          <p:cNvSpPr>
            <a:spLocks noGrp="1"/>
          </p:cNvSpPr>
          <p:nvPr>
            <p:ph sz="half" idx="2"/>
          </p:nvPr>
        </p:nvSpPr>
        <p:spPr>
          <a:xfrm>
            <a:off x="755576" y="620688"/>
            <a:ext cx="3528392" cy="5544616"/>
          </a:xfrm>
        </p:spPr>
        <p:txBody>
          <a:bodyPr>
            <a:normAutofit fontScale="85000" lnSpcReduction="10000"/>
          </a:bodyPr>
          <a:lstStyle/>
          <a:p>
            <a:pPr marL="0" indent="0">
              <a:buNone/>
            </a:pPr>
            <a:r>
              <a:rPr lang="ru-RU" sz="5200" dirty="0">
                <a:solidFill>
                  <a:srgbClr val="FF0000"/>
                </a:solidFill>
                <a:latin typeface="Bahnschrift Condensed" panose="020B0502040204020203" pitchFamily="34" charset="0"/>
                <a:cs typeface="Times New Roman" panose="02020603050405020304" pitchFamily="18" charset="0"/>
              </a:rPr>
              <a:t>В</a:t>
            </a:r>
            <a:r>
              <a:rPr lang="ru-RU" dirty="0">
                <a:latin typeface="Bahnschrift Condensed" panose="020B0502040204020203" pitchFamily="34" charset="0"/>
                <a:cs typeface="Times New Roman" panose="02020603050405020304" pitchFamily="18" charset="0"/>
              </a:rPr>
              <a:t> легендах древних славян Калинов мост происходил от слова «калить», то есть раскалять железо добела. Богатырь, желающий доказать свою удаль, должен был перейти этот пышущий жаром мост, тут можно заметить своего рода отсылку к греческой реке Стикс. Разумеется, перейти по раскаленному металлическому мосту физически невозможно. Поэтому «перейти по Калинову мосту» фактически означало «отправиться на тот свет».</a:t>
            </a:r>
          </a:p>
        </p:txBody>
      </p:sp>
      <p:pic>
        <p:nvPicPr>
          <p:cNvPr id="8" name="Объект 7"/>
          <p:cNvPicPr>
            <a:picLocks noGrp="1" noChangeAspect="1"/>
          </p:cNvPicPr>
          <p:nvPr>
            <p:ph sz="half" idx="1"/>
          </p:nvPr>
        </p:nvPicPr>
        <p:blipFill>
          <a:blip r:embed="rId2"/>
          <a:stretch>
            <a:fillRect/>
          </a:stretch>
        </p:blipFill>
        <p:spPr>
          <a:xfrm>
            <a:off x="4648202" y="2060848"/>
            <a:ext cx="4038600" cy="3672408"/>
          </a:xfrm>
          <a:prstGeom prst="rect">
            <a:avLst/>
          </a:prstGeom>
          <a:ln>
            <a:noFill/>
          </a:ln>
          <a:effectLst>
            <a:softEdge rad="112500"/>
          </a:effectLst>
        </p:spPr>
      </p:pic>
    </p:spTree>
    <p:extLst>
      <p:ext uri="{BB962C8B-B14F-4D97-AF65-F5344CB8AC3E}">
        <p14:creationId xmlns:p14="http://schemas.microsoft.com/office/powerpoint/2010/main" val="205897566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grpId="0"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114800" cy="1143000"/>
          </a:xfrm>
        </p:spPr>
        <p:txBody>
          <a:bodyPr>
            <a:normAutofit/>
          </a:bodyPr>
          <a:lstStyle/>
          <a:p>
            <a:r>
              <a:rPr lang="ru-RU" sz="5400" b="1" dirty="0">
                <a:solidFill>
                  <a:srgbClr val="FF0000"/>
                </a:solidFill>
                <a:latin typeface="Bahnschrift Condensed" panose="020B0502040204020203" pitchFamily="34" charset="0"/>
                <a:cs typeface="Times New Roman" panose="02020603050405020304" pitchFamily="18" charset="0"/>
              </a:rPr>
              <a:t>Китеж</a:t>
            </a:r>
          </a:p>
        </p:txBody>
      </p:sp>
      <p:pic>
        <p:nvPicPr>
          <p:cNvPr id="6" name="Объект 5"/>
          <p:cNvPicPr>
            <a:picLocks noGrp="1" noChangeAspect="1"/>
          </p:cNvPicPr>
          <p:nvPr>
            <p:ph sz="half" idx="1"/>
          </p:nvPr>
        </p:nvPicPr>
        <p:blipFill>
          <a:blip r:embed="rId2"/>
          <a:stretch>
            <a:fillRect/>
          </a:stretch>
        </p:blipFill>
        <p:spPr>
          <a:xfrm>
            <a:off x="636414" y="1417638"/>
            <a:ext cx="3892388" cy="3096343"/>
          </a:xfrm>
          <a:prstGeom prst="rect">
            <a:avLst/>
          </a:prstGeom>
          <a:ln>
            <a:noFill/>
          </a:ln>
          <a:effectLst>
            <a:softEdge rad="112500"/>
          </a:effectLst>
        </p:spPr>
      </p:pic>
      <p:sp>
        <p:nvSpPr>
          <p:cNvPr id="5" name="Объект 4"/>
          <p:cNvSpPr>
            <a:spLocks noGrp="1"/>
          </p:cNvSpPr>
          <p:nvPr>
            <p:ph sz="half" idx="2"/>
          </p:nvPr>
        </p:nvSpPr>
        <p:spPr>
          <a:xfrm>
            <a:off x="4794412" y="692696"/>
            <a:ext cx="3892388" cy="5433467"/>
          </a:xfrm>
        </p:spPr>
        <p:txBody>
          <a:bodyPr>
            <a:normAutofit fontScale="77500" lnSpcReduction="20000"/>
          </a:bodyPr>
          <a:lstStyle/>
          <a:p>
            <a:pPr marL="0" indent="0">
              <a:buNone/>
            </a:pPr>
            <a:r>
              <a:rPr lang="ru-RU" dirty="0">
                <a:latin typeface="Bahnschrift Condensed" panose="020B0502040204020203" pitchFamily="34" charset="0"/>
                <a:cs typeface="Times New Roman" panose="02020603050405020304" pitchFamily="18" charset="0"/>
              </a:rPr>
              <a:t>Подобная легенда есть и на Руси — правда, к грехам она не имеет никакого отношения. Скорее даже напротив — причины затопления этого города следует искать в духовной чистоте его жителей.</a:t>
            </a:r>
          </a:p>
          <a:p>
            <a:pPr marL="0" indent="0">
              <a:buNone/>
            </a:pPr>
            <a:r>
              <a:rPr lang="ru-RU" dirty="0">
                <a:latin typeface="Bahnschrift Condensed" panose="020B0502040204020203" pitchFamily="34" charset="0"/>
                <a:cs typeface="Times New Roman" panose="02020603050405020304" pitchFamily="18" charset="0"/>
              </a:rPr>
              <a:t>Только праведники и святые могут увидеть этот город. Только истинно верующий достоин слышать перезвон его колоколов. Град Китеж. Город-легенда. До сих пор множество православных христиан собирается, чтобы совершить паломничество на озеро, в глубинах которого якобы покоится легендарный город. Прошли столетия, но люди все равно стремятся сюда. Они верят в то, что Китеж стоит на дне озера, и вера их непоколебима.</a:t>
            </a:r>
          </a:p>
          <a:p>
            <a:endParaRPr lang="ru-RU" sz="1600" dirty="0">
              <a:latin typeface="Bahnschrift Condensed" panose="020B0502040204020203" pitchFamily="34" charset="0"/>
            </a:endParaRPr>
          </a:p>
        </p:txBody>
      </p:sp>
      <p:sp>
        <p:nvSpPr>
          <p:cNvPr id="4" name="TextBox 3">
            <a:extLst>
              <a:ext uri="{FF2B5EF4-FFF2-40B4-BE49-F238E27FC236}">
                <a16:creationId xmlns:a16="http://schemas.microsoft.com/office/drawing/2014/main" xmlns="" id="{5D355268-C16D-DE5E-D8FA-92D1FDC8788D}"/>
              </a:ext>
            </a:extLst>
          </p:cNvPr>
          <p:cNvSpPr txBox="1"/>
          <p:nvPr/>
        </p:nvSpPr>
        <p:spPr>
          <a:xfrm>
            <a:off x="636414" y="4725144"/>
            <a:ext cx="3892388" cy="1446550"/>
          </a:xfrm>
          <a:prstGeom prst="rect">
            <a:avLst/>
          </a:prstGeom>
          <a:noFill/>
        </p:spPr>
        <p:txBody>
          <a:bodyPr wrap="square">
            <a:spAutoFit/>
          </a:bodyPr>
          <a:lstStyle/>
          <a:p>
            <a:r>
              <a:rPr lang="ru-RU" sz="2800" dirty="0">
                <a:solidFill>
                  <a:srgbClr val="FF0000"/>
                </a:solidFill>
                <a:latin typeface="Bahnschrift Condensed" panose="020B0502040204020203" pitchFamily="34" charset="0"/>
                <a:cs typeface="Times New Roman" panose="02020603050405020304" pitchFamily="18" charset="0"/>
              </a:rPr>
              <a:t>П</a:t>
            </a:r>
            <a:r>
              <a:rPr lang="ru-RU" sz="2000" dirty="0">
                <a:latin typeface="Bahnschrift Condensed" panose="020B0502040204020203" pitchFamily="34" charset="0"/>
                <a:cs typeface="Times New Roman" panose="02020603050405020304" pitchFamily="18" charset="0"/>
              </a:rPr>
              <a:t>омните сказание об Атлантиде? О материке, который погрузился в океан, наказанный богами за то, что жители его погрязли в грехах. </a:t>
            </a:r>
            <a:endParaRPr lang="ru-RU" sz="2000" dirty="0">
              <a:latin typeface="Bahnschrift Condensed" panose="020B0502040204020203" pitchFamily="34" charset="0"/>
            </a:endParaRPr>
          </a:p>
        </p:txBody>
      </p:sp>
    </p:spTree>
    <p:extLst>
      <p:ext uri="{BB962C8B-B14F-4D97-AF65-F5344CB8AC3E}">
        <p14:creationId xmlns:p14="http://schemas.microsoft.com/office/powerpoint/2010/main" val="1580834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grpId="0" nodeType="clickEffect">
                                  <p:stCondLst>
                                    <p:cond delay="0"/>
                                  </p:stCondLst>
                                  <p:iterate type="lt">
                                    <p:tmPct val="10000"/>
                                  </p:iterate>
                                  <p:childTnLst>
                                    <p:animScale>
                                      <p:cBhvr>
                                        <p:cTn id="11" dur="100" autoRev="1" fill="hold">
                                          <p:stCondLst>
                                            <p:cond delay="0"/>
                                          </p:stCondLst>
                                        </p:cTn>
                                        <p:tgtEl>
                                          <p:spTgt spid="4"/>
                                        </p:tgtEl>
                                      </p:cBhvr>
                                      <p:to x="80000" y="100000"/>
                                    </p:animScale>
                                    <p:anim by="(#ppt_w*0.10)" calcmode="lin" valueType="num">
                                      <p:cBhvr>
                                        <p:cTn id="12" dur="100" autoRev="1" fill="hold">
                                          <p:stCondLst>
                                            <p:cond delay="0"/>
                                          </p:stCondLst>
                                        </p:cTn>
                                        <p:tgtEl>
                                          <p:spTgt spid="4"/>
                                        </p:tgtEl>
                                        <p:attrNameLst>
                                          <p:attrName>ppt_x</p:attrName>
                                        </p:attrNameLst>
                                      </p:cBhvr>
                                    </p:anim>
                                    <p:anim by="(-#ppt_w*0.10)" calcmode="lin" valueType="num">
                                      <p:cBhvr>
                                        <p:cTn id="13" dur="100" autoRev="1" fill="hold">
                                          <p:stCondLst>
                                            <p:cond delay="0"/>
                                          </p:stCondLst>
                                        </p:cTn>
                                        <p:tgtEl>
                                          <p:spTgt spid="4"/>
                                        </p:tgtEl>
                                        <p:attrNameLst>
                                          <p:attrName>ppt_y</p:attrName>
                                        </p:attrNameLst>
                                      </p:cBhvr>
                                    </p:anim>
                                    <p:animRot by="-480000">
                                      <p:cBhvr>
                                        <p:cTn id="14" dur="100" autoRev="1" fill="hold">
                                          <p:stCondLst>
                                            <p:cond delay="0"/>
                                          </p:stCondLst>
                                        </p:cTn>
                                        <p:tgtEl>
                                          <p:spTgt spid="4"/>
                                        </p:tgtEl>
                                        <p:attrNameLst>
                                          <p:attrName>r</p:attrName>
                                        </p:attrNameLst>
                                      </p:cBhvr>
                                    </p:animRot>
                                  </p:childTnLst>
                                </p:cTn>
                              </p:par>
                            </p:childTnLst>
                          </p:cTn>
                        </p:par>
                        <p:par>
                          <p:cTn id="15" fill="hold">
                            <p:stCondLst>
                              <p:cond delay="2380"/>
                            </p:stCondLst>
                            <p:childTnLst>
                              <p:par>
                                <p:cTn id="16" presetID="36" presetClass="emph" presetSubtype="0" fill="hold" grpId="0" nodeType="afterEffect">
                                  <p:stCondLst>
                                    <p:cond delay="0"/>
                                  </p:stCondLst>
                                  <p:iterate type="lt">
                                    <p:tmPct val="10000"/>
                                  </p:iterate>
                                  <p:childTnLst>
                                    <p:animScale>
                                      <p:cBhvr>
                                        <p:cTn id="17" dur="100" autoRev="1" fill="hold">
                                          <p:stCondLst>
                                            <p:cond delay="0"/>
                                          </p:stCondLst>
                                        </p:cTn>
                                        <p:tgtEl>
                                          <p:spTgt spid="5">
                                            <p:txEl>
                                              <p:pRg st="0" end="0"/>
                                            </p:txEl>
                                          </p:spTgt>
                                        </p:tgtEl>
                                      </p:cBhvr>
                                      <p:to x="80000" y="100000"/>
                                    </p:animScale>
                                    <p:anim by="(#ppt_w*0.10)" calcmode="lin" valueType="num">
                                      <p:cBhvr>
                                        <p:cTn id="18" dur="100" autoRev="1" fill="hold">
                                          <p:stCondLst>
                                            <p:cond delay="0"/>
                                          </p:stCondLst>
                                        </p:cTn>
                                        <p:tgtEl>
                                          <p:spTgt spid="5">
                                            <p:txEl>
                                              <p:pRg st="0" end="0"/>
                                            </p:txEl>
                                          </p:spTgt>
                                        </p:tgtEl>
                                        <p:attrNameLst>
                                          <p:attrName>ppt_x</p:attrName>
                                        </p:attrNameLst>
                                      </p:cBhvr>
                                    </p:anim>
                                    <p:anim by="(-#ppt_w*0.10)" calcmode="lin" valueType="num">
                                      <p:cBhvr>
                                        <p:cTn id="19" dur="100" autoRev="1" fill="hold">
                                          <p:stCondLst>
                                            <p:cond delay="0"/>
                                          </p:stCondLst>
                                        </p:cTn>
                                        <p:tgtEl>
                                          <p:spTgt spid="5">
                                            <p:txEl>
                                              <p:pRg st="0" end="0"/>
                                            </p:txEl>
                                          </p:spTgt>
                                        </p:tgtEl>
                                        <p:attrNameLst>
                                          <p:attrName>ppt_y</p:attrName>
                                        </p:attrNameLst>
                                      </p:cBhvr>
                                    </p:anim>
                                    <p:animRot by="-480000">
                                      <p:cBhvr>
                                        <p:cTn id="20" dur="100" autoRev="1" fill="hold">
                                          <p:stCondLst>
                                            <p:cond delay="0"/>
                                          </p:stCondLst>
                                        </p:cTn>
                                        <p:tgtEl>
                                          <p:spTgt spid="5">
                                            <p:txEl>
                                              <p:pRg st="0" end="0"/>
                                            </p:txEl>
                                          </p:spTgt>
                                        </p:tgtEl>
                                        <p:attrNameLst>
                                          <p:attrName>r</p:attrName>
                                        </p:attrNameLst>
                                      </p:cBhvr>
                                    </p:animRot>
                                  </p:childTnLst>
                                </p:cTn>
                              </p:par>
                            </p:childTnLst>
                          </p:cTn>
                        </p:par>
                        <p:par>
                          <p:cTn id="21" fill="hold">
                            <p:stCondLst>
                              <p:cond delay="5680"/>
                            </p:stCondLst>
                            <p:childTnLst>
                              <p:par>
                                <p:cTn id="22" presetID="36" presetClass="emph" presetSubtype="0" fill="hold" grpId="0" nodeType="afterEffect">
                                  <p:stCondLst>
                                    <p:cond delay="0"/>
                                  </p:stCondLst>
                                  <p:iterate type="lt">
                                    <p:tmPct val="10000"/>
                                  </p:iterate>
                                  <p:childTnLst>
                                    <p:animScale>
                                      <p:cBhvr>
                                        <p:cTn id="23" dur="100" autoRev="1" fill="hold">
                                          <p:stCondLst>
                                            <p:cond delay="0"/>
                                          </p:stCondLst>
                                        </p:cTn>
                                        <p:tgtEl>
                                          <p:spTgt spid="5">
                                            <p:txEl>
                                              <p:pRg st="1" end="1"/>
                                            </p:txEl>
                                          </p:spTgt>
                                        </p:tgtEl>
                                      </p:cBhvr>
                                      <p:to x="80000" y="100000"/>
                                    </p:animScale>
                                    <p:anim by="(#ppt_w*0.10)" calcmode="lin" valueType="num">
                                      <p:cBhvr>
                                        <p:cTn id="24" dur="100" autoRev="1" fill="hold">
                                          <p:stCondLst>
                                            <p:cond delay="0"/>
                                          </p:stCondLst>
                                        </p:cTn>
                                        <p:tgtEl>
                                          <p:spTgt spid="5">
                                            <p:txEl>
                                              <p:pRg st="1" end="1"/>
                                            </p:txEl>
                                          </p:spTgt>
                                        </p:tgtEl>
                                        <p:attrNameLst>
                                          <p:attrName>ppt_x</p:attrName>
                                        </p:attrNameLst>
                                      </p:cBhvr>
                                    </p:anim>
                                    <p:anim by="(-#ppt_w*0.10)" calcmode="lin" valueType="num">
                                      <p:cBhvr>
                                        <p:cTn id="25" dur="100" autoRev="1" fill="hold">
                                          <p:stCondLst>
                                            <p:cond delay="0"/>
                                          </p:stCondLst>
                                        </p:cTn>
                                        <p:tgtEl>
                                          <p:spTgt spid="5">
                                            <p:txEl>
                                              <p:pRg st="1" end="1"/>
                                            </p:txEl>
                                          </p:spTgt>
                                        </p:tgtEl>
                                        <p:attrNameLst>
                                          <p:attrName>ppt_y</p:attrName>
                                        </p:attrNameLst>
                                      </p:cBhvr>
                                    </p:anim>
                                    <p:animRot by="-480000">
                                      <p:cBhvr>
                                        <p:cTn id="26" dur="100" autoRev="1" fill="hold">
                                          <p:stCondLst>
                                            <p:cond delay="0"/>
                                          </p:stCondLst>
                                        </p:cTn>
                                        <p:tgtEl>
                                          <p:spTgt spid="5">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3970784" cy="1143000"/>
          </a:xfrm>
        </p:spPr>
        <p:txBody>
          <a:bodyPr>
            <a:normAutofit/>
          </a:bodyPr>
          <a:lstStyle/>
          <a:p>
            <a:r>
              <a:rPr lang="ru-RU" sz="6000" b="1" dirty="0">
                <a:solidFill>
                  <a:srgbClr val="FF0000"/>
                </a:solidFill>
                <a:latin typeface="Bahnschrift Condensed" panose="020B0502040204020203" pitchFamily="34" charset="0"/>
                <a:cs typeface="Times New Roman" panose="02020603050405020304" pitchFamily="18" charset="0"/>
              </a:rPr>
              <a:t>Китеж</a:t>
            </a:r>
            <a:endParaRPr lang="ru-RU" sz="6000" dirty="0">
              <a:latin typeface="Bahnschrift Condensed" panose="020B0502040204020203" pitchFamily="34" charset="0"/>
            </a:endParaRPr>
          </a:p>
        </p:txBody>
      </p:sp>
      <p:sp>
        <p:nvSpPr>
          <p:cNvPr id="4" name="Объект 3"/>
          <p:cNvSpPr>
            <a:spLocks noGrp="1"/>
          </p:cNvSpPr>
          <p:nvPr>
            <p:ph sz="half" idx="1"/>
          </p:nvPr>
        </p:nvSpPr>
        <p:spPr>
          <a:xfrm>
            <a:off x="607368" y="1124744"/>
            <a:ext cx="3888432" cy="5001419"/>
          </a:xfrm>
        </p:spPr>
        <p:txBody>
          <a:bodyPr>
            <a:noAutofit/>
          </a:bodyPr>
          <a:lstStyle/>
          <a:p>
            <a:pPr marL="0" indent="0">
              <a:buNone/>
            </a:pPr>
            <a:r>
              <a:rPr lang="ru-RU" sz="2000" dirty="0">
                <a:solidFill>
                  <a:srgbClr val="FF0000"/>
                </a:solidFill>
                <a:latin typeface="Bahnschrift Condensed" panose="020B0502040204020203" pitchFamily="34" charset="0"/>
                <a:cs typeface="Times New Roman" panose="02020603050405020304" pitchFamily="18" charset="0"/>
              </a:rPr>
              <a:t>Г</a:t>
            </a:r>
            <a:r>
              <a:rPr lang="ru-RU" sz="2000" dirty="0">
                <a:latin typeface="Bahnschrift Condensed" panose="020B0502040204020203" pitchFamily="34" charset="0"/>
                <a:cs typeface="Times New Roman" panose="02020603050405020304" pitchFamily="18" charset="0"/>
              </a:rPr>
              <a:t>рад Китеж — символ чего-то недоступного, но желанного. Это райское место, куда праведники могут бежать от невзгод жестокого мира. </a:t>
            </a:r>
            <a:endParaRPr lang="ru-RU" sz="2000" dirty="0">
              <a:latin typeface="Bahnschrift Condensed" panose="020B0502040204020203" pitchFamily="34" charset="0"/>
            </a:endParaRPr>
          </a:p>
          <a:p>
            <a:pPr marL="0" indent="0">
              <a:buNone/>
            </a:pPr>
            <a:r>
              <a:rPr lang="ru-RU" sz="2000" dirty="0">
                <a:latin typeface="Bahnschrift Condensed" panose="020B0502040204020203" pitchFamily="34" charset="0"/>
                <a:cs typeface="Times New Roman" panose="02020603050405020304" pitchFamily="18" charset="0"/>
              </a:rPr>
              <a:t>Неважно, существовал ли Китеж — красивая легенда дает надежду отчаявшимся. И в прошлом на поиски благодатной земли бежали крестьяне-лапотники, и сейчас находятся фанатики, которые уходят в нижегородские леса, где прячутся от современной жизни.</a:t>
            </a:r>
          </a:p>
          <a:p>
            <a:pPr marL="0" indent="0">
              <a:buNone/>
            </a:pPr>
            <a:r>
              <a:rPr lang="ru-RU" sz="2000" dirty="0">
                <a:latin typeface="Bahnschrift Condensed" panose="020B0502040204020203" pitchFamily="34" charset="0"/>
                <a:cs typeface="Times New Roman" panose="02020603050405020304" pitchFamily="18" charset="0"/>
              </a:rPr>
              <a:t>Китеж — это русская утопия. Это место, где в кисельных берегах текут молочные реки. Для многих — это страна Фантазия, сказочное государство, в котором правят добро и справедливость. </a:t>
            </a:r>
          </a:p>
          <a:p>
            <a:endParaRPr lang="ru-RU" sz="2000" dirty="0">
              <a:latin typeface="Bahnschrift Condensed" panose="020B0502040204020203" pitchFamily="34" charset="0"/>
            </a:endParaRPr>
          </a:p>
        </p:txBody>
      </p:sp>
      <p:pic>
        <p:nvPicPr>
          <p:cNvPr id="6" name="Объект 5"/>
          <p:cNvPicPr>
            <a:picLocks noGrp="1" noChangeAspect="1"/>
          </p:cNvPicPr>
          <p:nvPr>
            <p:ph sz="half" idx="2"/>
          </p:nvPr>
        </p:nvPicPr>
        <p:blipFill>
          <a:blip r:embed="rId2"/>
          <a:stretch>
            <a:fillRect/>
          </a:stretch>
        </p:blipFill>
        <p:spPr>
          <a:xfrm>
            <a:off x="4707216" y="620688"/>
            <a:ext cx="3888432" cy="4205065"/>
          </a:xfrm>
          <a:prstGeom prst="rect">
            <a:avLst/>
          </a:prstGeom>
          <a:ln>
            <a:noFill/>
          </a:ln>
          <a:effectLst>
            <a:softEdge rad="112500"/>
          </a:effectLst>
        </p:spPr>
      </p:pic>
      <p:sp>
        <p:nvSpPr>
          <p:cNvPr id="8" name="TextBox 7">
            <a:extLst>
              <a:ext uri="{FF2B5EF4-FFF2-40B4-BE49-F238E27FC236}">
                <a16:creationId xmlns:a16="http://schemas.microsoft.com/office/drawing/2014/main" xmlns="" id="{5E71DD6D-24CB-E2C4-357D-99C37A60A1CF}"/>
              </a:ext>
            </a:extLst>
          </p:cNvPr>
          <p:cNvSpPr txBox="1"/>
          <p:nvPr/>
        </p:nvSpPr>
        <p:spPr>
          <a:xfrm>
            <a:off x="4788024" y="4941167"/>
            <a:ext cx="3888432" cy="1200329"/>
          </a:xfrm>
          <a:prstGeom prst="rect">
            <a:avLst/>
          </a:prstGeom>
          <a:noFill/>
        </p:spPr>
        <p:txBody>
          <a:bodyPr wrap="square">
            <a:spAutoFit/>
          </a:bodyPr>
          <a:lstStyle/>
          <a:p>
            <a:r>
              <a:rPr lang="ru-RU" sz="1800" dirty="0">
                <a:latin typeface="Bahnschrift Condensed" panose="020B0502040204020203" pitchFamily="34" charset="0"/>
                <a:cs typeface="Times New Roman" panose="02020603050405020304" pitchFamily="18" charset="0"/>
              </a:rPr>
              <a:t>Самое важное в </a:t>
            </a:r>
            <a:r>
              <a:rPr lang="ru-RU" sz="1800" dirty="0" err="1">
                <a:latin typeface="Bahnschrift Condensed" panose="020B0502040204020203" pitchFamily="34" charset="0"/>
                <a:cs typeface="Times New Roman" panose="02020603050405020304" pitchFamily="18" charset="0"/>
              </a:rPr>
              <a:t>Китежской</a:t>
            </a:r>
            <a:r>
              <a:rPr lang="ru-RU" sz="1800" dirty="0">
                <a:latin typeface="Bahnschrift Condensed" panose="020B0502040204020203" pitchFamily="34" charset="0"/>
                <a:cs typeface="Times New Roman" panose="02020603050405020304" pitchFamily="18" charset="0"/>
              </a:rPr>
              <a:t> утопии то, что людям в любом случае нужен такой город. И если б не было этой легенды, они бы выдумали другую. </a:t>
            </a:r>
            <a:endParaRPr lang="ru-RU" dirty="0"/>
          </a:p>
        </p:txBody>
      </p:sp>
    </p:spTree>
    <p:extLst>
      <p:ext uri="{BB962C8B-B14F-4D97-AF65-F5344CB8AC3E}">
        <p14:creationId xmlns:p14="http://schemas.microsoft.com/office/powerpoint/2010/main" val="20597586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4">
                                            <p:txEl>
                                              <p:pRg st="0" end="0"/>
                                            </p:txEl>
                                          </p:spTgt>
                                        </p:tgtEl>
                                      </p:cBhvr>
                                      <p:to x="80000" y="100000"/>
                                    </p:animScale>
                                    <p:anim by="(#ppt_w*0.10)" calcmode="lin" valueType="num">
                                      <p:cBhvr>
                                        <p:cTn id="12" dur="100" autoRev="1" fill="hold">
                                          <p:stCondLst>
                                            <p:cond delay="0"/>
                                          </p:stCondLst>
                                        </p:cTn>
                                        <p:tgtEl>
                                          <p:spTgt spid="4">
                                            <p:txEl>
                                              <p:pRg st="0" end="0"/>
                                            </p:txEl>
                                          </p:spTgt>
                                        </p:tgtEl>
                                        <p:attrNameLst>
                                          <p:attrName>ppt_x</p:attrName>
                                        </p:attrNameLst>
                                      </p:cBhvr>
                                    </p:anim>
                                    <p:anim by="(-#ppt_w*0.10)" calcmode="lin" valueType="num">
                                      <p:cBhvr>
                                        <p:cTn id="13" dur="100" autoRev="1" fill="hold">
                                          <p:stCondLst>
                                            <p:cond delay="0"/>
                                          </p:stCondLst>
                                        </p:cTn>
                                        <p:tgtEl>
                                          <p:spTgt spid="4">
                                            <p:txEl>
                                              <p:pRg st="0" end="0"/>
                                            </p:txEl>
                                          </p:spTgt>
                                        </p:tgtEl>
                                        <p:attrNameLst>
                                          <p:attrName>ppt_y</p:attrName>
                                        </p:attrNameLst>
                                      </p:cBhvr>
                                    </p:anim>
                                    <p:animRot by="-480000">
                                      <p:cBhvr>
                                        <p:cTn id="14" dur="100" autoRev="1" fill="hold">
                                          <p:stCondLst>
                                            <p:cond delay="0"/>
                                          </p:stCondLst>
                                        </p:cTn>
                                        <p:tgtEl>
                                          <p:spTgt spid="4">
                                            <p:txEl>
                                              <p:pRg st="0" end="0"/>
                                            </p:txEl>
                                          </p:spTgt>
                                        </p:tgtEl>
                                        <p:attrNameLst>
                                          <p:attrName>r</p:attrName>
                                        </p:attrNameLst>
                                      </p:cBhvr>
                                    </p:animRot>
                                  </p:childTnLst>
                                </p:cTn>
                              </p:par>
                            </p:childTnLst>
                          </p:cTn>
                        </p:par>
                        <p:par>
                          <p:cTn id="15" fill="hold">
                            <p:stCondLst>
                              <p:cond delay="2420"/>
                            </p:stCondLst>
                            <p:childTnLst>
                              <p:par>
                                <p:cTn id="16" presetID="36" presetClass="emph" presetSubtype="0" fill="hold" nodeType="afterEffect">
                                  <p:stCondLst>
                                    <p:cond delay="0"/>
                                  </p:stCondLst>
                                  <p:iterate type="lt">
                                    <p:tmPct val="10000"/>
                                  </p:iterate>
                                  <p:childTnLst>
                                    <p:animScale>
                                      <p:cBhvr>
                                        <p:cTn id="17" dur="100" autoRev="1" fill="hold">
                                          <p:stCondLst>
                                            <p:cond delay="0"/>
                                          </p:stCondLst>
                                        </p:cTn>
                                        <p:tgtEl>
                                          <p:spTgt spid="4">
                                            <p:txEl>
                                              <p:pRg st="1" end="1"/>
                                            </p:txEl>
                                          </p:spTgt>
                                        </p:tgtEl>
                                      </p:cBhvr>
                                      <p:to x="80000" y="100000"/>
                                    </p:animScale>
                                    <p:anim by="(#ppt_w*0.10)" calcmode="lin" valueType="num">
                                      <p:cBhvr>
                                        <p:cTn id="18" dur="100" autoRev="1" fill="hold">
                                          <p:stCondLst>
                                            <p:cond delay="0"/>
                                          </p:stCondLst>
                                        </p:cTn>
                                        <p:tgtEl>
                                          <p:spTgt spid="4">
                                            <p:txEl>
                                              <p:pRg st="1" end="1"/>
                                            </p:txEl>
                                          </p:spTgt>
                                        </p:tgtEl>
                                        <p:attrNameLst>
                                          <p:attrName>ppt_x</p:attrName>
                                        </p:attrNameLst>
                                      </p:cBhvr>
                                    </p:anim>
                                    <p:anim by="(-#ppt_w*0.10)" calcmode="lin" valueType="num">
                                      <p:cBhvr>
                                        <p:cTn id="19" dur="100" autoRev="1" fill="hold">
                                          <p:stCondLst>
                                            <p:cond delay="0"/>
                                          </p:stCondLst>
                                        </p:cTn>
                                        <p:tgtEl>
                                          <p:spTgt spid="4">
                                            <p:txEl>
                                              <p:pRg st="1" end="1"/>
                                            </p:txEl>
                                          </p:spTgt>
                                        </p:tgtEl>
                                        <p:attrNameLst>
                                          <p:attrName>ppt_y</p:attrName>
                                        </p:attrNameLst>
                                      </p:cBhvr>
                                    </p:anim>
                                    <p:animRot by="-480000">
                                      <p:cBhvr>
                                        <p:cTn id="20" dur="100" autoRev="1" fill="hold">
                                          <p:stCondLst>
                                            <p:cond delay="0"/>
                                          </p:stCondLst>
                                        </p:cTn>
                                        <p:tgtEl>
                                          <p:spTgt spid="4">
                                            <p:txEl>
                                              <p:pRg st="1" end="1"/>
                                            </p:txEl>
                                          </p:spTgt>
                                        </p:tgtEl>
                                        <p:attrNameLst>
                                          <p:attrName>r</p:attrName>
                                        </p:attrNameLst>
                                      </p:cBhvr>
                                    </p:animRot>
                                  </p:childTnLst>
                                </p:cTn>
                              </p:par>
                            </p:childTnLst>
                          </p:cTn>
                        </p:par>
                        <p:par>
                          <p:cTn id="21" fill="hold">
                            <p:stCondLst>
                              <p:cond delay="6820"/>
                            </p:stCondLst>
                            <p:childTnLst>
                              <p:par>
                                <p:cTn id="22" presetID="36" presetClass="emph" presetSubtype="0" fill="hold" nodeType="afterEffect">
                                  <p:stCondLst>
                                    <p:cond delay="0"/>
                                  </p:stCondLst>
                                  <p:iterate type="lt">
                                    <p:tmPct val="10000"/>
                                  </p:iterate>
                                  <p:childTnLst>
                                    <p:animScale>
                                      <p:cBhvr>
                                        <p:cTn id="23" dur="100" autoRev="1" fill="hold">
                                          <p:stCondLst>
                                            <p:cond delay="0"/>
                                          </p:stCondLst>
                                        </p:cTn>
                                        <p:tgtEl>
                                          <p:spTgt spid="4">
                                            <p:txEl>
                                              <p:pRg st="2" end="2"/>
                                            </p:txEl>
                                          </p:spTgt>
                                        </p:tgtEl>
                                      </p:cBhvr>
                                      <p:to x="80000" y="100000"/>
                                    </p:animScale>
                                    <p:anim by="(#ppt_w*0.10)" calcmode="lin" valueType="num">
                                      <p:cBhvr>
                                        <p:cTn id="24" dur="100" autoRev="1" fill="hold">
                                          <p:stCondLst>
                                            <p:cond delay="0"/>
                                          </p:stCondLst>
                                        </p:cTn>
                                        <p:tgtEl>
                                          <p:spTgt spid="4">
                                            <p:txEl>
                                              <p:pRg st="2" end="2"/>
                                            </p:txEl>
                                          </p:spTgt>
                                        </p:tgtEl>
                                        <p:attrNameLst>
                                          <p:attrName>ppt_x</p:attrName>
                                        </p:attrNameLst>
                                      </p:cBhvr>
                                    </p:anim>
                                    <p:anim by="(-#ppt_w*0.10)" calcmode="lin" valueType="num">
                                      <p:cBhvr>
                                        <p:cTn id="25" dur="100" autoRev="1" fill="hold">
                                          <p:stCondLst>
                                            <p:cond delay="0"/>
                                          </p:stCondLst>
                                        </p:cTn>
                                        <p:tgtEl>
                                          <p:spTgt spid="4">
                                            <p:txEl>
                                              <p:pRg st="2" end="2"/>
                                            </p:txEl>
                                          </p:spTgt>
                                        </p:tgtEl>
                                        <p:attrNameLst>
                                          <p:attrName>ppt_y</p:attrName>
                                        </p:attrNameLst>
                                      </p:cBhvr>
                                    </p:anim>
                                    <p:animRot by="-480000">
                                      <p:cBhvr>
                                        <p:cTn id="26" dur="100" autoRev="1" fill="hold">
                                          <p:stCondLst>
                                            <p:cond delay="0"/>
                                          </p:stCondLst>
                                        </p:cTn>
                                        <p:tgtEl>
                                          <p:spTgt spid="4">
                                            <p:txEl>
                                              <p:pRg st="2" end="2"/>
                                            </p:txEl>
                                          </p:spTgt>
                                        </p:tgtEl>
                                        <p:attrNameLst>
                                          <p:attrName>r</p:attrName>
                                        </p:attrNameLst>
                                      </p:cBhvr>
                                    </p:animRot>
                                  </p:childTnLst>
                                </p:cTn>
                              </p:par>
                            </p:childTnLst>
                          </p:cTn>
                        </p:par>
                        <p:par>
                          <p:cTn id="27" fill="hold">
                            <p:stCondLst>
                              <p:cond delay="10080"/>
                            </p:stCondLst>
                            <p:childTnLst>
                              <p:par>
                                <p:cTn id="28" presetID="36" presetClass="emph" presetSubtype="0" fill="hold" grpId="0" nodeType="afterEffect">
                                  <p:stCondLst>
                                    <p:cond delay="0"/>
                                  </p:stCondLst>
                                  <p:iterate type="lt">
                                    <p:tmPct val="10000"/>
                                  </p:iterate>
                                  <p:childTnLst>
                                    <p:animScale>
                                      <p:cBhvr>
                                        <p:cTn id="29" dur="100" autoRev="1" fill="hold">
                                          <p:stCondLst>
                                            <p:cond delay="0"/>
                                          </p:stCondLst>
                                        </p:cTn>
                                        <p:tgtEl>
                                          <p:spTgt spid="8"/>
                                        </p:tgtEl>
                                      </p:cBhvr>
                                      <p:to x="80000" y="100000"/>
                                    </p:animScale>
                                    <p:anim by="(#ppt_w*0.10)" calcmode="lin" valueType="num">
                                      <p:cBhvr>
                                        <p:cTn id="30" dur="100" autoRev="1" fill="hold">
                                          <p:stCondLst>
                                            <p:cond delay="0"/>
                                          </p:stCondLst>
                                        </p:cTn>
                                        <p:tgtEl>
                                          <p:spTgt spid="8"/>
                                        </p:tgtEl>
                                        <p:attrNameLst>
                                          <p:attrName>ppt_x</p:attrName>
                                        </p:attrNameLst>
                                      </p:cBhvr>
                                    </p:anim>
                                    <p:anim by="(-#ppt_w*0.10)" calcmode="lin" valueType="num">
                                      <p:cBhvr>
                                        <p:cTn id="31" dur="100" autoRev="1" fill="hold">
                                          <p:stCondLst>
                                            <p:cond delay="0"/>
                                          </p:stCondLst>
                                        </p:cTn>
                                        <p:tgtEl>
                                          <p:spTgt spid="8"/>
                                        </p:tgtEl>
                                        <p:attrNameLst>
                                          <p:attrName>ppt_y</p:attrName>
                                        </p:attrNameLst>
                                      </p:cBhvr>
                                    </p:anim>
                                    <p:animRot by="-480000">
                                      <p:cBhvr>
                                        <p:cTn id="32" dur="10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369858" cy="1143000"/>
          </a:xfrm>
        </p:spPr>
        <p:txBody>
          <a:bodyPr>
            <a:normAutofit/>
          </a:bodyPr>
          <a:lstStyle/>
          <a:p>
            <a:r>
              <a:rPr lang="ru-RU" b="1" dirty="0">
                <a:solidFill>
                  <a:srgbClr val="FF0000"/>
                </a:solidFill>
                <a:latin typeface="Bahnschrift Condensed" panose="020B0502040204020203" pitchFamily="34" charset="0"/>
                <a:cs typeface="Times New Roman" panose="02020603050405020304" pitchFamily="18" charset="0"/>
              </a:rPr>
              <a:t>Священные рощи</a:t>
            </a:r>
          </a:p>
        </p:txBody>
      </p:sp>
      <p:pic>
        <p:nvPicPr>
          <p:cNvPr id="6" name="Объект 5"/>
          <p:cNvPicPr>
            <a:picLocks noGrp="1" noChangeAspect="1"/>
          </p:cNvPicPr>
          <p:nvPr>
            <p:ph sz="half" idx="1"/>
          </p:nvPr>
        </p:nvPicPr>
        <p:blipFill>
          <a:blip r:embed="rId2"/>
          <a:stretch>
            <a:fillRect/>
          </a:stretch>
        </p:blipFill>
        <p:spPr>
          <a:xfrm>
            <a:off x="827584" y="1401250"/>
            <a:ext cx="3417352" cy="4525963"/>
          </a:xfrm>
          <a:prstGeom prst="rect">
            <a:avLst/>
          </a:prstGeom>
          <a:ln>
            <a:noFill/>
          </a:ln>
          <a:effectLst>
            <a:softEdge rad="112500"/>
          </a:effectLst>
        </p:spPr>
      </p:pic>
      <p:sp>
        <p:nvSpPr>
          <p:cNvPr id="5" name="Объект 4"/>
          <p:cNvSpPr>
            <a:spLocks noGrp="1"/>
          </p:cNvSpPr>
          <p:nvPr>
            <p:ph sz="half" idx="2"/>
          </p:nvPr>
        </p:nvSpPr>
        <p:spPr>
          <a:xfrm>
            <a:off x="4716016" y="620688"/>
            <a:ext cx="3970784" cy="5505475"/>
          </a:xfrm>
        </p:spPr>
        <p:txBody>
          <a:bodyPr>
            <a:normAutofit fontScale="70000" lnSpcReduction="20000"/>
          </a:bodyPr>
          <a:lstStyle/>
          <a:p>
            <a:pPr marL="0" indent="0">
              <a:buNone/>
            </a:pPr>
            <a:r>
              <a:rPr lang="ru-RU" sz="6300" dirty="0">
                <a:solidFill>
                  <a:srgbClr val="FF0000"/>
                </a:solidFill>
                <a:latin typeface="Bahnschrift Condensed" panose="020B0502040204020203" pitchFamily="34" charset="0"/>
              </a:rPr>
              <a:t>О</a:t>
            </a:r>
            <a:r>
              <a:rPr lang="ru-RU" dirty="0">
                <a:latin typeface="Bahnschrift Condensed" panose="020B0502040204020203" pitchFamily="34" charset="0"/>
              </a:rPr>
              <a:t> существовании в Древней Руси священных рощ сохранились только косвенные сведения. Древние источники, сообщают о «моленьях в рощеньи» и о приношении жертв «</a:t>
            </a:r>
            <a:r>
              <a:rPr lang="ru-RU" dirty="0" err="1">
                <a:latin typeface="Bahnschrift Condensed" panose="020B0502040204020203" pitchFamily="34" charset="0"/>
              </a:rPr>
              <a:t>рощеньям</a:t>
            </a:r>
            <a:r>
              <a:rPr lang="ru-RU" dirty="0">
                <a:latin typeface="Bahnschrift Condensed" panose="020B0502040204020203" pitchFamily="34" charset="0"/>
              </a:rPr>
              <a:t>». В XIX – начале XX века такие рощи еще можно было увидеть в Белоруссии и в северорусских землях. В священных рощах нельзя было не только вырубать живые деревья, но и рубить на дрова сухостой и бурелом – все должно сгнивать на месте, внутри самой рощи. На ветки священных деревьев в качестве приношений крестьяне вешали платки, ленты, куски холста, полотенца с просьбами об избавлении от болезни или в благодарность за излечение. Обычай этот очень древний. Еще в «Житии князя Константина Муромского» осуждаются люди, «дуплинам деревянным ветви полотенцами обвешивающие и этим поклоняющиеся».</a:t>
            </a:r>
          </a:p>
        </p:txBody>
      </p:sp>
    </p:spTree>
    <p:extLst>
      <p:ext uri="{BB962C8B-B14F-4D97-AF65-F5344CB8AC3E}">
        <p14:creationId xmlns:p14="http://schemas.microsoft.com/office/powerpoint/2010/main" val="79778083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a:xfrm>
            <a:off x="683568" y="764704"/>
            <a:ext cx="3812232" cy="5361459"/>
          </a:xfrm>
        </p:spPr>
        <p:txBody>
          <a:bodyPr>
            <a:normAutofit/>
          </a:bodyPr>
          <a:lstStyle/>
          <a:p>
            <a:pPr marL="0" indent="0">
              <a:buNone/>
            </a:pPr>
            <a:r>
              <a:rPr lang="ru-RU" sz="3200" dirty="0">
                <a:solidFill>
                  <a:srgbClr val="FF0000"/>
                </a:solidFill>
                <a:latin typeface="Bahnschrift Condensed" panose="020B0502040204020203" pitchFamily="34" charset="0"/>
              </a:rPr>
              <a:t>Вот такие замечательные места можно посетить, если повстречать  мифических персонажей, которые и проведут нас по удивительным дорогам древних славян.  Каждое путешествие – это новый мир, который никого не оставит равнодушным!</a:t>
            </a:r>
          </a:p>
        </p:txBody>
      </p:sp>
      <p:pic>
        <p:nvPicPr>
          <p:cNvPr id="2052" name="Picture 4" descr="Гиф анимация Жар - птица пылающая огнем и светящийся голубой шар">
            <a:extLst>
              <a:ext uri="{FF2B5EF4-FFF2-40B4-BE49-F238E27FC236}">
                <a16:creationId xmlns:a16="http://schemas.microsoft.com/office/drawing/2014/main" xmlns="" id="{8CA7A0EE-9EDC-B559-B2D0-C3E3A41610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3684" y="764704"/>
            <a:ext cx="3566748" cy="5128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25113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a:normAutofit/>
          </a:bodyPr>
          <a:lstStyle/>
          <a:p>
            <a:r>
              <a:rPr lang="ru-RU" sz="8000" b="1" dirty="0">
                <a:solidFill>
                  <a:srgbClr val="FF0000"/>
                </a:solidFill>
                <a:latin typeface="Bahnschrift Condensed" panose="020B0502040204020203" pitchFamily="34" charset="0"/>
                <a:cs typeface="Times New Roman" panose="02020603050405020304" pitchFamily="18" charset="0"/>
              </a:rPr>
              <a:t>Спасибо за внимание!</a:t>
            </a:r>
          </a:p>
        </p:txBody>
      </p:sp>
      <p:sp>
        <p:nvSpPr>
          <p:cNvPr id="4" name="Подзаголовок 3"/>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val="1685363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5400" b="1" dirty="0">
                <a:solidFill>
                  <a:srgbClr val="FF0000"/>
                </a:solidFill>
                <a:latin typeface="Bahnschrift Condensed" panose="020B0502040204020203" pitchFamily="34" charset="0"/>
                <a:cs typeface="Times New Roman" panose="02020603050405020304" pitchFamily="18" charset="0"/>
              </a:rPr>
              <a:t>Литература</a:t>
            </a:r>
          </a:p>
        </p:txBody>
      </p:sp>
      <p:sp>
        <p:nvSpPr>
          <p:cNvPr id="7" name="Rectangle 2"/>
          <p:cNvSpPr>
            <a:spLocks noGrp="1" noChangeArrowheads="1"/>
          </p:cNvSpPr>
          <p:nvPr>
            <p:ph idx="1"/>
          </p:nvPr>
        </p:nvSpPr>
        <p:spPr bwMode="auto">
          <a:xfrm>
            <a:off x="1043608" y="1329098"/>
            <a:ext cx="7128792" cy="420305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53920" tIns="4761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Бычков А. А.</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Энциклопедия языческих богов: Мифы древних славян. — М., 2001.</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Баженова А.И.</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(ред.-сост.) Мифы древних славян. — Саратов: Надежда, 1993.</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err="1">
                <a:ln>
                  <a:noFill/>
                </a:ln>
                <a:effectLst/>
                <a:latin typeface="Times New Roman" panose="02020603050405020304" pitchFamily="18" charset="0"/>
                <a:cs typeface="Times New Roman" panose="02020603050405020304" pitchFamily="18" charset="0"/>
              </a:rPr>
              <a:t>Капица</a:t>
            </a: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 Ф.С.</a:t>
            </a: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hlinkClick r:id="rId2" tooltip="Капица, Фёдор Сергеевич"/>
              </a:rPr>
              <a:t>.</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Славянские традиционные верования, праздники и ритуалы: Справочник. 2-е изд. — М.: Флинта-Наука, 2001. — 215 с.</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Куликов А. А.</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Космическая мифология древних славян. — СПб., 2001.</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Тайны языческой Руси. — М.: Вече, 2000. — 441 с.</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err="1">
                <a:ln>
                  <a:noFill/>
                </a:ln>
                <a:effectLst/>
                <a:latin typeface="Times New Roman" panose="02020603050405020304" pitchFamily="18" charset="0"/>
                <a:cs typeface="Times New Roman" panose="02020603050405020304" pitchFamily="18" charset="0"/>
              </a:rPr>
              <a:t>Мирочников</a:t>
            </a: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 Л.Т.</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Словарь славянской мифологии и происхождение славянской мифологии и этноса. 2-е изд. — Мн.: </a:t>
            </a:r>
            <a:r>
              <a:rPr kumimoji="0" lang="ru-RU" altLang="ru-RU" sz="1400" b="0" i="0" u="none" strike="noStrike" cap="none" normalizeH="0" baseline="0" dirty="0" err="1">
                <a:ln>
                  <a:noFill/>
                </a:ln>
                <a:effectLst/>
                <a:latin typeface="Times New Roman" panose="02020603050405020304" pitchFamily="18" charset="0"/>
                <a:cs typeface="Times New Roman" panose="02020603050405020304" pitchFamily="18" charset="0"/>
              </a:rPr>
              <a:t>Харвест</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2004. — 302 с.</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err="1">
                <a:ln>
                  <a:noFill/>
                </a:ln>
                <a:effectLst/>
                <a:latin typeface="Times New Roman" panose="02020603050405020304" pitchFamily="18" charset="0"/>
                <a:cs typeface="Times New Roman" panose="02020603050405020304" pitchFamily="18" charset="0"/>
              </a:rPr>
              <a:t>Муравьёва</a:t>
            </a: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 Т.В..</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Русский демонологический словарь. — СПб.: Петербургский писатель, 1995. — 640 с. — 4100 экз.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Никитина А. В.</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Русская демонология. — 3-е изд., стер. — М.: Флинта, 2013. — 400 с.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Осипова О.С.</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Славянское языческое миропонимание. — М., 2000.</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Попович М.В.</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Мировоззрение древних славян. — Киев, 1985.</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Рыжкова Л. В. (Рыжкова-Гришина). Русь легендарная. — М.: Белый город, 2-11. — 224 с.</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Серяков М.Л.</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Рождение Вселенной. Голубиная книга. — М., Яуза, 2005. — 573 с.</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1400" b="0" i="1" u="none" strike="noStrike" cap="none" normalizeH="0" baseline="0" dirty="0" err="1">
                <a:ln>
                  <a:noFill/>
                </a:ln>
                <a:effectLst/>
                <a:latin typeface="Times New Roman" panose="02020603050405020304" pitchFamily="18" charset="0"/>
                <a:cs typeface="Times New Roman" panose="02020603050405020304" pitchFamily="18" charset="0"/>
              </a:rPr>
              <a:t>Шуклин</a:t>
            </a:r>
            <a:r>
              <a:rPr kumimoji="0" lang="ru-RU" altLang="ru-RU" sz="1400" b="0" i="1" u="none" strike="noStrike" cap="none" normalizeH="0" baseline="0" dirty="0">
                <a:ln>
                  <a:noFill/>
                </a:ln>
                <a:effectLst/>
                <a:latin typeface="Times New Roman" panose="02020603050405020304" pitchFamily="18" charset="0"/>
                <a:cs typeface="Times New Roman" panose="02020603050405020304" pitchFamily="18" charset="0"/>
              </a:rPr>
              <a:t> В. В.</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Мифы русского народа: [Учеб. пособие] / Ред. В. </a:t>
            </a:r>
            <a:r>
              <a:rPr kumimoji="0" lang="ru-RU" altLang="ru-RU" sz="1400" b="0" i="0" u="none" strike="noStrike" cap="none" normalizeH="0" baseline="0" dirty="0" err="1">
                <a:ln>
                  <a:noFill/>
                </a:ln>
                <a:effectLst/>
                <a:latin typeface="Times New Roman" panose="02020603050405020304" pitchFamily="18" charset="0"/>
                <a:cs typeface="Times New Roman" panose="02020603050405020304" pitchFamily="18" charset="0"/>
              </a:rPr>
              <a:t>Мылов</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a:t>
            </a:r>
            <a:r>
              <a:rPr kumimoji="0" lang="ru-RU" altLang="ru-RU" sz="1400" b="0" i="0" u="none" strike="noStrike" cap="none" normalizeH="0" baseline="0" dirty="0" err="1">
                <a:ln>
                  <a:noFill/>
                </a:ln>
                <a:effectLst/>
                <a:latin typeface="Times New Roman" panose="02020603050405020304" pitchFamily="18" charset="0"/>
                <a:cs typeface="Times New Roman" panose="02020603050405020304" pitchFamily="18" charset="0"/>
              </a:rPr>
              <a:t>Оформ</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Т. Литвиненко, Ю. Литвиненко. — Екатеринбург: Банк культурной информации, 1995. — 335 с. — (Мифы народов мира; </a:t>
            </a:r>
            <a:r>
              <a:rPr kumimoji="0" lang="ru-RU" altLang="ru-RU" sz="1400" b="0" i="0" u="none" strike="noStrike" cap="none" normalizeH="0" baseline="0" dirty="0" err="1">
                <a:ln>
                  <a:noFill/>
                </a:ln>
                <a:effectLst/>
                <a:latin typeface="Times New Roman" panose="02020603050405020304" pitchFamily="18" charset="0"/>
                <a:cs typeface="Times New Roman" panose="02020603050405020304" pitchFamily="18" charset="0"/>
              </a:rPr>
              <a:t>вып</a:t>
            </a:r>
            <a:r>
              <a:rPr kumimoji="0" lang="ru-RU" altLang="ru-RU" sz="1400" b="0" i="0" u="none" strike="noStrike" cap="none" normalizeH="0" baseline="0" dirty="0">
                <a:ln>
                  <a:noFill/>
                </a:ln>
                <a:effectLst/>
                <a:latin typeface="Times New Roman" panose="02020603050405020304" pitchFamily="18" charset="0"/>
                <a:cs typeface="Times New Roman" panose="02020603050405020304" pitchFamily="18" charset="0"/>
              </a:rPr>
              <a:t>. 1). </a:t>
            </a:r>
          </a:p>
        </p:txBody>
      </p:sp>
    </p:spTree>
    <p:extLst>
      <p:ext uri="{BB962C8B-B14F-4D97-AF65-F5344CB8AC3E}">
        <p14:creationId xmlns:p14="http://schemas.microsoft.com/office/powerpoint/2010/main" val="113485446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Объект 19"/>
          <p:cNvSpPr>
            <a:spLocks noGrp="1"/>
          </p:cNvSpPr>
          <p:nvPr>
            <p:ph sz="half" idx="1"/>
          </p:nvPr>
        </p:nvSpPr>
        <p:spPr>
          <a:xfrm>
            <a:off x="669851" y="531628"/>
            <a:ext cx="3825949" cy="5594535"/>
          </a:xfrm>
        </p:spPr>
        <p:txBody>
          <a:bodyPr>
            <a:normAutofit lnSpcReduction="10000"/>
          </a:bodyPr>
          <a:lstStyle/>
          <a:p>
            <a:pPr marL="0" indent="0">
              <a:buNone/>
            </a:pPr>
            <a:r>
              <a:rPr lang="ru-RU" sz="5400" dirty="0">
                <a:solidFill>
                  <a:srgbClr val="FF0000"/>
                </a:solidFill>
                <a:latin typeface="Bahnschrift Condensed" panose="020B0502040204020203" pitchFamily="34" charset="0"/>
                <a:cs typeface="Arial" panose="020B0604020202020204" pitchFamily="34" charset="0"/>
              </a:rPr>
              <a:t>С</a:t>
            </a:r>
            <a:r>
              <a:rPr lang="ru-RU" sz="3200" dirty="0">
                <a:latin typeface="Bahnschrift Condensed" panose="020B0502040204020203" pitchFamily="34" charset="0"/>
                <a:cs typeface="Arial" panose="020B0604020202020204" pitchFamily="34" charset="0"/>
              </a:rPr>
              <a:t>лавянские мифы и предания всегда вызывали интерес у читателей. </a:t>
            </a:r>
          </a:p>
          <a:p>
            <a:pPr marL="0" indent="0">
              <a:buNone/>
            </a:pPr>
            <a:r>
              <a:rPr lang="ru-RU" sz="3200" dirty="0">
                <a:latin typeface="Bahnschrift Condensed" panose="020B0502040204020203" pitchFamily="34" charset="0"/>
                <a:cs typeface="Arial" panose="020B0604020202020204" pitchFamily="34" charset="0"/>
              </a:rPr>
              <a:t>Удивительные судьбы героев, их сила и мощь восхищают и детей, и взрослых. </a:t>
            </a:r>
          </a:p>
          <a:p>
            <a:pPr marL="0" indent="0">
              <a:buNone/>
            </a:pPr>
            <a:r>
              <a:rPr lang="ru-RU" sz="3200" dirty="0">
                <a:latin typeface="Bahnschrift Condensed" panose="020B0502040204020203" pitchFamily="34" charset="0"/>
                <a:cs typeface="Arial" panose="020B0604020202020204" pitchFamily="34" charset="0"/>
              </a:rPr>
              <a:t>Но еще больший интерес возникает к тем местам, где происходят события! </a:t>
            </a:r>
            <a:endParaRPr lang="ru-RU" sz="3200" dirty="0"/>
          </a:p>
        </p:txBody>
      </p:sp>
      <p:pic>
        <p:nvPicPr>
          <p:cNvPr id="6" name="Объект 5">
            <a:extLst>
              <a:ext uri="{FF2B5EF4-FFF2-40B4-BE49-F238E27FC236}">
                <a16:creationId xmlns:a16="http://schemas.microsoft.com/office/drawing/2014/main" xmlns="" id="{A0B4CC5E-521C-6541-ACD2-06F6F7D02332}"/>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745715" y="744978"/>
            <a:ext cx="3825950" cy="2742057"/>
          </a:xfrm>
          <a:prstGeom prst="rect">
            <a:avLst/>
          </a:prstGeom>
        </p:spPr>
      </p:pic>
      <p:sp>
        <p:nvSpPr>
          <p:cNvPr id="7" name="object 88">
            <a:extLst>
              <a:ext uri="{FF2B5EF4-FFF2-40B4-BE49-F238E27FC236}">
                <a16:creationId xmlns:a16="http://schemas.microsoft.com/office/drawing/2014/main" xmlns="" id="{2E22C68F-1BC2-9E15-2CC6-B3E8C07396EC}"/>
              </a:ext>
            </a:extLst>
          </p:cNvPr>
          <p:cNvSpPr txBox="1"/>
          <p:nvPr/>
        </p:nvSpPr>
        <p:spPr>
          <a:xfrm>
            <a:off x="5004048" y="3933056"/>
            <a:ext cx="3168352" cy="1302280"/>
          </a:xfrm>
          <a:prstGeom prst="rect">
            <a:avLst/>
          </a:prstGeom>
        </p:spPr>
        <p:txBody>
          <a:bodyPr vert="horz" wrap="square" lIns="0" tIns="9525" rIns="0" bIns="0" rtlCol="0">
            <a:spAutoFit/>
          </a:bodyPr>
          <a:lstStyle/>
          <a:p>
            <a:pPr marL="9525" algn="ctr">
              <a:spcBef>
                <a:spcPts val="75"/>
              </a:spcBef>
            </a:pPr>
            <a:r>
              <a:rPr lang="ru-RU" sz="2800" b="1" dirty="0">
                <a:solidFill>
                  <a:srgbClr val="FF0000"/>
                </a:solidFill>
                <a:latin typeface="Bahnschrift Condensed" panose="020B0502040204020203" pitchFamily="34" charset="0"/>
                <a:cs typeface="Arial" panose="020B0604020202020204" pitchFamily="34" charset="0"/>
              </a:rPr>
              <a:t>Давайте отправимся в путешествие в мир славянской мифологии!</a:t>
            </a:r>
            <a:endParaRPr sz="2800" b="1" dirty="0">
              <a:solidFill>
                <a:srgbClr val="FF0000"/>
              </a:solidFill>
              <a:latin typeface="Bahnschrift Condensed" panose="020B0502040204020203" pitchFamily="34" charset="0"/>
              <a:cs typeface="Arial" panose="020B0604020202020204" pitchFamily="34" charset="0"/>
            </a:endParaRPr>
          </a:p>
        </p:txBody>
      </p:sp>
    </p:spTree>
    <p:extLst>
      <p:ext uri="{BB962C8B-B14F-4D97-AF65-F5344CB8AC3E}">
        <p14:creationId xmlns:p14="http://schemas.microsoft.com/office/powerpoint/2010/main" val="288149371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6"/>
                                        </p:tgtEl>
                                        <p:attrNameLst>
                                          <p:attrName>fillcolor</p:attrName>
                                        </p:attrNameLst>
                                      </p:cBhvr>
                                      <p:to>
                                        <a:schemeClr val="accent2"/>
                                      </p:to>
                                    </p:animClr>
                                    <p:set>
                                      <p:cBhvr>
                                        <p:cTn id="7" dur="2000" fill="hold"/>
                                        <p:tgtEl>
                                          <p:spTgt spid="6"/>
                                        </p:tgtEl>
                                        <p:attrNameLst>
                                          <p:attrName>fill.type</p:attrName>
                                        </p:attrNameLst>
                                      </p:cBhvr>
                                      <p:to>
                                        <p:strVal val="solid"/>
                                      </p:to>
                                    </p:set>
                                    <p:set>
                                      <p:cBhvr>
                                        <p:cTn id="8" dur="2000" fill="hold"/>
                                        <p:tgtEl>
                                          <p:spTgt spid="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object 106">
            <a:extLst>
              <a:ext uri="{FF2B5EF4-FFF2-40B4-BE49-F238E27FC236}">
                <a16:creationId xmlns:a16="http://schemas.microsoft.com/office/drawing/2014/main" xmlns="" id="{93074E34-EA27-D4DF-32C8-79F68CB47774}"/>
              </a:ext>
            </a:extLst>
          </p:cNvPr>
          <p:cNvGrpSpPr/>
          <p:nvPr/>
        </p:nvGrpSpPr>
        <p:grpSpPr>
          <a:xfrm rot="4153222">
            <a:off x="2334675" y="848075"/>
            <a:ext cx="420686" cy="527769"/>
            <a:chOff x="416894" y="5805299"/>
            <a:chExt cx="581025" cy="897255"/>
          </a:xfrm>
        </p:grpSpPr>
        <p:pic>
          <p:nvPicPr>
            <p:cNvPr id="17" name="object 107">
              <a:extLst>
                <a:ext uri="{FF2B5EF4-FFF2-40B4-BE49-F238E27FC236}">
                  <a16:creationId xmlns:a16="http://schemas.microsoft.com/office/drawing/2014/main" xmlns="" id="{D3ED5636-7B0B-BF6C-134F-DB20268463DA}"/>
                </a:ext>
              </a:extLst>
            </p:cNvPr>
            <p:cNvPicPr/>
            <p:nvPr/>
          </p:nvPicPr>
          <p:blipFill>
            <a:blip r:embed="rId2" cstate="print"/>
            <a:stretch>
              <a:fillRect/>
            </a:stretch>
          </p:blipFill>
          <p:spPr>
            <a:xfrm>
              <a:off x="416894" y="6140343"/>
              <a:ext cx="195685" cy="199168"/>
            </a:xfrm>
            <a:prstGeom prst="rect">
              <a:avLst/>
            </a:prstGeom>
          </p:spPr>
        </p:pic>
        <p:sp>
          <p:nvSpPr>
            <p:cNvPr id="18" name="object 108">
              <a:extLst>
                <a:ext uri="{FF2B5EF4-FFF2-40B4-BE49-F238E27FC236}">
                  <a16:creationId xmlns:a16="http://schemas.microsoft.com/office/drawing/2014/main" xmlns="" id="{8EEEE3DA-D52B-87E5-7E6A-4322D32A8485}"/>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19" name="object 109">
              <a:extLst>
                <a:ext uri="{FF2B5EF4-FFF2-40B4-BE49-F238E27FC236}">
                  <a16:creationId xmlns:a16="http://schemas.microsoft.com/office/drawing/2014/main" xmlns="" id="{F7FD6390-8DC1-3899-1A7F-48853B02C72F}"/>
                </a:ext>
              </a:extLst>
            </p:cNvPr>
            <p:cNvPicPr/>
            <p:nvPr/>
          </p:nvPicPr>
          <p:blipFill>
            <a:blip r:embed="rId3" cstate="print"/>
            <a:stretch>
              <a:fillRect/>
            </a:stretch>
          </p:blipFill>
          <p:spPr>
            <a:xfrm>
              <a:off x="545901" y="6502263"/>
              <a:ext cx="200993" cy="200162"/>
            </a:xfrm>
            <a:prstGeom prst="rect">
              <a:avLst/>
            </a:prstGeom>
          </p:spPr>
        </p:pic>
        <p:sp>
          <p:nvSpPr>
            <p:cNvPr id="20" name="object 110">
              <a:extLst>
                <a:ext uri="{FF2B5EF4-FFF2-40B4-BE49-F238E27FC236}">
                  <a16:creationId xmlns:a16="http://schemas.microsoft.com/office/drawing/2014/main" xmlns="" id="{064B9C91-3FD0-70A8-B7F5-CBDF6F150A0C}"/>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grpSp>
        <p:nvGrpSpPr>
          <p:cNvPr id="21" name="object 106">
            <a:extLst>
              <a:ext uri="{FF2B5EF4-FFF2-40B4-BE49-F238E27FC236}">
                <a16:creationId xmlns:a16="http://schemas.microsoft.com/office/drawing/2014/main" xmlns="" id="{0E743269-6849-2575-67E0-0E8A68D2BA82}"/>
              </a:ext>
            </a:extLst>
          </p:cNvPr>
          <p:cNvGrpSpPr/>
          <p:nvPr/>
        </p:nvGrpSpPr>
        <p:grpSpPr>
          <a:xfrm rot="10800000">
            <a:off x="3816446" y="2411134"/>
            <a:ext cx="420686" cy="527769"/>
            <a:chOff x="416894" y="5805299"/>
            <a:chExt cx="581025" cy="897255"/>
          </a:xfrm>
        </p:grpSpPr>
        <p:pic>
          <p:nvPicPr>
            <p:cNvPr id="22" name="object 107">
              <a:extLst>
                <a:ext uri="{FF2B5EF4-FFF2-40B4-BE49-F238E27FC236}">
                  <a16:creationId xmlns:a16="http://schemas.microsoft.com/office/drawing/2014/main" xmlns="" id="{957FC9E0-ACD9-1C55-5767-0263221ADC58}"/>
                </a:ext>
              </a:extLst>
            </p:cNvPr>
            <p:cNvPicPr/>
            <p:nvPr/>
          </p:nvPicPr>
          <p:blipFill>
            <a:blip r:embed="rId2" cstate="print"/>
            <a:stretch>
              <a:fillRect/>
            </a:stretch>
          </p:blipFill>
          <p:spPr>
            <a:xfrm>
              <a:off x="416894" y="6140343"/>
              <a:ext cx="195685" cy="199168"/>
            </a:xfrm>
            <a:prstGeom prst="rect">
              <a:avLst/>
            </a:prstGeom>
          </p:spPr>
        </p:pic>
        <p:sp>
          <p:nvSpPr>
            <p:cNvPr id="23" name="object 108">
              <a:extLst>
                <a:ext uri="{FF2B5EF4-FFF2-40B4-BE49-F238E27FC236}">
                  <a16:creationId xmlns:a16="http://schemas.microsoft.com/office/drawing/2014/main" xmlns="" id="{BECD246F-2AEE-A47F-2029-8B3E2AAB554F}"/>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24" name="object 109">
              <a:extLst>
                <a:ext uri="{FF2B5EF4-FFF2-40B4-BE49-F238E27FC236}">
                  <a16:creationId xmlns:a16="http://schemas.microsoft.com/office/drawing/2014/main" xmlns="" id="{EFF659C8-C47D-0FE8-673C-1D3580584C7C}"/>
                </a:ext>
              </a:extLst>
            </p:cNvPr>
            <p:cNvPicPr/>
            <p:nvPr/>
          </p:nvPicPr>
          <p:blipFill>
            <a:blip r:embed="rId3" cstate="print"/>
            <a:stretch>
              <a:fillRect/>
            </a:stretch>
          </p:blipFill>
          <p:spPr>
            <a:xfrm>
              <a:off x="545901" y="6502263"/>
              <a:ext cx="200993" cy="200162"/>
            </a:xfrm>
            <a:prstGeom prst="rect">
              <a:avLst/>
            </a:prstGeom>
          </p:spPr>
        </p:pic>
        <p:sp>
          <p:nvSpPr>
            <p:cNvPr id="25" name="object 110">
              <a:extLst>
                <a:ext uri="{FF2B5EF4-FFF2-40B4-BE49-F238E27FC236}">
                  <a16:creationId xmlns:a16="http://schemas.microsoft.com/office/drawing/2014/main" xmlns="" id="{54313D66-37E8-AE6B-B757-1DB6709879A1}"/>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grpSp>
        <p:nvGrpSpPr>
          <p:cNvPr id="26" name="object 106">
            <a:extLst>
              <a:ext uri="{FF2B5EF4-FFF2-40B4-BE49-F238E27FC236}">
                <a16:creationId xmlns:a16="http://schemas.microsoft.com/office/drawing/2014/main" xmlns="" id="{28010B2D-AC65-9250-6CAB-3AEFC994EE82}"/>
              </a:ext>
            </a:extLst>
          </p:cNvPr>
          <p:cNvGrpSpPr/>
          <p:nvPr/>
        </p:nvGrpSpPr>
        <p:grpSpPr>
          <a:xfrm rot="21081363">
            <a:off x="1039686" y="2478848"/>
            <a:ext cx="420686" cy="527769"/>
            <a:chOff x="416894" y="5805299"/>
            <a:chExt cx="581025" cy="897255"/>
          </a:xfrm>
        </p:grpSpPr>
        <p:pic>
          <p:nvPicPr>
            <p:cNvPr id="27" name="object 107">
              <a:extLst>
                <a:ext uri="{FF2B5EF4-FFF2-40B4-BE49-F238E27FC236}">
                  <a16:creationId xmlns:a16="http://schemas.microsoft.com/office/drawing/2014/main" xmlns="" id="{192DA6D1-9854-9B8F-E2BC-8D8669068821}"/>
                </a:ext>
              </a:extLst>
            </p:cNvPr>
            <p:cNvPicPr/>
            <p:nvPr/>
          </p:nvPicPr>
          <p:blipFill>
            <a:blip r:embed="rId2" cstate="print"/>
            <a:stretch>
              <a:fillRect/>
            </a:stretch>
          </p:blipFill>
          <p:spPr>
            <a:xfrm>
              <a:off x="416894" y="6140343"/>
              <a:ext cx="195685" cy="199168"/>
            </a:xfrm>
            <a:prstGeom prst="rect">
              <a:avLst/>
            </a:prstGeom>
          </p:spPr>
        </p:pic>
        <p:sp>
          <p:nvSpPr>
            <p:cNvPr id="28" name="object 108">
              <a:extLst>
                <a:ext uri="{FF2B5EF4-FFF2-40B4-BE49-F238E27FC236}">
                  <a16:creationId xmlns:a16="http://schemas.microsoft.com/office/drawing/2014/main" xmlns="" id="{9CBFD848-A7B3-CB5F-F64E-F4655635716E}"/>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29" name="object 109">
              <a:extLst>
                <a:ext uri="{FF2B5EF4-FFF2-40B4-BE49-F238E27FC236}">
                  <a16:creationId xmlns:a16="http://schemas.microsoft.com/office/drawing/2014/main" xmlns="" id="{9BBE0016-3538-F729-3AC1-62F87903AA40}"/>
                </a:ext>
              </a:extLst>
            </p:cNvPr>
            <p:cNvPicPr/>
            <p:nvPr/>
          </p:nvPicPr>
          <p:blipFill>
            <a:blip r:embed="rId3" cstate="print"/>
            <a:stretch>
              <a:fillRect/>
            </a:stretch>
          </p:blipFill>
          <p:spPr>
            <a:xfrm>
              <a:off x="545901" y="6502263"/>
              <a:ext cx="200993" cy="200162"/>
            </a:xfrm>
            <a:prstGeom prst="rect">
              <a:avLst/>
            </a:prstGeom>
          </p:spPr>
        </p:pic>
        <p:sp>
          <p:nvSpPr>
            <p:cNvPr id="30" name="object 110">
              <a:extLst>
                <a:ext uri="{FF2B5EF4-FFF2-40B4-BE49-F238E27FC236}">
                  <a16:creationId xmlns:a16="http://schemas.microsoft.com/office/drawing/2014/main" xmlns="" id="{8478B33D-B3FA-3546-B8AA-516CD4D02C71}"/>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grpSp>
        <p:nvGrpSpPr>
          <p:cNvPr id="31" name="object 106">
            <a:extLst>
              <a:ext uri="{FF2B5EF4-FFF2-40B4-BE49-F238E27FC236}">
                <a16:creationId xmlns:a16="http://schemas.microsoft.com/office/drawing/2014/main" xmlns="" id="{A23E0E81-74FD-5BEF-C6AD-542B6B531354}"/>
              </a:ext>
            </a:extLst>
          </p:cNvPr>
          <p:cNvGrpSpPr/>
          <p:nvPr/>
        </p:nvGrpSpPr>
        <p:grpSpPr>
          <a:xfrm rot="17097563">
            <a:off x="1464330" y="6233204"/>
            <a:ext cx="420686" cy="527769"/>
            <a:chOff x="416894" y="5805299"/>
            <a:chExt cx="581025" cy="897255"/>
          </a:xfrm>
        </p:grpSpPr>
        <p:pic>
          <p:nvPicPr>
            <p:cNvPr id="32" name="object 107">
              <a:extLst>
                <a:ext uri="{FF2B5EF4-FFF2-40B4-BE49-F238E27FC236}">
                  <a16:creationId xmlns:a16="http://schemas.microsoft.com/office/drawing/2014/main" xmlns="" id="{BCEAD1B2-8163-8044-35A8-2E6B7DA7B207}"/>
                </a:ext>
              </a:extLst>
            </p:cNvPr>
            <p:cNvPicPr/>
            <p:nvPr/>
          </p:nvPicPr>
          <p:blipFill>
            <a:blip r:embed="rId2" cstate="print"/>
            <a:stretch>
              <a:fillRect/>
            </a:stretch>
          </p:blipFill>
          <p:spPr>
            <a:xfrm>
              <a:off x="416894" y="6140343"/>
              <a:ext cx="195685" cy="199168"/>
            </a:xfrm>
            <a:prstGeom prst="rect">
              <a:avLst/>
            </a:prstGeom>
          </p:spPr>
        </p:pic>
        <p:sp>
          <p:nvSpPr>
            <p:cNvPr id="33" name="object 108">
              <a:extLst>
                <a:ext uri="{FF2B5EF4-FFF2-40B4-BE49-F238E27FC236}">
                  <a16:creationId xmlns:a16="http://schemas.microsoft.com/office/drawing/2014/main" xmlns="" id="{A80EC2D9-EA05-E1C4-2478-837DB5D6BCF8}"/>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34" name="object 109">
              <a:extLst>
                <a:ext uri="{FF2B5EF4-FFF2-40B4-BE49-F238E27FC236}">
                  <a16:creationId xmlns:a16="http://schemas.microsoft.com/office/drawing/2014/main" xmlns="" id="{50ED8B58-7101-7B69-87F9-36F2CC35EAF7}"/>
                </a:ext>
              </a:extLst>
            </p:cNvPr>
            <p:cNvPicPr/>
            <p:nvPr/>
          </p:nvPicPr>
          <p:blipFill>
            <a:blip r:embed="rId3" cstate="print"/>
            <a:stretch>
              <a:fillRect/>
            </a:stretch>
          </p:blipFill>
          <p:spPr>
            <a:xfrm>
              <a:off x="545901" y="6502263"/>
              <a:ext cx="200993" cy="200162"/>
            </a:xfrm>
            <a:prstGeom prst="rect">
              <a:avLst/>
            </a:prstGeom>
          </p:spPr>
        </p:pic>
        <p:sp>
          <p:nvSpPr>
            <p:cNvPr id="35" name="object 110">
              <a:extLst>
                <a:ext uri="{FF2B5EF4-FFF2-40B4-BE49-F238E27FC236}">
                  <a16:creationId xmlns:a16="http://schemas.microsoft.com/office/drawing/2014/main" xmlns="" id="{448F6F2F-C056-62CB-AADE-D77750938A5A}"/>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grpSp>
        <p:nvGrpSpPr>
          <p:cNvPr id="41" name="object 106">
            <a:extLst>
              <a:ext uri="{FF2B5EF4-FFF2-40B4-BE49-F238E27FC236}">
                <a16:creationId xmlns:a16="http://schemas.microsoft.com/office/drawing/2014/main" xmlns="" id="{DFA747CE-41A8-039D-F0C0-A1854789FFAF}"/>
              </a:ext>
            </a:extLst>
          </p:cNvPr>
          <p:cNvGrpSpPr/>
          <p:nvPr/>
        </p:nvGrpSpPr>
        <p:grpSpPr>
          <a:xfrm rot="20270032">
            <a:off x="1374091" y="4376631"/>
            <a:ext cx="420686" cy="527769"/>
            <a:chOff x="416894" y="5805299"/>
            <a:chExt cx="581025" cy="897255"/>
          </a:xfrm>
        </p:grpSpPr>
        <p:pic>
          <p:nvPicPr>
            <p:cNvPr id="42" name="object 107">
              <a:extLst>
                <a:ext uri="{FF2B5EF4-FFF2-40B4-BE49-F238E27FC236}">
                  <a16:creationId xmlns:a16="http://schemas.microsoft.com/office/drawing/2014/main" xmlns="" id="{F815308B-0558-22E2-C50C-DD10B9584F64}"/>
                </a:ext>
              </a:extLst>
            </p:cNvPr>
            <p:cNvPicPr/>
            <p:nvPr/>
          </p:nvPicPr>
          <p:blipFill>
            <a:blip r:embed="rId2" cstate="print"/>
            <a:stretch>
              <a:fillRect/>
            </a:stretch>
          </p:blipFill>
          <p:spPr>
            <a:xfrm>
              <a:off x="416894" y="6140343"/>
              <a:ext cx="195685" cy="199168"/>
            </a:xfrm>
            <a:prstGeom prst="rect">
              <a:avLst/>
            </a:prstGeom>
          </p:spPr>
        </p:pic>
        <p:sp>
          <p:nvSpPr>
            <p:cNvPr id="43" name="object 108">
              <a:extLst>
                <a:ext uri="{FF2B5EF4-FFF2-40B4-BE49-F238E27FC236}">
                  <a16:creationId xmlns:a16="http://schemas.microsoft.com/office/drawing/2014/main" xmlns="" id="{568584EE-A672-3384-8664-D12E03C5948A}"/>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44" name="object 109">
              <a:extLst>
                <a:ext uri="{FF2B5EF4-FFF2-40B4-BE49-F238E27FC236}">
                  <a16:creationId xmlns:a16="http://schemas.microsoft.com/office/drawing/2014/main" xmlns="" id="{1A665600-F4E7-6A85-9DEB-364894804441}"/>
                </a:ext>
              </a:extLst>
            </p:cNvPr>
            <p:cNvPicPr/>
            <p:nvPr/>
          </p:nvPicPr>
          <p:blipFill>
            <a:blip r:embed="rId3" cstate="print"/>
            <a:stretch>
              <a:fillRect/>
            </a:stretch>
          </p:blipFill>
          <p:spPr>
            <a:xfrm>
              <a:off x="545901" y="6502263"/>
              <a:ext cx="200993" cy="200162"/>
            </a:xfrm>
            <a:prstGeom prst="rect">
              <a:avLst/>
            </a:prstGeom>
          </p:spPr>
        </p:pic>
        <p:sp>
          <p:nvSpPr>
            <p:cNvPr id="45" name="object 110">
              <a:extLst>
                <a:ext uri="{FF2B5EF4-FFF2-40B4-BE49-F238E27FC236}">
                  <a16:creationId xmlns:a16="http://schemas.microsoft.com/office/drawing/2014/main" xmlns="" id="{8F5A8527-D61C-89BF-CCCE-ECCDD107A7A4}"/>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48" name="Рисунок 47" descr="Карта с кнопкой контур">
            <a:extLst>
              <a:ext uri="{FF2B5EF4-FFF2-40B4-BE49-F238E27FC236}">
                <a16:creationId xmlns:a16="http://schemas.microsoft.com/office/drawing/2014/main" xmlns="" id="{4C4D58EF-5DC5-193A-EED9-0B7A3E56E0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64053" y="4932026"/>
            <a:ext cx="1630958" cy="1630958"/>
          </a:xfrm>
          <a:prstGeom prst="rect">
            <a:avLst/>
          </a:prstGeom>
          <a:effectLst>
            <a:outerShdw blurRad="50800" dist="38100" dir="2700000" algn="tl" rotWithShape="0">
              <a:prstClr val="black">
                <a:alpha val="40000"/>
              </a:prstClr>
            </a:outerShdw>
          </a:effectLst>
        </p:spPr>
      </p:pic>
      <p:pic>
        <p:nvPicPr>
          <p:cNvPr id="46" name="Объект 9">
            <a:hlinkClick r:id="rId6" action="ppaction://hlinksldjump"/>
            <a:extLst>
              <a:ext uri="{FF2B5EF4-FFF2-40B4-BE49-F238E27FC236}">
                <a16:creationId xmlns:a16="http://schemas.microsoft.com/office/drawing/2014/main" xmlns="" id="{70622ACA-CA95-E4F1-79CE-3AD188B3396E}"/>
              </a:ext>
            </a:extLst>
          </p:cNvPr>
          <p:cNvPicPr>
            <a:picLocks noChangeAspect="1"/>
          </p:cNvPicPr>
          <p:nvPr/>
        </p:nvPicPr>
        <p:blipFill>
          <a:blip r:embed="rId7"/>
          <a:stretch>
            <a:fillRect/>
          </a:stretch>
        </p:blipFill>
        <p:spPr>
          <a:xfrm>
            <a:off x="183144" y="4560524"/>
            <a:ext cx="1409335" cy="1648656"/>
          </a:xfrm>
          <a:prstGeom prst="ellipse">
            <a:avLst/>
          </a:prstGeom>
          <a:ln>
            <a:noFill/>
          </a:ln>
          <a:effectLst>
            <a:softEdge rad="112500"/>
          </a:effectLst>
        </p:spPr>
      </p:pic>
      <p:pic>
        <p:nvPicPr>
          <p:cNvPr id="49" name="Рисунок 48" descr="Карта с кнопкой контур">
            <a:extLst>
              <a:ext uri="{FF2B5EF4-FFF2-40B4-BE49-F238E27FC236}">
                <a16:creationId xmlns:a16="http://schemas.microsoft.com/office/drawing/2014/main" xmlns="" id="{F701D3C2-9F4E-C48A-CD76-BCF888DE4C7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26435" y="3292147"/>
            <a:ext cx="1193177" cy="1193177"/>
          </a:xfrm>
          <a:prstGeom prst="rect">
            <a:avLst/>
          </a:prstGeom>
          <a:effectLst>
            <a:outerShdw blurRad="50800" dist="38100" dir="2700000" algn="tl" rotWithShape="0">
              <a:prstClr val="black">
                <a:alpha val="40000"/>
              </a:prstClr>
            </a:outerShdw>
          </a:effectLst>
        </p:spPr>
      </p:pic>
      <p:pic>
        <p:nvPicPr>
          <p:cNvPr id="40" name="Объект 12">
            <a:hlinkClick r:id="rId8" action="ppaction://hlinksldjump"/>
            <a:extLst>
              <a:ext uri="{FF2B5EF4-FFF2-40B4-BE49-F238E27FC236}">
                <a16:creationId xmlns:a16="http://schemas.microsoft.com/office/drawing/2014/main" xmlns="" id="{349894B7-AAEC-55B8-11A3-3E52CF97E0A7}"/>
              </a:ext>
            </a:extLst>
          </p:cNvPr>
          <p:cNvPicPr>
            <a:picLocks noChangeAspect="1"/>
          </p:cNvPicPr>
          <p:nvPr/>
        </p:nvPicPr>
        <p:blipFill>
          <a:blip r:embed="rId9"/>
          <a:stretch>
            <a:fillRect/>
          </a:stretch>
        </p:blipFill>
        <p:spPr>
          <a:xfrm>
            <a:off x="251520" y="2961395"/>
            <a:ext cx="1117646" cy="1138734"/>
          </a:xfrm>
          <a:prstGeom prst="ellipse">
            <a:avLst/>
          </a:prstGeom>
          <a:ln>
            <a:noFill/>
          </a:ln>
          <a:effectLst>
            <a:softEdge rad="112500"/>
          </a:effectLst>
        </p:spPr>
      </p:pic>
      <p:pic>
        <p:nvPicPr>
          <p:cNvPr id="50" name="Рисунок 49" descr="Карта с кнопкой контур">
            <a:extLst>
              <a:ext uri="{FF2B5EF4-FFF2-40B4-BE49-F238E27FC236}">
                <a16:creationId xmlns:a16="http://schemas.microsoft.com/office/drawing/2014/main" xmlns="" id="{A577CA40-3F10-3E7C-6CC1-D65598569DA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1328749" y="1220663"/>
            <a:ext cx="1193177" cy="1193177"/>
          </a:xfrm>
          <a:prstGeom prst="rect">
            <a:avLst/>
          </a:prstGeom>
          <a:effectLst>
            <a:outerShdw blurRad="50800" dist="38100" dir="2700000" algn="tl" rotWithShape="0">
              <a:prstClr val="black">
                <a:alpha val="40000"/>
              </a:prstClr>
            </a:outerShdw>
          </a:effectLst>
        </p:spPr>
      </p:pic>
      <p:pic>
        <p:nvPicPr>
          <p:cNvPr id="39" name="Объект 4">
            <a:hlinkClick r:id="rId10" action="ppaction://hlinksldjump"/>
            <a:extLst>
              <a:ext uri="{FF2B5EF4-FFF2-40B4-BE49-F238E27FC236}">
                <a16:creationId xmlns:a16="http://schemas.microsoft.com/office/drawing/2014/main" xmlns="" id="{9F9B67BD-34D1-6790-F4AA-FD76510CC709}"/>
              </a:ext>
            </a:extLst>
          </p:cNvPr>
          <p:cNvPicPr>
            <a:picLocks noGrp="1" noChangeAspect="1"/>
          </p:cNvPicPr>
          <p:nvPr>
            <p:ph sz="half" idx="1"/>
          </p:nvPr>
        </p:nvPicPr>
        <p:blipFill>
          <a:blip r:embed="rId11"/>
          <a:stretch>
            <a:fillRect/>
          </a:stretch>
        </p:blipFill>
        <p:spPr>
          <a:xfrm>
            <a:off x="755577" y="701015"/>
            <a:ext cx="1302834" cy="1520228"/>
          </a:xfrm>
          <a:prstGeom prst="ellipse">
            <a:avLst/>
          </a:prstGeom>
          <a:ln>
            <a:noFill/>
          </a:ln>
          <a:effectLst>
            <a:softEdge rad="112500"/>
          </a:effectLst>
        </p:spPr>
      </p:pic>
      <p:pic>
        <p:nvPicPr>
          <p:cNvPr id="51" name="Рисунок 50" descr="Карта с кнопкой контур">
            <a:extLst>
              <a:ext uri="{FF2B5EF4-FFF2-40B4-BE49-F238E27FC236}">
                <a16:creationId xmlns:a16="http://schemas.microsoft.com/office/drawing/2014/main" xmlns="" id="{00169A4B-8C05-89B6-55C2-04A7CD6378D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3536422" y="904520"/>
            <a:ext cx="1387838" cy="1387838"/>
          </a:xfrm>
          <a:prstGeom prst="rect">
            <a:avLst/>
          </a:prstGeom>
          <a:effectLst>
            <a:outerShdw blurRad="50800" dist="38100" dir="2700000" algn="tl" rotWithShape="0">
              <a:prstClr val="black">
                <a:alpha val="40000"/>
              </a:prstClr>
            </a:outerShdw>
          </a:effectLst>
        </p:spPr>
      </p:pic>
      <p:pic>
        <p:nvPicPr>
          <p:cNvPr id="52" name="Объект 2">
            <a:hlinkClick r:id="rId12" action="ppaction://hlinksldjump"/>
            <a:extLst>
              <a:ext uri="{FF2B5EF4-FFF2-40B4-BE49-F238E27FC236}">
                <a16:creationId xmlns:a16="http://schemas.microsoft.com/office/drawing/2014/main" xmlns="" id="{21BAA528-57C5-D95F-ED91-FF4BF9373C85}"/>
              </a:ext>
            </a:extLst>
          </p:cNvPr>
          <p:cNvPicPr>
            <a:picLocks noChangeAspect="1"/>
          </p:cNvPicPr>
          <p:nvPr/>
        </p:nvPicPr>
        <p:blipFill>
          <a:blip r:embed="rId13"/>
          <a:stretch>
            <a:fillRect/>
          </a:stretch>
        </p:blipFill>
        <p:spPr>
          <a:xfrm>
            <a:off x="2884265" y="478956"/>
            <a:ext cx="1360051" cy="1683495"/>
          </a:xfrm>
          <a:prstGeom prst="ellipse">
            <a:avLst/>
          </a:prstGeom>
          <a:ln>
            <a:noFill/>
          </a:ln>
          <a:effectLst>
            <a:softEdge rad="112500"/>
          </a:effectLst>
        </p:spPr>
      </p:pic>
      <p:pic>
        <p:nvPicPr>
          <p:cNvPr id="53" name="Рисунок 52" descr="Карта с кнопкой контур">
            <a:extLst>
              <a:ext uri="{FF2B5EF4-FFF2-40B4-BE49-F238E27FC236}">
                <a16:creationId xmlns:a16="http://schemas.microsoft.com/office/drawing/2014/main" xmlns="" id="{9B4B8E0F-BFFA-E413-10FE-EDB1D0D0D48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2782207" y="2876906"/>
            <a:ext cx="1655717" cy="1655717"/>
          </a:xfrm>
          <a:prstGeom prst="rect">
            <a:avLst/>
          </a:prstGeom>
          <a:effectLst>
            <a:outerShdw blurRad="50800" dist="38100" dir="2700000" algn="tl" rotWithShape="0">
              <a:prstClr val="black">
                <a:alpha val="40000"/>
              </a:prstClr>
            </a:outerShdw>
          </a:effectLst>
        </p:spPr>
      </p:pic>
      <p:pic>
        <p:nvPicPr>
          <p:cNvPr id="54" name="Объект 5">
            <a:hlinkClick r:id="rId14" action="ppaction://hlinksldjump"/>
            <a:extLst>
              <a:ext uri="{FF2B5EF4-FFF2-40B4-BE49-F238E27FC236}">
                <a16:creationId xmlns:a16="http://schemas.microsoft.com/office/drawing/2014/main" xmlns="" id="{DBBB7F06-A460-2E70-478C-862EB300E5C5}"/>
              </a:ext>
            </a:extLst>
          </p:cNvPr>
          <p:cNvPicPr>
            <a:picLocks noChangeAspect="1"/>
          </p:cNvPicPr>
          <p:nvPr/>
        </p:nvPicPr>
        <p:blipFill>
          <a:blip r:embed="rId15"/>
          <a:stretch>
            <a:fillRect/>
          </a:stretch>
        </p:blipFill>
        <p:spPr>
          <a:xfrm>
            <a:off x="2050561" y="2486063"/>
            <a:ext cx="1630958" cy="1590697"/>
          </a:xfrm>
          <a:prstGeom prst="ellipse">
            <a:avLst/>
          </a:prstGeom>
          <a:ln>
            <a:noFill/>
          </a:ln>
          <a:effectLst>
            <a:softEdge rad="112500"/>
          </a:effectLst>
        </p:spPr>
      </p:pic>
      <p:grpSp>
        <p:nvGrpSpPr>
          <p:cNvPr id="57" name="object 106">
            <a:extLst>
              <a:ext uri="{FF2B5EF4-FFF2-40B4-BE49-F238E27FC236}">
                <a16:creationId xmlns:a16="http://schemas.microsoft.com/office/drawing/2014/main" xmlns="" id="{4E3EA8C8-3827-9B6A-D0E9-3CA8C814F9E0}"/>
              </a:ext>
            </a:extLst>
          </p:cNvPr>
          <p:cNvGrpSpPr/>
          <p:nvPr/>
        </p:nvGrpSpPr>
        <p:grpSpPr>
          <a:xfrm rot="5932381">
            <a:off x="2528369" y="4328627"/>
            <a:ext cx="491200" cy="665360"/>
            <a:chOff x="416894" y="5805299"/>
            <a:chExt cx="581025" cy="897255"/>
          </a:xfrm>
        </p:grpSpPr>
        <p:pic>
          <p:nvPicPr>
            <p:cNvPr id="58" name="object 107">
              <a:extLst>
                <a:ext uri="{FF2B5EF4-FFF2-40B4-BE49-F238E27FC236}">
                  <a16:creationId xmlns:a16="http://schemas.microsoft.com/office/drawing/2014/main" xmlns="" id="{60FA7B45-3452-ABD8-5792-69374AD4E61C}"/>
                </a:ext>
              </a:extLst>
            </p:cNvPr>
            <p:cNvPicPr/>
            <p:nvPr/>
          </p:nvPicPr>
          <p:blipFill>
            <a:blip r:embed="rId2" cstate="print"/>
            <a:stretch>
              <a:fillRect/>
            </a:stretch>
          </p:blipFill>
          <p:spPr>
            <a:xfrm>
              <a:off x="416894" y="6140343"/>
              <a:ext cx="195685" cy="199168"/>
            </a:xfrm>
            <a:prstGeom prst="rect">
              <a:avLst/>
            </a:prstGeom>
          </p:spPr>
        </p:pic>
        <p:sp>
          <p:nvSpPr>
            <p:cNvPr id="59" name="object 108">
              <a:extLst>
                <a:ext uri="{FF2B5EF4-FFF2-40B4-BE49-F238E27FC236}">
                  <a16:creationId xmlns:a16="http://schemas.microsoft.com/office/drawing/2014/main" xmlns="" id="{DCEC9B17-D291-0E26-E828-C432BB5F65BF}"/>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60" name="object 109">
              <a:extLst>
                <a:ext uri="{FF2B5EF4-FFF2-40B4-BE49-F238E27FC236}">
                  <a16:creationId xmlns:a16="http://schemas.microsoft.com/office/drawing/2014/main" xmlns="" id="{2807783D-D7A1-4A85-8F66-6B53EC67960A}"/>
                </a:ext>
              </a:extLst>
            </p:cNvPr>
            <p:cNvPicPr/>
            <p:nvPr/>
          </p:nvPicPr>
          <p:blipFill>
            <a:blip r:embed="rId3" cstate="print"/>
            <a:stretch>
              <a:fillRect/>
            </a:stretch>
          </p:blipFill>
          <p:spPr>
            <a:xfrm>
              <a:off x="545901" y="6502263"/>
              <a:ext cx="200993" cy="200162"/>
            </a:xfrm>
            <a:prstGeom prst="rect">
              <a:avLst/>
            </a:prstGeom>
          </p:spPr>
        </p:pic>
        <p:sp>
          <p:nvSpPr>
            <p:cNvPr id="61" name="object 110">
              <a:extLst>
                <a:ext uri="{FF2B5EF4-FFF2-40B4-BE49-F238E27FC236}">
                  <a16:creationId xmlns:a16="http://schemas.microsoft.com/office/drawing/2014/main" xmlns="" id="{28AB729D-8944-A00D-09C3-E5417207A534}"/>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62" name="Рисунок 61" descr="Карта с кнопкой контур">
            <a:extLst>
              <a:ext uri="{FF2B5EF4-FFF2-40B4-BE49-F238E27FC236}">
                <a16:creationId xmlns:a16="http://schemas.microsoft.com/office/drawing/2014/main" xmlns="" id="{BD43F26F-CF6C-9EA2-C1D0-C8F6253D692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3322654" y="4720856"/>
            <a:ext cx="1737167" cy="1737167"/>
          </a:xfrm>
          <a:prstGeom prst="rect">
            <a:avLst/>
          </a:prstGeom>
          <a:effectLst>
            <a:outerShdw blurRad="50800" dist="38100" dir="2700000" algn="tl" rotWithShape="0">
              <a:prstClr val="black">
                <a:alpha val="40000"/>
              </a:prstClr>
            </a:outerShdw>
          </a:effectLst>
        </p:spPr>
      </p:pic>
      <p:pic>
        <p:nvPicPr>
          <p:cNvPr id="63" name="Объект 5">
            <a:hlinkClick r:id="rId16" action="ppaction://hlinksldjump"/>
            <a:extLst>
              <a:ext uri="{FF2B5EF4-FFF2-40B4-BE49-F238E27FC236}">
                <a16:creationId xmlns:a16="http://schemas.microsoft.com/office/drawing/2014/main" xmlns="" id="{3216CEE6-E544-BEDE-0655-C8CBD0B5662B}"/>
              </a:ext>
            </a:extLst>
          </p:cNvPr>
          <p:cNvPicPr>
            <a:picLocks noChangeAspect="1"/>
          </p:cNvPicPr>
          <p:nvPr/>
        </p:nvPicPr>
        <p:blipFill>
          <a:blip r:embed="rId17"/>
          <a:stretch>
            <a:fillRect/>
          </a:stretch>
        </p:blipFill>
        <p:spPr>
          <a:xfrm>
            <a:off x="2925575" y="4653872"/>
            <a:ext cx="1334486" cy="1394967"/>
          </a:xfrm>
          <a:prstGeom prst="ellipse">
            <a:avLst/>
          </a:prstGeom>
          <a:ln>
            <a:noFill/>
          </a:ln>
          <a:effectLst>
            <a:softEdge rad="112500"/>
          </a:effectLst>
        </p:spPr>
      </p:pic>
      <p:grpSp>
        <p:nvGrpSpPr>
          <p:cNvPr id="64" name="object 106">
            <a:extLst>
              <a:ext uri="{FF2B5EF4-FFF2-40B4-BE49-F238E27FC236}">
                <a16:creationId xmlns:a16="http://schemas.microsoft.com/office/drawing/2014/main" xmlns="" id="{2921A0D9-B49F-16BF-E4EB-4ED9EB316595}"/>
              </a:ext>
            </a:extLst>
          </p:cNvPr>
          <p:cNvGrpSpPr/>
          <p:nvPr/>
        </p:nvGrpSpPr>
        <p:grpSpPr>
          <a:xfrm rot="20706459">
            <a:off x="4639327" y="4451596"/>
            <a:ext cx="517577" cy="740437"/>
            <a:chOff x="416894" y="5805299"/>
            <a:chExt cx="581025" cy="897255"/>
          </a:xfrm>
        </p:grpSpPr>
        <p:pic>
          <p:nvPicPr>
            <p:cNvPr id="65" name="object 107">
              <a:extLst>
                <a:ext uri="{FF2B5EF4-FFF2-40B4-BE49-F238E27FC236}">
                  <a16:creationId xmlns:a16="http://schemas.microsoft.com/office/drawing/2014/main" xmlns="" id="{48485FE0-71B2-5017-FBD6-A78209EBD595}"/>
                </a:ext>
              </a:extLst>
            </p:cNvPr>
            <p:cNvPicPr/>
            <p:nvPr/>
          </p:nvPicPr>
          <p:blipFill>
            <a:blip r:embed="rId2" cstate="print"/>
            <a:stretch>
              <a:fillRect/>
            </a:stretch>
          </p:blipFill>
          <p:spPr>
            <a:xfrm>
              <a:off x="416894" y="6140343"/>
              <a:ext cx="195685" cy="199168"/>
            </a:xfrm>
            <a:prstGeom prst="rect">
              <a:avLst/>
            </a:prstGeom>
          </p:spPr>
        </p:pic>
        <p:sp>
          <p:nvSpPr>
            <p:cNvPr id="66" name="object 108">
              <a:extLst>
                <a:ext uri="{FF2B5EF4-FFF2-40B4-BE49-F238E27FC236}">
                  <a16:creationId xmlns:a16="http://schemas.microsoft.com/office/drawing/2014/main" xmlns="" id="{CD469B28-F1B5-2615-6065-69F0B67B0CEE}"/>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67" name="object 109">
              <a:extLst>
                <a:ext uri="{FF2B5EF4-FFF2-40B4-BE49-F238E27FC236}">
                  <a16:creationId xmlns:a16="http://schemas.microsoft.com/office/drawing/2014/main" xmlns="" id="{52414456-E8D2-A9C1-EEA6-A5A21BBDA8DD}"/>
                </a:ext>
              </a:extLst>
            </p:cNvPr>
            <p:cNvPicPr/>
            <p:nvPr/>
          </p:nvPicPr>
          <p:blipFill>
            <a:blip r:embed="rId3" cstate="print"/>
            <a:stretch>
              <a:fillRect/>
            </a:stretch>
          </p:blipFill>
          <p:spPr>
            <a:xfrm>
              <a:off x="545901" y="6502263"/>
              <a:ext cx="200993" cy="200162"/>
            </a:xfrm>
            <a:prstGeom prst="rect">
              <a:avLst/>
            </a:prstGeom>
          </p:spPr>
        </p:pic>
        <p:sp>
          <p:nvSpPr>
            <p:cNvPr id="68" name="object 110">
              <a:extLst>
                <a:ext uri="{FF2B5EF4-FFF2-40B4-BE49-F238E27FC236}">
                  <a16:creationId xmlns:a16="http://schemas.microsoft.com/office/drawing/2014/main" xmlns="" id="{C564AEF3-9FC4-C2C3-D7FE-72390B0E9938}"/>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69" name="Рисунок 68" descr="Карта с кнопкой контур">
            <a:extLst>
              <a:ext uri="{FF2B5EF4-FFF2-40B4-BE49-F238E27FC236}">
                <a16:creationId xmlns:a16="http://schemas.microsoft.com/office/drawing/2014/main" xmlns="" id="{DCAEBCDE-BA4D-FECD-DA72-4496E22269D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186556" y="3418841"/>
            <a:ext cx="1394968" cy="1394968"/>
          </a:xfrm>
          <a:prstGeom prst="rect">
            <a:avLst/>
          </a:prstGeom>
          <a:effectLst>
            <a:outerShdw blurRad="50800" dist="38100" dir="2700000" algn="tl" rotWithShape="0">
              <a:prstClr val="black">
                <a:alpha val="40000"/>
              </a:prstClr>
            </a:outerShdw>
          </a:effectLst>
        </p:spPr>
      </p:pic>
      <p:pic>
        <p:nvPicPr>
          <p:cNvPr id="70" name="Объект 11">
            <a:hlinkClick r:id="rId18" action="ppaction://hlinksldjump"/>
            <a:extLst>
              <a:ext uri="{FF2B5EF4-FFF2-40B4-BE49-F238E27FC236}">
                <a16:creationId xmlns:a16="http://schemas.microsoft.com/office/drawing/2014/main" xmlns="" id="{9C84F434-D5A2-F2D0-DB20-D93F8D7BD846}"/>
              </a:ext>
            </a:extLst>
          </p:cNvPr>
          <p:cNvPicPr>
            <a:picLocks noChangeAspect="1"/>
          </p:cNvPicPr>
          <p:nvPr/>
        </p:nvPicPr>
        <p:blipFill>
          <a:blip r:embed="rId19"/>
          <a:stretch>
            <a:fillRect/>
          </a:stretch>
        </p:blipFill>
        <p:spPr>
          <a:xfrm>
            <a:off x="4437924" y="2561945"/>
            <a:ext cx="1676849" cy="1775864"/>
          </a:xfrm>
          <a:prstGeom prst="ellipse">
            <a:avLst/>
          </a:prstGeom>
          <a:ln>
            <a:noFill/>
          </a:ln>
          <a:effectLst>
            <a:softEdge rad="112500"/>
          </a:effectLst>
        </p:spPr>
      </p:pic>
      <p:grpSp>
        <p:nvGrpSpPr>
          <p:cNvPr id="71" name="object 106">
            <a:extLst>
              <a:ext uri="{FF2B5EF4-FFF2-40B4-BE49-F238E27FC236}">
                <a16:creationId xmlns:a16="http://schemas.microsoft.com/office/drawing/2014/main" xmlns="" id="{CFA490BB-B2BC-CF84-6D61-72467F98F18D}"/>
              </a:ext>
            </a:extLst>
          </p:cNvPr>
          <p:cNvGrpSpPr/>
          <p:nvPr/>
        </p:nvGrpSpPr>
        <p:grpSpPr>
          <a:xfrm rot="5097764">
            <a:off x="5647167" y="5005678"/>
            <a:ext cx="518796" cy="638845"/>
            <a:chOff x="416894" y="5805299"/>
            <a:chExt cx="581025" cy="897255"/>
          </a:xfrm>
        </p:grpSpPr>
        <p:pic>
          <p:nvPicPr>
            <p:cNvPr id="72" name="object 107">
              <a:extLst>
                <a:ext uri="{FF2B5EF4-FFF2-40B4-BE49-F238E27FC236}">
                  <a16:creationId xmlns:a16="http://schemas.microsoft.com/office/drawing/2014/main" xmlns="" id="{9B985DA6-877A-B649-DE2A-BBF8CF6FD6D6}"/>
                </a:ext>
              </a:extLst>
            </p:cNvPr>
            <p:cNvPicPr/>
            <p:nvPr/>
          </p:nvPicPr>
          <p:blipFill>
            <a:blip r:embed="rId2" cstate="print"/>
            <a:stretch>
              <a:fillRect/>
            </a:stretch>
          </p:blipFill>
          <p:spPr>
            <a:xfrm>
              <a:off x="416894" y="6140343"/>
              <a:ext cx="195685" cy="199168"/>
            </a:xfrm>
            <a:prstGeom prst="rect">
              <a:avLst/>
            </a:prstGeom>
          </p:spPr>
        </p:pic>
        <p:sp>
          <p:nvSpPr>
            <p:cNvPr id="73" name="object 108">
              <a:extLst>
                <a:ext uri="{FF2B5EF4-FFF2-40B4-BE49-F238E27FC236}">
                  <a16:creationId xmlns:a16="http://schemas.microsoft.com/office/drawing/2014/main" xmlns="" id="{E45F274F-AA7C-0961-3210-F72A7EAB23A6}"/>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74" name="object 109">
              <a:extLst>
                <a:ext uri="{FF2B5EF4-FFF2-40B4-BE49-F238E27FC236}">
                  <a16:creationId xmlns:a16="http://schemas.microsoft.com/office/drawing/2014/main" xmlns="" id="{F5A1655F-7530-8156-8071-5E2AE6584B0B}"/>
                </a:ext>
              </a:extLst>
            </p:cNvPr>
            <p:cNvPicPr/>
            <p:nvPr/>
          </p:nvPicPr>
          <p:blipFill>
            <a:blip r:embed="rId3" cstate="print"/>
            <a:stretch>
              <a:fillRect/>
            </a:stretch>
          </p:blipFill>
          <p:spPr>
            <a:xfrm>
              <a:off x="545901" y="6502263"/>
              <a:ext cx="200993" cy="200162"/>
            </a:xfrm>
            <a:prstGeom prst="rect">
              <a:avLst/>
            </a:prstGeom>
          </p:spPr>
        </p:pic>
        <p:sp>
          <p:nvSpPr>
            <p:cNvPr id="75" name="object 110">
              <a:extLst>
                <a:ext uri="{FF2B5EF4-FFF2-40B4-BE49-F238E27FC236}">
                  <a16:creationId xmlns:a16="http://schemas.microsoft.com/office/drawing/2014/main" xmlns="" id="{D31E38E9-F53A-F625-7F46-ABB0D30D9C70}"/>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76" name="Рисунок 75" descr="Карта с кнопкой контур">
            <a:extLst>
              <a:ext uri="{FF2B5EF4-FFF2-40B4-BE49-F238E27FC236}">
                <a16:creationId xmlns:a16="http://schemas.microsoft.com/office/drawing/2014/main" xmlns="" id="{3EDE5A31-8C50-7CA5-A380-1593FB5610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6719623" y="4694512"/>
            <a:ext cx="1940001" cy="1940001"/>
          </a:xfrm>
          <a:prstGeom prst="rect">
            <a:avLst/>
          </a:prstGeom>
          <a:effectLst>
            <a:outerShdw blurRad="50800" dist="38100" dir="2700000" algn="tl" rotWithShape="0">
              <a:prstClr val="black">
                <a:alpha val="40000"/>
              </a:prstClr>
            </a:outerShdw>
          </a:effectLst>
        </p:spPr>
      </p:pic>
      <p:pic>
        <p:nvPicPr>
          <p:cNvPr id="77" name="Объект 7">
            <a:hlinkClick r:id="rId20" action="ppaction://hlinksldjump"/>
            <a:extLst>
              <a:ext uri="{FF2B5EF4-FFF2-40B4-BE49-F238E27FC236}">
                <a16:creationId xmlns:a16="http://schemas.microsoft.com/office/drawing/2014/main" xmlns="" id="{68ABBA40-F7DF-DC70-7656-191FAAA4A9D9}"/>
              </a:ext>
            </a:extLst>
          </p:cNvPr>
          <p:cNvPicPr>
            <a:picLocks noChangeAspect="1"/>
          </p:cNvPicPr>
          <p:nvPr/>
        </p:nvPicPr>
        <p:blipFill>
          <a:blip r:embed="rId21"/>
          <a:stretch>
            <a:fillRect/>
          </a:stretch>
        </p:blipFill>
        <p:spPr>
          <a:xfrm>
            <a:off x="6375180" y="4924887"/>
            <a:ext cx="1352289" cy="1229673"/>
          </a:xfrm>
          <a:prstGeom prst="ellipse">
            <a:avLst/>
          </a:prstGeom>
          <a:ln>
            <a:noFill/>
          </a:ln>
          <a:effectLst>
            <a:softEdge rad="112500"/>
          </a:effectLst>
        </p:spPr>
      </p:pic>
      <p:grpSp>
        <p:nvGrpSpPr>
          <p:cNvPr id="78" name="object 106">
            <a:extLst>
              <a:ext uri="{FF2B5EF4-FFF2-40B4-BE49-F238E27FC236}">
                <a16:creationId xmlns:a16="http://schemas.microsoft.com/office/drawing/2014/main" xmlns="" id="{92999058-4B5A-D3A8-D620-DE570BAFD410}"/>
              </a:ext>
            </a:extLst>
          </p:cNvPr>
          <p:cNvGrpSpPr/>
          <p:nvPr/>
        </p:nvGrpSpPr>
        <p:grpSpPr>
          <a:xfrm rot="20000336">
            <a:off x="7207308" y="4545814"/>
            <a:ext cx="420686" cy="527769"/>
            <a:chOff x="416894" y="5805299"/>
            <a:chExt cx="581025" cy="897255"/>
          </a:xfrm>
        </p:grpSpPr>
        <p:pic>
          <p:nvPicPr>
            <p:cNvPr id="79" name="object 107">
              <a:extLst>
                <a:ext uri="{FF2B5EF4-FFF2-40B4-BE49-F238E27FC236}">
                  <a16:creationId xmlns:a16="http://schemas.microsoft.com/office/drawing/2014/main" xmlns="" id="{961D8268-9AFC-836E-CEEE-0EDCDB8CE07B}"/>
                </a:ext>
              </a:extLst>
            </p:cNvPr>
            <p:cNvPicPr/>
            <p:nvPr/>
          </p:nvPicPr>
          <p:blipFill>
            <a:blip r:embed="rId2" cstate="print"/>
            <a:stretch>
              <a:fillRect/>
            </a:stretch>
          </p:blipFill>
          <p:spPr>
            <a:xfrm>
              <a:off x="416894" y="6140343"/>
              <a:ext cx="195685" cy="199168"/>
            </a:xfrm>
            <a:prstGeom prst="rect">
              <a:avLst/>
            </a:prstGeom>
          </p:spPr>
        </p:pic>
        <p:sp>
          <p:nvSpPr>
            <p:cNvPr id="80" name="object 108">
              <a:extLst>
                <a:ext uri="{FF2B5EF4-FFF2-40B4-BE49-F238E27FC236}">
                  <a16:creationId xmlns:a16="http://schemas.microsoft.com/office/drawing/2014/main" xmlns="" id="{830FF44A-E02B-08E4-9E25-11C9E95AE581}"/>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81" name="object 109">
              <a:extLst>
                <a:ext uri="{FF2B5EF4-FFF2-40B4-BE49-F238E27FC236}">
                  <a16:creationId xmlns:a16="http://schemas.microsoft.com/office/drawing/2014/main" xmlns="" id="{8E48DA27-1C95-1D84-7852-E6ADC4352FCF}"/>
                </a:ext>
              </a:extLst>
            </p:cNvPr>
            <p:cNvPicPr/>
            <p:nvPr/>
          </p:nvPicPr>
          <p:blipFill>
            <a:blip r:embed="rId3" cstate="print"/>
            <a:stretch>
              <a:fillRect/>
            </a:stretch>
          </p:blipFill>
          <p:spPr>
            <a:xfrm>
              <a:off x="545901" y="6502263"/>
              <a:ext cx="200993" cy="200162"/>
            </a:xfrm>
            <a:prstGeom prst="rect">
              <a:avLst/>
            </a:prstGeom>
          </p:spPr>
        </p:pic>
        <p:sp>
          <p:nvSpPr>
            <p:cNvPr id="82" name="object 110">
              <a:extLst>
                <a:ext uri="{FF2B5EF4-FFF2-40B4-BE49-F238E27FC236}">
                  <a16:creationId xmlns:a16="http://schemas.microsoft.com/office/drawing/2014/main" xmlns="" id="{F57BBD71-66A1-D14B-2C98-F75585A4C1F4}"/>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83" name="Рисунок 82" descr="Карта с кнопкой контур">
            <a:extLst>
              <a:ext uri="{FF2B5EF4-FFF2-40B4-BE49-F238E27FC236}">
                <a16:creationId xmlns:a16="http://schemas.microsoft.com/office/drawing/2014/main" xmlns="" id="{3C5E8096-944A-CEC9-6E89-F3E1702F6F4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7401594" y="3517493"/>
            <a:ext cx="1115971" cy="1115971"/>
          </a:xfrm>
          <a:prstGeom prst="rect">
            <a:avLst/>
          </a:prstGeom>
          <a:effectLst>
            <a:outerShdw blurRad="50800" dist="38100" dir="2700000" algn="tl" rotWithShape="0">
              <a:prstClr val="black">
                <a:alpha val="40000"/>
              </a:prstClr>
            </a:outerShdw>
          </a:effectLst>
        </p:spPr>
      </p:pic>
      <p:pic>
        <p:nvPicPr>
          <p:cNvPr id="84" name="Объект 5">
            <a:hlinkClick r:id="rId22" action="ppaction://hlinksldjump"/>
            <a:extLst>
              <a:ext uri="{FF2B5EF4-FFF2-40B4-BE49-F238E27FC236}">
                <a16:creationId xmlns:a16="http://schemas.microsoft.com/office/drawing/2014/main" xmlns="" id="{C5F849AD-A289-1B3E-35F6-C04B74913ECB}"/>
              </a:ext>
            </a:extLst>
          </p:cNvPr>
          <p:cNvPicPr>
            <a:picLocks noChangeAspect="1"/>
          </p:cNvPicPr>
          <p:nvPr/>
        </p:nvPicPr>
        <p:blipFill>
          <a:blip r:embed="rId23"/>
          <a:stretch>
            <a:fillRect/>
          </a:stretch>
        </p:blipFill>
        <p:spPr>
          <a:xfrm>
            <a:off x="6408967" y="2919987"/>
            <a:ext cx="1736786" cy="1381591"/>
          </a:xfrm>
          <a:prstGeom prst="ellipse">
            <a:avLst/>
          </a:prstGeom>
          <a:ln>
            <a:noFill/>
          </a:ln>
          <a:effectLst>
            <a:softEdge rad="112500"/>
          </a:effectLst>
        </p:spPr>
      </p:pic>
      <p:grpSp>
        <p:nvGrpSpPr>
          <p:cNvPr id="85" name="object 106">
            <a:extLst>
              <a:ext uri="{FF2B5EF4-FFF2-40B4-BE49-F238E27FC236}">
                <a16:creationId xmlns:a16="http://schemas.microsoft.com/office/drawing/2014/main" xmlns="" id="{1DBCD108-F6F9-9236-8642-58D28EF86A89}"/>
              </a:ext>
            </a:extLst>
          </p:cNvPr>
          <p:cNvGrpSpPr/>
          <p:nvPr/>
        </p:nvGrpSpPr>
        <p:grpSpPr>
          <a:xfrm rot="16742479">
            <a:off x="6872273" y="2558765"/>
            <a:ext cx="420686" cy="527769"/>
            <a:chOff x="416894" y="5805299"/>
            <a:chExt cx="581025" cy="897255"/>
          </a:xfrm>
        </p:grpSpPr>
        <p:pic>
          <p:nvPicPr>
            <p:cNvPr id="86" name="object 107">
              <a:extLst>
                <a:ext uri="{FF2B5EF4-FFF2-40B4-BE49-F238E27FC236}">
                  <a16:creationId xmlns:a16="http://schemas.microsoft.com/office/drawing/2014/main" xmlns="" id="{777635B4-CB36-5657-289C-8FFC6D9C3D25}"/>
                </a:ext>
              </a:extLst>
            </p:cNvPr>
            <p:cNvPicPr/>
            <p:nvPr/>
          </p:nvPicPr>
          <p:blipFill>
            <a:blip r:embed="rId2" cstate="print"/>
            <a:stretch>
              <a:fillRect/>
            </a:stretch>
          </p:blipFill>
          <p:spPr>
            <a:xfrm>
              <a:off x="416894" y="6140343"/>
              <a:ext cx="195685" cy="199168"/>
            </a:xfrm>
            <a:prstGeom prst="rect">
              <a:avLst/>
            </a:prstGeom>
          </p:spPr>
        </p:pic>
        <p:sp>
          <p:nvSpPr>
            <p:cNvPr id="87" name="object 108">
              <a:extLst>
                <a:ext uri="{FF2B5EF4-FFF2-40B4-BE49-F238E27FC236}">
                  <a16:creationId xmlns:a16="http://schemas.microsoft.com/office/drawing/2014/main" xmlns="" id="{919D401B-9AC6-7B8A-6475-08BEFE46509D}"/>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88" name="object 109">
              <a:extLst>
                <a:ext uri="{FF2B5EF4-FFF2-40B4-BE49-F238E27FC236}">
                  <a16:creationId xmlns:a16="http://schemas.microsoft.com/office/drawing/2014/main" xmlns="" id="{52B59590-1BBD-87AF-FC2A-7ADA742DF671}"/>
                </a:ext>
              </a:extLst>
            </p:cNvPr>
            <p:cNvPicPr/>
            <p:nvPr/>
          </p:nvPicPr>
          <p:blipFill>
            <a:blip r:embed="rId3" cstate="print"/>
            <a:stretch>
              <a:fillRect/>
            </a:stretch>
          </p:blipFill>
          <p:spPr>
            <a:xfrm>
              <a:off x="545901" y="6502263"/>
              <a:ext cx="200993" cy="200162"/>
            </a:xfrm>
            <a:prstGeom prst="rect">
              <a:avLst/>
            </a:prstGeom>
          </p:spPr>
        </p:pic>
        <p:sp>
          <p:nvSpPr>
            <p:cNvPr id="89" name="object 110">
              <a:extLst>
                <a:ext uri="{FF2B5EF4-FFF2-40B4-BE49-F238E27FC236}">
                  <a16:creationId xmlns:a16="http://schemas.microsoft.com/office/drawing/2014/main" xmlns="" id="{D3251AF0-EABE-82F4-A8F7-CFD88B6B26BF}"/>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pic>
        <p:nvPicPr>
          <p:cNvPr id="90" name="Рисунок 89" descr="Карта с кнопкой контур">
            <a:extLst>
              <a:ext uri="{FF2B5EF4-FFF2-40B4-BE49-F238E27FC236}">
                <a16:creationId xmlns:a16="http://schemas.microsoft.com/office/drawing/2014/main" xmlns="" id="{76308F3A-AA1A-3C63-DBEC-D28ABE68DBC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5617814" y="1581685"/>
            <a:ext cx="1265205" cy="1265205"/>
          </a:xfrm>
          <a:prstGeom prst="rect">
            <a:avLst/>
          </a:prstGeom>
          <a:effectLst>
            <a:outerShdw blurRad="50800" dist="38100" dir="2700000" algn="tl" rotWithShape="0">
              <a:prstClr val="black">
                <a:alpha val="40000"/>
              </a:prstClr>
            </a:outerShdw>
          </a:effectLst>
        </p:spPr>
      </p:pic>
      <p:pic>
        <p:nvPicPr>
          <p:cNvPr id="91" name="Объект 5">
            <a:extLst>
              <a:ext uri="{FF2B5EF4-FFF2-40B4-BE49-F238E27FC236}">
                <a16:creationId xmlns:a16="http://schemas.microsoft.com/office/drawing/2014/main" xmlns="" id="{D0C6D79F-55C4-E28C-859F-6CF683F8FC98}"/>
              </a:ext>
            </a:extLst>
          </p:cNvPr>
          <p:cNvPicPr>
            <a:picLocks noChangeAspect="1"/>
          </p:cNvPicPr>
          <p:nvPr/>
        </p:nvPicPr>
        <p:blipFill>
          <a:blip r:embed="rId24"/>
          <a:stretch>
            <a:fillRect/>
          </a:stretch>
        </p:blipFill>
        <p:spPr>
          <a:xfrm>
            <a:off x="5097492" y="688844"/>
            <a:ext cx="1345727" cy="1782289"/>
          </a:xfrm>
          <a:prstGeom prst="ellipse">
            <a:avLst/>
          </a:prstGeom>
          <a:ln>
            <a:noFill/>
          </a:ln>
          <a:effectLst>
            <a:softEdge rad="112500"/>
          </a:effectLst>
        </p:spPr>
      </p:pic>
      <p:pic>
        <p:nvPicPr>
          <p:cNvPr id="93" name="Рисунок 92" descr="Карта с кнопкой контур">
            <a:extLst>
              <a:ext uri="{FF2B5EF4-FFF2-40B4-BE49-F238E27FC236}">
                <a16:creationId xmlns:a16="http://schemas.microsoft.com/office/drawing/2014/main" xmlns="" id="{50EB0AC6-65F9-1DF2-CB23-824E8DF20BC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p:blipFill>
        <p:spPr>
          <a:xfrm>
            <a:off x="7416157" y="1320110"/>
            <a:ext cx="1265205" cy="1265205"/>
          </a:xfrm>
          <a:prstGeom prst="rect">
            <a:avLst/>
          </a:prstGeom>
          <a:effectLst>
            <a:outerShdw blurRad="50800" dist="38100" dir="2700000" algn="tl" rotWithShape="0">
              <a:prstClr val="black">
                <a:alpha val="40000"/>
              </a:prstClr>
            </a:outerShdw>
          </a:effectLst>
        </p:spPr>
      </p:pic>
      <p:pic>
        <p:nvPicPr>
          <p:cNvPr id="92" name="Объект 5">
            <a:hlinkClick r:id="rId25" action="ppaction://hlinksldjump"/>
            <a:extLst>
              <a:ext uri="{FF2B5EF4-FFF2-40B4-BE49-F238E27FC236}">
                <a16:creationId xmlns:a16="http://schemas.microsoft.com/office/drawing/2014/main" xmlns="" id="{04E07543-8A5A-8942-CCA0-C641BCB71666}"/>
              </a:ext>
            </a:extLst>
          </p:cNvPr>
          <p:cNvPicPr>
            <a:picLocks noChangeAspect="1"/>
          </p:cNvPicPr>
          <p:nvPr/>
        </p:nvPicPr>
        <p:blipFill>
          <a:blip r:embed="rId26"/>
          <a:stretch>
            <a:fillRect/>
          </a:stretch>
        </p:blipFill>
        <p:spPr>
          <a:xfrm>
            <a:off x="6807893" y="765056"/>
            <a:ext cx="1366544" cy="1437280"/>
          </a:xfrm>
          <a:prstGeom prst="ellipse">
            <a:avLst/>
          </a:prstGeom>
          <a:ln>
            <a:noFill/>
          </a:ln>
          <a:effectLst>
            <a:softEdge rad="112500"/>
          </a:effectLst>
        </p:spPr>
      </p:pic>
      <p:grpSp>
        <p:nvGrpSpPr>
          <p:cNvPr id="94" name="object 106">
            <a:extLst>
              <a:ext uri="{FF2B5EF4-FFF2-40B4-BE49-F238E27FC236}">
                <a16:creationId xmlns:a16="http://schemas.microsoft.com/office/drawing/2014/main" xmlns="" id="{43DF1433-277F-EF4A-DAC3-E2DBFD3D4B34}"/>
              </a:ext>
            </a:extLst>
          </p:cNvPr>
          <p:cNvGrpSpPr/>
          <p:nvPr/>
        </p:nvGrpSpPr>
        <p:grpSpPr>
          <a:xfrm rot="3889210">
            <a:off x="6215991" y="405835"/>
            <a:ext cx="517686" cy="636530"/>
            <a:chOff x="416894" y="5805299"/>
            <a:chExt cx="581025" cy="897255"/>
          </a:xfrm>
        </p:grpSpPr>
        <p:pic>
          <p:nvPicPr>
            <p:cNvPr id="95" name="object 107">
              <a:extLst>
                <a:ext uri="{FF2B5EF4-FFF2-40B4-BE49-F238E27FC236}">
                  <a16:creationId xmlns:a16="http://schemas.microsoft.com/office/drawing/2014/main" xmlns="" id="{B31FA87A-6E79-5763-C789-6CCE31EA2012}"/>
                </a:ext>
              </a:extLst>
            </p:cNvPr>
            <p:cNvPicPr/>
            <p:nvPr/>
          </p:nvPicPr>
          <p:blipFill>
            <a:blip r:embed="rId2" cstate="print"/>
            <a:stretch>
              <a:fillRect/>
            </a:stretch>
          </p:blipFill>
          <p:spPr>
            <a:xfrm>
              <a:off x="416894" y="6140343"/>
              <a:ext cx="195685" cy="199168"/>
            </a:xfrm>
            <a:prstGeom prst="rect">
              <a:avLst/>
            </a:prstGeom>
          </p:spPr>
        </p:pic>
        <p:sp>
          <p:nvSpPr>
            <p:cNvPr id="96" name="object 108">
              <a:extLst>
                <a:ext uri="{FF2B5EF4-FFF2-40B4-BE49-F238E27FC236}">
                  <a16:creationId xmlns:a16="http://schemas.microsoft.com/office/drawing/2014/main" xmlns="" id="{BFEED593-72AC-C6F0-C6E9-ED0BD64B0EC2}"/>
                </a:ext>
              </a:extLst>
            </p:cNvPr>
            <p:cNvSpPr/>
            <p:nvPr/>
          </p:nvSpPr>
          <p:spPr>
            <a:xfrm>
              <a:off x="510766" y="5805299"/>
              <a:ext cx="354330" cy="365760"/>
            </a:xfrm>
            <a:custGeom>
              <a:avLst/>
              <a:gdLst/>
              <a:ahLst/>
              <a:cxnLst/>
              <a:rect l="l" t="t" r="r" b="b"/>
              <a:pathLst>
                <a:path w="354330" h="365760">
                  <a:moveTo>
                    <a:pt x="314633" y="21003"/>
                  </a:moveTo>
                  <a:lnTo>
                    <a:pt x="288192" y="6404"/>
                  </a:lnTo>
                  <a:lnTo>
                    <a:pt x="258107" y="0"/>
                  </a:lnTo>
                  <a:lnTo>
                    <a:pt x="225557" y="3012"/>
                  </a:lnTo>
                  <a:lnTo>
                    <a:pt x="157650" y="41582"/>
                  </a:lnTo>
                  <a:lnTo>
                    <a:pt x="124966" y="71389"/>
                  </a:lnTo>
                  <a:lnTo>
                    <a:pt x="94172" y="105824"/>
                  </a:lnTo>
                  <a:lnTo>
                    <a:pt x="65774" y="144628"/>
                  </a:lnTo>
                  <a:lnTo>
                    <a:pt x="40276" y="187543"/>
                  </a:lnTo>
                  <a:lnTo>
                    <a:pt x="18182" y="234309"/>
                  </a:lnTo>
                  <a:lnTo>
                    <a:pt x="0" y="284667"/>
                  </a:lnTo>
                  <a:lnTo>
                    <a:pt x="128881" y="365457"/>
                  </a:lnTo>
                  <a:lnTo>
                    <a:pt x="153482" y="334532"/>
                  </a:lnTo>
                  <a:lnTo>
                    <a:pt x="181543" y="310725"/>
                  </a:lnTo>
                  <a:lnTo>
                    <a:pt x="211619" y="291332"/>
                  </a:lnTo>
                  <a:lnTo>
                    <a:pt x="242266" y="273652"/>
                  </a:lnTo>
                  <a:lnTo>
                    <a:pt x="272038" y="254983"/>
                  </a:lnTo>
                  <a:lnTo>
                    <a:pt x="323179" y="203871"/>
                  </a:lnTo>
                  <a:lnTo>
                    <a:pt x="341659" y="166024"/>
                  </a:lnTo>
                  <a:lnTo>
                    <a:pt x="353485" y="116381"/>
                  </a:lnTo>
                  <a:lnTo>
                    <a:pt x="354161" y="86172"/>
                  </a:lnTo>
                  <a:lnTo>
                    <a:pt x="347568" y="60757"/>
                  </a:lnTo>
                  <a:lnTo>
                    <a:pt x="334220" y="39311"/>
                  </a:lnTo>
                  <a:lnTo>
                    <a:pt x="314633" y="21003"/>
                  </a:lnTo>
                  <a:close/>
                </a:path>
              </a:pathLst>
            </a:custGeom>
            <a:solidFill>
              <a:srgbClr val="000000"/>
            </a:solidFill>
          </p:spPr>
          <p:txBody>
            <a:bodyPr wrap="square" lIns="0" tIns="0" rIns="0" bIns="0" rtlCol="0"/>
            <a:lstStyle/>
            <a:p>
              <a:endParaRPr sz="1350"/>
            </a:p>
          </p:txBody>
        </p:sp>
        <p:pic>
          <p:nvPicPr>
            <p:cNvPr id="97" name="object 109">
              <a:extLst>
                <a:ext uri="{FF2B5EF4-FFF2-40B4-BE49-F238E27FC236}">
                  <a16:creationId xmlns:a16="http://schemas.microsoft.com/office/drawing/2014/main" xmlns="" id="{69E515AB-DC14-3AB4-95CF-B8A3762A11B8}"/>
                </a:ext>
              </a:extLst>
            </p:cNvPr>
            <p:cNvPicPr/>
            <p:nvPr/>
          </p:nvPicPr>
          <p:blipFill>
            <a:blip r:embed="rId3" cstate="print"/>
            <a:stretch>
              <a:fillRect/>
            </a:stretch>
          </p:blipFill>
          <p:spPr>
            <a:xfrm>
              <a:off x="545901" y="6502263"/>
              <a:ext cx="200993" cy="200162"/>
            </a:xfrm>
            <a:prstGeom prst="rect">
              <a:avLst/>
            </a:prstGeom>
          </p:spPr>
        </p:pic>
        <p:sp>
          <p:nvSpPr>
            <p:cNvPr id="98" name="object 110">
              <a:extLst>
                <a:ext uri="{FF2B5EF4-FFF2-40B4-BE49-F238E27FC236}">
                  <a16:creationId xmlns:a16="http://schemas.microsoft.com/office/drawing/2014/main" xmlns="" id="{504610DA-387E-15F8-0D9B-DFFCE312857A}"/>
                </a:ext>
              </a:extLst>
            </p:cNvPr>
            <p:cNvSpPr/>
            <p:nvPr/>
          </p:nvSpPr>
          <p:spPr>
            <a:xfrm>
              <a:off x="675801" y="6169606"/>
              <a:ext cx="322580" cy="396240"/>
            </a:xfrm>
            <a:custGeom>
              <a:avLst/>
              <a:gdLst/>
              <a:ahLst/>
              <a:cxnLst/>
              <a:rect l="l" t="t" r="r" b="b"/>
              <a:pathLst>
                <a:path w="322580" h="396240">
                  <a:moveTo>
                    <a:pt x="280420" y="20786"/>
                  </a:moveTo>
                  <a:lnTo>
                    <a:pt x="257448" y="6962"/>
                  </a:lnTo>
                  <a:lnTo>
                    <a:pt x="233165" y="0"/>
                  </a:lnTo>
                  <a:lnTo>
                    <a:pt x="206917" y="620"/>
                  </a:lnTo>
                  <a:lnTo>
                    <a:pt x="133518" y="34547"/>
                  </a:lnTo>
                  <a:lnTo>
                    <a:pt x="102130" y="62755"/>
                  </a:lnTo>
                  <a:lnTo>
                    <a:pt x="66854" y="126109"/>
                  </a:lnTo>
                  <a:lnTo>
                    <a:pt x="48376" y="194263"/>
                  </a:lnTo>
                  <a:lnTo>
                    <a:pt x="37986" y="228470"/>
                  </a:lnTo>
                  <a:lnTo>
                    <a:pt x="22854" y="261874"/>
                  </a:lnTo>
                  <a:lnTo>
                    <a:pt x="0" y="293807"/>
                  </a:lnTo>
                  <a:lnTo>
                    <a:pt x="113001" y="395631"/>
                  </a:lnTo>
                  <a:lnTo>
                    <a:pt x="156453" y="364350"/>
                  </a:lnTo>
                  <a:lnTo>
                    <a:pt x="195380" y="330291"/>
                  </a:lnTo>
                  <a:lnTo>
                    <a:pt x="229670" y="294012"/>
                  </a:lnTo>
                  <a:lnTo>
                    <a:pt x="259214" y="256068"/>
                  </a:lnTo>
                  <a:lnTo>
                    <a:pt x="283901" y="217016"/>
                  </a:lnTo>
                  <a:lnTo>
                    <a:pt x="303620" y="177410"/>
                  </a:lnTo>
                  <a:lnTo>
                    <a:pt x="318262" y="137809"/>
                  </a:lnTo>
                  <a:lnTo>
                    <a:pt x="322122" y="101527"/>
                  </a:lnTo>
                  <a:lnTo>
                    <a:pt x="316103" y="69396"/>
                  </a:lnTo>
                  <a:lnTo>
                    <a:pt x="301703" y="42216"/>
                  </a:lnTo>
                  <a:lnTo>
                    <a:pt x="280420" y="20786"/>
                  </a:lnTo>
                  <a:close/>
                </a:path>
              </a:pathLst>
            </a:custGeom>
            <a:solidFill>
              <a:srgbClr val="000000"/>
            </a:solidFill>
          </p:spPr>
          <p:txBody>
            <a:bodyPr wrap="square" lIns="0" tIns="0" rIns="0" bIns="0" rtlCol="0"/>
            <a:lstStyle/>
            <a:p>
              <a:endParaRPr sz="1350"/>
            </a:p>
          </p:txBody>
        </p:sp>
      </p:grpSp>
    </p:spTree>
    <p:extLst>
      <p:ext uri="{BB962C8B-B14F-4D97-AF65-F5344CB8AC3E}">
        <p14:creationId xmlns:p14="http://schemas.microsoft.com/office/powerpoint/2010/main" val="35108369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1"/>
                                        </p:tgtEl>
                                        <p:attrNameLst>
                                          <p:attrName>r</p:attrName>
                                        </p:attrNameLst>
                                      </p:cBhvr>
                                    </p:animRot>
                                    <p:animRot by="-240000">
                                      <p:cBhvr>
                                        <p:cTn id="7" dur="200" fill="hold">
                                          <p:stCondLst>
                                            <p:cond delay="200"/>
                                          </p:stCondLst>
                                        </p:cTn>
                                        <p:tgtEl>
                                          <p:spTgt spid="31"/>
                                        </p:tgtEl>
                                        <p:attrNameLst>
                                          <p:attrName>r</p:attrName>
                                        </p:attrNameLst>
                                      </p:cBhvr>
                                    </p:animRot>
                                    <p:animRot by="240000">
                                      <p:cBhvr>
                                        <p:cTn id="8" dur="200" fill="hold">
                                          <p:stCondLst>
                                            <p:cond delay="400"/>
                                          </p:stCondLst>
                                        </p:cTn>
                                        <p:tgtEl>
                                          <p:spTgt spid="31"/>
                                        </p:tgtEl>
                                        <p:attrNameLst>
                                          <p:attrName>r</p:attrName>
                                        </p:attrNameLst>
                                      </p:cBhvr>
                                    </p:animRot>
                                    <p:animRot by="-240000">
                                      <p:cBhvr>
                                        <p:cTn id="9" dur="200" fill="hold">
                                          <p:stCondLst>
                                            <p:cond delay="600"/>
                                          </p:stCondLst>
                                        </p:cTn>
                                        <p:tgtEl>
                                          <p:spTgt spid="31"/>
                                        </p:tgtEl>
                                        <p:attrNameLst>
                                          <p:attrName>r</p:attrName>
                                        </p:attrNameLst>
                                      </p:cBhvr>
                                    </p:animRot>
                                    <p:animRot by="120000">
                                      <p:cBhvr>
                                        <p:cTn id="10" dur="200" fill="hold">
                                          <p:stCondLst>
                                            <p:cond delay="800"/>
                                          </p:stCondLst>
                                        </p:cTn>
                                        <p:tgtEl>
                                          <p:spTgt spid="31"/>
                                        </p:tgtEl>
                                        <p:attrNameLst>
                                          <p:attrName>r</p:attrName>
                                        </p:attrNameLst>
                                      </p:cBhvr>
                                    </p:animRot>
                                  </p:childTnLst>
                                </p:cTn>
                              </p:par>
                            </p:childTnLst>
                          </p:cTn>
                        </p:par>
                        <p:par>
                          <p:cTn id="11" fill="hold">
                            <p:stCondLst>
                              <p:cond delay="1000"/>
                            </p:stCondLst>
                            <p:childTnLst>
                              <p:par>
                                <p:cTn id="12" presetID="32" presetClass="emph" presetSubtype="0" fill="hold" nodeType="afterEffect">
                                  <p:stCondLst>
                                    <p:cond delay="0"/>
                                  </p:stCondLst>
                                  <p:childTnLst>
                                    <p:animRot by="120000">
                                      <p:cBhvr>
                                        <p:cTn id="13" dur="100" fill="hold">
                                          <p:stCondLst>
                                            <p:cond delay="0"/>
                                          </p:stCondLst>
                                        </p:cTn>
                                        <p:tgtEl>
                                          <p:spTgt spid="41"/>
                                        </p:tgtEl>
                                        <p:attrNameLst>
                                          <p:attrName>r</p:attrName>
                                        </p:attrNameLst>
                                      </p:cBhvr>
                                    </p:animRot>
                                    <p:animRot by="-240000">
                                      <p:cBhvr>
                                        <p:cTn id="14" dur="200" fill="hold">
                                          <p:stCondLst>
                                            <p:cond delay="200"/>
                                          </p:stCondLst>
                                        </p:cTn>
                                        <p:tgtEl>
                                          <p:spTgt spid="41"/>
                                        </p:tgtEl>
                                        <p:attrNameLst>
                                          <p:attrName>r</p:attrName>
                                        </p:attrNameLst>
                                      </p:cBhvr>
                                    </p:animRot>
                                    <p:animRot by="240000">
                                      <p:cBhvr>
                                        <p:cTn id="15" dur="200" fill="hold">
                                          <p:stCondLst>
                                            <p:cond delay="400"/>
                                          </p:stCondLst>
                                        </p:cTn>
                                        <p:tgtEl>
                                          <p:spTgt spid="41"/>
                                        </p:tgtEl>
                                        <p:attrNameLst>
                                          <p:attrName>r</p:attrName>
                                        </p:attrNameLst>
                                      </p:cBhvr>
                                    </p:animRot>
                                    <p:animRot by="-240000">
                                      <p:cBhvr>
                                        <p:cTn id="16" dur="200" fill="hold">
                                          <p:stCondLst>
                                            <p:cond delay="600"/>
                                          </p:stCondLst>
                                        </p:cTn>
                                        <p:tgtEl>
                                          <p:spTgt spid="41"/>
                                        </p:tgtEl>
                                        <p:attrNameLst>
                                          <p:attrName>r</p:attrName>
                                        </p:attrNameLst>
                                      </p:cBhvr>
                                    </p:animRot>
                                    <p:animRot by="120000">
                                      <p:cBhvr>
                                        <p:cTn id="17" dur="200" fill="hold">
                                          <p:stCondLst>
                                            <p:cond delay="800"/>
                                          </p:stCondLst>
                                        </p:cTn>
                                        <p:tgtEl>
                                          <p:spTgt spid="41"/>
                                        </p:tgtEl>
                                        <p:attrNameLst>
                                          <p:attrName>r</p:attrName>
                                        </p:attrNameLst>
                                      </p:cBhvr>
                                    </p:animRot>
                                  </p:childTnLst>
                                </p:cTn>
                              </p:par>
                            </p:childTnLst>
                          </p:cTn>
                        </p:par>
                        <p:par>
                          <p:cTn id="18" fill="hold">
                            <p:stCondLst>
                              <p:cond delay="2000"/>
                            </p:stCondLst>
                            <p:childTnLst>
                              <p:par>
                                <p:cTn id="19" presetID="32" presetClass="emph" presetSubtype="0" fill="hold" nodeType="afterEffect">
                                  <p:stCondLst>
                                    <p:cond delay="0"/>
                                  </p:stCondLst>
                                  <p:childTnLst>
                                    <p:animRot by="120000">
                                      <p:cBhvr>
                                        <p:cTn id="20" dur="100" fill="hold">
                                          <p:stCondLst>
                                            <p:cond delay="0"/>
                                          </p:stCondLst>
                                        </p:cTn>
                                        <p:tgtEl>
                                          <p:spTgt spid="26"/>
                                        </p:tgtEl>
                                        <p:attrNameLst>
                                          <p:attrName>r</p:attrName>
                                        </p:attrNameLst>
                                      </p:cBhvr>
                                    </p:animRot>
                                    <p:animRot by="-240000">
                                      <p:cBhvr>
                                        <p:cTn id="21" dur="200" fill="hold">
                                          <p:stCondLst>
                                            <p:cond delay="200"/>
                                          </p:stCondLst>
                                        </p:cTn>
                                        <p:tgtEl>
                                          <p:spTgt spid="26"/>
                                        </p:tgtEl>
                                        <p:attrNameLst>
                                          <p:attrName>r</p:attrName>
                                        </p:attrNameLst>
                                      </p:cBhvr>
                                    </p:animRot>
                                    <p:animRot by="240000">
                                      <p:cBhvr>
                                        <p:cTn id="22" dur="200" fill="hold">
                                          <p:stCondLst>
                                            <p:cond delay="400"/>
                                          </p:stCondLst>
                                        </p:cTn>
                                        <p:tgtEl>
                                          <p:spTgt spid="26"/>
                                        </p:tgtEl>
                                        <p:attrNameLst>
                                          <p:attrName>r</p:attrName>
                                        </p:attrNameLst>
                                      </p:cBhvr>
                                    </p:animRot>
                                    <p:animRot by="-240000">
                                      <p:cBhvr>
                                        <p:cTn id="23" dur="200" fill="hold">
                                          <p:stCondLst>
                                            <p:cond delay="600"/>
                                          </p:stCondLst>
                                        </p:cTn>
                                        <p:tgtEl>
                                          <p:spTgt spid="26"/>
                                        </p:tgtEl>
                                        <p:attrNameLst>
                                          <p:attrName>r</p:attrName>
                                        </p:attrNameLst>
                                      </p:cBhvr>
                                    </p:animRot>
                                    <p:animRot by="120000">
                                      <p:cBhvr>
                                        <p:cTn id="24" dur="200" fill="hold">
                                          <p:stCondLst>
                                            <p:cond delay="800"/>
                                          </p:stCondLst>
                                        </p:cTn>
                                        <p:tgtEl>
                                          <p:spTgt spid="26"/>
                                        </p:tgtEl>
                                        <p:attrNameLst>
                                          <p:attrName>r</p:attrName>
                                        </p:attrNameLst>
                                      </p:cBhvr>
                                    </p:animRot>
                                  </p:childTnLst>
                                </p:cTn>
                              </p:par>
                            </p:childTnLst>
                          </p:cTn>
                        </p:par>
                        <p:par>
                          <p:cTn id="25" fill="hold">
                            <p:stCondLst>
                              <p:cond delay="3000"/>
                            </p:stCondLst>
                            <p:childTnLst>
                              <p:par>
                                <p:cTn id="26" presetID="32" presetClass="emph" presetSubtype="0" fill="hold" nodeType="afterEffect">
                                  <p:stCondLst>
                                    <p:cond delay="0"/>
                                  </p:stCondLst>
                                  <p:childTnLst>
                                    <p:animRot by="120000">
                                      <p:cBhvr>
                                        <p:cTn id="27" dur="100" fill="hold">
                                          <p:stCondLst>
                                            <p:cond delay="0"/>
                                          </p:stCondLst>
                                        </p:cTn>
                                        <p:tgtEl>
                                          <p:spTgt spid="16"/>
                                        </p:tgtEl>
                                        <p:attrNameLst>
                                          <p:attrName>r</p:attrName>
                                        </p:attrNameLst>
                                      </p:cBhvr>
                                    </p:animRot>
                                    <p:animRot by="-240000">
                                      <p:cBhvr>
                                        <p:cTn id="28" dur="200" fill="hold">
                                          <p:stCondLst>
                                            <p:cond delay="200"/>
                                          </p:stCondLst>
                                        </p:cTn>
                                        <p:tgtEl>
                                          <p:spTgt spid="16"/>
                                        </p:tgtEl>
                                        <p:attrNameLst>
                                          <p:attrName>r</p:attrName>
                                        </p:attrNameLst>
                                      </p:cBhvr>
                                    </p:animRot>
                                    <p:animRot by="240000">
                                      <p:cBhvr>
                                        <p:cTn id="29" dur="200" fill="hold">
                                          <p:stCondLst>
                                            <p:cond delay="400"/>
                                          </p:stCondLst>
                                        </p:cTn>
                                        <p:tgtEl>
                                          <p:spTgt spid="16"/>
                                        </p:tgtEl>
                                        <p:attrNameLst>
                                          <p:attrName>r</p:attrName>
                                        </p:attrNameLst>
                                      </p:cBhvr>
                                    </p:animRot>
                                    <p:animRot by="-240000">
                                      <p:cBhvr>
                                        <p:cTn id="30" dur="200" fill="hold">
                                          <p:stCondLst>
                                            <p:cond delay="600"/>
                                          </p:stCondLst>
                                        </p:cTn>
                                        <p:tgtEl>
                                          <p:spTgt spid="16"/>
                                        </p:tgtEl>
                                        <p:attrNameLst>
                                          <p:attrName>r</p:attrName>
                                        </p:attrNameLst>
                                      </p:cBhvr>
                                    </p:animRot>
                                    <p:animRot by="120000">
                                      <p:cBhvr>
                                        <p:cTn id="31" dur="200" fill="hold">
                                          <p:stCondLst>
                                            <p:cond delay="800"/>
                                          </p:stCondLst>
                                        </p:cTn>
                                        <p:tgtEl>
                                          <p:spTgt spid="16"/>
                                        </p:tgtEl>
                                        <p:attrNameLst>
                                          <p:attrName>r</p:attrName>
                                        </p:attrNameLst>
                                      </p:cBhvr>
                                    </p:animRot>
                                  </p:childTnLst>
                                </p:cTn>
                              </p:par>
                            </p:childTnLst>
                          </p:cTn>
                        </p:par>
                        <p:par>
                          <p:cTn id="32" fill="hold">
                            <p:stCondLst>
                              <p:cond delay="4000"/>
                            </p:stCondLst>
                            <p:childTnLst>
                              <p:par>
                                <p:cTn id="33" presetID="32" presetClass="emph" presetSubtype="0" fill="hold" nodeType="afterEffect">
                                  <p:stCondLst>
                                    <p:cond delay="0"/>
                                  </p:stCondLst>
                                  <p:childTnLst>
                                    <p:animRot by="120000">
                                      <p:cBhvr>
                                        <p:cTn id="34" dur="100" fill="hold">
                                          <p:stCondLst>
                                            <p:cond delay="0"/>
                                          </p:stCondLst>
                                        </p:cTn>
                                        <p:tgtEl>
                                          <p:spTgt spid="21"/>
                                        </p:tgtEl>
                                        <p:attrNameLst>
                                          <p:attrName>r</p:attrName>
                                        </p:attrNameLst>
                                      </p:cBhvr>
                                    </p:animRot>
                                    <p:animRot by="-240000">
                                      <p:cBhvr>
                                        <p:cTn id="35" dur="200" fill="hold">
                                          <p:stCondLst>
                                            <p:cond delay="200"/>
                                          </p:stCondLst>
                                        </p:cTn>
                                        <p:tgtEl>
                                          <p:spTgt spid="21"/>
                                        </p:tgtEl>
                                        <p:attrNameLst>
                                          <p:attrName>r</p:attrName>
                                        </p:attrNameLst>
                                      </p:cBhvr>
                                    </p:animRot>
                                    <p:animRot by="240000">
                                      <p:cBhvr>
                                        <p:cTn id="36" dur="200" fill="hold">
                                          <p:stCondLst>
                                            <p:cond delay="400"/>
                                          </p:stCondLst>
                                        </p:cTn>
                                        <p:tgtEl>
                                          <p:spTgt spid="21"/>
                                        </p:tgtEl>
                                        <p:attrNameLst>
                                          <p:attrName>r</p:attrName>
                                        </p:attrNameLst>
                                      </p:cBhvr>
                                    </p:animRot>
                                    <p:animRot by="-240000">
                                      <p:cBhvr>
                                        <p:cTn id="37" dur="200" fill="hold">
                                          <p:stCondLst>
                                            <p:cond delay="600"/>
                                          </p:stCondLst>
                                        </p:cTn>
                                        <p:tgtEl>
                                          <p:spTgt spid="21"/>
                                        </p:tgtEl>
                                        <p:attrNameLst>
                                          <p:attrName>r</p:attrName>
                                        </p:attrNameLst>
                                      </p:cBhvr>
                                    </p:animRot>
                                    <p:animRot by="120000">
                                      <p:cBhvr>
                                        <p:cTn id="38" dur="200" fill="hold">
                                          <p:stCondLst>
                                            <p:cond delay="800"/>
                                          </p:stCondLst>
                                        </p:cTn>
                                        <p:tgtEl>
                                          <p:spTgt spid="21"/>
                                        </p:tgtEl>
                                        <p:attrNameLst>
                                          <p:attrName>r</p:attrName>
                                        </p:attrNameLst>
                                      </p:cBhvr>
                                    </p:animRot>
                                  </p:childTnLst>
                                </p:cTn>
                              </p:par>
                              <p:par>
                                <p:cTn id="39" presetID="32" presetClass="emph" presetSubtype="0" fill="hold" nodeType="withEffect">
                                  <p:stCondLst>
                                    <p:cond delay="0"/>
                                  </p:stCondLst>
                                  <p:childTnLst>
                                    <p:animRot by="120000">
                                      <p:cBhvr>
                                        <p:cTn id="40" dur="100" fill="hold">
                                          <p:stCondLst>
                                            <p:cond delay="0"/>
                                          </p:stCondLst>
                                        </p:cTn>
                                        <p:tgtEl>
                                          <p:spTgt spid="57"/>
                                        </p:tgtEl>
                                        <p:attrNameLst>
                                          <p:attrName>r</p:attrName>
                                        </p:attrNameLst>
                                      </p:cBhvr>
                                    </p:animRot>
                                    <p:animRot by="-240000">
                                      <p:cBhvr>
                                        <p:cTn id="41" dur="200" fill="hold">
                                          <p:stCondLst>
                                            <p:cond delay="200"/>
                                          </p:stCondLst>
                                        </p:cTn>
                                        <p:tgtEl>
                                          <p:spTgt spid="57"/>
                                        </p:tgtEl>
                                        <p:attrNameLst>
                                          <p:attrName>r</p:attrName>
                                        </p:attrNameLst>
                                      </p:cBhvr>
                                    </p:animRot>
                                    <p:animRot by="240000">
                                      <p:cBhvr>
                                        <p:cTn id="42" dur="200" fill="hold">
                                          <p:stCondLst>
                                            <p:cond delay="400"/>
                                          </p:stCondLst>
                                        </p:cTn>
                                        <p:tgtEl>
                                          <p:spTgt spid="57"/>
                                        </p:tgtEl>
                                        <p:attrNameLst>
                                          <p:attrName>r</p:attrName>
                                        </p:attrNameLst>
                                      </p:cBhvr>
                                    </p:animRot>
                                    <p:animRot by="-240000">
                                      <p:cBhvr>
                                        <p:cTn id="43" dur="200" fill="hold">
                                          <p:stCondLst>
                                            <p:cond delay="600"/>
                                          </p:stCondLst>
                                        </p:cTn>
                                        <p:tgtEl>
                                          <p:spTgt spid="57"/>
                                        </p:tgtEl>
                                        <p:attrNameLst>
                                          <p:attrName>r</p:attrName>
                                        </p:attrNameLst>
                                      </p:cBhvr>
                                    </p:animRot>
                                    <p:animRot by="120000">
                                      <p:cBhvr>
                                        <p:cTn id="44" dur="200" fill="hold">
                                          <p:stCondLst>
                                            <p:cond delay="800"/>
                                          </p:stCondLst>
                                        </p:cTn>
                                        <p:tgtEl>
                                          <p:spTgt spid="57"/>
                                        </p:tgtEl>
                                        <p:attrNameLst>
                                          <p:attrName>r</p:attrName>
                                        </p:attrNameLst>
                                      </p:cBhvr>
                                    </p:animRot>
                                  </p:childTnLst>
                                </p:cTn>
                              </p:par>
                              <p:par>
                                <p:cTn id="45" presetID="32" presetClass="emph" presetSubtype="0" fill="hold" nodeType="withEffect">
                                  <p:stCondLst>
                                    <p:cond delay="0"/>
                                  </p:stCondLst>
                                  <p:childTnLst>
                                    <p:animRot by="120000">
                                      <p:cBhvr>
                                        <p:cTn id="46" dur="100" fill="hold">
                                          <p:stCondLst>
                                            <p:cond delay="0"/>
                                          </p:stCondLst>
                                        </p:cTn>
                                        <p:tgtEl>
                                          <p:spTgt spid="64"/>
                                        </p:tgtEl>
                                        <p:attrNameLst>
                                          <p:attrName>r</p:attrName>
                                        </p:attrNameLst>
                                      </p:cBhvr>
                                    </p:animRot>
                                    <p:animRot by="-240000">
                                      <p:cBhvr>
                                        <p:cTn id="47" dur="200" fill="hold">
                                          <p:stCondLst>
                                            <p:cond delay="200"/>
                                          </p:stCondLst>
                                        </p:cTn>
                                        <p:tgtEl>
                                          <p:spTgt spid="64"/>
                                        </p:tgtEl>
                                        <p:attrNameLst>
                                          <p:attrName>r</p:attrName>
                                        </p:attrNameLst>
                                      </p:cBhvr>
                                    </p:animRot>
                                    <p:animRot by="240000">
                                      <p:cBhvr>
                                        <p:cTn id="48" dur="200" fill="hold">
                                          <p:stCondLst>
                                            <p:cond delay="400"/>
                                          </p:stCondLst>
                                        </p:cTn>
                                        <p:tgtEl>
                                          <p:spTgt spid="64"/>
                                        </p:tgtEl>
                                        <p:attrNameLst>
                                          <p:attrName>r</p:attrName>
                                        </p:attrNameLst>
                                      </p:cBhvr>
                                    </p:animRot>
                                    <p:animRot by="-240000">
                                      <p:cBhvr>
                                        <p:cTn id="49" dur="200" fill="hold">
                                          <p:stCondLst>
                                            <p:cond delay="600"/>
                                          </p:stCondLst>
                                        </p:cTn>
                                        <p:tgtEl>
                                          <p:spTgt spid="64"/>
                                        </p:tgtEl>
                                        <p:attrNameLst>
                                          <p:attrName>r</p:attrName>
                                        </p:attrNameLst>
                                      </p:cBhvr>
                                    </p:animRot>
                                    <p:animRot by="120000">
                                      <p:cBhvr>
                                        <p:cTn id="50" dur="200" fill="hold">
                                          <p:stCondLst>
                                            <p:cond delay="800"/>
                                          </p:stCondLst>
                                        </p:cTn>
                                        <p:tgtEl>
                                          <p:spTgt spid="64"/>
                                        </p:tgtEl>
                                        <p:attrNameLst>
                                          <p:attrName>r</p:attrName>
                                        </p:attrNameLst>
                                      </p:cBhvr>
                                    </p:animRot>
                                  </p:childTnLst>
                                </p:cTn>
                              </p:par>
                              <p:par>
                                <p:cTn id="51" presetID="32" presetClass="emph" presetSubtype="0" fill="hold" nodeType="withEffect">
                                  <p:stCondLst>
                                    <p:cond delay="0"/>
                                  </p:stCondLst>
                                  <p:childTnLst>
                                    <p:animRot by="120000">
                                      <p:cBhvr>
                                        <p:cTn id="52" dur="100" fill="hold">
                                          <p:stCondLst>
                                            <p:cond delay="0"/>
                                          </p:stCondLst>
                                        </p:cTn>
                                        <p:tgtEl>
                                          <p:spTgt spid="71"/>
                                        </p:tgtEl>
                                        <p:attrNameLst>
                                          <p:attrName>r</p:attrName>
                                        </p:attrNameLst>
                                      </p:cBhvr>
                                    </p:animRot>
                                    <p:animRot by="-240000">
                                      <p:cBhvr>
                                        <p:cTn id="53" dur="200" fill="hold">
                                          <p:stCondLst>
                                            <p:cond delay="200"/>
                                          </p:stCondLst>
                                        </p:cTn>
                                        <p:tgtEl>
                                          <p:spTgt spid="71"/>
                                        </p:tgtEl>
                                        <p:attrNameLst>
                                          <p:attrName>r</p:attrName>
                                        </p:attrNameLst>
                                      </p:cBhvr>
                                    </p:animRot>
                                    <p:animRot by="240000">
                                      <p:cBhvr>
                                        <p:cTn id="54" dur="200" fill="hold">
                                          <p:stCondLst>
                                            <p:cond delay="400"/>
                                          </p:stCondLst>
                                        </p:cTn>
                                        <p:tgtEl>
                                          <p:spTgt spid="71"/>
                                        </p:tgtEl>
                                        <p:attrNameLst>
                                          <p:attrName>r</p:attrName>
                                        </p:attrNameLst>
                                      </p:cBhvr>
                                    </p:animRot>
                                    <p:animRot by="-240000">
                                      <p:cBhvr>
                                        <p:cTn id="55" dur="200" fill="hold">
                                          <p:stCondLst>
                                            <p:cond delay="600"/>
                                          </p:stCondLst>
                                        </p:cTn>
                                        <p:tgtEl>
                                          <p:spTgt spid="71"/>
                                        </p:tgtEl>
                                        <p:attrNameLst>
                                          <p:attrName>r</p:attrName>
                                        </p:attrNameLst>
                                      </p:cBhvr>
                                    </p:animRot>
                                    <p:animRot by="120000">
                                      <p:cBhvr>
                                        <p:cTn id="56" dur="200" fill="hold">
                                          <p:stCondLst>
                                            <p:cond delay="800"/>
                                          </p:stCondLst>
                                        </p:cTn>
                                        <p:tgtEl>
                                          <p:spTgt spid="71"/>
                                        </p:tgtEl>
                                        <p:attrNameLst>
                                          <p:attrName>r</p:attrName>
                                        </p:attrNameLst>
                                      </p:cBhvr>
                                    </p:animRot>
                                  </p:childTnLst>
                                </p:cTn>
                              </p:par>
                            </p:childTnLst>
                          </p:cTn>
                        </p:par>
                        <p:par>
                          <p:cTn id="57" fill="hold">
                            <p:stCondLst>
                              <p:cond delay="5000"/>
                            </p:stCondLst>
                            <p:childTnLst>
                              <p:par>
                                <p:cTn id="58" presetID="32" presetClass="emph" presetSubtype="0" fill="hold" nodeType="afterEffect">
                                  <p:stCondLst>
                                    <p:cond delay="0"/>
                                  </p:stCondLst>
                                  <p:childTnLst>
                                    <p:animRot by="120000">
                                      <p:cBhvr>
                                        <p:cTn id="59" dur="100" fill="hold">
                                          <p:stCondLst>
                                            <p:cond delay="0"/>
                                          </p:stCondLst>
                                        </p:cTn>
                                        <p:tgtEl>
                                          <p:spTgt spid="78"/>
                                        </p:tgtEl>
                                        <p:attrNameLst>
                                          <p:attrName>r</p:attrName>
                                        </p:attrNameLst>
                                      </p:cBhvr>
                                    </p:animRot>
                                    <p:animRot by="-240000">
                                      <p:cBhvr>
                                        <p:cTn id="60" dur="200" fill="hold">
                                          <p:stCondLst>
                                            <p:cond delay="200"/>
                                          </p:stCondLst>
                                        </p:cTn>
                                        <p:tgtEl>
                                          <p:spTgt spid="78"/>
                                        </p:tgtEl>
                                        <p:attrNameLst>
                                          <p:attrName>r</p:attrName>
                                        </p:attrNameLst>
                                      </p:cBhvr>
                                    </p:animRot>
                                    <p:animRot by="240000">
                                      <p:cBhvr>
                                        <p:cTn id="61" dur="200" fill="hold">
                                          <p:stCondLst>
                                            <p:cond delay="400"/>
                                          </p:stCondLst>
                                        </p:cTn>
                                        <p:tgtEl>
                                          <p:spTgt spid="78"/>
                                        </p:tgtEl>
                                        <p:attrNameLst>
                                          <p:attrName>r</p:attrName>
                                        </p:attrNameLst>
                                      </p:cBhvr>
                                    </p:animRot>
                                    <p:animRot by="-240000">
                                      <p:cBhvr>
                                        <p:cTn id="62" dur="200" fill="hold">
                                          <p:stCondLst>
                                            <p:cond delay="600"/>
                                          </p:stCondLst>
                                        </p:cTn>
                                        <p:tgtEl>
                                          <p:spTgt spid="78"/>
                                        </p:tgtEl>
                                        <p:attrNameLst>
                                          <p:attrName>r</p:attrName>
                                        </p:attrNameLst>
                                      </p:cBhvr>
                                    </p:animRot>
                                    <p:animRot by="120000">
                                      <p:cBhvr>
                                        <p:cTn id="63" dur="200" fill="hold">
                                          <p:stCondLst>
                                            <p:cond delay="800"/>
                                          </p:stCondLst>
                                        </p:cTn>
                                        <p:tgtEl>
                                          <p:spTgt spid="78"/>
                                        </p:tgtEl>
                                        <p:attrNameLst>
                                          <p:attrName>r</p:attrName>
                                        </p:attrNameLst>
                                      </p:cBhvr>
                                    </p:animRot>
                                  </p:childTnLst>
                                </p:cTn>
                              </p:par>
                            </p:childTnLst>
                          </p:cTn>
                        </p:par>
                        <p:par>
                          <p:cTn id="64" fill="hold">
                            <p:stCondLst>
                              <p:cond delay="6000"/>
                            </p:stCondLst>
                            <p:childTnLst>
                              <p:par>
                                <p:cTn id="65" presetID="32" presetClass="emph" presetSubtype="0" fill="hold" nodeType="afterEffect">
                                  <p:stCondLst>
                                    <p:cond delay="0"/>
                                  </p:stCondLst>
                                  <p:childTnLst>
                                    <p:animRot by="120000">
                                      <p:cBhvr>
                                        <p:cTn id="66" dur="100" fill="hold">
                                          <p:stCondLst>
                                            <p:cond delay="0"/>
                                          </p:stCondLst>
                                        </p:cTn>
                                        <p:tgtEl>
                                          <p:spTgt spid="85"/>
                                        </p:tgtEl>
                                        <p:attrNameLst>
                                          <p:attrName>r</p:attrName>
                                        </p:attrNameLst>
                                      </p:cBhvr>
                                    </p:animRot>
                                    <p:animRot by="-240000">
                                      <p:cBhvr>
                                        <p:cTn id="67" dur="200" fill="hold">
                                          <p:stCondLst>
                                            <p:cond delay="200"/>
                                          </p:stCondLst>
                                        </p:cTn>
                                        <p:tgtEl>
                                          <p:spTgt spid="85"/>
                                        </p:tgtEl>
                                        <p:attrNameLst>
                                          <p:attrName>r</p:attrName>
                                        </p:attrNameLst>
                                      </p:cBhvr>
                                    </p:animRot>
                                    <p:animRot by="240000">
                                      <p:cBhvr>
                                        <p:cTn id="68" dur="200" fill="hold">
                                          <p:stCondLst>
                                            <p:cond delay="400"/>
                                          </p:stCondLst>
                                        </p:cTn>
                                        <p:tgtEl>
                                          <p:spTgt spid="85"/>
                                        </p:tgtEl>
                                        <p:attrNameLst>
                                          <p:attrName>r</p:attrName>
                                        </p:attrNameLst>
                                      </p:cBhvr>
                                    </p:animRot>
                                    <p:animRot by="-240000">
                                      <p:cBhvr>
                                        <p:cTn id="69" dur="200" fill="hold">
                                          <p:stCondLst>
                                            <p:cond delay="600"/>
                                          </p:stCondLst>
                                        </p:cTn>
                                        <p:tgtEl>
                                          <p:spTgt spid="85"/>
                                        </p:tgtEl>
                                        <p:attrNameLst>
                                          <p:attrName>r</p:attrName>
                                        </p:attrNameLst>
                                      </p:cBhvr>
                                    </p:animRot>
                                    <p:animRot by="120000">
                                      <p:cBhvr>
                                        <p:cTn id="70" dur="200" fill="hold">
                                          <p:stCondLst>
                                            <p:cond delay="800"/>
                                          </p:stCondLst>
                                        </p:cTn>
                                        <p:tgtEl>
                                          <p:spTgt spid="85"/>
                                        </p:tgtEl>
                                        <p:attrNameLst>
                                          <p:attrName>r</p:attrName>
                                        </p:attrNameLst>
                                      </p:cBhvr>
                                    </p:animRot>
                                  </p:childTnLst>
                                </p:cTn>
                              </p:par>
                            </p:childTnLst>
                          </p:cTn>
                        </p:par>
                        <p:par>
                          <p:cTn id="71" fill="hold">
                            <p:stCondLst>
                              <p:cond delay="7000"/>
                            </p:stCondLst>
                            <p:childTnLst>
                              <p:par>
                                <p:cTn id="72" presetID="32" presetClass="emph" presetSubtype="0" fill="hold" nodeType="afterEffect">
                                  <p:stCondLst>
                                    <p:cond delay="0"/>
                                  </p:stCondLst>
                                  <p:childTnLst>
                                    <p:animRot by="120000">
                                      <p:cBhvr>
                                        <p:cTn id="73" dur="100" fill="hold">
                                          <p:stCondLst>
                                            <p:cond delay="0"/>
                                          </p:stCondLst>
                                        </p:cTn>
                                        <p:tgtEl>
                                          <p:spTgt spid="94"/>
                                        </p:tgtEl>
                                        <p:attrNameLst>
                                          <p:attrName>r</p:attrName>
                                        </p:attrNameLst>
                                      </p:cBhvr>
                                    </p:animRot>
                                    <p:animRot by="-240000">
                                      <p:cBhvr>
                                        <p:cTn id="74" dur="200" fill="hold">
                                          <p:stCondLst>
                                            <p:cond delay="200"/>
                                          </p:stCondLst>
                                        </p:cTn>
                                        <p:tgtEl>
                                          <p:spTgt spid="94"/>
                                        </p:tgtEl>
                                        <p:attrNameLst>
                                          <p:attrName>r</p:attrName>
                                        </p:attrNameLst>
                                      </p:cBhvr>
                                    </p:animRot>
                                    <p:animRot by="240000">
                                      <p:cBhvr>
                                        <p:cTn id="75" dur="200" fill="hold">
                                          <p:stCondLst>
                                            <p:cond delay="400"/>
                                          </p:stCondLst>
                                        </p:cTn>
                                        <p:tgtEl>
                                          <p:spTgt spid="94"/>
                                        </p:tgtEl>
                                        <p:attrNameLst>
                                          <p:attrName>r</p:attrName>
                                        </p:attrNameLst>
                                      </p:cBhvr>
                                    </p:animRot>
                                    <p:animRot by="-240000">
                                      <p:cBhvr>
                                        <p:cTn id="76" dur="200" fill="hold">
                                          <p:stCondLst>
                                            <p:cond delay="600"/>
                                          </p:stCondLst>
                                        </p:cTn>
                                        <p:tgtEl>
                                          <p:spTgt spid="94"/>
                                        </p:tgtEl>
                                        <p:attrNameLst>
                                          <p:attrName>r</p:attrName>
                                        </p:attrNameLst>
                                      </p:cBhvr>
                                    </p:animRot>
                                    <p:animRot by="120000">
                                      <p:cBhvr>
                                        <p:cTn id="77" dur="200" fill="hold">
                                          <p:stCondLst>
                                            <p:cond delay="800"/>
                                          </p:stCondLst>
                                        </p:cTn>
                                        <p:tgtEl>
                                          <p:spTgt spid="9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402832" cy="1143000"/>
          </a:xfrm>
        </p:spPr>
        <p:txBody>
          <a:bodyPr>
            <a:normAutofit/>
          </a:bodyPr>
          <a:lstStyle/>
          <a:p>
            <a:r>
              <a:rPr lang="ru-RU" sz="4800" b="1" dirty="0">
                <a:solidFill>
                  <a:srgbClr val="FF0000"/>
                </a:solidFill>
                <a:latin typeface="Bahnschrift Condensed" panose="020B0502040204020203" pitchFamily="34" charset="0"/>
                <a:cs typeface="Times New Roman" panose="02020603050405020304" pitchFamily="18" charset="0"/>
              </a:rPr>
              <a:t>Остров Буян</a:t>
            </a:r>
          </a:p>
        </p:txBody>
      </p:sp>
      <p:sp>
        <p:nvSpPr>
          <p:cNvPr id="2" name="Объект 1"/>
          <p:cNvSpPr>
            <a:spLocks noGrp="1"/>
          </p:cNvSpPr>
          <p:nvPr>
            <p:ph sz="half" idx="2"/>
          </p:nvPr>
        </p:nvSpPr>
        <p:spPr>
          <a:xfrm>
            <a:off x="4728107" y="764704"/>
            <a:ext cx="3876342" cy="5472608"/>
          </a:xfrm>
        </p:spPr>
        <p:txBody>
          <a:bodyPr>
            <a:normAutofit fontScale="92500"/>
          </a:bodyPr>
          <a:lstStyle/>
          <a:p>
            <a:pPr marL="0" indent="0" algn="just">
              <a:buNone/>
            </a:pPr>
            <a:r>
              <a:rPr lang="ru-RU" sz="3900" dirty="0">
                <a:solidFill>
                  <a:srgbClr val="FF0000"/>
                </a:solidFill>
                <a:latin typeface="Bahnschrift Condensed" panose="020B0502040204020203" pitchFamily="34" charset="0"/>
                <a:cs typeface="Times New Roman" panose="02020603050405020304" pitchFamily="18" charset="0"/>
              </a:rPr>
              <a:t>С</a:t>
            </a:r>
            <a:r>
              <a:rPr lang="ru-RU" dirty="0">
                <a:latin typeface="Bahnschrift Condensed" panose="020B0502040204020203" pitchFamily="34" charset="0"/>
                <a:cs typeface="Times New Roman" panose="02020603050405020304" pitchFamily="18" charset="0"/>
              </a:rPr>
              <a:t>лавяне-язычники верили в существование страны, лежащей на востоке, там, откуда восходит солнце. Это страна, где обитает светлая божественная сила, страна вечного лета. На этом острове сосредоточивались все творческие силы природы. На острове есть священный камень Алатырь, обозначающий центр мира. Кто сумеет найти этот камень - у того все желания исполнятся.</a:t>
            </a:r>
          </a:p>
        </p:txBody>
      </p:sp>
      <p:pic>
        <p:nvPicPr>
          <p:cNvPr id="5" name="Объект 4"/>
          <p:cNvPicPr>
            <a:picLocks noGrp="1" noChangeAspect="1"/>
          </p:cNvPicPr>
          <p:nvPr>
            <p:ph sz="half" idx="1"/>
          </p:nvPr>
        </p:nvPicPr>
        <p:blipFill>
          <a:blip r:embed="rId2"/>
          <a:stretch>
            <a:fillRect/>
          </a:stretch>
        </p:blipFill>
        <p:spPr>
          <a:xfrm>
            <a:off x="683568" y="1417638"/>
            <a:ext cx="3732327" cy="4448109"/>
          </a:xfrm>
          <a:prstGeom prst="ellipse">
            <a:avLst/>
          </a:prstGeom>
          <a:ln>
            <a:noFill/>
          </a:ln>
          <a:effectLst>
            <a:softEdge rad="112500"/>
          </a:effectLst>
        </p:spPr>
      </p:pic>
    </p:spTree>
    <p:extLst>
      <p:ext uri="{BB962C8B-B14F-4D97-AF65-F5344CB8AC3E}">
        <p14:creationId xmlns:p14="http://schemas.microsoft.com/office/powerpoint/2010/main" val="28044064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36" presetClass="emph" presetSubtype="0" fill="hold" nodeType="withEffect">
                                  <p:stCondLst>
                                    <p:cond delay="0"/>
                                  </p:stCondLst>
                                  <p:iterate type="lt">
                                    <p:tmPct val="10000"/>
                                  </p:iterate>
                                  <p:childTnLst>
                                    <p:animScale>
                                      <p:cBhvr>
                                        <p:cTn id="9" dur="100" autoRev="1" fill="hold">
                                          <p:stCondLst>
                                            <p:cond delay="0"/>
                                          </p:stCondLst>
                                        </p:cTn>
                                        <p:tgtEl>
                                          <p:spTgt spid="2">
                                            <p:txEl>
                                              <p:pRg st="0" end="0"/>
                                            </p:txEl>
                                          </p:spTgt>
                                        </p:tgtEl>
                                      </p:cBhvr>
                                      <p:to x="80000" y="100000"/>
                                    </p:animScale>
                                    <p:anim by="(#ppt_w*0.10)" calcmode="lin" valueType="num">
                                      <p:cBhvr>
                                        <p:cTn id="10" dur="100" autoRev="1" fill="hold">
                                          <p:stCondLst>
                                            <p:cond delay="0"/>
                                          </p:stCondLst>
                                        </p:cTn>
                                        <p:tgtEl>
                                          <p:spTgt spid="2">
                                            <p:txEl>
                                              <p:pRg st="0" end="0"/>
                                            </p:txEl>
                                          </p:spTgt>
                                        </p:tgtEl>
                                        <p:attrNameLst>
                                          <p:attrName>ppt_x</p:attrName>
                                        </p:attrNameLst>
                                      </p:cBhvr>
                                    </p:anim>
                                    <p:anim by="(-#ppt_w*0.10)" calcmode="lin" valueType="num">
                                      <p:cBhvr>
                                        <p:cTn id="11" dur="100" autoRev="1" fill="hold">
                                          <p:stCondLst>
                                            <p:cond delay="0"/>
                                          </p:stCondLst>
                                        </p:cTn>
                                        <p:tgtEl>
                                          <p:spTgt spid="2">
                                            <p:txEl>
                                              <p:pRg st="0" end="0"/>
                                            </p:txEl>
                                          </p:spTgt>
                                        </p:tgtEl>
                                        <p:attrNameLst>
                                          <p:attrName>ppt_y</p:attrName>
                                        </p:attrNameLst>
                                      </p:cBhvr>
                                    </p:anim>
                                    <p:animRot by="-480000">
                                      <p:cBhvr>
                                        <p:cTn id="12" dur="100" autoRev="1" fill="hold">
                                          <p:stCondLst>
                                            <p:cond delay="0"/>
                                          </p:stCondLst>
                                        </p:cTn>
                                        <p:tgtEl>
                                          <p:spTgt spid="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751421"/>
            <a:ext cx="3168352" cy="400110"/>
          </a:xfrm>
          <a:prstGeom prst="rect">
            <a:avLst/>
          </a:prstGeom>
        </p:spPr>
        <p:txBody>
          <a:bodyPr wrap="square">
            <a:spAutoFit/>
          </a:bodyPr>
          <a:lstStyle/>
          <a:p>
            <a:endParaRPr lang="ru-RU" sz="2000" dirty="0"/>
          </a:p>
        </p:txBody>
      </p:sp>
      <p:sp>
        <p:nvSpPr>
          <p:cNvPr id="3" name="Заголовок 2"/>
          <p:cNvSpPr>
            <a:spLocks noGrp="1"/>
          </p:cNvSpPr>
          <p:nvPr>
            <p:ph type="title"/>
          </p:nvPr>
        </p:nvSpPr>
        <p:spPr>
          <a:xfrm>
            <a:off x="4495801" y="476924"/>
            <a:ext cx="4114800" cy="1143000"/>
          </a:xfrm>
        </p:spPr>
        <p:txBody>
          <a:bodyPr>
            <a:normAutofit/>
          </a:bodyPr>
          <a:lstStyle/>
          <a:p>
            <a:r>
              <a:rPr lang="ru-RU" b="1" dirty="0">
                <a:solidFill>
                  <a:srgbClr val="FF0000"/>
                </a:solidFill>
                <a:latin typeface="Bahnschrift Condensed" panose="020B0502040204020203" pitchFamily="34" charset="0"/>
                <a:cs typeface="Times New Roman" panose="02020603050405020304" pitchFamily="18" charset="0"/>
              </a:rPr>
              <a:t>Алатырь-камень</a:t>
            </a:r>
          </a:p>
        </p:txBody>
      </p:sp>
      <p:sp>
        <p:nvSpPr>
          <p:cNvPr id="8" name="Объект 7"/>
          <p:cNvSpPr>
            <a:spLocks noGrp="1"/>
          </p:cNvSpPr>
          <p:nvPr>
            <p:ph sz="half" idx="2"/>
          </p:nvPr>
        </p:nvSpPr>
        <p:spPr/>
        <p:txBody>
          <a:bodyPr>
            <a:normAutofit/>
          </a:bodyPr>
          <a:lstStyle/>
          <a:p>
            <a:pPr marL="0" indent="0">
              <a:buNone/>
            </a:pPr>
            <a:r>
              <a:rPr lang="ru-RU" dirty="0">
                <a:latin typeface="Bahnschrift Condensed" panose="020B0502040204020203" pitchFamily="34" charset="0"/>
                <a:cs typeface="Times New Roman" panose="02020603050405020304" pitchFamily="18" charset="0"/>
              </a:rPr>
              <a:t>И камень, и змей хранят силу заклятий, так как под ними скрываются ключи заговоров. Существует поверье, что на Воздвиженье змеи собираются в кучу в ямах: там является белый, светлый камень-</a:t>
            </a:r>
            <a:r>
              <a:rPr lang="ru-RU" dirty="0" err="1">
                <a:latin typeface="Bahnschrift Condensed" panose="020B0502040204020203" pitchFamily="34" charset="0"/>
                <a:cs typeface="Times New Roman" panose="02020603050405020304" pitchFamily="18" charset="0"/>
              </a:rPr>
              <a:t>алатырь</a:t>
            </a:r>
            <a:r>
              <a:rPr lang="ru-RU" dirty="0">
                <a:latin typeface="Bahnschrift Condensed" panose="020B0502040204020203" pitchFamily="34" charset="0"/>
                <a:cs typeface="Times New Roman" panose="02020603050405020304" pitchFamily="18" charset="0"/>
              </a:rPr>
              <a:t>. Змеи слизывают его весь и насыщаются на целую зиму.</a:t>
            </a:r>
          </a:p>
        </p:txBody>
      </p:sp>
      <p:pic>
        <p:nvPicPr>
          <p:cNvPr id="13" name="Объект 12"/>
          <p:cNvPicPr>
            <a:picLocks noGrp="1" noChangeAspect="1"/>
          </p:cNvPicPr>
          <p:nvPr>
            <p:ph sz="half" idx="1"/>
          </p:nvPr>
        </p:nvPicPr>
        <p:blipFill>
          <a:blip r:embed="rId2"/>
          <a:stretch>
            <a:fillRect/>
          </a:stretch>
        </p:blipFill>
        <p:spPr>
          <a:xfrm>
            <a:off x="666914" y="742732"/>
            <a:ext cx="3816424" cy="38884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a:extLst>
              <a:ext uri="{FF2B5EF4-FFF2-40B4-BE49-F238E27FC236}">
                <a16:creationId xmlns:a16="http://schemas.microsoft.com/office/drawing/2014/main" xmlns="" id="{A68DCBA5-EAD7-C82E-93D2-7F79A170B018}"/>
              </a:ext>
            </a:extLst>
          </p:cNvPr>
          <p:cNvSpPr txBox="1"/>
          <p:nvPr/>
        </p:nvSpPr>
        <p:spPr>
          <a:xfrm>
            <a:off x="666914" y="4906250"/>
            <a:ext cx="3816424" cy="1077218"/>
          </a:xfrm>
          <a:prstGeom prst="rect">
            <a:avLst/>
          </a:prstGeom>
          <a:noFill/>
        </p:spPr>
        <p:txBody>
          <a:bodyPr wrap="square">
            <a:spAutoFit/>
          </a:bodyPr>
          <a:lstStyle/>
          <a:p>
            <a:pPr marL="0" indent="0" algn="just">
              <a:buNone/>
            </a:pPr>
            <a:r>
              <a:rPr lang="ru-RU" sz="2800" dirty="0">
                <a:solidFill>
                  <a:srgbClr val="FF0000"/>
                </a:solidFill>
                <a:latin typeface="Bahnschrift Condensed" panose="020B0502040204020203" pitchFamily="34" charset="0"/>
                <a:cs typeface="Times New Roman" panose="02020603050405020304" pitchFamily="18" charset="0"/>
              </a:rPr>
              <a:t>Э</a:t>
            </a:r>
            <a:r>
              <a:rPr lang="ru-RU" sz="1800" dirty="0">
                <a:latin typeface="Bahnschrift Condensed" panose="020B0502040204020203" pitchFamily="34" charset="0"/>
                <a:cs typeface="Times New Roman" panose="02020603050405020304" pitchFamily="18" charset="0"/>
              </a:rPr>
              <a:t>тот камень наделен целебными и волшебными свойствами. Алатырь охраняют мудрая змея </a:t>
            </a:r>
            <a:r>
              <a:rPr lang="ru-RU" sz="1800" dirty="0" err="1">
                <a:latin typeface="Bahnschrift Condensed" panose="020B0502040204020203" pitchFamily="34" charset="0"/>
                <a:cs typeface="Times New Roman" panose="02020603050405020304" pitchFamily="18" charset="0"/>
              </a:rPr>
              <a:t>Гарафена</a:t>
            </a:r>
            <a:r>
              <a:rPr lang="ru-RU" sz="1800" dirty="0">
                <a:latin typeface="Bahnschrift Condensed" panose="020B0502040204020203" pitchFamily="34" charset="0"/>
                <a:cs typeface="Times New Roman" panose="02020603050405020304" pitchFamily="18" charset="0"/>
              </a:rPr>
              <a:t> и птица </a:t>
            </a:r>
            <a:r>
              <a:rPr lang="ru-RU" sz="1800" dirty="0" err="1">
                <a:latin typeface="Bahnschrift Condensed" panose="020B0502040204020203" pitchFamily="34" charset="0"/>
                <a:cs typeface="Times New Roman" panose="02020603050405020304" pitchFamily="18" charset="0"/>
              </a:rPr>
              <a:t>Гагана</a:t>
            </a:r>
            <a:r>
              <a:rPr lang="ru-RU" sz="1800" dirty="0">
                <a:latin typeface="Bahnschrift Condensed" panose="020B0502040204020203" pitchFamily="34" charset="0"/>
                <a:cs typeface="Times New Roman" panose="02020603050405020304" pitchFamily="18" charset="0"/>
              </a:rPr>
              <a:t>.</a:t>
            </a:r>
          </a:p>
        </p:txBody>
      </p:sp>
    </p:spTree>
    <p:extLst>
      <p:ext uri="{BB962C8B-B14F-4D97-AF65-F5344CB8AC3E}">
        <p14:creationId xmlns:p14="http://schemas.microsoft.com/office/powerpoint/2010/main" val="11377371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par>
                          <p:cTn id="15" fill="hold">
                            <p:stCondLst>
                              <p:cond delay="2060"/>
                            </p:stCondLst>
                            <p:childTnLst>
                              <p:par>
                                <p:cTn id="16" presetID="36" presetClass="emph" presetSubtype="0" fill="hold" nodeType="afterEffect">
                                  <p:stCondLst>
                                    <p:cond delay="0"/>
                                  </p:stCondLst>
                                  <p:iterate type="lt">
                                    <p:tmPct val="10000"/>
                                  </p:iterate>
                                  <p:childTnLst>
                                    <p:animScale>
                                      <p:cBhvr>
                                        <p:cTn id="17" dur="100" autoRev="1" fill="hold">
                                          <p:stCondLst>
                                            <p:cond delay="0"/>
                                          </p:stCondLst>
                                        </p:cTn>
                                        <p:tgtEl>
                                          <p:spTgt spid="8">
                                            <p:txEl>
                                              <p:pRg st="0" end="0"/>
                                            </p:txEl>
                                          </p:spTgt>
                                        </p:tgtEl>
                                      </p:cBhvr>
                                      <p:to x="80000" y="100000"/>
                                    </p:animScale>
                                    <p:anim by="(#ppt_w*0.10)" calcmode="lin" valueType="num">
                                      <p:cBhvr>
                                        <p:cTn id="18" dur="100" autoRev="1" fill="hold">
                                          <p:stCondLst>
                                            <p:cond delay="0"/>
                                          </p:stCondLst>
                                        </p:cTn>
                                        <p:tgtEl>
                                          <p:spTgt spid="8">
                                            <p:txEl>
                                              <p:pRg st="0" end="0"/>
                                            </p:txEl>
                                          </p:spTgt>
                                        </p:tgtEl>
                                        <p:attrNameLst>
                                          <p:attrName>ppt_x</p:attrName>
                                        </p:attrNameLst>
                                      </p:cBhvr>
                                    </p:anim>
                                    <p:anim by="(-#ppt_w*0.10)" calcmode="lin" valueType="num">
                                      <p:cBhvr>
                                        <p:cTn id="19" dur="100" autoRev="1" fill="hold">
                                          <p:stCondLst>
                                            <p:cond delay="0"/>
                                          </p:stCondLst>
                                        </p:cTn>
                                        <p:tgtEl>
                                          <p:spTgt spid="8">
                                            <p:txEl>
                                              <p:pRg st="0" end="0"/>
                                            </p:txEl>
                                          </p:spTgt>
                                        </p:tgtEl>
                                        <p:attrNameLst>
                                          <p:attrName>ppt_y</p:attrName>
                                        </p:attrNameLst>
                                      </p:cBhvr>
                                    </p:anim>
                                    <p:animRot by="-480000">
                                      <p:cBhvr>
                                        <p:cTn id="20" dur="100" autoRev="1" fill="hold">
                                          <p:stCondLst>
                                            <p:cond delay="0"/>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1561" y="404664"/>
            <a:ext cx="4191000" cy="1143000"/>
          </a:xfrm>
        </p:spPr>
        <p:txBody>
          <a:bodyPr/>
          <a:lstStyle/>
          <a:p>
            <a:r>
              <a:rPr lang="ru-RU" sz="6000" dirty="0">
                <a:solidFill>
                  <a:srgbClr val="FF0000"/>
                </a:solidFill>
                <a:latin typeface="Bahnschrift Condensed" panose="020B0502040204020203" pitchFamily="34" charset="0"/>
              </a:rPr>
              <a:t>Лукоморье</a:t>
            </a:r>
            <a:endParaRPr lang="ru-RU" dirty="0">
              <a:solidFill>
                <a:srgbClr val="FF0000"/>
              </a:solidFill>
              <a:latin typeface="Bahnschrift Condensed" panose="020B0502040204020203" pitchFamily="34" charset="0"/>
            </a:endParaRPr>
          </a:p>
        </p:txBody>
      </p:sp>
      <p:sp>
        <p:nvSpPr>
          <p:cNvPr id="5" name="Объект 4"/>
          <p:cNvSpPr>
            <a:spLocks noGrp="1"/>
          </p:cNvSpPr>
          <p:nvPr>
            <p:ph sz="half" idx="2"/>
          </p:nvPr>
        </p:nvSpPr>
        <p:spPr>
          <a:xfrm>
            <a:off x="683567" y="692696"/>
            <a:ext cx="3816424" cy="5319464"/>
          </a:xfrm>
        </p:spPr>
        <p:txBody>
          <a:bodyPr>
            <a:normAutofit fontScale="92500" lnSpcReduction="10000"/>
          </a:bodyPr>
          <a:lstStyle/>
          <a:p>
            <a:pPr marL="0" indent="0">
              <a:buNone/>
            </a:pPr>
            <a:r>
              <a:rPr lang="ru-RU" sz="4800" dirty="0">
                <a:solidFill>
                  <a:srgbClr val="FF0000"/>
                </a:solidFill>
                <a:latin typeface="Bahnschrift Condensed" panose="020B0502040204020203" pitchFamily="34" charset="0"/>
                <a:cs typeface="Times New Roman" panose="02020603050405020304" pitchFamily="18" charset="0"/>
              </a:rPr>
              <a:t>Л</a:t>
            </a:r>
            <a:r>
              <a:rPr lang="ru-RU" sz="3200" dirty="0">
                <a:latin typeface="Bahnschrift Condensed" panose="020B0502040204020203" pitchFamily="34" charset="0"/>
                <a:cs typeface="Times New Roman" panose="02020603050405020304" pitchFamily="18" charset="0"/>
              </a:rPr>
              <a:t>укоморье - морской залив, бухта. Это заповедное место на окраине вселенной, где стоит мировое дерево- ось мира, по которому можно попасть в другие миры, так как его вершина упирается в небо, а корни достигают преисподней. По этому древу спускаются и поднимаются боги.</a:t>
            </a:r>
          </a:p>
        </p:txBody>
      </p:sp>
      <p:pic>
        <p:nvPicPr>
          <p:cNvPr id="10" name="Объект 9"/>
          <p:cNvPicPr>
            <a:picLocks noGrp="1" noChangeAspect="1"/>
          </p:cNvPicPr>
          <p:nvPr>
            <p:ph sz="half" idx="1"/>
          </p:nvPr>
        </p:nvPicPr>
        <p:blipFill>
          <a:blip r:embed="rId2"/>
          <a:stretch>
            <a:fillRect/>
          </a:stretch>
        </p:blipFill>
        <p:spPr>
          <a:xfrm>
            <a:off x="4758849" y="1547664"/>
            <a:ext cx="3816424" cy="44644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46527414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4114800" cy="1143000"/>
          </a:xfrm>
        </p:spPr>
        <p:txBody>
          <a:bodyPr>
            <a:normAutofit/>
          </a:bodyPr>
          <a:lstStyle/>
          <a:p>
            <a:r>
              <a:rPr lang="ru-RU" sz="5400" dirty="0">
                <a:solidFill>
                  <a:srgbClr val="FF0000"/>
                </a:solidFill>
                <a:latin typeface="Bahnschrift Condensed" panose="020B0502040204020203" pitchFamily="34" charset="0"/>
              </a:rPr>
              <a:t>Лысая гора</a:t>
            </a:r>
          </a:p>
        </p:txBody>
      </p:sp>
      <p:pic>
        <p:nvPicPr>
          <p:cNvPr id="3" name="Объект 2"/>
          <p:cNvPicPr>
            <a:picLocks noGrp="1" noChangeAspect="1"/>
          </p:cNvPicPr>
          <p:nvPr>
            <p:ph sz="half" idx="1"/>
          </p:nvPr>
        </p:nvPicPr>
        <p:blipFill>
          <a:blip r:embed="rId2"/>
          <a:stretch>
            <a:fillRect/>
          </a:stretch>
        </p:blipFill>
        <p:spPr>
          <a:xfrm>
            <a:off x="686464" y="1455168"/>
            <a:ext cx="3600400" cy="3672407"/>
          </a:xfrm>
          <a:prstGeom prst="ellipse">
            <a:avLst/>
          </a:prstGeom>
          <a:ln>
            <a:noFill/>
          </a:ln>
          <a:effectLst>
            <a:softEdge rad="112500"/>
          </a:effectLst>
        </p:spPr>
      </p:pic>
      <p:sp>
        <p:nvSpPr>
          <p:cNvPr id="6" name="Объект 5"/>
          <p:cNvSpPr>
            <a:spLocks noGrp="1"/>
          </p:cNvSpPr>
          <p:nvPr>
            <p:ph sz="half" idx="2"/>
          </p:nvPr>
        </p:nvSpPr>
        <p:spPr>
          <a:xfrm>
            <a:off x="4788024" y="692696"/>
            <a:ext cx="3898776" cy="5433467"/>
          </a:xfrm>
        </p:spPr>
        <p:txBody>
          <a:bodyPr>
            <a:noAutofit/>
          </a:bodyPr>
          <a:lstStyle/>
          <a:p>
            <a:pPr marL="0" indent="0">
              <a:buNone/>
            </a:pPr>
            <a:r>
              <a:rPr lang="ru-RU" sz="2200" dirty="0">
                <a:latin typeface="Bahnschrift Condensed" panose="020B0502040204020203" pitchFamily="34" charset="0"/>
                <a:cs typeface="Times New Roman" panose="02020603050405020304" pitchFamily="18" charset="0"/>
              </a:rPr>
              <a:t>Культ лысых гор, известных как самое подходящее место для черной магии и проведения шабашей ведьм, восходит своими корнями в запредельную древность, когда в славянских землях еще существовал матриархальный уклад и совершались частые кровавые обряды в честь Мары, позже вытесненной Перуном, предпочитавшим для проведения ритуалов менее зловещие места. Тем не менее, упоминания о Лысых горах и непонятных страшных ритуалах, проводившихся на них, присутствуют в источниках на протяжении всей человеческой истории.</a:t>
            </a:r>
          </a:p>
        </p:txBody>
      </p:sp>
      <p:sp>
        <p:nvSpPr>
          <p:cNvPr id="7" name="TextBox 6">
            <a:extLst>
              <a:ext uri="{FF2B5EF4-FFF2-40B4-BE49-F238E27FC236}">
                <a16:creationId xmlns:a16="http://schemas.microsoft.com/office/drawing/2014/main" xmlns="" id="{6837FAF6-118A-FEBF-9203-E48E7AADDE14}"/>
              </a:ext>
            </a:extLst>
          </p:cNvPr>
          <p:cNvSpPr txBox="1"/>
          <p:nvPr/>
        </p:nvSpPr>
        <p:spPr>
          <a:xfrm>
            <a:off x="714400" y="5127575"/>
            <a:ext cx="3781401" cy="1077218"/>
          </a:xfrm>
          <a:prstGeom prst="rect">
            <a:avLst/>
          </a:prstGeom>
          <a:noFill/>
        </p:spPr>
        <p:txBody>
          <a:bodyPr wrap="square">
            <a:spAutoFit/>
          </a:bodyPr>
          <a:lstStyle/>
          <a:p>
            <a:r>
              <a:rPr lang="ru-RU" sz="2800" dirty="0">
                <a:solidFill>
                  <a:srgbClr val="FF0000"/>
                </a:solidFill>
                <a:latin typeface="Bahnschrift Condensed" panose="020B0502040204020203" pitchFamily="34" charset="0"/>
                <a:cs typeface="Times New Roman" panose="02020603050405020304" pitchFamily="18" charset="0"/>
              </a:rPr>
              <a:t>Л</a:t>
            </a:r>
            <a:r>
              <a:rPr lang="ru-RU" sz="1800" dirty="0">
                <a:latin typeface="Bahnschrift Condensed" panose="020B0502040204020203" pitchFamily="34" charset="0"/>
                <a:cs typeface="Times New Roman" panose="02020603050405020304" pitchFamily="18" charset="0"/>
              </a:rPr>
              <a:t>ысая гора – один из фундаментальных немых персонажей славянского языческого </a:t>
            </a:r>
            <a:r>
              <a:rPr lang="ru-RU" sz="1800" dirty="0" err="1">
                <a:latin typeface="Bahnschrift Condensed" panose="020B0502040204020203" pitchFamily="34" charset="0"/>
                <a:cs typeface="Times New Roman" panose="02020603050405020304" pitchFamily="18" charset="0"/>
              </a:rPr>
              <a:t>хтоноса</a:t>
            </a:r>
            <a:r>
              <a:rPr lang="ru-RU" sz="1800" dirty="0">
                <a:latin typeface="Bahnschrift Condensed" panose="020B0502040204020203" pitchFamily="34" charset="0"/>
                <a:cs typeface="Times New Roman" panose="02020603050405020304" pitchFamily="18" charset="0"/>
              </a:rPr>
              <a:t>. </a:t>
            </a:r>
            <a:endParaRPr lang="ru-RU" dirty="0">
              <a:latin typeface="Bahnschrift Condensed" panose="020B0502040204020203" pitchFamily="34" charset="0"/>
            </a:endParaRPr>
          </a:p>
        </p:txBody>
      </p:sp>
    </p:spTree>
    <p:extLst>
      <p:ext uri="{BB962C8B-B14F-4D97-AF65-F5344CB8AC3E}">
        <p14:creationId xmlns:p14="http://schemas.microsoft.com/office/powerpoint/2010/main" val="115825285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7">
                                            <p:txEl>
                                              <p:pRg st="0" end="0"/>
                                            </p:txEl>
                                          </p:spTgt>
                                        </p:tgtEl>
                                      </p:cBhvr>
                                      <p:to x="80000" y="100000"/>
                                    </p:animScale>
                                    <p:anim by="(#ppt_w*0.10)" calcmode="lin" valueType="num">
                                      <p:cBhvr>
                                        <p:cTn id="12" dur="100" autoRev="1" fill="hold">
                                          <p:stCondLst>
                                            <p:cond delay="0"/>
                                          </p:stCondLst>
                                        </p:cTn>
                                        <p:tgtEl>
                                          <p:spTgt spid="7">
                                            <p:txEl>
                                              <p:pRg st="0" end="0"/>
                                            </p:txEl>
                                          </p:spTgt>
                                        </p:tgtEl>
                                        <p:attrNameLst>
                                          <p:attrName>ppt_x</p:attrName>
                                        </p:attrNameLst>
                                      </p:cBhvr>
                                    </p:anim>
                                    <p:anim by="(-#ppt_w*0.10)" calcmode="lin" valueType="num">
                                      <p:cBhvr>
                                        <p:cTn id="13" dur="100" autoRev="1" fill="hold">
                                          <p:stCondLst>
                                            <p:cond delay="0"/>
                                          </p:stCondLst>
                                        </p:cTn>
                                        <p:tgtEl>
                                          <p:spTgt spid="7">
                                            <p:txEl>
                                              <p:pRg st="0" end="0"/>
                                            </p:txEl>
                                          </p:spTgt>
                                        </p:tgtEl>
                                        <p:attrNameLst>
                                          <p:attrName>ppt_y</p:attrName>
                                        </p:attrNameLst>
                                      </p:cBhvr>
                                    </p:anim>
                                    <p:animRot by="-480000">
                                      <p:cBhvr>
                                        <p:cTn id="14" dur="100" autoRev="1" fill="hold">
                                          <p:stCondLst>
                                            <p:cond delay="0"/>
                                          </p:stCondLst>
                                        </p:cTn>
                                        <p:tgtEl>
                                          <p:spTgt spid="7">
                                            <p:txEl>
                                              <p:pRg st="0" end="0"/>
                                            </p:txEl>
                                          </p:spTgt>
                                        </p:tgtEl>
                                        <p:attrNameLst>
                                          <p:attrName>r</p:attrName>
                                        </p:attrNameLst>
                                      </p:cBhvr>
                                    </p:animRot>
                                  </p:childTnLst>
                                </p:cTn>
                              </p:par>
                            </p:childTnLst>
                          </p:cTn>
                        </p:par>
                        <p:par>
                          <p:cTn id="15" fill="hold">
                            <p:stCondLst>
                              <p:cond delay="1680"/>
                            </p:stCondLst>
                            <p:childTnLst>
                              <p:par>
                                <p:cTn id="16" presetID="36" presetClass="emph" presetSubtype="0" fill="hold" nodeType="afterEffect">
                                  <p:stCondLst>
                                    <p:cond delay="0"/>
                                  </p:stCondLst>
                                  <p:iterate type="lt">
                                    <p:tmPct val="10000"/>
                                  </p:iterate>
                                  <p:childTnLst>
                                    <p:animScale>
                                      <p:cBhvr>
                                        <p:cTn id="17" dur="100" autoRev="1" fill="hold">
                                          <p:stCondLst>
                                            <p:cond delay="0"/>
                                          </p:stCondLst>
                                        </p:cTn>
                                        <p:tgtEl>
                                          <p:spTgt spid="6">
                                            <p:txEl>
                                              <p:pRg st="0" end="0"/>
                                            </p:txEl>
                                          </p:spTgt>
                                        </p:tgtEl>
                                      </p:cBhvr>
                                      <p:to x="80000" y="100000"/>
                                    </p:animScale>
                                    <p:anim by="(#ppt_w*0.10)" calcmode="lin" valueType="num">
                                      <p:cBhvr>
                                        <p:cTn id="18" dur="100" autoRev="1" fill="hold">
                                          <p:stCondLst>
                                            <p:cond delay="0"/>
                                          </p:stCondLst>
                                        </p:cTn>
                                        <p:tgtEl>
                                          <p:spTgt spid="6">
                                            <p:txEl>
                                              <p:pRg st="0" end="0"/>
                                            </p:txEl>
                                          </p:spTgt>
                                        </p:tgtEl>
                                        <p:attrNameLst>
                                          <p:attrName>ppt_x</p:attrName>
                                        </p:attrNameLst>
                                      </p:cBhvr>
                                    </p:anim>
                                    <p:anim by="(-#ppt_w*0.10)" calcmode="lin" valueType="num">
                                      <p:cBhvr>
                                        <p:cTn id="19" dur="100" autoRev="1" fill="hold">
                                          <p:stCondLst>
                                            <p:cond delay="0"/>
                                          </p:stCondLst>
                                        </p:cTn>
                                        <p:tgtEl>
                                          <p:spTgt spid="6">
                                            <p:txEl>
                                              <p:pRg st="0" end="0"/>
                                            </p:txEl>
                                          </p:spTgt>
                                        </p:tgtEl>
                                        <p:attrNameLst>
                                          <p:attrName>ppt_y</p:attrName>
                                        </p:attrNameLst>
                                      </p:cBhvr>
                                    </p:anim>
                                    <p:animRot by="-480000">
                                      <p:cBhvr>
                                        <p:cTn id="20" dur="100" autoRev="1"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4191000" cy="1143000"/>
          </a:xfrm>
        </p:spPr>
        <p:txBody>
          <a:bodyPr>
            <a:normAutofit/>
          </a:bodyPr>
          <a:lstStyle/>
          <a:p>
            <a:r>
              <a:rPr lang="ru-RU" b="1" dirty="0">
                <a:solidFill>
                  <a:srgbClr val="FF0000"/>
                </a:solidFill>
                <a:latin typeface="Bahnschrift Condensed" panose="020B0502040204020203" pitchFamily="34" charset="0"/>
                <a:cs typeface="Times New Roman" panose="02020603050405020304" pitchFamily="18" charset="0"/>
              </a:rPr>
              <a:t>Река Смородина</a:t>
            </a:r>
          </a:p>
        </p:txBody>
      </p:sp>
      <p:pic>
        <p:nvPicPr>
          <p:cNvPr id="6" name="Объект 5"/>
          <p:cNvPicPr>
            <a:picLocks noGrp="1" noChangeAspect="1"/>
          </p:cNvPicPr>
          <p:nvPr>
            <p:ph sz="half" idx="1"/>
          </p:nvPr>
        </p:nvPicPr>
        <p:blipFill>
          <a:blip r:embed="rId2"/>
          <a:stretch>
            <a:fillRect/>
          </a:stretch>
        </p:blipFill>
        <p:spPr>
          <a:xfrm>
            <a:off x="539552" y="1600200"/>
            <a:ext cx="3816424" cy="372221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Объект 4"/>
          <p:cNvSpPr>
            <a:spLocks noGrp="1"/>
          </p:cNvSpPr>
          <p:nvPr>
            <p:ph sz="half" idx="2"/>
          </p:nvPr>
        </p:nvSpPr>
        <p:spPr>
          <a:xfrm>
            <a:off x="4648200" y="764704"/>
            <a:ext cx="4038600" cy="5361459"/>
          </a:xfrm>
        </p:spPr>
        <p:txBody>
          <a:bodyPr>
            <a:normAutofit fontScale="92500"/>
          </a:bodyPr>
          <a:lstStyle/>
          <a:p>
            <a:pPr marL="0" indent="0">
              <a:buNone/>
            </a:pPr>
            <a:r>
              <a:rPr lang="ru-RU" sz="4800" dirty="0">
                <a:solidFill>
                  <a:srgbClr val="FF0000"/>
                </a:solidFill>
                <a:latin typeface="Bahnschrift Condensed" panose="020B0502040204020203" pitchFamily="34" charset="0"/>
                <a:cs typeface="Times New Roman" panose="02020603050405020304" pitchFamily="18" charset="0"/>
              </a:rPr>
              <a:t>Р</a:t>
            </a:r>
            <a:r>
              <a:rPr lang="ru-RU" dirty="0">
                <a:latin typeface="Bahnschrift Condensed" panose="020B0502040204020203" pitchFamily="34" charset="0"/>
                <a:cs typeface="Times New Roman" panose="02020603050405020304" pitchFamily="18" charset="0"/>
              </a:rPr>
              <a:t>ека Смородина (Огненная река) - в славянской мифологии река, отделяющая мир живых от мира мёртвых, преграда, которую предстоит преодолеть человеку или его душе по пути на «тот свет». Название произошло от древнерусского слова «смород» и обозначало резкий запах, смрад, вонь. Также эта река часто упоминается в сказках. За этой рекой живут тёмные силы</a:t>
            </a:r>
            <a:r>
              <a:rPr lang="ru-RU" dirty="0">
                <a:latin typeface="Bahnschrift Condensed" panose="020B0502040204020203" pitchFamily="34" charset="0"/>
              </a:rPr>
              <a:t>.</a:t>
            </a:r>
          </a:p>
        </p:txBody>
      </p:sp>
    </p:spTree>
    <p:extLst>
      <p:ext uri="{BB962C8B-B14F-4D97-AF65-F5344CB8AC3E}">
        <p14:creationId xmlns:p14="http://schemas.microsoft.com/office/powerpoint/2010/main" val="202635220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5">
                                            <p:txEl>
                                              <p:pRg st="0" end="0"/>
                                            </p:txEl>
                                          </p:spTgt>
                                        </p:tgtEl>
                                      </p:cBhvr>
                                      <p:to x="80000" y="100000"/>
                                    </p:animScale>
                                    <p:anim by="(#ppt_w*0.10)" calcmode="lin" valueType="num">
                                      <p:cBhvr>
                                        <p:cTn id="12" dur="100" autoRev="1" fill="hold">
                                          <p:stCondLst>
                                            <p:cond delay="0"/>
                                          </p:stCondLst>
                                        </p:cTn>
                                        <p:tgtEl>
                                          <p:spTgt spid="5">
                                            <p:txEl>
                                              <p:pRg st="0" end="0"/>
                                            </p:txEl>
                                          </p:spTgt>
                                        </p:tgtEl>
                                        <p:attrNameLst>
                                          <p:attrName>ppt_x</p:attrName>
                                        </p:attrNameLst>
                                      </p:cBhvr>
                                    </p:anim>
                                    <p:anim by="(-#ppt_w*0.10)" calcmode="lin" valueType="num">
                                      <p:cBhvr>
                                        <p:cTn id="13" dur="100" autoRev="1" fill="hold">
                                          <p:stCondLst>
                                            <p:cond delay="0"/>
                                          </p:stCondLst>
                                        </p:cTn>
                                        <p:tgtEl>
                                          <p:spTgt spid="5">
                                            <p:txEl>
                                              <p:pRg st="0" end="0"/>
                                            </p:txEl>
                                          </p:spTgt>
                                        </p:tgtEl>
                                        <p:attrNameLst>
                                          <p:attrName>ppt_y</p:attrName>
                                        </p:attrNameLst>
                                      </p:cBhvr>
                                    </p:anim>
                                    <p:animRot by="-480000">
                                      <p:cBhvr>
                                        <p:cTn id="14" dur="100" autoRev="1"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3970784" cy="1143000"/>
          </a:xfrm>
        </p:spPr>
        <p:txBody>
          <a:bodyPr>
            <a:normAutofit/>
          </a:bodyPr>
          <a:lstStyle/>
          <a:p>
            <a:r>
              <a:rPr lang="ru-RU" b="1" dirty="0">
                <a:solidFill>
                  <a:srgbClr val="FF0000"/>
                </a:solidFill>
                <a:latin typeface="Bahnschrift Condensed" panose="020B0502040204020203" pitchFamily="34" charset="0"/>
                <a:cs typeface="Times New Roman" panose="02020603050405020304" pitchFamily="18" charset="0"/>
              </a:rPr>
              <a:t>Тридевятое царство</a:t>
            </a:r>
          </a:p>
        </p:txBody>
      </p:sp>
      <p:sp>
        <p:nvSpPr>
          <p:cNvPr id="4" name="Объект 3"/>
          <p:cNvSpPr>
            <a:spLocks noGrp="1"/>
          </p:cNvSpPr>
          <p:nvPr>
            <p:ph sz="half" idx="1"/>
          </p:nvPr>
        </p:nvSpPr>
        <p:spPr>
          <a:xfrm>
            <a:off x="395536" y="1340768"/>
            <a:ext cx="4100264" cy="4785395"/>
          </a:xfrm>
        </p:spPr>
        <p:txBody>
          <a:bodyPr>
            <a:normAutofit fontScale="92500" lnSpcReduction="20000"/>
          </a:bodyPr>
          <a:lstStyle/>
          <a:p>
            <a:pPr marL="0" indent="0">
              <a:buNone/>
            </a:pPr>
            <a:r>
              <a:rPr lang="ru-RU" sz="4800" dirty="0">
                <a:solidFill>
                  <a:srgbClr val="FF0000"/>
                </a:solidFill>
                <a:latin typeface="Bahnschrift Condensed" panose="020B0502040204020203" pitchFamily="34" charset="0"/>
                <a:cs typeface="Times New Roman" panose="02020603050405020304" pitchFamily="18" charset="0"/>
              </a:rPr>
              <a:t>В</a:t>
            </a:r>
            <a:r>
              <a:rPr lang="ru-RU" dirty="0">
                <a:latin typeface="Bahnschrift Condensed" panose="020B0502040204020203" pitchFamily="34" charset="0"/>
                <a:cs typeface="Times New Roman" panose="02020603050405020304" pitchFamily="18" charset="0"/>
              </a:rPr>
              <a:t> русских народных сказках данное место называется по-разному, в зависимости от названия и истории самой сказки. Тем не менее, имеется в виду одно и то же место – страна изобилия, окруженная различными естественными препятствиями (дремучим лесом, пропастью, морем-океаном). Такая страна считалась поистине великолепной, мистической и волшебной. Здесь люди не знали горя, бедствий и несправедливости. </a:t>
            </a:r>
          </a:p>
        </p:txBody>
      </p:sp>
      <p:pic>
        <p:nvPicPr>
          <p:cNvPr id="6" name="Объект 5"/>
          <p:cNvPicPr>
            <a:picLocks noGrp="1" noChangeAspect="1"/>
          </p:cNvPicPr>
          <p:nvPr>
            <p:ph sz="half" idx="2"/>
          </p:nvPr>
        </p:nvPicPr>
        <p:blipFill>
          <a:blip r:embed="rId2"/>
          <a:stretch>
            <a:fillRect/>
          </a:stretch>
        </p:blipFill>
        <p:spPr>
          <a:xfrm>
            <a:off x="4860032" y="1628800"/>
            <a:ext cx="3650574" cy="3960439"/>
          </a:xfrm>
          <a:prstGeom prst="rect">
            <a:avLst/>
          </a:prstGeom>
          <a:ln>
            <a:noFill/>
          </a:ln>
          <a:effectLst>
            <a:softEdge rad="112500"/>
          </a:effectLst>
        </p:spPr>
      </p:pic>
    </p:spTree>
    <p:extLst>
      <p:ext uri="{BB962C8B-B14F-4D97-AF65-F5344CB8AC3E}">
        <p14:creationId xmlns:p14="http://schemas.microsoft.com/office/powerpoint/2010/main" val="7051529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6" presetClass="emph" presetSubtype="0" fill="hold" nodeType="clickEffect">
                                  <p:stCondLst>
                                    <p:cond delay="0"/>
                                  </p:stCondLst>
                                  <p:iterate type="lt">
                                    <p:tmPct val="10000"/>
                                  </p:iterate>
                                  <p:childTnLst>
                                    <p:animScale>
                                      <p:cBhvr>
                                        <p:cTn id="11" dur="100" autoRev="1" fill="hold">
                                          <p:stCondLst>
                                            <p:cond delay="0"/>
                                          </p:stCondLst>
                                        </p:cTn>
                                        <p:tgtEl>
                                          <p:spTgt spid="4">
                                            <p:txEl>
                                              <p:pRg st="0" end="0"/>
                                            </p:txEl>
                                          </p:spTgt>
                                        </p:tgtEl>
                                      </p:cBhvr>
                                      <p:to x="80000" y="100000"/>
                                    </p:animScale>
                                    <p:anim by="(#ppt_w*0.10)" calcmode="lin" valueType="num">
                                      <p:cBhvr>
                                        <p:cTn id="12" dur="100" autoRev="1" fill="hold">
                                          <p:stCondLst>
                                            <p:cond delay="0"/>
                                          </p:stCondLst>
                                        </p:cTn>
                                        <p:tgtEl>
                                          <p:spTgt spid="4">
                                            <p:txEl>
                                              <p:pRg st="0" end="0"/>
                                            </p:txEl>
                                          </p:spTgt>
                                        </p:tgtEl>
                                        <p:attrNameLst>
                                          <p:attrName>ppt_x</p:attrName>
                                        </p:attrNameLst>
                                      </p:cBhvr>
                                    </p:anim>
                                    <p:anim by="(-#ppt_w*0.10)" calcmode="lin" valueType="num">
                                      <p:cBhvr>
                                        <p:cTn id="13" dur="100" autoRev="1" fill="hold">
                                          <p:stCondLst>
                                            <p:cond delay="0"/>
                                          </p:stCondLst>
                                        </p:cTn>
                                        <p:tgtEl>
                                          <p:spTgt spid="4">
                                            <p:txEl>
                                              <p:pRg st="0" end="0"/>
                                            </p:txEl>
                                          </p:spTgt>
                                        </p:tgtEl>
                                        <p:attrNameLst>
                                          <p:attrName>ppt_y</p:attrName>
                                        </p:attrNameLst>
                                      </p:cBhvr>
                                    </p:anim>
                                    <p:animRot by="-480000">
                                      <p:cBhvr>
                                        <p:cTn id="14" dur="100" autoRev="1"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Couture</Template>
  <TotalTime>843</TotalTime>
  <Words>1273</Words>
  <Application>Microsoft Office PowerPoint</Application>
  <PresentationFormat>Экран (4:3)</PresentationFormat>
  <Paragraphs>64</Paragraphs>
  <Slides>19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к уроку по учебному предмету «Литература»  в 5 классе на тему  «Славянская мифология.  Легендарная география славян»</vt:lpstr>
      <vt:lpstr>Презентация PowerPoint</vt:lpstr>
      <vt:lpstr>Презентация PowerPoint</vt:lpstr>
      <vt:lpstr>Остров Буян</vt:lpstr>
      <vt:lpstr>Алатырь-камень</vt:lpstr>
      <vt:lpstr>Лукоморье</vt:lpstr>
      <vt:lpstr>Лысая гора</vt:lpstr>
      <vt:lpstr>Река Смородина</vt:lpstr>
      <vt:lpstr>Тридевятое царство</vt:lpstr>
      <vt:lpstr>Тридевятое царство</vt:lpstr>
      <vt:lpstr>Беловодье</vt:lpstr>
      <vt:lpstr>Ирий</vt:lpstr>
      <vt:lpstr>Калинов мост</vt:lpstr>
      <vt:lpstr>Китеж</vt:lpstr>
      <vt:lpstr>Китеж</vt:lpstr>
      <vt:lpstr>Священные рощи</vt:lpstr>
      <vt:lpstr>Презентация PowerPoint</vt:lpstr>
      <vt:lpstr>Спасибо за внимание!</vt:lpstr>
      <vt:lpstr>Литература</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Резерв</cp:lastModifiedBy>
  <cp:revision>63</cp:revision>
  <dcterms:created xsi:type="dcterms:W3CDTF">2016-04-07T06:47:58Z</dcterms:created>
  <dcterms:modified xsi:type="dcterms:W3CDTF">2023-03-09T05:53:48Z</dcterms:modified>
</cp:coreProperties>
</file>