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5" r:id="rId3"/>
    <p:sldId id="277" r:id="rId4"/>
    <p:sldId id="257" r:id="rId5"/>
    <p:sldId id="284" r:id="rId6"/>
    <p:sldId id="262" r:id="rId7"/>
    <p:sldId id="279" r:id="rId8"/>
    <p:sldId id="274" r:id="rId9"/>
    <p:sldId id="258" r:id="rId10"/>
    <p:sldId id="275" r:id="rId11"/>
    <p:sldId id="287" r:id="rId12"/>
    <p:sldId id="280" r:id="rId13"/>
    <p:sldId id="281" r:id="rId14"/>
    <p:sldId id="269" r:id="rId15"/>
    <p:sldId id="282" r:id="rId16"/>
    <p:sldId id="273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C533AE-E224-4A0C-9293-7FCE8C952B1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99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34C89D-4E38-4816-A1EC-C7E85890DD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767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E8EBD9-8CB4-49DC-9047-7E9456CA3C3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446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1FF1C7-C409-4CE0-B62B-6D12B1CB80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780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269037-0F2C-4CF3-A30C-5C6B0A1FE9F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303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86E45-56D9-42F0-95FE-A98E5B730B2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06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E8F56A-8FD5-4DAB-BC82-8CA47284511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8991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5E1DE-15E7-409E-95E3-956AC645A1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727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ECCD6-E03E-4784-8743-D2CAEFD8420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215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298419-2270-4CF9-B281-7282A179299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705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BA5E62-F7D7-41EC-A463-9F3C81A7AB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488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07A90C-D33D-4683-84E0-9C5CAFD71AC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34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atherineasquithgallery.com/uploads/posts/2021-03/1614841533_40-p-fon-matematika-4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29" y="723226"/>
            <a:ext cx="2853175" cy="35542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59832" y="1124744"/>
            <a:ext cx="54726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«Математика» в 1-ом классе на тему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</a:rPr>
              <a:t>С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ложение и вычитание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чисел в пределах 20»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начальных классов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СОШ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№7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с.Варениковкое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Степновского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округа Ставропольского края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Шевченко Светланы Васильевны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9757" y="4454239"/>
            <a:ext cx="683824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Сделать серьёзное занятие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для ребёнка занимательным –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вот задача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первоначального обучения.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К. Д. Ушинский</a:t>
            </a:r>
          </a:p>
        </p:txBody>
      </p:sp>
    </p:spTree>
    <p:extLst>
      <p:ext uri="{BB962C8B-B14F-4D97-AF65-F5344CB8AC3E}">
        <p14:creationId xmlns:p14="http://schemas.microsoft.com/office/powerpoint/2010/main" val="20619947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</p:nvPr>
        </p:nvGraphicFramePr>
        <p:xfrm>
          <a:off x="1604962" y="3536791"/>
          <a:ext cx="5934075" cy="652780"/>
        </p:xfrm>
        <a:graphic>
          <a:graphicData uri="http://schemas.openxmlformats.org/drawingml/2006/table">
            <a:tbl>
              <a:tblPr firstRow="1" firstCol="1" bandRow="1"/>
              <a:tblGrid>
                <a:gridCol w="1978025"/>
                <a:gridCol w="1978025"/>
                <a:gridCol w="1978025"/>
              </a:tblGrid>
              <a:tr h="318135"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+(6-2)=    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16+(10-8)=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17-(6</a:t>
                      </a: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-1)=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645"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14+(10-7</a:t>
                      </a: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)=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15-(9-4)=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19-(7-3)=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268" name="Рисунок 3" descr="http://mypresentation.ru/documents/abe30a4175fd350219512518e384990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7200800" cy="678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в тетрадях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082991"/>
            <a:ext cx="6923112" cy="35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0016" y="2471106"/>
            <a:ext cx="6470377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5" y="980728"/>
            <a:ext cx="7416826" cy="1561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 Назовите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компоненты при сложении и вычитании. Решите примеры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10+8=           17-7=           15+4=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19-2=            11+5=           16-2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403648" y="2558232"/>
            <a:ext cx="7416820" cy="120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Проверка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10+8=18            17-7=10           15+4=19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19-2= 17            11+5=16          </a:t>
            </a:r>
            <a:r>
              <a:rPr lang="ru-RU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16-2=14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403646" y="3770928"/>
            <a:ext cx="6912769" cy="40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Задание2.Порядок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действий со скобками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447562"/>
              </p:ext>
            </p:extLst>
          </p:nvPr>
        </p:nvGraphicFramePr>
        <p:xfrm>
          <a:off x="1763687" y="4293095"/>
          <a:ext cx="6264696" cy="936104"/>
        </p:xfrm>
        <a:graphic>
          <a:graphicData uri="http://schemas.openxmlformats.org/drawingml/2006/table">
            <a:tbl>
              <a:tblPr firstRow="1" firstCol="1" bandRow="1"/>
              <a:tblGrid>
                <a:gridCol w="2088232"/>
                <a:gridCol w="2088232"/>
                <a:gridCol w="2088232"/>
              </a:tblGrid>
              <a:tr h="468052"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+(6-2)=     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16+(10-8)=</a:t>
                      </a:r>
                      <a:endParaRPr lang="ru-RU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17-(6</a:t>
                      </a:r>
                      <a:r>
                        <a:rPr lang="ru-RU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14+(10-7</a:t>
                      </a:r>
                      <a:r>
                        <a:rPr lang="ru-RU" sz="1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)=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15-(9-4)=</a:t>
                      </a:r>
                      <a:endParaRPr lang="ru-RU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19-(7-3)=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403645" y="5229200"/>
            <a:ext cx="406860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Проверка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948397"/>
              </p:ext>
            </p:extLst>
          </p:nvPr>
        </p:nvGraphicFramePr>
        <p:xfrm>
          <a:off x="1763689" y="5675475"/>
          <a:ext cx="6336705" cy="777862"/>
        </p:xfrm>
        <a:graphic>
          <a:graphicData uri="http://schemas.openxmlformats.org/drawingml/2006/table">
            <a:tbl>
              <a:tblPr firstRow="1" firstCol="1" bandRow="1"/>
              <a:tblGrid>
                <a:gridCol w="2112235"/>
                <a:gridCol w="2112235"/>
                <a:gridCol w="2112235"/>
              </a:tblGrid>
              <a:tr h="388931"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+(6-2)= 14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16+(10-8)=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17-(6</a:t>
                      </a: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ru-RU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</a:t>
                      </a: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931"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14+(10-7</a:t>
                      </a:r>
                      <a:r>
                        <a:rPr lang="ru-RU" sz="1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)=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22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15-(9-4)=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19-(7-3)=</a:t>
                      </a: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1509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8" name="Рисунок 3" descr="http://mypresentation.ru/documents/abe30a4175fd350219512518e384990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" y="-1634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63888" y="404664"/>
            <a:ext cx="374441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в тетрадях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213018"/>
            <a:ext cx="6995120" cy="1547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3. Решите задачу. У бабы Яги было 18 мухоморов. Из 8 мухоморов она сварила суп. Сколько мухоморов осталось?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3140968"/>
            <a:ext cx="5238328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Было-18 м.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Сварила-8 м.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Осталось-?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18-8=10(м.)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10 мухоморов.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s://avatars.mds.yandex.net/get-images-cbir/2919294/HTBjJU83HxgQnRw1lGnrKQ9601/ocr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6" t="4561"/>
          <a:stretch/>
        </p:blipFill>
        <p:spPr bwMode="auto">
          <a:xfrm>
            <a:off x="5076056" y="2943055"/>
            <a:ext cx="3744416" cy="35906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2315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8" name="Рисунок 3" descr="http://mypresentation.ru/documents/abe30a4175fd350219512518e384990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09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7200800" cy="678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213018"/>
            <a:ext cx="6995120" cy="4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3140968"/>
            <a:ext cx="5238328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620688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Итак, задания Змея-Горыныча мы выполнили. Он склонил свои головы , восхитился вашими знаниями и указал дорогу к Кощею.</a:t>
            </a:r>
            <a:endParaRPr lang="ru-RU" sz="3200" dirty="0"/>
          </a:p>
        </p:txBody>
      </p:sp>
      <p:pic>
        <p:nvPicPr>
          <p:cNvPr id="9" name="Рисунок 8" descr="https://avatars.mds.yandex.net/get-images-cbir/2515794/47hMIdC8DQXwSXUterVqLw6245/ocr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51310"/>
            <a:ext cx="7416823" cy="4718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93274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http://mypresentation.ru/documents/82dd80fe5d9bf5af6d48291d20ec0c76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4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476672"/>
            <a:ext cx="531033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от Кощея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ессмертного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02" y="1226805"/>
            <a:ext cx="2542798" cy="33903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15816" y="2996952"/>
            <a:ext cx="54726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моём саду  растёт волшебная яблоня с золотыми и  серебряными яблоками. На ней 15 серебряных яблок, а вот золотых на 3 больше? Сколько золотых яблок в моём саду?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.-15 я.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З.-? на 3 больше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15+3=18(я.)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18 яблок.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1173707"/>
            <a:ext cx="57709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Кощей встретил нас такими словами: «Раз вы добрались до моего царства, значит хорошо усвоили  пройденный  материал. Тогда выполните и мои задания. Скажите, что значит «на…3 больше», «на…3.меньше». А теперь решите задачу. </a:t>
            </a:r>
            <a:endParaRPr lang="ru-RU" sz="2800" dirty="0"/>
          </a:p>
        </p:txBody>
      </p:sp>
      <p:pic>
        <p:nvPicPr>
          <p:cNvPr id="12" name="Рисунок 11" descr="https://sneg.top/uploads/posts/2023-04/1681664626_sneg-top-p-zolotoe-yabloko-kartinka-krasivo-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291" y="4441516"/>
            <a:ext cx="1976755" cy="233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21860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http://mypresentation.ru/documents/82dd80fe5d9bf5af6d48291d20ec0c76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5" y="-3063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404664"/>
            <a:ext cx="676875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от Кощея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ессмертного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1" y="1417638"/>
            <a:ext cx="2206506" cy="31634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94275" y="3140968"/>
            <a:ext cx="5494149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</a:pP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94275" y="1226805"/>
            <a:ext cx="57925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81092" y="1291951"/>
            <a:ext cx="62497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Молодцы! Справились. Забирайте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Василису. Она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находится вон в той башне. Но она выйдет из неё, если вы   назовёте из каких  геометрических  фигур состоит эта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башня. </a:t>
            </a:r>
            <a:endParaRPr lang="ru-RU" sz="3200" dirty="0"/>
          </a:p>
        </p:txBody>
      </p:sp>
      <p:pic>
        <p:nvPicPr>
          <p:cNvPr id="9" name="Рисунок 8" descr="https://papikpro.com/uploads/posts/2023-10/1696810877_papikpro-top-p-applikatsiya-dom-iz-geometricheskikh-figur-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" t="4009" r="6680" b="5559"/>
          <a:stretch/>
        </p:blipFill>
        <p:spPr bwMode="auto">
          <a:xfrm>
            <a:off x="4879134" y="3297528"/>
            <a:ext cx="3822473" cy="3427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933182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prezentacii.org/upload/cloud/19/09/160230/images/screen1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" t="1281" r="-1176" b="8495"/>
          <a:stretch/>
        </p:blipFill>
        <p:spPr bwMode="auto">
          <a:xfrm>
            <a:off x="180692" y="-16863"/>
            <a:ext cx="8964488" cy="6957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274638"/>
            <a:ext cx="4031268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Ура! Василиса спасена! Вот и закончилась наша сказка, а вместе с ней и наш урок.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1969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8" name="Рисунок 3" descr="http://mypresentation.ru/documents/abe30a4175fd350219512518e384990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7200800" cy="678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ru-RU" sz="36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213018"/>
            <a:ext cx="6995120" cy="4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3140968"/>
            <a:ext cx="5238328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422324">
            <a:off x="1495120" y="1831009"/>
            <a:ext cx="5381690" cy="2170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МОЛОДЦЫ!</a:t>
            </a:r>
            <a:endParaRPr lang="ru-RU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s://www.thunder1320.com/wp-content/uploads/2016/01/smile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96922">
            <a:off x="6685270" y="1487150"/>
            <a:ext cx="1256785" cy="117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19595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8" name="Рисунок 3" descr="http://mypresentation.ru/documents/abe30a4175fd350219512518e384990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274638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0" i="0" dirty="0">
              <a:solidFill>
                <a:srgbClr val="181818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8278" y="1289760"/>
            <a:ext cx="4608522" cy="47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мы проведём необычный урок. Мы отправимся в путешествие по сказке. У нас в гостях герой народной сказки Иван-царевич.  У него беда.  Похитили  его невесту Василису Прекрасную. Поможем  отыскать  её? Тогда в путь. Но куда ему идти? Кто похитил Василису? Мы узнаем, выполнив первое задание.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stihi.ru/pics/2018/08/13/206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289" y="832754"/>
            <a:ext cx="2377300" cy="4475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87097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http://mypresentation.ru/documents/82dd80fe5d9bf5af6d48291d20ec0c76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17" y="0"/>
            <a:ext cx="9291163" cy="6968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476672"/>
            <a:ext cx="531033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Устный счёт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052737"/>
            <a:ext cx="820891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Арифметический диктант (каждому ответу соответствует буква)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429895"/>
              </p:ext>
            </p:extLst>
          </p:nvPr>
        </p:nvGraphicFramePr>
        <p:xfrm>
          <a:off x="971602" y="1533585"/>
          <a:ext cx="4536500" cy="860062"/>
        </p:xfrm>
        <a:graphic>
          <a:graphicData uri="http://schemas.openxmlformats.org/drawingml/2006/table">
            <a:tbl>
              <a:tblPr firstRow="1" firstCol="1" bandRow="1"/>
              <a:tblGrid>
                <a:gridCol w="907300"/>
                <a:gridCol w="907300"/>
                <a:gridCol w="907300"/>
                <a:gridCol w="907300"/>
                <a:gridCol w="907300"/>
              </a:tblGrid>
              <a:tr h="4300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0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2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2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2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200" i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2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4650746" y="1865046"/>
            <a:ext cx="8012742" cy="2194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3797905"/>
            <a:ext cx="2285636" cy="3047515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 rot="10800000" flipV="1">
            <a:off x="900748" y="3720611"/>
            <a:ext cx="2735148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1,3,5,7,9.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796452"/>
              </p:ext>
            </p:extLst>
          </p:nvPr>
        </p:nvGraphicFramePr>
        <p:xfrm>
          <a:off x="2627785" y="4602152"/>
          <a:ext cx="3816425" cy="1131104"/>
        </p:xfrm>
        <a:graphic>
          <a:graphicData uri="http://schemas.openxmlformats.org/drawingml/2006/table">
            <a:tbl>
              <a:tblPr firstRow="1" firstCol="1" bandRow="1"/>
              <a:tblGrid>
                <a:gridCol w="763285"/>
                <a:gridCol w="763285"/>
                <a:gridCol w="763285"/>
                <a:gridCol w="763285"/>
                <a:gridCol w="763285"/>
              </a:tblGrid>
              <a:tr h="5655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900752" y="2524836"/>
            <a:ext cx="1006953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10-9=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706" y="2564904"/>
            <a:ext cx="5832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Уменьшаемое -8, вычитаемое-5. Найдите разность. </a:t>
            </a:r>
            <a:endParaRPr lang="ru-RU" sz="2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900751" y="2965014"/>
            <a:ext cx="22676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Уменьшите 7 на 2</a:t>
            </a:r>
            <a:endParaRPr lang="ru-RU" sz="2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241518" y="2960776"/>
            <a:ext cx="5445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1 слагаемое-5,2 слагаемое-2. Найдите сумму</a:t>
            </a:r>
            <a:endParaRPr lang="ru-RU" sz="28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900750" y="3281185"/>
            <a:ext cx="1006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6+3=</a:t>
            </a:r>
            <a:endParaRPr lang="ru-RU" sz="32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http://mypresentation.ru/documents/82dd80fe5d9bf5af6d48291d20ec0c76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476672"/>
            <a:ext cx="5310336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476672"/>
            <a:ext cx="80752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Дорога к Кощею трудна, но трудностей мы не боимся. На пути у Ивана –царевича лежит камень с надписью. </a:t>
            </a:r>
            <a:endParaRPr lang="ru-RU" sz="3600" dirty="0"/>
          </a:p>
        </p:txBody>
      </p:sp>
      <p:pic>
        <p:nvPicPr>
          <p:cNvPr id="8" name="Рисунок 7" descr="https://avatars.mds.yandex.net/get-images-cbir/1731639/Mu76TKl3wbcqjo9gpc1dsA1349/ocr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1" t="12662" r="12762" b="14779"/>
          <a:stretch/>
        </p:blipFill>
        <p:spPr bwMode="auto">
          <a:xfrm>
            <a:off x="2457003" y="1993304"/>
            <a:ext cx="3491657" cy="28713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563888" y="2348880"/>
            <a:ext cx="216024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Верная  дорога та, где ответ не самый большой и не самый маленький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31640" y="2217243"/>
            <a:ext cx="136815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2+6</a:t>
            </a:r>
            <a:endParaRPr lang="ru-RU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19872" y="4797152"/>
            <a:ext cx="1440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4+5</a:t>
            </a:r>
            <a:endParaRPr lang="ru-RU" sz="1200" dirty="0"/>
          </a:p>
        </p:txBody>
      </p:sp>
      <p:pic>
        <p:nvPicPr>
          <p:cNvPr id="17" name="Рисунок 16" descr="https://xn------5cdcba9a8bhiqf4boq8n7b.xn--p1ai/images/200/190/67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4" t="-397" r="21692" b="794"/>
          <a:stretch/>
        </p:blipFill>
        <p:spPr bwMode="auto">
          <a:xfrm>
            <a:off x="6510820" y="1704656"/>
            <a:ext cx="2444670" cy="4977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11560" y="3455497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9+1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137422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" name="Рисунок 2" descr="https://avatars.mds.yandex.net/get-images-cbir/3549551/VSb5R3etOk_ybo6b4buKnQ4435/oc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11" y="0"/>
            <a:ext cx="910916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699792" y="476672"/>
            <a:ext cx="4824536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 правильный. Камень указал путь к трем сундукам.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002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3" descr="http://mypresentation.ru/documents/82dd80fe5d9bf5af6d48291d20ec0c76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476672"/>
            <a:ext cx="5310336" cy="358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74638"/>
            <a:ext cx="7632848" cy="1879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Дорога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привела царевича к трем  </a:t>
            </a:r>
            <a:r>
              <a:rPr lang="ru-RU" sz="25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сундукам,  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одном из которых находится меч, а меч нужен ему, чтобы сразиться со Змеем-Горынычем. На сундуках  замки. Чтобы их открыть, нужно решить 3 задачи в стихах. </a:t>
            </a:r>
            <a:endParaRPr lang="ru-RU" sz="25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74" y="2154383"/>
            <a:ext cx="7859215" cy="26427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70272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8" name="Рисунок 3" descr="http://mypresentation.ru/documents/abe30a4175fd350219512518e384990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5" y="1264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274638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 В СТИХАХ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s://avatars.mds.yandex.net/get-images-cbir/195191/2ZO9BxcoVBBAdgue8GAAbA4933/ocr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11" r="65366" b="1"/>
          <a:stretch/>
        </p:blipFill>
        <p:spPr bwMode="auto">
          <a:xfrm>
            <a:off x="1547664" y="982524"/>
            <a:ext cx="2057400" cy="16935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49148" y="802234"/>
            <a:ext cx="472166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1.В хоре 7 кузнечиков песни распивали.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Вскоре 2 кузнечика голос потеряли.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Сосчитай без лишних слов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Сколько в хоре голосов 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https://avatars.mds.yandex.net/get-images-cbir/195191/2ZO9BxcoVBBAdgue8GAAbA4933/ocr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4" t="3534" r="32656"/>
          <a:stretch/>
        </p:blipFill>
        <p:spPr bwMode="auto">
          <a:xfrm>
            <a:off x="1541822" y="2858631"/>
            <a:ext cx="2063241" cy="15784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1256" y="2858630"/>
            <a:ext cx="411311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2.Пять синиц на ветку сели 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К ним 2 галки прилетели 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Сосчитайте быстро, детки. 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Сколько птиц сидит на ветке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4" name="Рисунок 13" descr="https://avatars.mds.yandex.net/get-images-cbir/195191/2ZO9BxcoVBBAdgue8GAAbA4933/ocr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21"/>
          <a:stretch/>
        </p:blipFill>
        <p:spPr bwMode="auto">
          <a:xfrm>
            <a:off x="1567046" y="4697257"/>
            <a:ext cx="2006600" cy="16173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05063" y="4726269"/>
            <a:ext cx="319918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 коньках катались дети 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Всех их вместе было 10. 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 мальчишек среди них 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девчонок? Сколько их. </a:t>
            </a:r>
          </a:p>
        </p:txBody>
      </p:sp>
      <p:pic>
        <p:nvPicPr>
          <p:cNvPr id="16" name="Рисунок 15" descr="https://i.pinimg.com/originals/05/14/84/051484a28bc8e7d1e7778396124eac5c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6341">
            <a:off x="5905250" y="2821287"/>
            <a:ext cx="3276600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851919" y="2310340"/>
            <a:ext cx="1573677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7-2=5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3771255" y="4171063"/>
            <a:ext cx="1490679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5+2=7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0800000" flipV="1">
            <a:off x="3739840" y="6129793"/>
            <a:ext cx="2272321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10-7=3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4055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1268" name="Рисунок 3" descr="http://mypresentation.ru/documents/abe30a4175fd350219512518e3849904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404664"/>
            <a:ext cx="7200800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Отдохнули мы немножко и опять пойдём вперёд. А впереди нас ждут большие испытания. Нужно сразиться со Змеем-Горынычем. Для  этого нужно выполнить 3 задания.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Объект 3" descr="https://prezentacii.info/wp-content/uploads/2020/12/O73hk4qKh8cTllUO/3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7" t="3848" r="23674" b="2936"/>
          <a:stretch/>
        </p:blipFill>
        <p:spPr bwMode="auto">
          <a:xfrm>
            <a:off x="2915816" y="2351620"/>
            <a:ext cx="4320480" cy="42457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766094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696</Words>
  <Application>Microsoft Office PowerPoint</Application>
  <PresentationFormat>Экран (4:3)</PresentationFormat>
  <Paragraphs>111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56</cp:revision>
  <dcterms:created xsi:type="dcterms:W3CDTF">2014-07-09T08:33:20Z</dcterms:created>
  <dcterms:modified xsi:type="dcterms:W3CDTF">2024-03-11T16:03:17Z</dcterms:modified>
</cp:coreProperties>
</file>