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62" autoAdjust="0"/>
  </p:normalViewPr>
  <p:slideViewPr>
    <p:cSldViewPr>
      <p:cViewPr>
        <p:scale>
          <a:sx n="60" d="100"/>
          <a:sy n="60" d="100"/>
        </p:scale>
        <p:origin x="-78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CA2A24-1DFC-4CD2-8B3E-D648743F2558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EC3ABE1-5480-40E4-8786-AB28CA3308C5}">
      <dgm:prSet phldrT="[Текст]"/>
      <dgm:spPr/>
      <dgm:t>
        <a:bodyPr/>
        <a:lstStyle/>
        <a:p>
          <a:r>
            <a:rPr lang="ru-RU" dirty="0" smtClean="0"/>
            <a:t>Функции</a:t>
          </a:r>
          <a:endParaRPr lang="ru-RU" dirty="0"/>
        </a:p>
      </dgm:t>
    </dgm:pt>
    <dgm:pt modelId="{3BE0906C-0DEE-4804-9D11-7F9EC859E0D8}" type="parTrans" cxnId="{7DFAF076-E5A9-41FC-907E-5F1458D3052F}">
      <dgm:prSet/>
      <dgm:spPr/>
      <dgm:t>
        <a:bodyPr/>
        <a:lstStyle/>
        <a:p>
          <a:endParaRPr lang="ru-RU"/>
        </a:p>
      </dgm:t>
    </dgm:pt>
    <dgm:pt modelId="{787084A5-7D98-47D5-B0AE-FAEF89389B0E}" type="sibTrans" cxnId="{7DFAF076-E5A9-41FC-907E-5F1458D3052F}">
      <dgm:prSet/>
      <dgm:spPr/>
      <dgm:t>
        <a:bodyPr/>
        <a:lstStyle/>
        <a:p>
          <a:endParaRPr lang="ru-RU"/>
        </a:p>
      </dgm:t>
    </dgm:pt>
    <dgm:pt modelId="{0EEA323A-4305-4AA6-A04D-2C8E9BA6D348}">
      <dgm:prSet phldrT="[Текст]"/>
      <dgm:spPr/>
      <dgm:t>
        <a:bodyPr/>
        <a:lstStyle/>
        <a:p>
          <a:r>
            <a:rPr lang="ru-RU" dirty="0" smtClean="0"/>
            <a:t>Обеспечивают механическую обработку пищи</a:t>
          </a:r>
          <a:endParaRPr lang="ru-RU" dirty="0"/>
        </a:p>
      </dgm:t>
    </dgm:pt>
    <dgm:pt modelId="{1B6F2863-E5AB-434E-9A45-E27AE46D703F}" type="parTrans" cxnId="{927DC5C5-3DAD-4B22-B541-4A9DFCD9CE0C}">
      <dgm:prSet/>
      <dgm:spPr/>
      <dgm:t>
        <a:bodyPr/>
        <a:lstStyle/>
        <a:p>
          <a:endParaRPr lang="ru-RU"/>
        </a:p>
      </dgm:t>
    </dgm:pt>
    <dgm:pt modelId="{4022BB9D-0AD6-4CCE-8E15-C68BCA5B6E0A}" type="sibTrans" cxnId="{927DC5C5-3DAD-4B22-B541-4A9DFCD9CE0C}">
      <dgm:prSet/>
      <dgm:spPr/>
      <dgm:t>
        <a:bodyPr/>
        <a:lstStyle/>
        <a:p>
          <a:endParaRPr lang="ru-RU"/>
        </a:p>
      </dgm:t>
    </dgm:pt>
    <dgm:pt modelId="{B9E4DE7E-DE2E-45F7-9CEB-5AB23CADFA8E}" type="pres">
      <dgm:prSet presAssocID="{E9CA2A24-1DFC-4CD2-8B3E-D648743F255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9263978-F062-4FC1-B95B-47419FA399CF}" type="pres">
      <dgm:prSet presAssocID="{BEC3ABE1-5480-40E4-8786-AB28CA3308C5}" presName="parenttextcomposite" presStyleCnt="0"/>
      <dgm:spPr/>
    </dgm:pt>
    <dgm:pt modelId="{37A8381E-D98F-465D-A943-B904FF5CB0B5}" type="pres">
      <dgm:prSet presAssocID="{BEC3ABE1-5480-40E4-8786-AB28CA3308C5}" presName="parenttext" presStyleLbl="revTx" presStyleIdx="0" presStyleCnt="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72714-A51B-43E5-90BC-2956ADB4C058}" type="pres">
      <dgm:prSet presAssocID="{BEC3ABE1-5480-40E4-8786-AB28CA3308C5}" presName="composite" presStyleCnt="0"/>
      <dgm:spPr/>
    </dgm:pt>
    <dgm:pt modelId="{D4DC0822-F81A-4876-93F1-A7743F324CCF}" type="pres">
      <dgm:prSet presAssocID="{BEC3ABE1-5480-40E4-8786-AB28CA3308C5}" presName="chevron1" presStyleLbl="alignNode1" presStyleIdx="0" presStyleCnt="7"/>
      <dgm:spPr/>
    </dgm:pt>
    <dgm:pt modelId="{1DCAB734-D323-442E-A5F2-1BD72FC9E264}" type="pres">
      <dgm:prSet presAssocID="{BEC3ABE1-5480-40E4-8786-AB28CA3308C5}" presName="chevron2" presStyleLbl="alignNode1" presStyleIdx="1" presStyleCnt="7"/>
      <dgm:spPr/>
    </dgm:pt>
    <dgm:pt modelId="{17473CA2-2D8D-452F-AEB2-22B0A4F24A0C}" type="pres">
      <dgm:prSet presAssocID="{BEC3ABE1-5480-40E4-8786-AB28CA3308C5}" presName="chevron3" presStyleLbl="alignNode1" presStyleIdx="2" presStyleCnt="7"/>
      <dgm:spPr/>
    </dgm:pt>
    <dgm:pt modelId="{C397F299-CB1C-46E1-A22D-95E21A3347C0}" type="pres">
      <dgm:prSet presAssocID="{BEC3ABE1-5480-40E4-8786-AB28CA3308C5}" presName="chevron4" presStyleLbl="alignNode1" presStyleIdx="3" presStyleCnt="7"/>
      <dgm:spPr/>
    </dgm:pt>
    <dgm:pt modelId="{5F14CB03-32DE-4362-B960-F8C81C522B04}" type="pres">
      <dgm:prSet presAssocID="{BEC3ABE1-5480-40E4-8786-AB28CA3308C5}" presName="chevron5" presStyleLbl="alignNode1" presStyleIdx="4" presStyleCnt="7"/>
      <dgm:spPr/>
    </dgm:pt>
    <dgm:pt modelId="{34F98CF9-7DC3-4830-8671-8DDC4D18197B}" type="pres">
      <dgm:prSet presAssocID="{BEC3ABE1-5480-40E4-8786-AB28CA3308C5}" presName="chevron6" presStyleLbl="alignNode1" presStyleIdx="5" presStyleCnt="7"/>
      <dgm:spPr/>
    </dgm:pt>
    <dgm:pt modelId="{E2A2973A-CBE4-40D3-87AE-46DB7E3BAF30}" type="pres">
      <dgm:prSet presAssocID="{BEC3ABE1-5480-40E4-8786-AB28CA3308C5}" presName="chevron7" presStyleLbl="alignNode1" presStyleIdx="6" presStyleCnt="7"/>
      <dgm:spPr/>
    </dgm:pt>
    <dgm:pt modelId="{ECAECC2F-DAD6-45F0-9434-10147AF583EF}" type="pres">
      <dgm:prSet presAssocID="{BEC3ABE1-5480-40E4-8786-AB28CA3308C5}" presName="childtext" presStyleLbl="solidFgAcc1" presStyleIdx="0" presStyleCnt="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7DC5C5-3DAD-4B22-B541-4A9DFCD9CE0C}" srcId="{BEC3ABE1-5480-40E4-8786-AB28CA3308C5}" destId="{0EEA323A-4305-4AA6-A04D-2C8E9BA6D348}" srcOrd="0" destOrd="0" parTransId="{1B6F2863-E5AB-434E-9A45-E27AE46D703F}" sibTransId="{4022BB9D-0AD6-4CCE-8E15-C68BCA5B6E0A}"/>
    <dgm:cxn modelId="{045650B7-B7FE-460D-BC17-A268BD0F1029}" type="presOf" srcId="{BEC3ABE1-5480-40E4-8786-AB28CA3308C5}" destId="{37A8381E-D98F-465D-A943-B904FF5CB0B5}" srcOrd="0" destOrd="0" presId="urn:microsoft.com/office/officeart/2008/layout/VerticalAccentList"/>
    <dgm:cxn modelId="{7DFAF076-E5A9-41FC-907E-5F1458D3052F}" srcId="{E9CA2A24-1DFC-4CD2-8B3E-D648743F2558}" destId="{BEC3ABE1-5480-40E4-8786-AB28CA3308C5}" srcOrd="0" destOrd="0" parTransId="{3BE0906C-0DEE-4804-9D11-7F9EC859E0D8}" sibTransId="{787084A5-7D98-47D5-B0AE-FAEF89389B0E}"/>
    <dgm:cxn modelId="{CD86F5CA-BE7E-4E79-BEFC-4867694BB785}" type="presOf" srcId="{0EEA323A-4305-4AA6-A04D-2C8E9BA6D348}" destId="{ECAECC2F-DAD6-45F0-9434-10147AF583EF}" srcOrd="0" destOrd="0" presId="urn:microsoft.com/office/officeart/2008/layout/VerticalAccentList"/>
    <dgm:cxn modelId="{1819248C-9663-4448-B730-F93C38CE46D4}" type="presOf" srcId="{E9CA2A24-1DFC-4CD2-8B3E-D648743F2558}" destId="{B9E4DE7E-DE2E-45F7-9CEB-5AB23CADFA8E}" srcOrd="0" destOrd="0" presId="urn:microsoft.com/office/officeart/2008/layout/VerticalAccentList"/>
    <dgm:cxn modelId="{488862AA-B343-4952-8B47-DB5B703C776B}" type="presParOf" srcId="{B9E4DE7E-DE2E-45F7-9CEB-5AB23CADFA8E}" destId="{C9263978-F062-4FC1-B95B-47419FA399CF}" srcOrd="0" destOrd="0" presId="urn:microsoft.com/office/officeart/2008/layout/VerticalAccentList"/>
    <dgm:cxn modelId="{A61BE932-4995-4FEB-8FA5-7344601C5CF1}" type="presParOf" srcId="{C9263978-F062-4FC1-B95B-47419FA399CF}" destId="{37A8381E-D98F-465D-A943-B904FF5CB0B5}" srcOrd="0" destOrd="0" presId="urn:microsoft.com/office/officeart/2008/layout/VerticalAccentList"/>
    <dgm:cxn modelId="{D8686C97-B4DE-4E4A-B590-F10324070648}" type="presParOf" srcId="{B9E4DE7E-DE2E-45F7-9CEB-5AB23CADFA8E}" destId="{22E72714-A51B-43E5-90BC-2956ADB4C058}" srcOrd="1" destOrd="0" presId="urn:microsoft.com/office/officeart/2008/layout/VerticalAccentList"/>
    <dgm:cxn modelId="{D3CE2C9C-2845-4887-97A3-3AD4B6048E32}" type="presParOf" srcId="{22E72714-A51B-43E5-90BC-2956ADB4C058}" destId="{D4DC0822-F81A-4876-93F1-A7743F324CCF}" srcOrd="0" destOrd="0" presId="urn:microsoft.com/office/officeart/2008/layout/VerticalAccentList"/>
    <dgm:cxn modelId="{D855657E-9F2E-4E81-AD44-DB0E48BAABE9}" type="presParOf" srcId="{22E72714-A51B-43E5-90BC-2956ADB4C058}" destId="{1DCAB734-D323-442E-A5F2-1BD72FC9E264}" srcOrd="1" destOrd="0" presId="urn:microsoft.com/office/officeart/2008/layout/VerticalAccentList"/>
    <dgm:cxn modelId="{A1A64D22-C40F-4066-83E8-CBF64696D0C3}" type="presParOf" srcId="{22E72714-A51B-43E5-90BC-2956ADB4C058}" destId="{17473CA2-2D8D-452F-AEB2-22B0A4F24A0C}" srcOrd="2" destOrd="0" presId="urn:microsoft.com/office/officeart/2008/layout/VerticalAccentList"/>
    <dgm:cxn modelId="{272AB911-2CAA-4423-90BC-2768EB2F3B7E}" type="presParOf" srcId="{22E72714-A51B-43E5-90BC-2956ADB4C058}" destId="{C397F299-CB1C-46E1-A22D-95E21A3347C0}" srcOrd="3" destOrd="0" presId="urn:microsoft.com/office/officeart/2008/layout/VerticalAccentList"/>
    <dgm:cxn modelId="{AD1A4623-AB7C-4040-91E0-45E649FE1E52}" type="presParOf" srcId="{22E72714-A51B-43E5-90BC-2956ADB4C058}" destId="{5F14CB03-32DE-4362-B960-F8C81C522B04}" srcOrd="4" destOrd="0" presId="urn:microsoft.com/office/officeart/2008/layout/VerticalAccentList"/>
    <dgm:cxn modelId="{3042700B-93F6-4924-BD01-C6B196A0EDF1}" type="presParOf" srcId="{22E72714-A51B-43E5-90BC-2956ADB4C058}" destId="{34F98CF9-7DC3-4830-8671-8DDC4D18197B}" srcOrd="5" destOrd="0" presId="urn:microsoft.com/office/officeart/2008/layout/VerticalAccentList"/>
    <dgm:cxn modelId="{76E9953F-0374-4739-835F-D119C539D1D4}" type="presParOf" srcId="{22E72714-A51B-43E5-90BC-2956ADB4C058}" destId="{E2A2973A-CBE4-40D3-87AE-46DB7E3BAF30}" srcOrd="6" destOrd="0" presId="urn:microsoft.com/office/officeart/2008/layout/VerticalAccentList"/>
    <dgm:cxn modelId="{F2131299-C1D7-4399-B75D-F6094AA52BA9}" type="presParOf" srcId="{22E72714-A51B-43E5-90BC-2956ADB4C058}" destId="{ECAECC2F-DAD6-45F0-9434-10147AF583EF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9CA2A24-1DFC-4CD2-8B3E-D648743F2558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EC3ABE1-5480-40E4-8786-AB28CA3308C5}">
      <dgm:prSet phldrT="[Текст]"/>
      <dgm:spPr/>
      <dgm:t>
        <a:bodyPr/>
        <a:lstStyle/>
        <a:p>
          <a:r>
            <a:rPr lang="ru-RU" dirty="0" smtClean="0"/>
            <a:t>Функции</a:t>
          </a:r>
          <a:endParaRPr lang="ru-RU" dirty="0"/>
        </a:p>
      </dgm:t>
    </dgm:pt>
    <dgm:pt modelId="{3BE0906C-0DEE-4804-9D11-7F9EC859E0D8}" type="parTrans" cxnId="{7DFAF076-E5A9-41FC-907E-5F1458D3052F}">
      <dgm:prSet/>
      <dgm:spPr/>
      <dgm:t>
        <a:bodyPr/>
        <a:lstStyle/>
        <a:p>
          <a:endParaRPr lang="ru-RU"/>
        </a:p>
      </dgm:t>
    </dgm:pt>
    <dgm:pt modelId="{787084A5-7D98-47D5-B0AE-FAEF89389B0E}" type="sibTrans" cxnId="{7DFAF076-E5A9-41FC-907E-5F1458D3052F}">
      <dgm:prSet/>
      <dgm:spPr/>
      <dgm:t>
        <a:bodyPr/>
        <a:lstStyle/>
        <a:p>
          <a:endParaRPr lang="ru-RU"/>
        </a:p>
      </dgm:t>
    </dgm:pt>
    <dgm:pt modelId="{0EEA323A-4305-4AA6-A04D-2C8E9BA6D348}">
      <dgm:prSet phldrT="[Текст]" custT="1"/>
      <dgm:spPr/>
      <dgm:t>
        <a:bodyPr/>
        <a:lstStyle/>
        <a:p>
          <a:endParaRPr lang="ru-RU" sz="2000" dirty="0"/>
        </a:p>
      </dgm:t>
    </dgm:pt>
    <dgm:pt modelId="{1B6F2863-E5AB-434E-9A45-E27AE46D703F}" type="parTrans" cxnId="{927DC5C5-3DAD-4B22-B541-4A9DFCD9CE0C}">
      <dgm:prSet/>
      <dgm:spPr/>
      <dgm:t>
        <a:bodyPr/>
        <a:lstStyle/>
        <a:p>
          <a:endParaRPr lang="ru-RU"/>
        </a:p>
      </dgm:t>
    </dgm:pt>
    <dgm:pt modelId="{4022BB9D-0AD6-4CCE-8E15-C68BCA5B6E0A}" type="sibTrans" cxnId="{927DC5C5-3DAD-4B22-B541-4A9DFCD9CE0C}">
      <dgm:prSet/>
      <dgm:spPr/>
      <dgm:t>
        <a:bodyPr/>
        <a:lstStyle/>
        <a:p>
          <a:endParaRPr lang="ru-RU"/>
        </a:p>
      </dgm:t>
    </dgm:pt>
    <dgm:pt modelId="{3A761CF8-514E-4251-B4D2-6C5331848CA3}">
      <dgm:prSet custT="1"/>
      <dgm:spPr/>
      <dgm:t>
        <a:bodyPr/>
        <a:lstStyle/>
        <a:p>
          <a:r>
            <a:rPr lang="ru-RU" sz="2000" dirty="0"/>
            <a:t>Железы вырабатывают слизь</a:t>
          </a:r>
        </a:p>
      </dgm:t>
    </dgm:pt>
    <dgm:pt modelId="{C1B693A3-95EE-4A2C-9DDE-511C410A7A06}" type="parTrans" cxnId="{5037DE99-1FDB-4D1B-A7D1-B9995B674886}">
      <dgm:prSet/>
      <dgm:spPr/>
      <dgm:t>
        <a:bodyPr/>
        <a:lstStyle/>
        <a:p>
          <a:endParaRPr lang="ru-RU"/>
        </a:p>
      </dgm:t>
    </dgm:pt>
    <dgm:pt modelId="{8AD59B7B-372E-4A5B-A690-64961788475D}" type="sibTrans" cxnId="{5037DE99-1FDB-4D1B-A7D1-B9995B674886}">
      <dgm:prSet/>
      <dgm:spPr/>
      <dgm:t>
        <a:bodyPr/>
        <a:lstStyle/>
        <a:p>
          <a:endParaRPr lang="ru-RU"/>
        </a:p>
      </dgm:t>
    </dgm:pt>
    <dgm:pt modelId="{E25F1C55-3150-4EB5-B69A-889BAA176E9E}">
      <dgm:prSet custT="1"/>
      <dgm:spPr/>
      <dgm:t>
        <a:bodyPr/>
        <a:lstStyle/>
        <a:p>
          <a:r>
            <a:rPr lang="ru-RU" sz="2000" dirty="0"/>
            <a:t>Происходит всасывание большей части </a:t>
          </a:r>
          <a:r>
            <a:rPr lang="ru-RU" sz="2000" dirty="0" smtClean="0"/>
            <a:t>воды и формирование каловых масс под действием микрофлоры</a:t>
          </a:r>
          <a:endParaRPr lang="ru-RU" sz="2000" dirty="0"/>
        </a:p>
      </dgm:t>
    </dgm:pt>
    <dgm:pt modelId="{6BB96D90-C800-4F67-8202-7C0FF4999C77}" type="parTrans" cxnId="{0848EFEB-1A14-4E7F-9618-71DD02E7D4B2}">
      <dgm:prSet/>
      <dgm:spPr/>
      <dgm:t>
        <a:bodyPr/>
        <a:lstStyle/>
        <a:p>
          <a:endParaRPr lang="ru-RU"/>
        </a:p>
      </dgm:t>
    </dgm:pt>
    <dgm:pt modelId="{E05743BA-013E-42B6-8505-9E7EED77470C}" type="sibTrans" cxnId="{0848EFEB-1A14-4E7F-9618-71DD02E7D4B2}">
      <dgm:prSet/>
      <dgm:spPr/>
      <dgm:t>
        <a:bodyPr/>
        <a:lstStyle/>
        <a:p>
          <a:endParaRPr lang="ru-RU"/>
        </a:p>
      </dgm:t>
    </dgm:pt>
    <dgm:pt modelId="{A787ED93-1619-40DA-8661-0AC6C9D8A93D}">
      <dgm:prSet custT="1"/>
      <dgm:spPr/>
      <dgm:t>
        <a:bodyPr/>
        <a:lstStyle/>
        <a:p>
          <a:endParaRPr lang="ru-RU" sz="2000" dirty="0"/>
        </a:p>
      </dgm:t>
    </dgm:pt>
    <dgm:pt modelId="{CA7853EB-85FA-4A2A-864F-9E731373EF37}" type="parTrans" cxnId="{98F3B630-2897-4401-991E-59C7D2FEA727}">
      <dgm:prSet/>
      <dgm:spPr/>
      <dgm:t>
        <a:bodyPr/>
        <a:lstStyle/>
        <a:p>
          <a:endParaRPr lang="ru-RU"/>
        </a:p>
      </dgm:t>
    </dgm:pt>
    <dgm:pt modelId="{5A6123CC-4196-4DED-A296-651836D70AAC}" type="sibTrans" cxnId="{98F3B630-2897-4401-991E-59C7D2FEA727}">
      <dgm:prSet/>
      <dgm:spPr/>
      <dgm:t>
        <a:bodyPr/>
        <a:lstStyle/>
        <a:p>
          <a:endParaRPr lang="ru-RU"/>
        </a:p>
      </dgm:t>
    </dgm:pt>
    <dgm:pt modelId="{B9E4DE7E-DE2E-45F7-9CEB-5AB23CADFA8E}" type="pres">
      <dgm:prSet presAssocID="{E9CA2A24-1DFC-4CD2-8B3E-D648743F255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9263978-F062-4FC1-B95B-47419FA399CF}" type="pres">
      <dgm:prSet presAssocID="{BEC3ABE1-5480-40E4-8786-AB28CA3308C5}" presName="parenttextcomposite" presStyleCnt="0"/>
      <dgm:spPr/>
    </dgm:pt>
    <dgm:pt modelId="{37A8381E-D98F-465D-A943-B904FF5CB0B5}" type="pres">
      <dgm:prSet presAssocID="{BEC3ABE1-5480-40E4-8786-AB28CA3308C5}" presName="parenttext" presStyleLbl="revTx" presStyleIdx="0" presStyleCnt="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72714-A51B-43E5-90BC-2956ADB4C058}" type="pres">
      <dgm:prSet presAssocID="{BEC3ABE1-5480-40E4-8786-AB28CA3308C5}" presName="composite" presStyleCnt="0"/>
      <dgm:spPr/>
    </dgm:pt>
    <dgm:pt modelId="{D4DC0822-F81A-4876-93F1-A7743F324CCF}" type="pres">
      <dgm:prSet presAssocID="{BEC3ABE1-5480-40E4-8786-AB28CA3308C5}" presName="chevron1" presStyleLbl="alignNode1" presStyleIdx="0" presStyleCnt="7"/>
      <dgm:spPr/>
    </dgm:pt>
    <dgm:pt modelId="{1DCAB734-D323-442E-A5F2-1BD72FC9E264}" type="pres">
      <dgm:prSet presAssocID="{BEC3ABE1-5480-40E4-8786-AB28CA3308C5}" presName="chevron2" presStyleLbl="alignNode1" presStyleIdx="1" presStyleCnt="7"/>
      <dgm:spPr/>
    </dgm:pt>
    <dgm:pt modelId="{17473CA2-2D8D-452F-AEB2-22B0A4F24A0C}" type="pres">
      <dgm:prSet presAssocID="{BEC3ABE1-5480-40E4-8786-AB28CA3308C5}" presName="chevron3" presStyleLbl="alignNode1" presStyleIdx="2" presStyleCnt="7"/>
      <dgm:spPr/>
    </dgm:pt>
    <dgm:pt modelId="{C397F299-CB1C-46E1-A22D-95E21A3347C0}" type="pres">
      <dgm:prSet presAssocID="{BEC3ABE1-5480-40E4-8786-AB28CA3308C5}" presName="chevron4" presStyleLbl="alignNode1" presStyleIdx="3" presStyleCnt="7"/>
      <dgm:spPr/>
    </dgm:pt>
    <dgm:pt modelId="{5F14CB03-32DE-4362-B960-F8C81C522B04}" type="pres">
      <dgm:prSet presAssocID="{BEC3ABE1-5480-40E4-8786-AB28CA3308C5}" presName="chevron5" presStyleLbl="alignNode1" presStyleIdx="4" presStyleCnt="7"/>
      <dgm:spPr/>
    </dgm:pt>
    <dgm:pt modelId="{34F98CF9-7DC3-4830-8671-8DDC4D18197B}" type="pres">
      <dgm:prSet presAssocID="{BEC3ABE1-5480-40E4-8786-AB28CA3308C5}" presName="chevron6" presStyleLbl="alignNode1" presStyleIdx="5" presStyleCnt="7"/>
      <dgm:spPr/>
    </dgm:pt>
    <dgm:pt modelId="{E2A2973A-CBE4-40D3-87AE-46DB7E3BAF30}" type="pres">
      <dgm:prSet presAssocID="{BEC3ABE1-5480-40E4-8786-AB28CA3308C5}" presName="chevron7" presStyleLbl="alignNode1" presStyleIdx="6" presStyleCnt="7"/>
      <dgm:spPr/>
    </dgm:pt>
    <dgm:pt modelId="{ECAECC2F-DAD6-45F0-9434-10147AF583EF}" type="pres">
      <dgm:prSet presAssocID="{BEC3ABE1-5480-40E4-8786-AB28CA3308C5}" presName="childtext" presStyleLbl="solidFgAcc1" presStyleIdx="0" presStyleCnt="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2E4140-7E3A-4C2F-B148-3F1AE7ACB71F}" type="presOf" srcId="{A787ED93-1619-40DA-8661-0AC6C9D8A93D}" destId="{ECAECC2F-DAD6-45F0-9434-10147AF583EF}" srcOrd="0" destOrd="3" presId="urn:microsoft.com/office/officeart/2008/layout/VerticalAccentList"/>
    <dgm:cxn modelId="{927DC5C5-3DAD-4B22-B541-4A9DFCD9CE0C}" srcId="{BEC3ABE1-5480-40E4-8786-AB28CA3308C5}" destId="{0EEA323A-4305-4AA6-A04D-2C8E9BA6D348}" srcOrd="0" destOrd="0" parTransId="{1B6F2863-E5AB-434E-9A45-E27AE46D703F}" sibTransId="{4022BB9D-0AD6-4CCE-8E15-C68BCA5B6E0A}"/>
    <dgm:cxn modelId="{7DFAF076-E5A9-41FC-907E-5F1458D3052F}" srcId="{E9CA2A24-1DFC-4CD2-8B3E-D648743F2558}" destId="{BEC3ABE1-5480-40E4-8786-AB28CA3308C5}" srcOrd="0" destOrd="0" parTransId="{3BE0906C-0DEE-4804-9D11-7F9EC859E0D8}" sibTransId="{787084A5-7D98-47D5-B0AE-FAEF89389B0E}"/>
    <dgm:cxn modelId="{014A2119-7BA2-4833-A2E4-038DC66CD1BB}" type="presOf" srcId="{3A761CF8-514E-4251-B4D2-6C5331848CA3}" destId="{ECAECC2F-DAD6-45F0-9434-10147AF583EF}" srcOrd="0" destOrd="1" presId="urn:microsoft.com/office/officeart/2008/layout/VerticalAccentList"/>
    <dgm:cxn modelId="{EBB377B7-B2CB-496B-B8BD-7C10CD6284AF}" type="presOf" srcId="{BEC3ABE1-5480-40E4-8786-AB28CA3308C5}" destId="{37A8381E-D98F-465D-A943-B904FF5CB0B5}" srcOrd="0" destOrd="0" presId="urn:microsoft.com/office/officeart/2008/layout/VerticalAccentList"/>
    <dgm:cxn modelId="{98F3B630-2897-4401-991E-59C7D2FEA727}" srcId="{BEC3ABE1-5480-40E4-8786-AB28CA3308C5}" destId="{A787ED93-1619-40DA-8661-0AC6C9D8A93D}" srcOrd="3" destOrd="0" parTransId="{CA7853EB-85FA-4A2A-864F-9E731373EF37}" sibTransId="{5A6123CC-4196-4DED-A296-651836D70AAC}"/>
    <dgm:cxn modelId="{3F0A40CB-91B7-4FCB-8D86-06BF89C4CC3F}" type="presOf" srcId="{E25F1C55-3150-4EB5-B69A-889BAA176E9E}" destId="{ECAECC2F-DAD6-45F0-9434-10147AF583EF}" srcOrd="0" destOrd="2" presId="urn:microsoft.com/office/officeart/2008/layout/VerticalAccentList"/>
    <dgm:cxn modelId="{0848EFEB-1A14-4E7F-9618-71DD02E7D4B2}" srcId="{BEC3ABE1-5480-40E4-8786-AB28CA3308C5}" destId="{E25F1C55-3150-4EB5-B69A-889BAA176E9E}" srcOrd="2" destOrd="0" parTransId="{6BB96D90-C800-4F67-8202-7C0FF4999C77}" sibTransId="{E05743BA-013E-42B6-8505-9E7EED77470C}"/>
    <dgm:cxn modelId="{5037DE99-1FDB-4D1B-A7D1-B9995B674886}" srcId="{BEC3ABE1-5480-40E4-8786-AB28CA3308C5}" destId="{3A761CF8-514E-4251-B4D2-6C5331848CA3}" srcOrd="1" destOrd="0" parTransId="{C1B693A3-95EE-4A2C-9DDE-511C410A7A06}" sibTransId="{8AD59B7B-372E-4A5B-A690-64961788475D}"/>
    <dgm:cxn modelId="{F087EEDB-8E7A-4957-93E9-9D83D04E6249}" type="presOf" srcId="{E9CA2A24-1DFC-4CD2-8B3E-D648743F2558}" destId="{B9E4DE7E-DE2E-45F7-9CEB-5AB23CADFA8E}" srcOrd="0" destOrd="0" presId="urn:microsoft.com/office/officeart/2008/layout/VerticalAccentList"/>
    <dgm:cxn modelId="{BC678113-CFA7-4CD7-BB73-3422AA5CD527}" type="presOf" srcId="{0EEA323A-4305-4AA6-A04D-2C8E9BA6D348}" destId="{ECAECC2F-DAD6-45F0-9434-10147AF583EF}" srcOrd="0" destOrd="0" presId="urn:microsoft.com/office/officeart/2008/layout/VerticalAccentList"/>
    <dgm:cxn modelId="{E34F9009-FB0F-40D9-9B74-8898A92554AB}" type="presParOf" srcId="{B9E4DE7E-DE2E-45F7-9CEB-5AB23CADFA8E}" destId="{C9263978-F062-4FC1-B95B-47419FA399CF}" srcOrd="0" destOrd="0" presId="urn:microsoft.com/office/officeart/2008/layout/VerticalAccentList"/>
    <dgm:cxn modelId="{E29CF295-5BDC-4166-9A3A-F53417B01643}" type="presParOf" srcId="{C9263978-F062-4FC1-B95B-47419FA399CF}" destId="{37A8381E-D98F-465D-A943-B904FF5CB0B5}" srcOrd="0" destOrd="0" presId="urn:microsoft.com/office/officeart/2008/layout/VerticalAccentList"/>
    <dgm:cxn modelId="{5D203DCF-8A65-4910-AC1C-C405B51AD75D}" type="presParOf" srcId="{B9E4DE7E-DE2E-45F7-9CEB-5AB23CADFA8E}" destId="{22E72714-A51B-43E5-90BC-2956ADB4C058}" srcOrd="1" destOrd="0" presId="urn:microsoft.com/office/officeart/2008/layout/VerticalAccentList"/>
    <dgm:cxn modelId="{C6A7EADA-C521-4CEF-93C5-9DC13A0C6EF5}" type="presParOf" srcId="{22E72714-A51B-43E5-90BC-2956ADB4C058}" destId="{D4DC0822-F81A-4876-93F1-A7743F324CCF}" srcOrd="0" destOrd="0" presId="urn:microsoft.com/office/officeart/2008/layout/VerticalAccentList"/>
    <dgm:cxn modelId="{C628BB8A-81DE-493C-81DA-2A7A3AEC5AFC}" type="presParOf" srcId="{22E72714-A51B-43E5-90BC-2956ADB4C058}" destId="{1DCAB734-D323-442E-A5F2-1BD72FC9E264}" srcOrd="1" destOrd="0" presId="urn:microsoft.com/office/officeart/2008/layout/VerticalAccentList"/>
    <dgm:cxn modelId="{7958C25F-51CD-4ED1-9D2B-4D475F7144CC}" type="presParOf" srcId="{22E72714-A51B-43E5-90BC-2956ADB4C058}" destId="{17473CA2-2D8D-452F-AEB2-22B0A4F24A0C}" srcOrd="2" destOrd="0" presId="urn:microsoft.com/office/officeart/2008/layout/VerticalAccentList"/>
    <dgm:cxn modelId="{CBE717DC-D434-42D9-8E47-02DC7C4E2B3B}" type="presParOf" srcId="{22E72714-A51B-43E5-90BC-2956ADB4C058}" destId="{C397F299-CB1C-46E1-A22D-95E21A3347C0}" srcOrd="3" destOrd="0" presId="urn:microsoft.com/office/officeart/2008/layout/VerticalAccentList"/>
    <dgm:cxn modelId="{C3005B70-2078-44F8-ADE1-6D103C830896}" type="presParOf" srcId="{22E72714-A51B-43E5-90BC-2956ADB4C058}" destId="{5F14CB03-32DE-4362-B960-F8C81C522B04}" srcOrd="4" destOrd="0" presId="urn:microsoft.com/office/officeart/2008/layout/VerticalAccentList"/>
    <dgm:cxn modelId="{669F2DE1-6932-49C4-80B2-720B80E815CA}" type="presParOf" srcId="{22E72714-A51B-43E5-90BC-2956ADB4C058}" destId="{34F98CF9-7DC3-4830-8671-8DDC4D18197B}" srcOrd="5" destOrd="0" presId="urn:microsoft.com/office/officeart/2008/layout/VerticalAccentList"/>
    <dgm:cxn modelId="{43F26C1C-59DD-4242-B037-F44C461F26EB}" type="presParOf" srcId="{22E72714-A51B-43E5-90BC-2956ADB4C058}" destId="{E2A2973A-CBE4-40D3-87AE-46DB7E3BAF30}" srcOrd="6" destOrd="0" presId="urn:microsoft.com/office/officeart/2008/layout/VerticalAccentList"/>
    <dgm:cxn modelId="{6E2C3055-7214-4402-A0BC-ED02F805F244}" type="presParOf" srcId="{22E72714-A51B-43E5-90BC-2956ADB4C058}" destId="{ECAECC2F-DAD6-45F0-9434-10147AF583EF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CA2A24-1DFC-4CD2-8B3E-D648743F2558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EC3ABE1-5480-40E4-8786-AB28CA3308C5}">
      <dgm:prSet phldrT="[Текст]"/>
      <dgm:spPr/>
      <dgm:t>
        <a:bodyPr/>
        <a:lstStyle/>
        <a:p>
          <a:r>
            <a:rPr lang="ru-RU" dirty="0" smtClean="0"/>
            <a:t>Функции</a:t>
          </a:r>
          <a:endParaRPr lang="ru-RU" dirty="0"/>
        </a:p>
      </dgm:t>
    </dgm:pt>
    <dgm:pt modelId="{3BE0906C-0DEE-4804-9D11-7F9EC859E0D8}" type="parTrans" cxnId="{7DFAF076-E5A9-41FC-907E-5F1458D3052F}">
      <dgm:prSet/>
      <dgm:spPr/>
      <dgm:t>
        <a:bodyPr/>
        <a:lstStyle/>
        <a:p>
          <a:endParaRPr lang="ru-RU"/>
        </a:p>
      </dgm:t>
    </dgm:pt>
    <dgm:pt modelId="{787084A5-7D98-47D5-B0AE-FAEF89389B0E}" type="sibTrans" cxnId="{7DFAF076-E5A9-41FC-907E-5F1458D3052F}">
      <dgm:prSet/>
      <dgm:spPr/>
      <dgm:t>
        <a:bodyPr/>
        <a:lstStyle/>
        <a:p>
          <a:endParaRPr lang="ru-RU"/>
        </a:p>
      </dgm:t>
    </dgm:pt>
    <dgm:pt modelId="{0EEA323A-4305-4AA6-A04D-2C8E9BA6D348}">
      <dgm:prSet phldrT="[Текст]"/>
      <dgm:spPr/>
      <dgm:t>
        <a:bodyPr/>
        <a:lstStyle/>
        <a:p>
          <a:r>
            <a:rPr lang="ru-RU" dirty="0" smtClean="0"/>
            <a:t>орган вкуса и речи, формирует пищевой комок.</a:t>
          </a:r>
          <a:endParaRPr lang="ru-RU" dirty="0"/>
        </a:p>
      </dgm:t>
    </dgm:pt>
    <dgm:pt modelId="{1B6F2863-E5AB-434E-9A45-E27AE46D703F}" type="parTrans" cxnId="{927DC5C5-3DAD-4B22-B541-4A9DFCD9CE0C}">
      <dgm:prSet/>
      <dgm:spPr/>
      <dgm:t>
        <a:bodyPr/>
        <a:lstStyle/>
        <a:p>
          <a:endParaRPr lang="ru-RU"/>
        </a:p>
      </dgm:t>
    </dgm:pt>
    <dgm:pt modelId="{4022BB9D-0AD6-4CCE-8E15-C68BCA5B6E0A}" type="sibTrans" cxnId="{927DC5C5-3DAD-4B22-B541-4A9DFCD9CE0C}">
      <dgm:prSet/>
      <dgm:spPr/>
      <dgm:t>
        <a:bodyPr/>
        <a:lstStyle/>
        <a:p>
          <a:endParaRPr lang="ru-RU"/>
        </a:p>
      </dgm:t>
    </dgm:pt>
    <dgm:pt modelId="{9AB7DC4C-079F-4C31-BB62-AA346BAA99F6}">
      <dgm:prSet/>
      <dgm:spPr/>
      <dgm:t>
        <a:bodyPr/>
        <a:lstStyle/>
        <a:p>
          <a:r>
            <a:rPr lang="ru-RU" dirty="0" smtClean="0"/>
            <a:t>Корень участвует в глотательном движении, которое  осуществляется рефлекторно </a:t>
          </a:r>
          <a:endParaRPr lang="ru-RU" dirty="0"/>
        </a:p>
      </dgm:t>
    </dgm:pt>
    <dgm:pt modelId="{E79EF7C7-E256-4772-9CE5-8B4C2741FC4C}" type="parTrans" cxnId="{3A7AB5EF-EAE5-4A49-8662-7A3340FDB1D9}">
      <dgm:prSet/>
      <dgm:spPr/>
      <dgm:t>
        <a:bodyPr/>
        <a:lstStyle/>
        <a:p>
          <a:endParaRPr lang="ru-RU"/>
        </a:p>
      </dgm:t>
    </dgm:pt>
    <dgm:pt modelId="{DC3F4826-FEDB-4AE5-B4BC-6C58693B4613}" type="sibTrans" cxnId="{3A7AB5EF-EAE5-4A49-8662-7A3340FDB1D9}">
      <dgm:prSet/>
      <dgm:spPr/>
      <dgm:t>
        <a:bodyPr/>
        <a:lstStyle/>
        <a:p>
          <a:endParaRPr lang="ru-RU"/>
        </a:p>
      </dgm:t>
    </dgm:pt>
    <dgm:pt modelId="{B9E4DE7E-DE2E-45F7-9CEB-5AB23CADFA8E}" type="pres">
      <dgm:prSet presAssocID="{E9CA2A24-1DFC-4CD2-8B3E-D648743F255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9263978-F062-4FC1-B95B-47419FA399CF}" type="pres">
      <dgm:prSet presAssocID="{BEC3ABE1-5480-40E4-8786-AB28CA3308C5}" presName="parenttextcomposite" presStyleCnt="0"/>
      <dgm:spPr/>
    </dgm:pt>
    <dgm:pt modelId="{37A8381E-D98F-465D-A943-B904FF5CB0B5}" type="pres">
      <dgm:prSet presAssocID="{BEC3ABE1-5480-40E4-8786-AB28CA3308C5}" presName="parenttext" presStyleLbl="revTx" presStyleIdx="0" presStyleCnt="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72714-A51B-43E5-90BC-2956ADB4C058}" type="pres">
      <dgm:prSet presAssocID="{BEC3ABE1-5480-40E4-8786-AB28CA3308C5}" presName="composite" presStyleCnt="0"/>
      <dgm:spPr/>
    </dgm:pt>
    <dgm:pt modelId="{D4DC0822-F81A-4876-93F1-A7743F324CCF}" type="pres">
      <dgm:prSet presAssocID="{BEC3ABE1-5480-40E4-8786-AB28CA3308C5}" presName="chevron1" presStyleLbl="alignNode1" presStyleIdx="0" presStyleCnt="7"/>
      <dgm:spPr/>
    </dgm:pt>
    <dgm:pt modelId="{1DCAB734-D323-442E-A5F2-1BD72FC9E264}" type="pres">
      <dgm:prSet presAssocID="{BEC3ABE1-5480-40E4-8786-AB28CA3308C5}" presName="chevron2" presStyleLbl="alignNode1" presStyleIdx="1" presStyleCnt="7"/>
      <dgm:spPr/>
    </dgm:pt>
    <dgm:pt modelId="{17473CA2-2D8D-452F-AEB2-22B0A4F24A0C}" type="pres">
      <dgm:prSet presAssocID="{BEC3ABE1-5480-40E4-8786-AB28CA3308C5}" presName="chevron3" presStyleLbl="alignNode1" presStyleIdx="2" presStyleCnt="7"/>
      <dgm:spPr/>
    </dgm:pt>
    <dgm:pt modelId="{C397F299-CB1C-46E1-A22D-95E21A3347C0}" type="pres">
      <dgm:prSet presAssocID="{BEC3ABE1-5480-40E4-8786-AB28CA3308C5}" presName="chevron4" presStyleLbl="alignNode1" presStyleIdx="3" presStyleCnt="7"/>
      <dgm:spPr/>
    </dgm:pt>
    <dgm:pt modelId="{5F14CB03-32DE-4362-B960-F8C81C522B04}" type="pres">
      <dgm:prSet presAssocID="{BEC3ABE1-5480-40E4-8786-AB28CA3308C5}" presName="chevron5" presStyleLbl="alignNode1" presStyleIdx="4" presStyleCnt="7"/>
      <dgm:spPr/>
    </dgm:pt>
    <dgm:pt modelId="{34F98CF9-7DC3-4830-8671-8DDC4D18197B}" type="pres">
      <dgm:prSet presAssocID="{BEC3ABE1-5480-40E4-8786-AB28CA3308C5}" presName="chevron6" presStyleLbl="alignNode1" presStyleIdx="5" presStyleCnt="7"/>
      <dgm:spPr/>
    </dgm:pt>
    <dgm:pt modelId="{E2A2973A-CBE4-40D3-87AE-46DB7E3BAF30}" type="pres">
      <dgm:prSet presAssocID="{BEC3ABE1-5480-40E4-8786-AB28CA3308C5}" presName="chevron7" presStyleLbl="alignNode1" presStyleIdx="6" presStyleCnt="7"/>
      <dgm:spPr/>
    </dgm:pt>
    <dgm:pt modelId="{ECAECC2F-DAD6-45F0-9434-10147AF583EF}" type="pres">
      <dgm:prSet presAssocID="{BEC3ABE1-5480-40E4-8786-AB28CA3308C5}" presName="childtext" presStyleLbl="solidFgAcc1" presStyleIdx="0" presStyleCnt="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5F483F-7022-4182-88B7-8A6E9DF095AD}" type="presOf" srcId="{0EEA323A-4305-4AA6-A04D-2C8E9BA6D348}" destId="{ECAECC2F-DAD6-45F0-9434-10147AF583EF}" srcOrd="0" destOrd="0" presId="urn:microsoft.com/office/officeart/2008/layout/VerticalAccentList"/>
    <dgm:cxn modelId="{C59A0B27-CEA4-47B6-9487-9795E62D8B08}" type="presOf" srcId="{BEC3ABE1-5480-40E4-8786-AB28CA3308C5}" destId="{37A8381E-D98F-465D-A943-B904FF5CB0B5}" srcOrd="0" destOrd="0" presId="urn:microsoft.com/office/officeart/2008/layout/VerticalAccentList"/>
    <dgm:cxn modelId="{6A244D64-A6A6-4E92-B823-07ED68B06691}" type="presOf" srcId="{E9CA2A24-1DFC-4CD2-8B3E-D648743F2558}" destId="{B9E4DE7E-DE2E-45F7-9CEB-5AB23CADFA8E}" srcOrd="0" destOrd="0" presId="urn:microsoft.com/office/officeart/2008/layout/VerticalAccentList"/>
    <dgm:cxn modelId="{3275D7FF-4CC8-463D-94D7-670088AA564B}" type="presOf" srcId="{9AB7DC4C-079F-4C31-BB62-AA346BAA99F6}" destId="{ECAECC2F-DAD6-45F0-9434-10147AF583EF}" srcOrd="0" destOrd="1" presId="urn:microsoft.com/office/officeart/2008/layout/VerticalAccentList"/>
    <dgm:cxn modelId="{7DFAF076-E5A9-41FC-907E-5F1458D3052F}" srcId="{E9CA2A24-1DFC-4CD2-8B3E-D648743F2558}" destId="{BEC3ABE1-5480-40E4-8786-AB28CA3308C5}" srcOrd="0" destOrd="0" parTransId="{3BE0906C-0DEE-4804-9D11-7F9EC859E0D8}" sibTransId="{787084A5-7D98-47D5-B0AE-FAEF89389B0E}"/>
    <dgm:cxn modelId="{3A7AB5EF-EAE5-4A49-8662-7A3340FDB1D9}" srcId="{BEC3ABE1-5480-40E4-8786-AB28CA3308C5}" destId="{9AB7DC4C-079F-4C31-BB62-AA346BAA99F6}" srcOrd="1" destOrd="0" parTransId="{E79EF7C7-E256-4772-9CE5-8B4C2741FC4C}" sibTransId="{DC3F4826-FEDB-4AE5-B4BC-6C58693B4613}"/>
    <dgm:cxn modelId="{927DC5C5-3DAD-4B22-B541-4A9DFCD9CE0C}" srcId="{BEC3ABE1-5480-40E4-8786-AB28CA3308C5}" destId="{0EEA323A-4305-4AA6-A04D-2C8E9BA6D348}" srcOrd="0" destOrd="0" parTransId="{1B6F2863-E5AB-434E-9A45-E27AE46D703F}" sibTransId="{4022BB9D-0AD6-4CCE-8E15-C68BCA5B6E0A}"/>
    <dgm:cxn modelId="{AF0DBB41-B48C-42AB-96B0-1A399AC890A6}" type="presParOf" srcId="{B9E4DE7E-DE2E-45F7-9CEB-5AB23CADFA8E}" destId="{C9263978-F062-4FC1-B95B-47419FA399CF}" srcOrd="0" destOrd="0" presId="urn:microsoft.com/office/officeart/2008/layout/VerticalAccentList"/>
    <dgm:cxn modelId="{BA3BB5A4-7F68-4A4A-B97D-B979713EC051}" type="presParOf" srcId="{C9263978-F062-4FC1-B95B-47419FA399CF}" destId="{37A8381E-D98F-465D-A943-B904FF5CB0B5}" srcOrd="0" destOrd="0" presId="urn:microsoft.com/office/officeart/2008/layout/VerticalAccentList"/>
    <dgm:cxn modelId="{7AED8057-673F-4946-97BB-A6D872F1C0E2}" type="presParOf" srcId="{B9E4DE7E-DE2E-45F7-9CEB-5AB23CADFA8E}" destId="{22E72714-A51B-43E5-90BC-2956ADB4C058}" srcOrd="1" destOrd="0" presId="urn:microsoft.com/office/officeart/2008/layout/VerticalAccentList"/>
    <dgm:cxn modelId="{7ACA68A1-AC64-4E30-B740-EC5F704A51D7}" type="presParOf" srcId="{22E72714-A51B-43E5-90BC-2956ADB4C058}" destId="{D4DC0822-F81A-4876-93F1-A7743F324CCF}" srcOrd="0" destOrd="0" presId="urn:microsoft.com/office/officeart/2008/layout/VerticalAccentList"/>
    <dgm:cxn modelId="{6D7E461C-465B-4E1E-8085-1BEF9865AF37}" type="presParOf" srcId="{22E72714-A51B-43E5-90BC-2956ADB4C058}" destId="{1DCAB734-D323-442E-A5F2-1BD72FC9E264}" srcOrd="1" destOrd="0" presId="urn:microsoft.com/office/officeart/2008/layout/VerticalAccentList"/>
    <dgm:cxn modelId="{8170FBAB-6521-439E-8101-1468FC602047}" type="presParOf" srcId="{22E72714-A51B-43E5-90BC-2956ADB4C058}" destId="{17473CA2-2D8D-452F-AEB2-22B0A4F24A0C}" srcOrd="2" destOrd="0" presId="urn:microsoft.com/office/officeart/2008/layout/VerticalAccentList"/>
    <dgm:cxn modelId="{4FAA5698-CD66-4449-B976-540DB6089E6C}" type="presParOf" srcId="{22E72714-A51B-43E5-90BC-2956ADB4C058}" destId="{C397F299-CB1C-46E1-A22D-95E21A3347C0}" srcOrd="3" destOrd="0" presId="urn:microsoft.com/office/officeart/2008/layout/VerticalAccentList"/>
    <dgm:cxn modelId="{CBF38537-C087-4A57-BA03-37ED0F6DC930}" type="presParOf" srcId="{22E72714-A51B-43E5-90BC-2956ADB4C058}" destId="{5F14CB03-32DE-4362-B960-F8C81C522B04}" srcOrd="4" destOrd="0" presId="urn:microsoft.com/office/officeart/2008/layout/VerticalAccentList"/>
    <dgm:cxn modelId="{E4126768-CEBE-4E9B-98D2-79B83086562C}" type="presParOf" srcId="{22E72714-A51B-43E5-90BC-2956ADB4C058}" destId="{34F98CF9-7DC3-4830-8671-8DDC4D18197B}" srcOrd="5" destOrd="0" presId="urn:microsoft.com/office/officeart/2008/layout/VerticalAccentList"/>
    <dgm:cxn modelId="{C5EF069A-FBE2-4E61-8492-90B05224EC74}" type="presParOf" srcId="{22E72714-A51B-43E5-90BC-2956ADB4C058}" destId="{E2A2973A-CBE4-40D3-87AE-46DB7E3BAF30}" srcOrd="6" destOrd="0" presId="urn:microsoft.com/office/officeart/2008/layout/VerticalAccentList"/>
    <dgm:cxn modelId="{5D3A61D0-3BBC-4FC6-A916-0F2012CC265C}" type="presParOf" srcId="{22E72714-A51B-43E5-90BC-2956ADB4C058}" destId="{ECAECC2F-DAD6-45F0-9434-10147AF583EF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CA2A24-1DFC-4CD2-8B3E-D648743F2558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EC3ABE1-5480-40E4-8786-AB28CA3308C5}">
      <dgm:prSet phldrT="[Текст]"/>
      <dgm:spPr/>
      <dgm:t>
        <a:bodyPr/>
        <a:lstStyle/>
        <a:p>
          <a:r>
            <a:rPr lang="ru-RU" dirty="0" smtClean="0"/>
            <a:t>Функции</a:t>
          </a:r>
          <a:endParaRPr lang="ru-RU" dirty="0"/>
        </a:p>
      </dgm:t>
    </dgm:pt>
    <dgm:pt modelId="{3BE0906C-0DEE-4804-9D11-7F9EC859E0D8}" type="parTrans" cxnId="{7DFAF076-E5A9-41FC-907E-5F1458D3052F}">
      <dgm:prSet/>
      <dgm:spPr/>
      <dgm:t>
        <a:bodyPr/>
        <a:lstStyle/>
        <a:p>
          <a:endParaRPr lang="ru-RU"/>
        </a:p>
      </dgm:t>
    </dgm:pt>
    <dgm:pt modelId="{787084A5-7D98-47D5-B0AE-FAEF89389B0E}" type="sibTrans" cxnId="{7DFAF076-E5A9-41FC-907E-5F1458D3052F}">
      <dgm:prSet/>
      <dgm:spPr/>
      <dgm:t>
        <a:bodyPr/>
        <a:lstStyle/>
        <a:p>
          <a:endParaRPr lang="ru-RU"/>
        </a:p>
      </dgm:t>
    </dgm:pt>
    <dgm:pt modelId="{0EEA323A-4305-4AA6-A04D-2C8E9BA6D348}">
      <dgm:prSet phldrT="[Текст]"/>
      <dgm:spPr/>
      <dgm:t>
        <a:bodyPr/>
        <a:lstStyle/>
        <a:p>
          <a:r>
            <a:rPr lang="ru-RU" dirty="0" smtClean="0"/>
            <a:t>слюна обеззараживает, смачивает пищу, расщепляет углеводы</a:t>
          </a:r>
          <a:endParaRPr lang="ru-RU" dirty="0"/>
        </a:p>
      </dgm:t>
    </dgm:pt>
    <dgm:pt modelId="{1B6F2863-E5AB-434E-9A45-E27AE46D703F}" type="parTrans" cxnId="{927DC5C5-3DAD-4B22-B541-4A9DFCD9CE0C}">
      <dgm:prSet/>
      <dgm:spPr/>
      <dgm:t>
        <a:bodyPr/>
        <a:lstStyle/>
        <a:p>
          <a:endParaRPr lang="ru-RU"/>
        </a:p>
      </dgm:t>
    </dgm:pt>
    <dgm:pt modelId="{4022BB9D-0AD6-4CCE-8E15-C68BCA5B6E0A}" type="sibTrans" cxnId="{927DC5C5-3DAD-4B22-B541-4A9DFCD9CE0C}">
      <dgm:prSet/>
      <dgm:spPr/>
      <dgm:t>
        <a:bodyPr/>
        <a:lstStyle/>
        <a:p>
          <a:endParaRPr lang="ru-RU"/>
        </a:p>
      </dgm:t>
    </dgm:pt>
    <dgm:pt modelId="{B9E4DE7E-DE2E-45F7-9CEB-5AB23CADFA8E}" type="pres">
      <dgm:prSet presAssocID="{E9CA2A24-1DFC-4CD2-8B3E-D648743F255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9263978-F062-4FC1-B95B-47419FA399CF}" type="pres">
      <dgm:prSet presAssocID="{BEC3ABE1-5480-40E4-8786-AB28CA3308C5}" presName="parenttextcomposite" presStyleCnt="0"/>
      <dgm:spPr/>
    </dgm:pt>
    <dgm:pt modelId="{37A8381E-D98F-465D-A943-B904FF5CB0B5}" type="pres">
      <dgm:prSet presAssocID="{BEC3ABE1-5480-40E4-8786-AB28CA3308C5}" presName="parenttext" presStyleLbl="revTx" presStyleIdx="0" presStyleCnt="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72714-A51B-43E5-90BC-2956ADB4C058}" type="pres">
      <dgm:prSet presAssocID="{BEC3ABE1-5480-40E4-8786-AB28CA3308C5}" presName="composite" presStyleCnt="0"/>
      <dgm:spPr/>
    </dgm:pt>
    <dgm:pt modelId="{D4DC0822-F81A-4876-93F1-A7743F324CCF}" type="pres">
      <dgm:prSet presAssocID="{BEC3ABE1-5480-40E4-8786-AB28CA3308C5}" presName="chevron1" presStyleLbl="alignNode1" presStyleIdx="0" presStyleCnt="7"/>
      <dgm:spPr/>
    </dgm:pt>
    <dgm:pt modelId="{1DCAB734-D323-442E-A5F2-1BD72FC9E264}" type="pres">
      <dgm:prSet presAssocID="{BEC3ABE1-5480-40E4-8786-AB28CA3308C5}" presName="chevron2" presStyleLbl="alignNode1" presStyleIdx="1" presStyleCnt="7"/>
      <dgm:spPr/>
    </dgm:pt>
    <dgm:pt modelId="{17473CA2-2D8D-452F-AEB2-22B0A4F24A0C}" type="pres">
      <dgm:prSet presAssocID="{BEC3ABE1-5480-40E4-8786-AB28CA3308C5}" presName="chevron3" presStyleLbl="alignNode1" presStyleIdx="2" presStyleCnt="7"/>
      <dgm:spPr/>
    </dgm:pt>
    <dgm:pt modelId="{C397F299-CB1C-46E1-A22D-95E21A3347C0}" type="pres">
      <dgm:prSet presAssocID="{BEC3ABE1-5480-40E4-8786-AB28CA3308C5}" presName="chevron4" presStyleLbl="alignNode1" presStyleIdx="3" presStyleCnt="7"/>
      <dgm:spPr/>
    </dgm:pt>
    <dgm:pt modelId="{5F14CB03-32DE-4362-B960-F8C81C522B04}" type="pres">
      <dgm:prSet presAssocID="{BEC3ABE1-5480-40E4-8786-AB28CA3308C5}" presName="chevron5" presStyleLbl="alignNode1" presStyleIdx="4" presStyleCnt="7"/>
      <dgm:spPr/>
    </dgm:pt>
    <dgm:pt modelId="{34F98CF9-7DC3-4830-8671-8DDC4D18197B}" type="pres">
      <dgm:prSet presAssocID="{BEC3ABE1-5480-40E4-8786-AB28CA3308C5}" presName="chevron6" presStyleLbl="alignNode1" presStyleIdx="5" presStyleCnt="7"/>
      <dgm:spPr/>
    </dgm:pt>
    <dgm:pt modelId="{E2A2973A-CBE4-40D3-87AE-46DB7E3BAF30}" type="pres">
      <dgm:prSet presAssocID="{BEC3ABE1-5480-40E4-8786-AB28CA3308C5}" presName="chevron7" presStyleLbl="alignNode1" presStyleIdx="6" presStyleCnt="7"/>
      <dgm:spPr/>
    </dgm:pt>
    <dgm:pt modelId="{ECAECC2F-DAD6-45F0-9434-10147AF583EF}" type="pres">
      <dgm:prSet presAssocID="{BEC3ABE1-5480-40E4-8786-AB28CA3308C5}" presName="childtext" presStyleLbl="solidFgAcc1" presStyleIdx="0" presStyleCnt="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F702AC-2CEC-4B13-AEF2-97A79E3B1085}" type="presOf" srcId="{E9CA2A24-1DFC-4CD2-8B3E-D648743F2558}" destId="{B9E4DE7E-DE2E-45F7-9CEB-5AB23CADFA8E}" srcOrd="0" destOrd="0" presId="urn:microsoft.com/office/officeart/2008/layout/VerticalAccentList"/>
    <dgm:cxn modelId="{927DC5C5-3DAD-4B22-B541-4A9DFCD9CE0C}" srcId="{BEC3ABE1-5480-40E4-8786-AB28CA3308C5}" destId="{0EEA323A-4305-4AA6-A04D-2C8E9BA6D348}" srcOrd="0" destOrd="0" parTransId="{1B6F2863-E5AB-434E-9A45-E27AE46D703F}" sibTransId="{4022BB9D-0AD6-4CCE-8E15-C68BCA5B6E0A}"/>
    <dgm:cxn modelId="{7DFAF076-E5A9-41FC-907E-5F1458D3052F}" srcId="{E9CA2A24-1DFC-4CD2-8B3E-D648743F2558}" destId="{BEC3ABE1-5480-40E4-8786-AB28CA3308C5}" srcOrd="0" destOrd="0" parTransId="{3BE0906C-0DEE-4804-9D11-7F9EC859E0D8}" sibTransId="{787084A5-7D98-47D5-B0AE-FAEF89389B0E}"/>
    <dgm:cxn modelId="{2AE96C9A-9C75-45C2-9A55-928593B541BA}" type="presOf" srcId="{BEC3ABE1-5480-40E4-8786-AB28CA3308C5}" destId="{37A8381E-D98F-465D-A943-B904FF5CB0B5}" srcOrd="0" destOrd="0" presId="urn:microsoft.com/office/officeart/2008/layout/VerticalAccentList"/>
    <dgm:cxn modelId="{EB3BB491-B6BD-41E2-877E-52F9BEF28FC5}" type="presOf" srcId="{0EEA323A-4305-4AA6-A04D-2C8E9BA6D348}" destId="{ECAECC2F-DAD6-45F0-9434-10147AF583EF}" srcOrd="0" destOrd="0" presId="urn:microsoft.com/office/officeart/2008/layout/VerticalAccentList"/>
    <dgm:cxn modelId="{A1626E3A-B2C2-40AA-88CE-85141341A69F}" type="presParOf" srcId="{B9E4DE7E-DE2E-45F7-9CEB-5AB23CADFA8E}" destId="{C9263978-F062-4FC1-B95B-47419FA399CF}" srcOrd="0" destOrd="0" presId="urn:microsoft.com/office/officeart/2008/layout/VerticalAccentList"/>
    <dgm:cxn modelId="{1EAD7C3D-53DF-477A-B270-661F77BA4719}" type="presParOf" srcId="{C9263978-F062-4FC1-B95B-47419FA399CF}" destId="{37A8381E-D98F-465D-A943-B904FF5CB0B5}" srcOrd="0" destOrd="0" presId="urn:microsoft.com/office/officeart/2008/layout/VerticalAccentList"/>
    <dgm:cxn modelId="{DFC69D47-BFD4-41EB-B7FA-0C1B908811A3}" type="presParOf" srcId="{B9E4DE7E-DE2E-45F7-9CEB-5AB23CADFA8E}" destId="{22E72714-A51B-43E5-90BC-2956ADB4C058}" srcOrd="1" destOrd="0" presId="urn:microsoft.com/office/officeart/2008/layout/VerticalAccentList"/>
    <dgm:cxn modelId="{AF343A58-90C5-46CE-8637-6BEBC71674EE}" type="presParOf" srcId="{22E72714-A51B-43E5-90BC-2956ADB4C058}" destId="{D4DC0822-F81A-4876-93F1-A7743F324CCF}" srcOrd="0" destOrd="0" presId="urn:microsoft.com/office/officeart/2008/layout/VerticalAccentList"/>
    <dgm:cxn modelId="{FD528423-ABC4-404A-A378-6CC1585A63B0}" type="presParOf" srcId="{22E72714-A51B-43E5-90BC-2956ADB4C058}" destId="{1DCAB734-D323-442E-A5F2-1BD72FC9E264}" srcOrd="1" destOrd="0" presId="urn:microsoft.com/office/officeart/2008/layout/VerticalAccentList"/>
    <dgm:cxn modelId="{226C1DA3-1E9A-4A39-A3CD-394EC2B16E82}" type="presParOf" srcId="{22E72714-A51B-43E5-90BC-2956ADB4C058}" destId="{17473CA2-2D8D-452F-AEB2-22B0A4F24A0C}" srcOrd="2" destOrd="0" presId="urn:microsoft.com/office/officeart/2008/layout/VerticalAccentList"/>
    <dgm:cxn modelId="{55F359A9-D7DF-440C-A51D-8D0DE4583816}" type="presParOf" srcId="{22E72714-A51B-43E5-90BC-2956ADB4C058}" destId="{C397F299-CB1C-46E1-A22D-95E21A3347C0}" srcOrd="3" destOrd="0" presId="urn:microsoft.com/office/officeart/2008/layout/VerticalAccentList"/>
    <dgm:cxn modelId="{98131C90-7C0C-4947-AE29-F91D9104F518}" type="presParOf" srcId="{22E72714-A51B-43E5-90BC-2956ADB4C058}" destId="{5F14CB03-32DE-4362-B960-F8C81C522B04}" srcOrd="4" destOrd="0" presId="urn:microsoft.com/office/officeart/2008/layout/VerticalAccentList"/>
    <dgm:cxn modelId="{8FFA7BF8-38D7-4239-8DA2-8ED6CBDBAAB3}" type="presParOf" srcId="{22E72714-A51B-43E5-90BC-2956ADB4C058}" destId="{34F98CF9-7DC3-4830-8671-8DDC4D18197B}" srcOrd="5" destOrd="0" presId="urn:microsoft.com/office/officeart/2008/layout/VerticalAccentList"/>
    <dgm:cxn modelId="{ADCDB46F-3E38-44C0-926E-FB0A2F0C7AE0}" type="presParOf" srcId="{22E72714-A51B-43E5-90BC-2956ADB4C058}" destId="{E2A2973A-CBE4-40D3-87AE-46DB7E3BAF30}" srcOrd="6" destOrd="0" presId="urn:microsoft.com/office/officeart/2008/layout/VerticalAccentList"/>
    <dgm:cxn modelId="{7D812F8C-1EBE-47B7-854B-67561BE354C4}" type="presParOf" srcId="{22E72714-A51B-43E5-90BC-2956ADB4C058}" destId="{ECAECC2F-DAD6-45F0-9434-10147AF583EF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CA2A24-1DFC-4CD2-8B3E-D648743F2558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EC3ABE1-5480-40E4-8786-AB28CA3308C5}">
      <dgm:prSet phldrT="[Текст]"/>
      <dgm:spPr/>
      <dgm:t>
        <a:bodyPr/>
        <a:lstStyle/>
        <a:p>
          <a:r>
            <a:rPr lang="ru-RU" dirty="0" smtClean="0"/>
            <a:t>Функции</a:t>
          </a:r>
          <a:endParaRPr lang="ru-RU" dirty="0"/>
        </a:p>
      </dgm:t>
    </dgm:pt>
    <dgm:pt modelId="{3BE0906C-0DEE-4804-9D11-7F9EC859E0D8}" type="parTrans" cxnId="{7DFAF076-E5A9-41FC-907E-5F1458D3052F}">
      <dgm:prSet/>
      <dgm:spPr/>
      <dgm:t>
        <a:bodyPr/>
        <a:lstStyle/>
        <a:p>
          <a:endParaRPr lang="ru-RU"/>
        </a:p>
      </dgm:t>
    </dgm:pt>
    <dgm:pt modelId="{787084A5-7D98-47D5-B0AE-FAEF89389B0E}" type="sibTrans" cxnId="{7DFAF076-E5A9-41FC-907E-5F1458D3052F}">
      <dgm:prSet/>
      <dgm:spPr/>
      <dgm:t>
        <a:bodyPr/>
        <a:lstStyle/>
        <a:p>
          <a:endParaRPr lang="ru-RU"/>
        </a:p>
      </dgm:t>
    </dgm:pt>
    <dgm:pt modelId="{0EEA323A-4305-4AA6-A04D-2C8E9BA6D348}">
      <dgm:prSet phldrT="[Текст]"/>
      <dgm:spPr/>
      <dgm:t>
        <a:bodyPr/>
        <a:lstStyle/>
        <a:p>
          <a:r>
            <a:rPr lang="ru-RU" altLang="ru-RU" dirty="0" smtClean="0"/>
            <a:t>участвует в рефлекторном проглатывании пищи</a:t>
          </a:r>
          <a:endParaRPr lang="ru-RU" dirty="0"/>
        </a:p>
      </dgm:t>
    </dgm:pt>
    <dgm:pt modelId="{1B6F2863-E5AB-434E-9A45-E27AE46D703F}" type="parTrans" cxnId="{927DC5C5-3DAD-4B22-B541-4A9DFCD9CE0C}">
      <dgm:prSet/>
      <dgm:spPr/>
      <dgm:t>
        <a:bodyPr/>
        <a:lstStyle/>
        <a:p>
          <a:endParaRPr lang="ru-RU"/>
        </a:p>
      </dgm:t>
    </dgm:pt>
    <dgm:pt modelId="{4022BB9D-0AD6-4CCE-8E15-C68BCA5B6E0A}" type="sibTrans" cxnId="{927DC5C5-3DAD-4B22-B541-4A9DFCD9CE0C}">
      <dgm:prSet/>
      <dgm:spPr/>
      <dgm:t>
        <a:bodyPr/>
        <a:lstStyle/>
        <a:p>
          <a:endParaRPr lang="ru-RU"/>
        </a:p>
      </dgm:t>
    </dgm:pt>
    <dgm:pt modelId="{B9E4DE7E-DE2E-45F7-9CEB-5AB23CADFA8E}" type="pres">
      <dgm:prSet presAssocID="{E9CA2A24-1DFC-4CD2-8B3E-D648743F255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9263978-F062-4FC1-B95B-47419FA399CF}" type="pres">
      <dgm:prSet presAssocID="{BEC3ABE1-5480-40E4-8786-AB28CA3308C5}" presName="parenttextcomposite" presStyleCnt="0"/>
      <dgm:spPr/>
    </dgm:pt>
    <dgm:pt modelId="{37A8381E-D98F-465D-A943-B904FF5CB0B5}" type="pres">
      <dgm:prSet presAssocID="{BEC3ABE1-5480-40E4-8786-AB28CA3308C5}" presName="parenttext" presStyleLbl="revTx" presStyleIdx="0" presStyleCnt="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72714-A51B-43E5-90BC-2956ADB4C058}" type="pres">
      <dgm:prSet presAssocID="{BEC3ABE1-5480-40E4-8786-AB28CA3308C5}" presName="composite" presStyleCnt="0"/>
      <dgm:spPr/>
    </dgm:pt>
    <dgm:pt modelId="{D4DC0822-F81A-4876-93F1-A7743F324CCF}" type="pres">
      <dgm:prSet presAssocID="{BEC3ABE1-5480-40E4-8786-AB28CA3308C5}" presName="chevron1" presStyleLbl="alignNode1" presStyleIdx="0" presStyleCnt="7"/>
      <dgm:spPr/>
    </dgm:pt>
    <dgm:pt modelId="{1DCAB734-D323-442E-A5F2-1BD72FC9E264}" type="pres">
      <dgm:prSet presAssocID="{BEC3ABE1-5480-40E4-8786-AB28CA3308C5}" presName="chevron2" presStyleLbl="alignNode1" presStyleIdx="1" presStyleCnt="7"/>
      <dgm:spPr/>
    </dgm:pt>
    <dgm:pt modelId="{17473CA2-2D8D-452F-AEB2-22B0A4F24A0C}" type="pres">
      <dgm:prSet presAssocID="{BEC3ABE1-5480-40E4-8786-AB28CA3308C5}" presName="chevron3" presStyleLbl="alignNode1" presStyleIdx="2" presStyleCnt="7"/>
      <dgm:spPr/>
    </dgm:pt>
    <dgm:pt modelId="{C397F299-CB1C-46E1-A22D-95E21A3347C0}" type="pres">
      <dgm:prSet presAssocID="{BEC3ABE1-5480-40E4-8786-AB28CA3308C5}" presName="chevron4" presStyleLbl="alignNode1" presStyleIdx="3" presStyleCnt="7"/>
      <dgm:spPr/>
    </dgm:pt>
    <dgm:pt modelId="{5F14CB03-32DE-4362-B960-F8C81C522B04}" type="pres">
      <dgm:prSet presAssocID="{BEC3ABE1-5480-40E4-8786-AB28CA3308C5}" presName="chevron5" presStyleLbl="alignNode1" presStyleIdx="4" presStyleCnt="7"/>
      <dgm:spPr/>
    </dgm:pt>
    <dgm:pt modelId="{34F98CF9-7DC3-4830-8671-8DDC4D18197B}" type="pres">
      <dgm:prSet presAssocID="{BEC3ABE1-5480-40E4-8786-AB28CA3308C5}" presName="chevron6" presStyleLbl="alignNode1" presStyleIdx="5" presStyleCnt="7"/>
      <dgm:spPr/>
    </dgm:pt>
    <dgm:pt modelId="{E2A2973A-CBE4-40D3-87AE-46DB7E3BAF30}" type="pres">
      <dgm:prSet presAssocID="{BEC3ABE1-5480-40E4-8786-AB28CA3308C5}" presName="chevron7" presStyleLbl="alignNode1" presStyleIdx="6" presStyleCnt="7"/>
      <dgm:spPr/>
    </dgm:pt>
    <dgm:pt modelId="{ECAECC2F-DAD6-45F0-9434-10147AF583EF}" type="pres">
      <dgm:prSet presAssocID="{BEC3ABE1-5480-40E4-8786-AB28CA3308C5}" presName="childtext" presStyleLbl="solidFgAcc1" presStyleIdx="0" presStyleCnt="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3A72BA-994F-410B-8128-E798B5237802}" type="presOf" srcId="{BEC3ABE1-5480-40E4-8786-AB28CA3308C5}" destId="{37A8381E-D98F-465D-A943-B904FF5CB0B5}" srcOrd="0" destOrd="0" presId="urn:microsoft.com/office/officeart/2008/layout/VerticalAccentList"/>
    <dgm:cxn modelId="{F0E0866B-8078-43C0-BDA2-EBA6C51C5991}" type="presOf" srcId="{E9CA2A24-1DFC-4CD2-8B3E-D648743F2558}" destId="{B9E4DE7E-DE2E-45F7-9CEB-5AB23CADFA8E}" srcOrd="0" destOrd="0" presId="urn:microsoft.com/office/officeart/2008/layout/VerticalAccentList"/>
    <dgm:cxn modelId="{927DC5C5-3DAD-4B22-B541-4A9DFCD9CE0C}" srcId="{BEC3ABE1-5480-40E4-8786-AB28CA3308C5}" destId="{0EEA323A-4305-4AA6-A04D-2C8E9BA6D348}" srcOrd="0" destOrd="0" parTransId="{1B6F2863-E5AB-434E-9A45-E27AE46D703F}" sibTransId="{4022BB9D-0AD6-4CCE-8E15-C68BCA5B6E0A}"/>
    <dgm:cxn modelId="{5D72D945-F738-4518-B029-A08B365CE444}" type="presOf" srcId="{0EEA323A-4305-4AA6-A04D-2C8E9BA6D348}" destId="{ECAECC2F-DAD6-45F0-9434-10147AF583EF}" srcOrd="0" destOrd="0" presId="urn:microsoft.com/office/officeart/2008/layout/VerticalAccentList"/>
    <dgm:cxn modelId="{7DFAF076-E5A9-41FC-907E-5F1458D3052F}" srcId="{E9CA2A24-1DFC-4CD2-8B3E-D648743F2558}" destId="{BEC3ABE1-5480-40E4-8786-AB28CA3308C5}" srcOrd="0" destOrd="0" parTransId="{3BE0906C-0DEE-4804-9D11-7F9EC859E0D8}" sibTransId="{787084A5-7D98-47D5-B0AE-FAEF89389B0E}"/>
    <dgm:cxn modelId="{28DD5944-692E-4770-93F1-BD56AA2A728F}" type="presParOf" srcId="{B9E4DE7E-DE2E-45F7-9CEB-5AB23CADFA8E}" destId="{C9263978-F062-4FC1-B95B-47419FA399CF}" srcOrd="0" destOrd="0" presId="urn:microsoft.com/office/officeart/2008/layout/VerticalAccentList"/>
    <dgm:cxn modelId="{8FCDA182-EE6F-49E6-A10B-4542946DC600}" type="presParOf" srcId="{C9263978-F062-4FC1-B95B-47419FA399CF}" destId="{37A8381E-D98F-465D-A943-B904FF5CB0B5}" srcOrd="0" destOrd="0" presId="urn:microsoft.com/office/officeart/2008/layout/VerticalAccentList"/>
    <dgm:cxn modelId="{3EC50BFE-5F49-4442-A2E5-F2B1CD8BB9AE}" type="presParOf" srcId="{B9E4DE7E-DE2E-45F7-9CEB-5AB23CADFA8E}" destId="{22E72714-A51B-43E5-90BC-2956ADB4C058}" srcOrd="1" destOrd="0" presId="urn:microsoft.com/office/officeart/2008/layout/VerticalAccentList"/>
    <dgm:cxn modelId="{52345253-E16C-44B7-B72A-302CEA448167}" type="presParOf" srcId="{22E72714-A51B-43E5-90BC-2956ADB4C058}" destId="{D4DC0822-F81A-4876-93F1-A7743F324CCF}" srcOrd="0" destOrd="0" presId="urn:microsoft.com/office/officeart/2008/layout/VerticalAccentList"/>
    <dgm:cxn modelId="{4215158A-9C62-419A-BD2F-42D89C2AD903}" type="presParOf" srcId="{22E72714-A51B-43E5-90BC-2956ADB4C058}" destId="{1DCAB734-D323-442E-A5F2-1BD72FC9E264}" srcOrd="1" destOrd="0" presId="urn:microsoft.com/office/officeart/2008/layout/VerticalAccentList"/>
    <dgm:cxn modelId="{D0A236AE-643A-442B-AD81-1F6B11C44A1A}" type="presParOf" srcId="{22E72714-A51B-43E5-90BC-2956ADB4C058}" destId="{17473CA2-2D8D-452F-AEB2-22B0A4F24A0C}" srcOrd="2" destOrd="0" presId="urn:microsoft.com/office/officeart/2008/layout/VerticalAccentList"/>
    <dgm:cxn modelId="{AFAFD953-7797-4AA3-8B57-57F9E849A458}" type="presParOf" srcId="{22E72714-A51B-43E5-90BC-2956ADB4C058}" destId="{C397F299-CB1C-46E1-A22D-95E21A3347C0}" srcOrd="3" destOrd="0" presId="urn:microsoft.com/office/officeart/2008/layout/VerticalAccentList"/>
    <dgm:cxn modelId="{C91CEF73-4C51-46A4-828D-C33538172387}" type="presParOf" srcId="{22E72714-A51B-43E5-90BC-2956ADB4C058}" destId="{5F14CB03-32DE-4362-B960-F8C81C522B04}" srcOrd="4" destOrd="0" presId="urn:microsoft.com/office/officeart/2008/layout/VerticalAccentList"/>
    <dgm:cxn modelId="{CAF69E50-6D43-4AEA-9428-803E9A59F472}" type="presParOf" srcId="{22E72714-A51B-43E5-90BC-2956ADB4C058}" destId="{34F98CF9-7DC3-4830-8671-8DDC4D18197B}" srcOrd="5" destOrd="0" presId="urn:microsoft.com/office/officeart/2008/layout/VerticalAccentList"/>
    <dgm:cxn modelId="{54B35174-B53F-4377-86FE-A32C08E1CA01}" type="presParOf" srcId="{22E72714-A51B-43E5-90BC-2956ADB4C058}" destId="{E2A2973A-CBE4-40D3-87AE-46DB7E3BAF30}" srcOrd="6" destOrd="0" presId="urn:microsoft.com/office/officeart/2008/layout/VerticalAccentList"/>
    <dgm:cxn modelId="{73A43A86-B25E-4071-B245-5810A2E5CB4C}" type="presParOf" srcId="{22E72714-A51B-43E5-90BC-2956ADB4C058}" destId="{ECAECC2F-DAD6-45F0-9434-10147AF583EF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CA2A24-1DFC-4CD2-8B3E-D648743F2558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EC3ABE1-5480-40E4-8786-AB28CA3308C5}">
      <dgm:prSet phldrT="[Текст]"/>
      <dgm:spPr/>
      <dgm:t>
        <a:bodyPr/>
        <a:lstStyle/>
        <a:p>
          <a:r>
            <a:rPr lang="ru-RU" dirty="0" smtClean="0"/>
            <a:t>Функции</a:t>
          </a:r>
          <a:endParaRPr lang="ru-RU" dirty="0"/>
        </a:p>
      </dgm:t>
    </dgm:pt>
    <dgm:pt modelId="{3BE0906C-0DEE-4804-9D11-7F9EC859E0D8}" type="parTrans" cxnId="{7DFAF076-E5A9-41FC-907E-5F1458D3052F}">
      <dgm:prSet/>
      <dgm:spPr/>
      <dgm:t>
        <a:bodyPr/>
        <a:lstStyle/>
        <a:p>
          <a:endParaRPr lang="ru-RU"/>
        </a:p>
      </dgm:t>
    </dgm:pt>
    <dgm:pt modelId="{787084A5-7D98-47D5-B0AE-FAEF89389B0E}" type="sibTrans" cxnId="{7DFAF076-E5A9-41FC-907E-5F1458D3052F}">
      <dgm:prSet/>
      <dgm:spPr/>
      <dgm:t>
        <a:bodyPr/>
        <a:lstStyle/>
        <a:p>
          <a:endParaRPr lang="ru-RU"/>
        </a:p>
      </dgm:t>
    </dgm:pt>
    <dgm:pt modelId="{0EEA323A-4305-4AA6-A04D-2C8E9BA6D348}">
      <dgm:prSet phldrT="[Текст]"/>
      <dgm:spPr/>
      <dgm:t>
        <a:bodyPr/>
        <a:lstStyle/>
        <a:p>
          <a:r>
            <a:rPr lang="ru-RU" dirty="0" smtClean="0"/>
            <a:t>С помощью перистальтических сокращений транспортирует пищу в желудок</a:t>
          </a:r>
          <a:endParaRPr lang="ru-RU" dirty="0"/>
        </a:p>
      </dgm:t>
    </dgm:pt>
    <dgm:pt modelId="{1B6F2863-E5AB-434E-9A45-E27AE46D703F}" type="parTrans" cxnId="{927DC5C5-3DAD-4B22-B541-4A9DFCD9CE0C}">
      <dgm:prSet/>
      <dgm:spPr/>
      <dgm:t>
        <a:bodyPr/>
        <a:lstStyle/>
        <a:p>
          <a:endParaRPr lang="ru-RU"/>
        </a:p>
      </dgm:t>
    </dgm:pt>
    <dgm:pt modelId="{4022BB9D-0AD6-4CCE-8E15-C68BCA5B6E0A}" type="sibTrans" cxnId="{927DC5C5-3DAD-4B22-B541-4A9DFCD9CE0C}">
      <dgm:prSet/>
      <dgm:spPr/>
      <dgm:t>
        <a:bodyPr/>
        <a:lstStyle/>
        <a:p>
          <a:endParaRPr lang="ru-RU"/>
        </a:p>
      </dgm:t>
    </dgm:pt>
    <dgm:pt modelId="{B9E4DE7E-DE2E-45F7-9CEB-5AB23CADFA8E}" type="pres">
      <dgm:prSet presAssocID="{E9CA2A24-1DFC-4CD2-8B3E-D648743F255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9263978-F062-4FC1-B95B-47419FA399CF}" type="pres">
      <dgm:prSet presAssocID="{BEC3ABE1-5480-40E4-8786-AB28CA3308C5}" presName="parenttextcomposite" presStyleCnt="0"/>
      <dgm:spPr/>
    </dgm:pt>
    <dgm:pt modelId="{37A8381E-D98F-465D-A943-B904FF5CB0B5}" type="pres">
      <dgm:prSet presAssocID="{BEC3ABE1-5480-40E4-8786-AB28CA3308C5}" presName="parenttext" presStyleLbl="revTx" presStyleIdx="0" presStyleCnt="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72714-A51B-43E5-90BC-2956ADB4C058}" type="pres">
      <dgm:prSet presAssocID="{BEC3ABE1-5480-40E4-8786-AB28CA3308C5}" presName="composite" presStyleCnt="0"/>
      <dgm:spPr/>
    </dgm:pt>
    <dgm:pt modelId="{D4DC0822-F81A-4876-93F1-A7743F324CCF}" type="pres">
      <dgm:prSet presAssocID="{BEC3ABE1-5480-40E4-8786-AB28CA3308C5}" presName="chevron1" presStyleLbl="alignNode1" presStyleIdx="0" presStyleCnt="7"/>
      <dgm:spPr/>
    </dgm:pt>
    <dgm:pt modelId="{1DCAB734-D323-442E-A5F2-1BD72FC9E264}" type="pres">
      <dgm:prSet presAssocID="{BEC3ABE1-5480-40E4-8786-AB28CA3308C5}" presName="chevron2" presStyleLbl="alignNode1" presStyleIdx="1" presStyleCnt="7"/>
      <dgm:spPr/>
    </dgm:pt>
    <dgm:pt modelId="{17473CA2-2D8D-452F-AEB2-22B0A4F24A0C}" type="pres">
      <dgm:prSet presAssocID="{BEC3ABE1-5480-40E4-8786-AB28CA3308C5}" presName="chevron3" presStyleLbl="alignNode1" presStyleIdx="2" presStyleCnt="7"/>
      <dgm:spPr/>
    </dgm:pt>
    <dgm:pt modelId="{C397F299-CB1C-46E1-A22D-95E21A3347C0}" type="pres">
      <dgm:prSet presAssocID="{BEC3ABE1-5480-40E4-8786-AB28CA3308C5}" presName="chevron4" presStyleLbl="alignNode1" presStyleIdx="3" presStyleCnt="7"/>
      <dgm:spPr/>
    </dgm:pt>
    <dgm:pt modelId="{5F14CB03-32DE-4362-B960-F8C81C522B04}" type="pres">
      <dgm:prSet presAssocID="{BEC3ABE1-5480-40E4-8786-AB28CA3308C5}" presName="chevron5" presStyleLbl="alignNode1" presStyleIdx="4" presStyleCnt="7"/>
      <dgm:spPr/>
    </dgm:pt>
    <dgm:pt modelId="{34F98CF9-7DC3-4830-8671-8DDC4D18197B}" type="pres">
      <dgm:prSet presAssocID="{BEC3ABE1-5480-40E4-8786-AB28CA3308C5}" presName="chevron6" presStyleLbl="alignNode1" presStyleIdx="5" presStyleCnt="7"/>
      <dgm:spPr/>
    </dgm:pt>
    <dgm:pt modelId="{E2A2973A-CBE4-40D3-87AE-46DB7E3BAF30}" type="pres">
      <dgm:prSet presAssocID="{BEC3ABE1-5480-40E4-8786-AB28CA3308C5}" presName="chevron7" presStyleLbl="alignNode1" presStyleIdx="6" presStyleCnt="7"/>
      <dgm:spPr/>
    </dgm:pt>
    <dgm:pt modelId="{ECAECC2F-DAD6-45F0-9434-10147AF583EF}" type="pres">
      <dgm:prSet presAssocID="{BEC3ABE1-5480-40E4-8786-AB28CA3308C5}" presName="childtext" presStyleLbl="solidFgAcc1" presStyleIdx="0" presStyleCnt="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8021C7-507C-4F27-994C-0552583838C4}" type="presOf" srcId="{0EEA323A-4305-4AA6-A04D-2C8E9BA6D348}" destId="{ECAECC2F-DAD6-45F0-9434-10147AF583EF}" srcOrd="0" destOrd="0" presId="urn:microsoft.com/office/officeart/2008/layout/VerticalAccentList"/>
    <dgm:cxn modelId="{D91785CC-8606-44DE-B3C0-B6820207BCB8}" type="presOf" srcId="{E9CA2A24-1DFC-4CD2-8B3E-D648743F2558}" destId="{B9E4DE7E-DE2E-45F7-9CEB-5AB23CADFA8E}" srcOrd="0" destOrd="0" presId="urn:microsoft.com/office/officeart/2008/layout/VerticalAccentList"/>
    <dgm:cxn modelId="{A6634FFB-B7BE-4815-9FBB-9046BB998353}" type="presOf" srcId="{BEC3ABE1-5480-40E4-8786-AB28CA3308C5}" destId="{37A8381E-D98F-465D-A943-B904FF5CB0B5}" srcOrd="0" destOrd="0" presId="urn:microsoft.com/office/officeart/2008/layout/VerticalAccentList"/>
    <dgm:cxn modelId="{7DFAF076-E5A9-41FC-907E-5F1458D3052F}" srcId="{E9CA2A24-1DFC-4CD2-8B3E-D648743F2558}" destId="{BEC3ABE1-5480-40E4-8786-AB28CA3308C5}" srcOrd="0" destOrd="0" parTransId="{3BE0906C-0DEE-4804-9D11-7F9EC859E0D8}" sibTransId="{787084A5-7D98-47D5-B0AE-FAEF89389B0E}"/>
    <dgm:cxn modelId="{927DC5C5-3DAD-4B22-B541-4A9DFCD9CE0C}" srcId="{BEC3ABE1-5480-40E4-8786-AB28CA3308C5}" destId="{0EEA323A-4305-4AA6-A04D-2C8E9BA6D348}" srcOrd="0" destOrd="0" parTransId="{1B6F2863-E5AB-434E-9A45-E27AE46D703F}" sibTransId="{4022BB9D-0AD6-4CCE-8E15-C68BCA5B6E0A}"/>
    <dgm:cxn modelId="{F075C425-7576-4DD6-AB2C-D7DE5CE368B0}" type="presParOf" srcId="{B9E4DE7E-DE2E-45F7-9CEB-5AB23CADFA8E}" destId="{C9263978-F062-4FC1-B95B-47419FA399CF}" srcOrd="0" destOrd="0" presId="urn:microsoft.com/office/officeart/2008/layout/VerticalAccentList"/>
    <dgm:cxn modelId="{7FEF0216-C410-4580-B0F6-9DF5ADF7E6DD}" type="presParOf" srcId="{C9263978-F062-4FC1-B95B-47419FA399CF}" destId="{37A8381E-D98F-465D-A943-B904FF5CB0B5}" srcOrd="0" destOrd="0" presId="urn:microsoft.com/office/officeart/2008/layout/VerticalAccentList"/>
    <dgm:cxn modelId="{BBDA3E42-9AE8-4261-830B-F30C4C080B42}" type="presParOf" srcId="{B9E4DE7E-DE2E-45F7-9CEB-5AB23CADFA8E}" destId="{22E72714-A51B-43E5-90BC-2956ADB4C058}" srcOrd="1" destOrd="0" presId="urn:microsoft.com/office/officeart/2008/layout/VerticalAccentList"/>
    <dgm:cxn modelId="{B2611B5D-56C3-4442-94D1-3209EB1CE82B}" type="presParOf" srcId="{22E72714-A51B-43E5-90BC-2956ADB4C058}" destId="{D4DC0822-F81A-4876-93F1-A7743F324CCF}" srcOrd="0" destOrd="0" presId="urn:microsoft.com/office/officeart/2008/layout/VerticalAccentList"/>
    <dgm:cxn modelId="{F9385A44-7AFB-434E-A680-5D5C17F08ACF}" type="presParOf" srcId="{22E72714-A51B-43E5-90BC-2956ADB4C058}" destId="{1DCAB734-D323-442E-A5F2-1BD72FC9E264}" srcOrd="1" destOrd="0" presId="urn:microsoft.com/office/officeart/2008/layout/VerticalAccentList"/>
    <dgm:cxn modelId="{AA755D6A-19B9-4998-9F76-DE7F18DCF4C7}" type="presParOf" srcId="{22E72714-A51B-43E5-90BC-2956ADB4C058}" destId="{17473CA2-2D8D-452F-AEB2-22B0A4F24A0C}" srcOrd="2" destOrd="0" presId="urn:microsoft.com/office/officeart/2008/layout/VerticalAccentList"/>
    <dgm:cxn modelId="{7F5D88FF-37E8-48BC-AA51-ECE571A78572}" type="presParOf" srcId="{22E72714-A51B-43E5-90BC-2956ADB4C058}" destId="{C397F299-CB1C-46E1-A22D-95E21A3347C0}" srcOrd="3" destOrd="0" presId="urn:microsoft.com/office/officeart/2008/layout/VerticalAccentList"/>
    <dgm:cxn modelId="{FA50C4E2-BAC8-44DA-B29C-BDD9B409F652}" type="presParOf" srcId="{22E72714-A51B-43E5-90BC-2956ADB4C058}" destId="{5F14CB03-32DE-4362-B960-F8C81C522B04}" srcOrd="4" destOrd="0" presId="urn:microsoft.com/office/officeart/2008/layout/VerticalAccentList"/>
    <dgm:cxn modelId="{92C5207D-B205-4059-AABD-DB0591F92100}" type="presParOf" srcId="{22E72714-A51B-43E5-90BC-2956ADB4C058}" destId="{34F98CF9-7DC3-4830-8671-8DDC4D18197B}" srcOrd="5" destOrd="0" presId="urn:microsoft.com/office/officeart/2008/layout/VerticalAccentList"/>
    <dgm:cxn modelId="{6781C7C9-DE4C-4A7D-839B-86B574BDAFDB}" type="presParOf" srcId="{22E72714-A51B-43E5-90BC-2956ADB4C058}" destId="{E2A2973A-CBE4-40D3-87AE-46DB7E3BAF30}" srcOrd="6" destOrd="0" presId="urn:microsoft.com/office/officeart/2008/layout/VerticalAccentList"/>
    <dgm:cxn modelId="{ED44BAE9-05BA-4B89-A06F-ADFFCDBB9298}" type="presParOf" srcId="{22E72714-A51B-43E5-90BC-2956ADB4C058}" destId="{ECAECC2F-DAD6-45F0-9434-10147AF583EF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9CA2A24-1DFC-4CD2-8B3E-D648743F2558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EC3ABE1-5480-40E4-8786-AB28CA3308C5}">
      <dgm:prSet phldrT="[Текст]"/>
      <dgm:spPr/>
      <dgm:t>
        <a:bodyPr/>
        <a:lstStyle/>
        <a:p>
          <a:r>
            <a:rPr lang="ru-RU" dirty="0" smtClean="0"/>
            <a:t>Функции</a:t>
          </a:r>
          <a:endParaRPr lang="ru-RU" dirty="0"/>
        </a:p>
      </dgm:t>
    </dgm:pt>
    <dgm:pt modelId="{3BE0906C-0DEE-4804-9D11-7F9EC859E0D8}" type="parTrans" cxnId="{7DFAF076-E5A9-41FC-907E-5F1458D3052F}">
      <dgm:prSet/>
      <dgm:spPr/>
      <dgm:t>
        <a:bodyPr/>
        <a:lstStyle/>
        <a:p>
          <a:endParaRPr lang="ru-RU"/>
        </a:p>
      </dgm:t>
    </dgm:pt>
    <dgm:pt modelId="{787084A5-7D98-47D5-B0AE-FAEF89389B0E}" type="sibTrans" cxnId="{7DFAF076-E5A9-41FC-907E-5F1458D3052F}">
      <dgm:prSet/>
      <dgm:spPr/>
      <dgm:t>
        <a:bodyPr/>
        <a:lstStyle/>
        <a:p>
          <a:endParaRPr lang="ru-RU"/>
        </a:p>
      </dgm:t>
    </dgm:pt>
    <dgm:pt modelId="{0EEA323A-4305-4AA6-A04D-2C8E9BA6D348}">
      <dgm:prSet phldrT="[Текст]" custT="1"/>
      <dgm:spPr/>
      <dgm:t>
        <a:bodyPr/>
        <a:lstStyle/>
        <a:p>
          <a:r>
            <a:rPr lang="ru-RU" sz="2000" dirty="0" smtClean="0"/>
            <a:t>химическая и физическая обработка пищи, поступившей из ротовой полости, депонирование пищевых масс и их постепенная эвакуация в кишечник</a:t>
          </a:r>
          <a:endParaRPr lang="ru-RU" sz="2000" dirty="0"/>
        </a:p>
      </dgm:t>
    </dgm:pt>
    <dgm:pt modelId="{1B6F2863-E5AB-434E-9A45-E27AE46D703F}" type="parTrans" cxnId="{927DC5C5-3DAD-4B22-B541-4A9DFCD9CE0C}">
      <dgm:prSet/>
      <dgm:spPr/>
      <dgm:t>
        <a:bodyPr/>
        <a:lstStyle/>
        <a:p>
          <a:endParaRPr lang="ru-RU"/>
        </a:p>
      </dgm:t>
    </dgm:pt>
    <dgm:pt modelId="{4022BB9D-0AD6-4CCE-8E15-C68BCA5B6E0A}" type="sibTrans" cxnId="{927DC5C5-3DAD-4B22-B541-4A9DFCD9CE0C}">
      <dgm:prSet/>
      <dgm:spPr/>
      <dgm:t>
        <a:bodyPr/>
        <a:lstStyle/>
        <a:p>
          <a:endParaRPr lang="ru-RU"/>
        </a:p>
      </dgm:t>
    </dgm:pt>
    <dgm:pt modelId="{B9E4DE7E-DE2E-45F7-9CEB-5AB23CADFA8E}" type="pres">
      <dgm:prSet presAssocID="{E9CA2A24-1DFC-4CD2-8B3E-D648743F255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9263978-F062-4FC1-B95B-47419FA399CF}" type="pres">
      <dgm:prSet presAssocID="{BEC3ABE1-5480-40E4-8786-AB28CA3308C5}" presName="parenttextcomposite" presStyleCnt="0"/>
      <dgm:spPr/>
    </dgm:pt>
    <dgm:pt modelId="{37A8381E-D98F-465D-A943-B904FF5CB0B5}" type="pres">
      <dgm:prSet presAssocID="{BEC3ABE1-5480-40E4-8786-AB28CA3308C5}" presName="parenttext" presStyleLbl="revTx" presStyleIdx="0" presStyleCnt="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72714-A51B-43E5-90BC-2956ADB4C058}" type="pres">
      <dgm:prSet presAssocID="{BEC3ABE1-5480-40E4-8786-AB28CA3308C5}" presName="composite" presStyleCnt="0"/>
      <dgm:spPr/>
    </dgm:pt>
    <dgm:pt modelId="{D4DC0822-F81A-4876-93F1-A7743F324CCF}" type="pres">
      <dgm:prSet presAssocID="{BEC3ABE1-5480-40E4-8786-AB28CA3308C5}" presName="chevron1" presStyleLbl="alignNode1" presStyleIdx="0" presStyleCnt="7"/>
      <dgm:spPr/>
    </dgm:pt>
    <dgm:pt modelId="{1DCAB734-D323-442E-A5F2-1BD72FC9E264}" type="pres">
      <dgm:prSet presAssocID="{BEC3ABE1-5480-40E4-8786-AB28CA3308C5}" presName="chevron2" presStyleLbl="alignNode1" presStyleIdx="1" presStyleCnt="7"/>
      <dgm:spPr/>
    </dgm:pt>
    <dgm:pt modelId="{17473CA2-2D8D-452F-AEB2-22B0A4F24A0C}" type="pres">
      <dgm:prSet presAssocID="{BEC3ABE1-5480-40E4-8786-AB28CA3308C5}" presName="chevron3" presStyleLbl="alignNode1" presStyleIdx="2" presStyleCnt="7"/>
      <dgm:spPr/>
    </dgm:pt>
    <dgm:pt modelId="{C397F299-CB1C-46E1-A22D-95E21A3347C0}" type="pres">
      <dgm:prSet presAssocID="{BEC3ABE1-5480-40E4-8786-AB28CA3308C5}" presName="chevron4" presStyleLbl="alignNode1" presStyleIdx="3" presStyleCnt="7"/>
      <dgm:spPr/>
    </dgm:pt>
    <dgm:pt modelId="{5F14CB03-32DE-4362-B960-F8C81C522B04}" type="pres">
      <dgm:prSet presAssocID="{BEC3ABE1-5480-40E4-8786-AB28CA3308C5}" presName="chevron5" presStyleLbl="alignNode1" presStyleIdx="4" presStyleCnt="7"/>
      <dgm:spPr/>
    </dgm:pt>
    <dgm:pt modelId="{34F98CF9-7DC3-4830-8671-8DDC4D18197B}" type="pres">
      <dgm:prSet presAssocID="{BEC3ABE1-5480-40E4-8786-AB28CA3308C5}" presName="chevron6" presStyleLbl="alignNode1" presStyleIdx="5" presStyleCnt="7"/>
      <dgm:spPr/>
    </dgm:pt>
    <dgm:pt modelId="{E2A2973A-CBE4-40D3-87AE-46DB7E3BAF30}" type="pres">
      <dgm:prSet presAssocID="{BEC3ABE1-5480-40E4-8786-AB28CA3308C5}" presName="chevron7" presStyleLbl="alignNode1" presStyleIdx="6" presStyleCnt="7"/>
      <dgm:spPr/>
    </dgm:pt>
    <dgm:pt modelId="{ECAECC2F-DAD6-45F0-9434-10147AF583EF}" type="pres">
      <dgm:prSet presAssocID="{BEC3ABE1-5480-40E4-8786-AB28CA3308C5}" presName="childtext" presStyleLbl="solidFgAcc1" presStyleIdx="0" presStyleCnt="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CE2674-5D5A-4369-A9DA-1494F9976F64}" type="presOf" srcId="{0EEA323A-4305-4AA6-A04D-2C8E9BA6D348}" destId="{ECAECC2F-DAD6-45F0-9434-10147AF583EF}" srcOrd="0" destOrd="0" presId="urn:microsoft.com/office/officeart/2008/layout/VerticalAccentList"/>
    <dgm:cxn modelId="{0D7E3AFB-7543-4860-85EA-44D26204359E}" type="presOf" srcId="{BEC3ABE1-5480-40E4-8786-AB28CA3308C5}" destId="{37A8381E-D98F-465D-A943-B904FF5CB0B5}" srcOrd="0" destOrd="0" presId="urn:microsoft.com/office/officeart/2008/layout/VerticalAccentList"/>
    <dgm:cxn modelId="{927DC5C5-3DAD-4B22-B541-4A9DFCD9CE0C}" srcId="{BEC3ABE1-5480-40E4-8786-AB28CA3308C5}" destId="{0EEA323A-4305-4AA6-A04D-2C8E9BA6D348}" srcOrd="0" destOrd="0" parTransId="{1B6F2863-E5AB-434E-9A45-E27AE46D703F}" sibTransId="{4022BB9D-0AD6-4CCE-8E15-C68BCA5B6E0A}"/>
    <dgm:cxn modelId="{7DFAF076-E5A9-41FC-907E-5F1458D3052F}" srcId="{E9CA2A24-1DFC-4CD2-8B3E-D648743F2558}" destId="{BEC3ABE1-5480-40E4-8786-AB28CA3308C5}" srcOrd="0" destOrd="0" parTransId="{3BE0906C-0DEE-4804-9D11-7F9EC859E0D8}" sibTransId="{787084A5-7D98-47D5-B0AE-FAEF89389B0E}"/>
    <dgm:cxn modelId="{1D761F4A-1558-4B2D-82C5-8D5609EC915B}" type="presOf" srcId="{E9CA2A24-1DFC-4CD2-8B3E-D648743F2558}" destId="{B9E4DE7E-DE2E-45F7-9CEB-5AB23CADFA8E}" srcOrd="0" destOrd="0" presId="urn:microsoft.com/office/officeart/2008/layout/VerticalAccentList"/>
    <dgm:cxn modelId="{618FD196-B2ED-468B-95DE-292F85A3BB3A}" type="presParOf" srcId="{B9E4DE7E-DE2E-45F7-9CEB-5AB23CADFA8E}" destId="{C9263978-F062-4FC1-B95B-47419FA399CF}" srcOrd="0" destOrd="0" presId="urn:microsoft.com/office/officeart/2008/layout/VerticalAccentList"/>
    <dgm:cxn modelId="{79B28867-47B2-44AB-ADA9-267951BFCABF}" type="presParOf" srcId="{C9263978-F062-4FC1-B95B-47419FA399CF}" destId="{37A8381E-D98F-465D-A943-B904FF5CB0B5}" srcOrd="0" destOrd="0" presId="urn:microsoft.com/office/officeart/2008/layout/VerticalAccentList"/>
    <dgm:cxn modelId="{36513750-E75B-42AA-95A6-AEB0780A182E}" type="presParOf" srcId="{B9E4DE7E-DE2E-45F7-9CEB-5AB23CADFA8E}" destId="{22E72714-A51B-43E5-90BC-2956ADB4C058}" srcOrd="1" destOrd="0" presId="urn:microsoft.com/office/officeart/2008/layout/VerticalAccentList"/>
    <dgm:cxn modelId="{B852D757-FF15-4E68-A4D7-6DD8940F312E}" type="presParOf" srcId="{22E72714-A51B-43E5-90BC-2956ADB4C058}" destId="{D4DC0822-F81A-4876-93F1-A7743F324CCF}" srcOrd="0" destOrd="0" presId="urn:microsoft.com/office/officeart/2008/layout/VerticalAccentList"/>
    <dgm:cxn modelId="{433BD9AB-3F54-46D7-A3DB-C9B2A1555045}" type="presParOf" srcId="{22E72714-A51B-43E5-90BC-2956ADB4C058}" destId="{1DCAB734-D323-442E-A5F2-1BD72FC9E264}" srcOrd="1" destOrd="0" presId="urn:microsoft.com/office/officeart/2008/layout/VerticalAccentList"/>
    <dgm:cxn modelId="{371D01AD-377A-4F8D-8FC0-DE16C8B9EFBE}" type="presParOf" srcId="{22E72714-A51B-43E5-90BC-2956ADB4C058}" destId="{17473CA2-2D8D-452F-AEB2-22B0A4F24A0C}" srcOrd="2" destOrd="0" presId="urn:microsoft.com/office/officeart/2008/layout/VerticalAccentList"/>
    <dgm:cxn modelId="{6F8C1972-81CC-4FD3-8F05-F7AD5DACFB49}" type="presParOf" srcId="{22E72714-A51B-43E5-90BC-2956ADB4C058}" destId="{C397F299-CB1C-46E1-A22D-95E21A3347C0}" srcOrd="3" destOrd="0" presId="urn:microsoft.com/office/officeart/2008/layout/VerticalAccentList"/>
    <dgm:cxn modelId="{33863042-D7BD-4888-86E8-8D4D3CE8FB3E}" type="presParOf" srcId="{22E72714-A51B-43E5-90BC-2956ADB4C058}" destId="{5F14CB03-32DE-4362-B960-F8C81C522B04}" srcOrd="4" destOrd="0" presId="urn:microsoft.com/office/officeart/2008/layout/VerticalAccentList"/>
    <dgm:cxn modelId="{AF9F8F86-BB06-4EEA-9854-7F220F573C21}" type="presParOf" srcId="{22E72714-A51B-43E5-90BC-2956ADB4C058}" destId="{34F98CF9-7DC3-4830-8671-8DDC4D18197B}" srcOrd="5" destOrd="0" presId="urn:microsoft.com/office/officeart/2008/layout/VerticalAccentList"/>
    <dgm:cxn modelId="{53E1B21E-7AD2-45C2-BC19-A7E81D2D1F56}" type="presParOf" srcId="{22E72714-A51B-43E5-90BC-2956ADB4C058}" destId="{E2A2973A-CBE4-40D3-87AE-46DB7E3BAF30}" srcOrd="6" destOrd="0" presId="urn:microsoft.com/office/officeart/2008/layout/VerticalAccentList"/>
    <dgm:cxn modelId="{E8A4C0C8-3AB7-467B-B11D-22606ECEC17D}" type="presParOf" srcId="{22E72714-A51B-43E5-90BC-2956ADB4C058}" destId="{ECAECC2F-DAD6-45F0-9434-10147AF583EF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9CA2A24-1DFC-4CD2-8B3E-D648743F2558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EC3ABE1-5480-40E4-8786-AB28CA3308C5}">
      <dgm:prSet phldrT="[Текст]"/>
      <dgm:spPr/>
      <dgm:t>
        <a:bodyPr/>
        <a:lstStyle/>
        <a:p>
          <a:r>
            <a:rPr lang="ru-RU" dirty="0" smtClean="0"/>
            <a:t>Функции</a:t>
          </a:r>
          <a:endParaRPr lang="ru-RU" dirty="0"/>
        </a:p>
      </dgm:t>
    </dgm:pt>
    <dgm:pt modelId="{3BE0906C-0DEE-4804-9D11-7F9EC859E0D8}" type="parTrans" cxnId="{7DFAF076-E5A9-41FC-907E-5F1458D3052F}">
      <dgm:prSet/>
      <dgm:spPr/>
      <dgm:t>
        <a:bodyPr/>
        <a:lstStyle/>
        <a:p>
          <a:endParaRPr lang="ru-RU"/>
        </a:p>
      </dgm:t>
    </dgm:pt>
    <dgm:pt modelId="{787084A5-7D98-47D5-B0AE-FAEF89389B0E}" type="sibTrans" cxnId="{7DFAF076-E5A9-41FC-907E-5F1458D3052F}">
      <dgm:prSet/>
      <dgm:spPr/>
      <dgm:t>
        <a:bodyPr/>
        <a:lstStyle/>
        <a:p>
          <a:endParaRPr lang="ru-RU"/>
        </a:p>
      </dgm:t>
    </dgm:pt>
    <dgm:pt modelId="{0EEA323A-4305-4AA6-A04D-2C8E9BA6D348}">
      <dgm:prSet phldrT="[Текст]" custT="1"/>
      <dgm:spPr/>
      <dgm:t>
        <a:bodyPr/>
        <a:lstStyle/>
        <a:p>
          <a:endParaRPr lang="ru-RU" sz="2000" dirty="0"/>
        </a:p>
      </dgm:t>
    </dgm:pt>
    <dgm:pt modelId="{1B6F2863-E5AB-434E-9A45-E27AE46D703F}" type="parTrans" cxnId="{927DC5C5-3DAD-4B22-B541-4A9DFCD9CE0C}">
      <dgm:prSet/>
      <dgm:spPr/>
      <dgm:t>
        <a:bodyPr/>
        <a:lstStyle/>
        <a:p>
          <a:endParaRPr lang="ru-RU"/>
        </a:p>
      </dgm:t>
    </dgm:pt>
    <dgm:pt modelId="{4022BB9D-0AD6-4CCE-8E15-C68BCA5B6E0A}" type="sibTrans" cxnId="{927DC5C5-3DAD-4B22-B541-4A9DFCD9CE0C}">
      <dgm:prSet/>
      <dgm:spPr/>
      <dgm:t>
        <a:bodyPr/>
        <a:lstStyle/>
        <a:p>
          <a:endParaRPr lang="ru-RU"/>
        </a:p>
      </dgm:t>
    </dgm:pt>
    <dgm:pt modelId="{CD4676AB-4500-402E-B013-E00B25AF16E9}">
      <dgm:prSet custT="1"/>
      <dgm:spPr/>
      <dgm:t>
        <a:bodyPr/>
        <a:lstStyle/>
        <a:p>
          <a:r>
            <a:rPr lang="ru-RU" sz="2000" dirty="0"/>
            <a:t>Защитная (барьерная) – обезвреживает до 95% ядов</a:t>
          </a:r>
        </a:p>
      </dgm:t>
    </dgm:pt>
    <dgm:pt modelId="{E2B81617-1B3E-4188-9818-060FE67A6946}" type="parTrans" cxnId="{879D7062-F074-45EF-B66B-C6B815D239F8}">
      <dgm:prSet/>
      <dgm:spPr/>
      <dgm:t>
        <a:bodyPr/>
        <a:lstStyle/>
        <a:p>
          <a:endParaRPr lang="ru-RU"/>
        </a:p>
      </dgm:t>
    </dgm:pt>
    <dgm:pt modelId="{B9DE8B01-52FB-4116-A80F-31A238C92C26}" type="sibTrans" cxnId="{879D7062-F074-45EF-B66B-C6B815D239F8}">
      <dgm:prSet/>
      <dgm:spPr/>
      <dgm:t>
        <a:bodyPr/>
        <a:lstStyle/>
        <a:p>
          <a:endParaRPr lang="ru-RU"/>
        </a:p>
      </dgm:t>
    </dgm:pt>
    <dgm:pt modelId="{B7D1D87B-497C-4751-BFF2-6D99FA87F639}">
      <dgm:prSet custT="1"/>
      <dgm:spPr/>
      <dgm:t>
        <a:bodyPr/>
        <a:lstStyle/>
        <a:p>
          <a:r>
            <a:rPr lang="ru-RU" sz="2000" dirty="0"/>
            <a:t>Пищеварительная – желчь активизирует поджелудочный сок и эмульгирует жиры</a:t>
          </a:r>
        </a:p>
      </dgm:t>
    </dgm:pt>
    <dgm:pt modelId="{4F8B72EE-ED40-4C4B-B607-756E6A55F547}" type="parTrans" cxnId="{075D2D6D-0AC5-4966-B69E-560598058B6B}">
      <dgm:prSet/>
      <dgm:spPr/>
      <dgm:t>
        <a:bodyPr/>
        <a:lstStyle/>
        <a:p>
          <a:endParaRPr lang="ru-RU"/>
        </a:p>
      </dgm:t>
    </dgm:pt>
    <dgm:pt modelId="{1D0DE784-F475-4C12-9DD3-DD95D66D1551}" type="sibTrans" cxnId="{075D2D6D-0AC5-4966-B69E-560598058B6B}">
      <dgm:prSet/>
      <dgm:spPr/>
      <dgm:t>
        <a:bodyPr/>
        <a:lstStyle/>
        <a:p>
          <a:endParaRPr lang="ru-RU"/>
        </a:p>
      </dgm:t>
    </dgm:pt>
    <dgm:pt modelId="{21E072CA-FC04-459E-837E-E6C1D4983896}">
      <dgm:prSet custT="1"/>
      <dgm:spPr/>
      <dgm:t>
        <a:bodyPr/>
        <a:lstStyle/>
        <a:p>
          <a:endParaRPr lang="ru-RU" sz="2000" dirty="0"/>
        </a:p>
      </dgm:t>
    </dgm:pt>
    <dgm:pt modelId="{1B4F5CD8-19A6-416D-B554-91DBE3E9B940}" type="parTrans" cxnId="{7FFCAEA1-A6C6-4C4A-ACF5-B3124AB89AF1}">
      <dgm:prSet/>
      <dgm:spPr/>
      <dgm:t>
        <a:bodyPr/>
        <a:lstStyle/>
        <a:p>
          <a:endParaRPr lang="ru-RU"/>
        </a:p>
      </dgm:t>
    </dgm:pt>
    <dgm:pt modelId="{0567B9F1-DAB7-40A8-9361-D2BB3C515BE0}" type="sibTrans" cxnId="{7FFCAEA1-A6C6-4C4A-ACF5-B3124AB89AF1}">
      <dgm:prSet/>
      <dgm:spPr/>
      <dgm:t>
        <a:bodyPr/>
        <a:lstStyle/>
        <a:p>
          <a:endParaRPr lang="ru-RU"/>
        </a:p>
      </dgm:t>
    </dgm:pt>
    <dgm:pt modelId="{B9E4DE7E-DE2E-45F7-9CEB-5AB23CADFA8E}" type="pres">
      <dgm:prSet presAssocID="{E9CA2A24-1DFC-4CD2-8B3E-D648743F255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9263978-F062-4FC1-B95B-47419FA399CF}" type="pres">
      <dgm:prSet presAssocID="{BEC3ABE1-5480-40E4-8786-AB28CA3308C5}" presName="parenttextcomposite" presStyleCnt="0"/>
      <dgm:spPr/>
    </dgm:pt>
    <dgm:pt modelId="{37A8381E-D98F-465D-A943-B904FF5CB0B5}" type="pres">
      <dgm:prSet presAssocID="{BEC3ABE1-5480-40E4-8786-AB28CA3308C5}" presName="parenttext" presStyleLbl="revTx" presStyleIdx="0" presStyleCnt="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72714-A51B-43E5-90BC-2956ADB4C058}" type="pres">
      <dgm:prSet presAssocID="{BEC3ABE1-5480-40E4-8786-AB28CA3308C5}" presName="composite" presStyleCnt="0"/>
      <dgm:spPr/>
    </dgm:pt>
    <dgm:pt modelId="{D4DC0822-F81A-4876-93F1-A7743F324CCF}" type="pres">
      <dgm:prSet presAssocID="{BEC3ABE1-5480-40E4-8786-AB28CA3308C5}" presName="chevron1" presStyleLbl="alignNode1" presStyleIdx="0" presStyleCnt="7"/>
      <dgm:spPr/>
    </dgm:pt>
    <dgm:pt modelId="{1DCAB734-D323-442E-A5F2-1BD72FC9E264}" type="pres">
      <dgm:prSet presAssocID="{BEC3ABE1-5480-40E4-8786-AB28CA3308C5}" presName="chevron2" presStyleLbl="alignNode1" presStyleIdx="1" presStyleCnt="7"/>
      <dgm:spPr/>
    </dgm:pt>
    <dgm:pt modelId="{17473CA2-2D8D-452F-AEB2-22B0A4F24A0C}" type="pres">
      <dgm:prSet presAssocID="{BEC3ABE1-5480-40E4-8786-AB28CA3308C5}" presName="chevron3" presStyleLbl="alignNode1" presStyleIdx="2" presStyleCnt="7"/>
      <dgm:spPr/>
    </dgm:pt>
    <dgm:pt modelId="{C397F299-CB1C-46E1-A22D-95E21A3347C0}" type="pres">
      <dgm:prSet presAssocID="{BEC3ABE1-5480-40E4-8786-AB28CA3308C5}" presName="chevron4" presStyleLbl="alignNode1" presStyleIdx="3" presStyleCnt="7"/>
      <dgm:spPr/>
    </dgm:pt>
    <dgm:pt modelId="{5F14CB03-32DE-4362-B960-F8C81C522B04}" type="pres">
      <dgm:prSet presAssocID="{BEC3ABE1-5480-40E4-8786-AB28CA3308C5}" presName="chevron5" presStyleLbl="alignNode1" presStyleIdx="4" presStyleCnt="7"/>
      <dgm:spPr/>
    </dgm:pt>
    <dgm:pt modelId="{34F98CF9-7DC3-4830-8671-8DDC4D18197B}" type="pres">
      <dgm:prSet presAssocID="{BEC3ABE1-5480-40E4-8786-AB28CA3308C5}" presName="chevron6" presStyleLbl="alignNode1" presStyleIdx="5" presStyleCnt="7"/>
      <dgm:spPr/>
    </dgm:pt>
    <dgm:pt modelId="{E2A2973A-CBE4-40D3-87AE-46DB7E3BAF30}" type="pres">
      <dgm:prSet presAssocID="{BEC3ABE1-5480-40E4-8786-AB28CA3308C5}" presName="chevron7" presStyleLbl="alignNode1" presStyleIdx="6" presStyleCnt="7"/>
      <dgm:spPr/>
    </dgm:pt>
    <dgm:pt modelId="{ECAECC2F-DAD6-45F0-9434-10147AF583EF}" type="pres">
      <dgm:prSet presAssocID="{BEC3ABE1-5480-40E4-8786-AB28CA3308C5}" presName="childtext" presStyleLbl="solidFgAcc1" presStyleIdx="0" presStyleCnt="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4BDB07-C033-42BF-820C-5CF7A511C763}" type="presOf" srcId="{E9CA2A24-1DFC-4CD2-8B3E-D648743F2558}" destId="{B9E4DE7E-DE2E-45F7-9CEB-5AB23CADFA8E}" srcOrd="0" destOrd="0" presId="urn:microsoft.com/office/officeart/2008/layout/VerticalAccentList"/>
    <dgm:cxn modelId="{619869B5-D301-4E4A-B611-2F7D5C7E9BB2}" type="presOf" srcId="{CD4676AB-4500-402E-B013-E00B25AF16E9}" destId="{ECAECC2F-DAD6-45F0-9434-10147AF583EF}" srcOrd="0" destOrd="1" presId="urn:microsoft.com/office/officeart/2008/layout/VerticalAccentList"/>
    <dgm:cxn modelId="{7FFCAEA1-A6C6-4C4A-ACF5-B3124AB89AF1}" srcId="{BEC3ABE1-5480-40E4-8786-AB28CA3308C5}" destId="{21E072CA-FC04-459E-837E-E6C1D4983896}" srcOrd="3" destOrd="0" parTransId="{1B4F5CD8-19A6-416D-B554-91DBE3E9B940}" sibTransId="{0567B9F1-DAB7-40A8-9361-D2BB3C515BE0}"/>
    <dgm:cxn modelId="{AF6D4FC7-70BF-4843-9B69-C7FCE68FB64D}" type="presOf" srcId="{0EEA323A-4305-4AA6-A04D-2C8E9BA6D348}" destId="{ECAECC2F-DAD6-45F0-9434-10147AF583EF}" srcOrd="0" destOrd="0" presId="urn:microsoft.com/office/officeart/2008/layout/VerticalAccentList"/>
    <dgm:cxn modelId="{879D7062-F074-45EF-B66B-C6B815D239F8}" srcId="{BEC3ABE1-5480-40E4-8786-AB28CA3308C5}" destId="{CD4676AB-4500-402E-B013-E00B25AF16E9}" srcOrd="1" destOrd="0" parTransId="{E2B81617-1B3E-4188-9818-060FE67A6946}" sibTransId="{B9DE8B01-52FB-4116-A80F-31A238C92C26}"/>
    <dgm:cxn modelId="{983E1E14-954A-4FAC-8AA1-28498E383777}" type="presOf" srcId="{B7D1D87B-497C-4751-BFF2-6D99FA87F639}" destId="{ECAECC2F-DAD6-45F0-9434-10147AF583EF}" srcOrd="0" destOrd="2" presId="urn:microsoft.com/office/officeart/2008/layout/VerticalAccentList"/>
    <dgm:cxn modelId="{7DFAF076-E5A9-41FC-907E-5F1458D3052F}" srcId="{E9CA2A24-1DFC-4CD2-8B3E-D648743F2558}" destId="{BEC3ABE1-5480-40E4-8786-AB28CA3308C5}" srcOrd="0" destOrd="0" parTransId="{3BE0906C-0DEE-4804-9D11-7F9EC859E0D8}" sibTransId="{787084A5-7D98-47D5-B0AE-FAEF89389B0E}"/>
    <dgm:cxn modelId="{F7F3C0D2-25CB-40CC-819E-A20D06EBBC66}" type="presOf" srcId="{BEC3ABE1-5480-40E4-8786-AB28CA3308C5}" destId="{37A8381E-D98F-465D-A943-B904FF5CB0B5}" srcOrd="0" destOrd="0" presId="urn:microsoft.com/office/officeart/2008/layout/VerticalAccentList"/>
    <dgm:cxn modelId="{ECBA79A9-9692-4EA6-94E2-F0A53379DCE0}" type="presOf" srcId="{21E072CA-FC04-459E-837E-E6C1D4983896}" destId="{ECAECC2F-DAD6-45F0-9434-10147AF583EF}" srcOrd="0" destOrd="3" presId="urn:microsoft.com/office/officeart/2008/layout/VerticalAccentList"/>
    <dgm:cxn modelId="{075D2D6D-0AC5-4966-B69E-560598058B6B}" srcId="{BEC3ABE1-5480-40E4-8786-AB28CA3308C5}" destId="{B7D1D87B-497C-4751-BFF2-6D99FA87F639}" srcOrd="2" destOrd="0" parTransId="{4F8B72EE-ED40-4C4B-B607-756E6A55F547}" sibTransId="{1D0DE784-F475-4C12-9DD3-DD95D66D1551}"/>
    <dgm:cxn modelId="{927DC5C5-3DAD-4B22-B541-4A9DFCD9CE0C}" srcId="{BEC3ABE1-5480-40E4-8786-AB28CA3308C5}" destId="{0EEA323A-4305-4AA6-A04D-2C8E9BA6D348}" srcOrd="0" destOrd="0" parTransId="{1B6F2863-E5AB-434E-9A45-E27AE46D703F}" sibTransId="{4022BB9D-0AD6-4CCE-8E15-C68BCA5B6E0A}"/>
    <dgm:cxn modelId="{62F0956C-C6A5-4D7E-8B4F-0CF60792B21C}" type="presParOf" srcId="{B9E4DE7E-DE2E-45F7-9CEB-5AB23CADFA8E}" destId="{C9263978-F062-4FC1-B95B-47419FA399CF}" srcOrd="0" destOrd="0" presId="urn:microsoft.com/office/officeart/2008/layout/VerticalAccentList"/>
    <dgm:cxn modelId="{491760D7-708C-426C-B1E1-209937B3BF7A}" type="presParOf" srcId="{C9263978-F062-4FC1-B95B-47419FA399CF}" destId="{37A8381E-D98F-465D-A943-B904FF5CB0B5}" srcOrd="0" destOrd="0" presId="urn:microsoft.com/office/officeart/2008/layout/VerticalAccentList"/>
    <dgm:cxn modelId="{23343F14-62DD-406C-82EE-94783F970ED0}" type="presParOf" srcId="{B9E4DE7E-DE2E-45F7-9CEB-5AB23CADFA8E}" destId="{22E72714-A51B-43E5-90BC-2956ADB4C058}" srcOrd="1" destOrd="0" presId="urn:microsoft.com/office/officeart/2008/layout/VerticalAccentList"/>
    <dgm:cxn modelId="{B6529705-A3EC-49E4-95CB-79061B3783A6}" type="presParOf" srcId="{22E72714-A51B-43E5-90BC-2956ADB4C058}" destId="{D4DC0822-F81A-4876-93F1-A7743F324CCF}" srcOrd="0" destOrd="0" presId="urn:microsoft.com/office/officeart/2008/layout/VerticalAccentList"/>
    <dgm:cxn modelId="{65F30D01-DE8E-4B26-A8C6-F763A4A16318}" type="presParOf" srcId="{22E72714-A51B-43E5-90BC-2956ADB4C058}" destId="{1DCAB734-D323-442E-A5F2-1BD72FC9E264}" srcOrd="1" destOrd="0" presId="urn:microsoft.com/office/officeart/2008/layout/VerticalAccentList"/>
    <dgm:cxn modelId="{905ACE36-1D07-44BC-AF92-D755B116372B}" type="presParOf" srcId="{22E72714-A51B-43E5-90BC-2956ADB4C058}" destId="{17473CA2-2D8D-452F-AEB2-22B0A4F24A0C}" srcOrd="2" destOrd="0" presId="urn:microsoft.com/office/officeart/2008/layout/VerticalAccentList"/>
    <dgm:cxn modelId="{44447A91-C455-4926-A375-FE5263D92DFB}" type="presParOf" srcId="{22E72714-A51B-43E5-90BC-2956ADB4C058}" destId="{C397F299-CB1C-46E1-A22D-95E21A3347C0}" srcOrd="3" destOrd="0" presId="urn:microsoft.com/office/officeart/2008/layout/VerticalAccentList"/>
    <dgm:cxn modelId="{35F82A3C-2904-468F-8474-D706B172525A}" type="presParOf" srcId="{22E72714-A51B-43E5-90BC-2956ADB4C058}" destId="{5F14CB03-32DE-4362-B960-F8C81C522B04}" srcOrd="4" destOrd="0" presId="urn:microsoft.com/office/officeart/2008/layout/VerticalAccentList"/>
    <dgm:cxn modelId="{362C8FB8-0A5E-4684-81B6-535BAB2ABFB5}" type="presParOf" srcId="{22E72714-A51B-43E5-90BC-2956ADB4C058}" destId="{34F98CF9-7DC3-4830-8671-8DDC4D18197B}" srcOrd="5" destOrd="0" presId="urn:microsoft.com/office/officeart/2008/layout/VerticalAccentList"/>
    <dgm:cxn modelId="{BB6B10A6-4F74-4C46-A746-22DE89B42165}" type="presParOf" srcId="{22E72714-A51B-43E5-90BC-2956ADB4C058}" destId="{E2A2973A-CBE4-40D3-87AE-46DB7E3BAF30}" srcOrd="6" destOrd="0" presId="urn:microsoft.com/office/officeart/2008/layout/VerticalAccentList"/>
    <dgm:cxn modelId="{3C0437BD-F653-4245-91AD-02D188A1E67A}" type="presParOf" srcId="{22E72714-A51B-43E5-90BC-2956ADB4C058}" destId="{ECAECC2F-DAD6-45F0-9434-10147AF583EF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9CA2A24-1DFC-4CD2-8B3E-D648743F2558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EC3ABE1-5480-40E4-8786-AB28CA3308C5}">
      <dgm:prSet phldrT="[Текст]"/>
      <dgm:spPr/>
      <dgm:t>
        <a:bodyPr/>
        <a:lstStyle/>
        <a:p>
          <a:r>
            <a:rPr lang="ru-RU" dirty="0" smtClean="0"/>
            <a:t>Функции</a:t>
          </a:r>
          <a:endParaRPr lang="ru-RU" dirty="0"/>
        </a:p>
      </dgm:t>
    </dgm:pt>
    <dgm:pt modelId="{3BE0906C-0DEE-4804-9D11-7F9EC859E0D8}" type="parTrans" cxnId="{7DFAF076-E5A9-41FC-907E-5F1458D3052F}">
      <dgm:prSet/>
      <dgm:spPr/>
      <dgm:t>
        <a:bodyPr/>
        <a:lstStyle/>
        <a:p>
          <a:endParaRPr lang="ru-RU"/>
        </a:p>
      </dgm:t>
    </dgm:pt>
    <dgm:pt modelId="{787084A5-7D98-47D5-B0AE-FAEF89389B0E}" type="sibTrans" cxnId="{7DFAF076-E5A9-41FC-907E-5F1458D3052F}">
      <dgm:prSet/>
      <dgm:spPr/>
      <dgm:t>
        <a:bodyPr/>
        <a:lstStyle/>
        <a:p>
          <a:endParaRPr lang="ru-RU"/>
        </a:p>
      </dgm:t>
    </dgm:pt>
    <dgm:pt modelId="{0EEA323A-4305-4AA6-A04D-2C8E9BA6D348}">
      <dgm:prSet phldrT="[Текст]" custT="1"/>
      <dgm:spPr/>
      <dgm:t>
        <a:bodyPr/>
        <a:lstStyle/>
        <a:p>
          <a:pPr>
            <a:lnSpc>
              <a:spcPct val="90000"/>
            </a:lnSpc>
          </a:pPr>
          <a:endParaRPr lang="ru-RU" sz="2000" dirty="0"/>
        </a:p>
      </dgm:t>
    </dgm:pt>
    <dgm:pt modelId="{1B6F2863-E5AB-434E-9A45-E27AE46D703F}" type="parTrans" cxnId="{927DC5C5-3DAD-4B22-B541-4A9DFCD9CE0C}">
      <dgm:prSet/>
      <dgm:spPr/>
      <dgm:t>
        <a:bodyPr/>
        <a:lstStyle/>
        <a:p>
          <a:endParaRPr lang="ru-RU"/>
        </a:p>
      </dgm:t>
    </dgm:pt>
    <dgm:pt modelId="{4022BB9D-0AD6-4CCE-8E15-C68BCA5B6E0A}" type="sibTrans" cxnId="{927DC5C5-3DAD-4B22-B541-4A9DFCD9CE0C}">
      <dgm:prSet/>
      <dgm:spPr/>
      <dgm:t>
        <a:bodyPr/>
        <a:lstStyle/>
        <a:p>
          <a:endParaRPr lang="ru-RU"/>
        </a:p>
      </dgm:t>
    </dgm:pt>
    <dgm:pt modelId="{21E072CA-FC04-459E-837E-E6C1D4983896}">
      <dgm:prSet custT="1"/>
      <dgm:spPr/>
      <dgm:t>
        <a:bodyPr/>
        <a:lstStyle/>
        <a:p>
          <a:pPr>
            <a:lnSpc>
              <a:spcPct val="90000"/>
            </a:lnSpc>
          </a:pPr>
          <a:endParaRPr lang="ru-RU" sz="2000" dirty="0"/>
        </a:p>
      </dgm:t>
    </dgm:pt>
    <dgm:pt modelId="{1B4F5CD8-19A6-416D-B554-91DBE3E9B940}" type="parTrans" cxnId="{7FFCAEA1-A6C6-4C4A-ACF5-B3124AB89AF1}">
      <dgm:prSet/>
      <dgm:spPr/>
      <dgm:t>
        <a:bodyPr/>
        <a:lstStyle/>
        <a:p>
          <a:endParaRPr lang="ru-RU"/>
        </a:p>
      </dgm:t>
    </dgm:pt>
    <dgm:pt modelId="{0567B9F1-DAB7-40A8-9361-D2BB3C515BE0}" type="sibTrans" cxnId="{7FFCAEA1-A6C6-4C4A-ACF5-B3124AB89AF1}">
      <dgm:prSet/>
      <dgm:spPr/>
      <dgm:t>
        <a:bodyPr/>
        <a:lstStyle/>
        <a:p>
          <a:endParaRPr lang="ru-RU"/>
        </a:p>
      </dgm:t>
    </dgm:pt>
    <dgm:pt modelId="{C48ED69C-FC97-4819-9CD9-48CA92E3BD3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/>
            <a:t>Пищеварительная – выработка поджелудочного сока, содержащего ферменты, расщепляющие белки и углеводы</a:t>
          </a:r>
        </a:p>
      </dgm:t>
    </dgm:pt>
    <dgm:pt modelId="{9BA13F21-3D55-41A5-A36B-E917C7D32A82}" type="parTrans" cxnId="{9FE74DF9-AD95-453F-AB6A-F20B32FD1647}">
      <dgm:prSet/>
      <dgm:spPr/>
      <dgm:t>
        <a:bodyPr/>
        <a:lstStyle/>
        <a:p>
          <a:endParaRPr lang="ru-RU"/>
        </a:p>
      </dgm:t>
    </dgm:pt>
    <dgm:pt modelId="{4769657D-CE07-40D9-91C6-33E932EDDE99}" type="sibTrans" cxnId="{9FE74DF9-AD95-453F-AB6A-F20B32FD1647}">
      <dgm:prSet/>
      <dgm:spPr/>
      <dgm:t>
        <a:bodyPr/>
        <a:lstStyle/>
        <a:p>
          <a:endParaRPr lang="ru-RU"/>
        </a:p>
      </dgm:t>
    </dgm:pt>
    <dgm:pt modelId="{1FE5213F-37FE-45D5-93B0-02B3B11263D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/>
            <a:t>Вырабатывает гормон инсулин, регулирующий уровень сахара в крови</a:t>
          </a:r>
        </a:p>
      </dgm:t>
    </dgm:pt>
    <dgm:pt modelId="{BF278B18-0568-4B47-B062-CA3537309C8D}" type="parTrans" cxnId="{92C68183-B1D2-4073-9BB0-77A6DBA17B32}">
      <dgm:prSet/>
      <dgm:spPr/>
      <dgm:t>
        <a:bodyPr/>
        <a:lstStyle/>
        <a:p>
          <a:endParaRPr lang="ru-RU"/>
        </a:p>
      </dgm:t>
    </dgm:pt>
    <dgm:pt modelId="{9D222700-A86E-4048-BA70-BC0ED175E049}" type="sibTrans" cxnId="{92C68183-B1D2-4073-9BB0-77A6DBA17B32}">
      <dgm:prSet/>
      <dgm:spPr/>
      <dgm:t>
        <a:bodyPr/>
        <a:lstStyle/>
        <a:p>
          <a:endParaRPr lang="ru-RU"/>
        </a:p>
      </dgm:t>
    </dgm:pt>
    <dgm:pt modelId="{A132A55B-FA8F-4004-9396-11A47E58CD02}">
      <dgm:prSet custT="1"/>
      <dgm:spPr/>
      <dgm:t>
        <a:bodyPr/>
        <a:lstStyle/>
        <a:p>
          <a:pPr>
            <a:lnSpc>
              <a:spcPct val="90000"/>
            </a:lnSpc>
          </a:pPr>
          <a:endParaRPr lang="ru-RU" sz="2000" dirty="0"/>
        </a:p>
      </dgm:t>
    </dgm:pt>
    <dgm:pt modelId="{639606F6-4135-4D68-BE7B-17AB782BFEB4}" type="parTrans" cxnId="{4671B438-B4C2-455C-BCC0-234AFFABE285}">
      <dgm:prSet/>
      <dgm:spPr/>
      <dgm:t>
        <a:bodyPr/>
        <a:lstStyle/>
        <a:p>
          <a:endParaRPr lang="ru-RU"/>
        </a:p>
      </dgm:t>
    </dgm:pt>
    <dgm:pt modelId="{C4C860C3-5A04-49CC-8700-33F1ABFEDF40}" type="sibTrans" cxnId="{4671B438-B4C2-455C-BCC0-234AFFABE285}">
      <dgm:prSet/>
      <dgm:spPr/>
      <dgm:t>
        <a:bodyPr/>
        <a:lstStyle/>
        <a:p>
          <a:endParaRPr lang="ru-RU"/>
        </a:p>
      </dgm:t>
    </dgm:pt>
    <dgm:pt modelId="{B9E4DE7E-DE2E-45F7-9CEB-5AB23CADFA8E}" type="pres">
      <dgm:prSet presAssocID="{E9CA2A24-1DFC-4CD2-8B3E-D648743F255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9263978-F062-4FC1-B95B-47419FA399CF}" type="pres">
      <dgm:prSet presAssocID="{BEC3ABE1-5480-40E4-8786-AB28CA3308C5}" presName="parenttextcomposite" presStyleCnt="0"/>
      <dgm:spPr/>
    </dgm:pt>
    <dgm:pt modelId="{37A8381E-D98F-465D-A943-B904FF5CB0B5}" type="pres">
      <dgm:prSet presAssocID="{BEC3ABE1-5480-40E4-8786-AB28CA3308C5}" presName="parenttext" presStyleLbl="revTx" presStyleIdx="0" presStyleCnt="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72714-A51B-43E5-90BC-2956ADB4C058}" type="pres">
      <dgm:prSet presAssocID="{BEC3ABE1-5480-40E4-8786-AB28CA3308C5}" presName="composite" presStyleCnt="0"/>
      <dgm:spPr/>
    </dgm:pt>
    <dgm:pt modelId="{D4DC0822-F81A-4876-93F1-A7743F324CCF}" type="pres">
      <dgm:prSet presAssocID="{BEC3ABE1-5480-40E4-8786-AB28CA3308C5}" presName="chevron1" presStyleLbl="alignNode1" presStyleIdx="0" presStyleCnt="7" custScaleX="113691" custScaleY="101808"/>
      <dgm:spPr/>
    </dgm:pt>
    <dgm:pt modelId="{1DCAB734-D323-442E-A5F2-1BD72FC9E264}" type="pres">
      <dgm:prSet presAssocID="{BEC3ABE1-5480-40E4-8786-AB28CA3308C5}" presName="chevron2" presStyleLbl="alignNode1" presStyleIdx="1" presStyleCnt="7"/>
      <dgm:spPr/>
    </dgm:pt>
    <dgm:pt modelId="{17473CA2-2D8D-452F-AEB2-22B0A4F24A0C}" type="pres">
      <dgm:prSet presAssocID="{BEC3ABE1-5480-40E4-8786-AB28CA3308C5}" presName="chevron3" presStyleLbl="alignNode1" presStyleIdx="2" presStyleCnt="7"/>
      <dgm:spPr/>
    </dgm:pt>
    <dgm:pt modelId="{C397F299-CB1C-46E1-A22D-95E21A3347C0}" type="pres">
      <dgm:prSet presAssocID="{BEC3ABE1-5480-40E4-8786-AB28CA3308C5}" presName="chevron4" presStyleLbl="alignNode1" presStyleIdx="3" presStyleCnt="7"/>
      <dgm:spPr/>
    </dgm:pt>
    <dgm:pt modelId="{5F14CB03-32DE-4362-B960-F8C81C522B04}" type="pres">
      <dgm:prSet presAssocID="{BEC3ABE1-5480-40E4-8786-AB28CA3308C5}" presName="chevron5" presStyleLbl="alignNode1" presStyleIdx="4" presStyleCnt="7"/>
      <dgm:spPr/>
    </dgm:pt>
    <dgm:pt modelId="{34F98CF9-7DC3-4830-8671-8DDC4D18197B}" type="pres">
      <dgm:prSet presAssocID="{BEC3ABE1-5480-40E4-8786-AB28CA3308C5}" presName="chevron6" presStyleLbl="alignNode1" presStyleIdx="5" presStyleCnt="7" custScaleX="140209"/>
      <dgm:spPr/>
    </dgm:pt>
    <dgm:pt modelId="{E2A2973A-CBE4-40D3-87AE-46DB7E3BAF30}" type="pres">
      <dgm:prSet presAssocID="{BEC3ABE1-5480-40E4-8786-AB28CA3308C5}" presName="chevron7" presStyleLbl="alignNode1" presStyleIdx="6" presStyleCnt="7" custScaleX="299289"/>
      <dgm:spPr/>
    </dgm:pt>
    <dgm:pt modelId="{ECAECC2F-DAD6-45F0-9434-10147AF583EF}" type="pres">
      <dgm:prSet presAssocID="{BEC3ABE1-5480-40E4-8786-AB28CA3308C5}" presName="childtext" presStyleLbl="solidFgAcc1" presStyleIdx="0" presStyleCnt="1" custScaleX="136077" custScaleY="15824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E74DF9-AD95-453F-AB6A-F20B32FD1647}" srcId="{BEC3ABE1-5480-40E4-8786-AB28CA3308C5}" destId="{C48ED69C-FC97-4819-9CD9-48CA92E3BD37}" srcOrd="1" destOrd="0" parTransId="{9BA13F21-3D55-41A5-A36B-E917C7D32A82}" sibTransId="{4769657D-CE07-40D9-91C6-33E932EDDE99}"/>
    <dgm:cxn modelId="{608791DF-470E-4745-B104-E6752886B1D9}" type="presOf" srcId="{0EEA323A-4305-4AA6-A04D-2C8E9BA6D348}" destId="{ECAECC2F-DAD6-45F0-9434-10147AF583EF}" srcOrd="0" destOrd="0" presId="urn:microsoft.com/office/officeart/2008/layout/VerticalAccentList"/>
    <dgm:cxn modelId="{23BB83BD-4FC9-4543-87F9-603A63A822B1}" type="presOf" srcId="{21E072CA-FC04-459E-837E-E6C1D4983896}" destId="{ECAECC2F-DAD6-45F0-9434-10147AF583EF}" srcOrd="0" destOrd="4" presId="urn:microsoft.com/office/officeart/2008/layout/VerticalAccentList"/>
    <dgm:cxn modelId="{F727BDE5-6D67-4584-A89C-7752B0EC15E1}" type="presOf" srcId="{C48ED69C-FC97-4819-9CD9-48CA92E3BD37}" destId="{ECAECC2F-DAD6-45F0-9434-10147AF583EF}" srcOrd="0" destOrd="1" presId="urn:microsoft.com/office/officeart/2008/layout/VerticalAccentList"/>
    <dgm:cxn modelId="{0A1C6660-3F7F-4A60-8D0B-965417E49EB3}" type="presOf" srcId="{A132A55B-FA8F-4004-9396-11A47E58CD02}" destId="{ECAECC2F-DAD6-45F0-9434-10147AF583EF}" srcOrd="0" destOrd="3" presId="urn:microsoft.com/office/officeart/2008/layout/VerticalAccentList"/>
    <dgm:cxn modelId="{92C68183-B1D2-4073-9BB0-77A6DBA17B32}" srcId="{BEC3ABE1-5480-40E4-8786-AB28CA3308C5}" destId="{1FE5213F-37FE-45D5-93B0-02B3B11263D0}" srcOrd="2" destOrd="0" parTransId="{BF278B18-0568-4B47-B062-CA3537309C8D}" sibTransId="{9D222700-A86E-4048-BA70-BC0ED175E049}"/>
    <dgm:cxn modelId="{4671B438-B4C2-455C-BCC0-234AFFABE285}" srcId="{BEC3ABE1-5480-40E4-8786-AB28CA3308C5}" destId="{A132A55B-FA8F-4004-9396-11A47E58CD02}" srcOrd="3" destOrd="0" parTransId="{639606F6-4135-4D68-BE7B-17AB782BFEB4}" sibTransId="{C4C860C3-5A04-49CC-8700-33F1ABFEDF40}"/>
    <dgm:cxn modelId="{F022FE4B-07F1-4F53-A57C-C08ED884AD08}" type="presOf" srcId="{E9CA2A24-1DFC-4CD2-8B3E-D648743F2558}" destId="{B9E4DE7E-DE2E-45F7-9CEB-5AB23CADFA8E}" srcOrd="0" destOrd="0" presId="urn:microsoft.com/office/officeart/2008/layout/VerticalAccentList"/>
    <dgm:cxn modelId="{3E9631BA-F193-4C5D-AEBF-EB482E38C4A5}" type="presOf" srcId="{1FE5213F-37FE-45D5-93B0-02B3B11263D0}" destId="{ECAECC2F-DAD6-45F0-9434-10147AF583EF}" srcOrd="0" destOrd="2" presId="urn:microsoft.com/office/officeart/2008/layout/VerticalAccentList"/>
    <dgm:cxn modelId="{7FFCAEA1-A6C6-4C4A-ACF5-B3124AB89AF1}" srcId="{BEC3ABE1-5480-40E4-8786-AB28CA3308C5}" destId="{21E072CA-FC04-459E-837E-E6C1D4983896}" srcOrd="4" destOrd="0" parTransId="{1B4F5CD8-19A6-416D-B554-91DBE3E9B940}" sibTransId="{0567B9F1-DAB7-40A8-9361-D2BB3C515BE0}"/>
    <dgm:cxn modelId="{7DFAF076-E5A9-41FC-907E-5F1458D3052F}" srcId="{E9CA2A24-1DFC-4CD2-8B3E-D648743F2558}" destId="{BEC3ABE1-5480-40E4-8786-AB28CA3308C5}" srcOrd="0" destOrd="0" parTransId="{3BE0906C-0DEE-4804-9D11-7F9EC859E0D8}" sibTransId="{787084A5-7D98-47D5-B0AE-FAEF89389B0E}"/>
    <dgm:cxn modelId="{927DC5C5-3DAD-4B22-B541-4A9DFCD9CE0C}" srcId="{BEC3ABE1-5480-40E4-8786-AB28CA3308C5}" destId="{0EEA323A-4305-4AA6-A04D-2C8E9BA6D348}" srcOrd="0" destOrd="0" parTransId="{1B6F2863-E5AB-434E-9A45-E27AE46D703F}" sibTransId="{4022BB9D-0AD6-4CCE-8E15-C68BCA5B6E0A}"/>
    <dgm:cxn modelId="{B9C99C54-A0E8-4CCC-A6FF-ED671F73E632}" type="presOf" srcId="{BEC3ABE1-5480-40E4-8786-AB28CA3308C5}" destId="{37A8381E-D98F-465D-A943-B904FF5CB0B5}" srcOrd="0" destOrd="0" presId="urn:microsoft.com/office/officeart/2008/layout/VerticalAccentList"/>
    <dgm:cxn modelId="{A637705E-2097-4181-9AF0-A516E7A4202C}" type="presParOf" srcId="{B9E4DE7E-DE2E-45F7-9CEB-5AB23CADFA8E}" destId="{C9263978-F062-4FC1-B95B-47419FA399CF}" srcOrd="0" destOrd="0" presId="urn:microsoft.com/office/officeart/2008/layout/VerticalAccentList"/>
    <dgm:cxn modelId="{64745607-E9E6-4E97-BCA3-D0B840F02869}" type="presParOf" srcId="{C9263978-F062-4FC1-B95B-47419FA399CF}" destId="{37A8381E-D98F-465D-A943-B904FF5CB0B5}" srcOrd="0" destOrd="0" presId="urn:microsoft.com/office/officeart/2008/layout/VerticalAccentList"/>
    <dgm:cxn modelId="{5606E061-D7FF-421A-8C6D-357E37DDD874}" type="presParOf" srcId="{B9E4DE7E-DE2E-45F7-9CEB-5AB23CADFA8E}" destId="{22E72714-A51B-43E5-90BC-2956ADB4C058}" srcOrd="1" destOrd="0" presId="urn:microsoft.com/office/officeart/2008/layout/VerticalAccentList"/>
    <dgm:cxn modelId="{744A2AD7-CF43-4D9B-B1CD-01217A5A47A7}" type="presParOf" srcId="{22E72714-A51B-43E5-90BC-2956ADB4C058}" destId="{D4DC0822-F81A-4876-93F1-A7743F324CCF}" srcOrd="0" destOrd="0" presId="urn:microsoft.com/office/officeart/2008/layout/VerticalAccentList"/>
    <dgm:cxn modelId="{B2B5BD90-A161-4FFA-A7F4-54DE1D2F4C30}" type="presParOf" srcId="{22E72714-A51B-43E5-90BC-2956ADB4C058}" destId="{1DCAB734-D323-442E-A5F2-1BD72FC9E264}" srcOrd="1" destOrd="0" presId="urn:microsoft.com/office/officeart/2008/layout/VerticalAccentList"/>
    <dgm:cxn modelId="{7E35BF61-8554-4E91-B76F-55C3A27EF81F}" type="presParOf" srcId="{22E72714-A51B-43E5-90BC-2956ADB4C058}" destId="{17473CA2-2D8D-452F-AEB2-22B0A4F24A0C}" srcOrd="2" destOrd="0" presId="urn:microsoft.com/office/officeart/2008/layout/VerticalAccentList"/>
    <dgm:cxn modelId="{887DA0F4-2D72-4701-BBE4-0E7854759E8E}" type="presParOf" srcId="{22E72714-A51B-43E5-90BC-2956ADB4C058}" destId="{C397F299-CB1C-46E1-A22D-95E21A3347C0}" srcOrd="3" destOrd="0" presId="urn:microsoft.com/office/officeart/2008/layout/VerticalAccentList"/>
    <dgm:cxn modelId="{015B73EB-6A29-43C7-AAFC-91E880A35C6C}" type="presParOf" srcId="{22E72714-A51B-43E5-90BC-2956ADB4C058}" destId="{5F14CB03-32DE-4362-B960-F8C81C522B04}" srcOrd="4" destOrd="0" presId="urn:microsoft.com/office/officeart/2008/layout/VerticalAccentList"/>
    <dgm:cxn modelId="{458BA5E7-6C02-42FC-84CF-721C61BAB67D}" type="presParOf" srcId="{22E72714-A51B-43E5-90BC-2956ADB4C058}" destId="{34F98CF9-7DC3-4830-8671-8DDC4D18197B}" srcOrd="5" destOrd="0" presId="urn:microsoft.com/office/officeart/2008/layout/VerticalAccentList"/>
    <dgm:cxn modelId="{4C2D10A7-98F1-40E4-8E56-8703D6F72BC3}" type="presParOf" srcId="{22E72714-A51B-43E5-90BC-2956ADB4C058}" destId="{E2A2973A-CBE4-40D3-87AE-46DB7E3BAF30}" srcOrd="6" destOrd="0" presId="urn:microsoft.com/office/officeart/2008/layout/VerticalAccentList"/>
    <dgm:cxn modelId="{A827F331-BCF1-43E4-A469-7AECD526002C}" type="presParOf" srcId="{22E72714-A51B-43E5-90BC-2956ADB4C058}" destId="{ECAECC2F-DAD6-45F0-9434-10147AF583EF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9CA2A24-1DFC-4CD2-8B3E-D648743F2558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EC3ABE1-5480-40E4-8786-AB28CA3308C5}">
      <dgm:prSet phldrT="[Текст]"/>
      <dgm:spPr/>
      <dgm:t>
        <a:bodyPr/>
        <a:lstStyle/>
        <a:p>
          <a:r>
            <a:rPr lang="ru-RU" dirty="0" smtClean="0"/>
            <a:t>Функции</a:t>
          </a:r>
          <a:endParaRPr lang="ru-RU" dirty="0"/>
        </a:p>
      </dgm:t>
    </dgm:pt>
    <dgm:pt modelId="{3BE0906C-0DEE-4804-9D11-7F9EC859E0D8}" type="parTrans" cxnId="{7DFAF076-E5A9-41FC-907E-5F1458D3052F}">
      <dgm:prSet/>
      <dgm:spPr/>
      <dgm:t>
        <a:bodyPr/>
        <a:lstStyle/>
        <a:p>
          <a:endParaRPr lang="ru-RU"/>
        </a:p>
      </dgm:t>
    </dgm:pt>
    <dgm:pt modelId="{787084A5-7D98-47D5-B0AE-FAEF89389B0E}" type="sibTrans" cxnId="{7DFAF076-E5A9-41FC-907E-5F1458D3052F}">
      <dgm:prSet/>
      <dgm:spPr/>
      <dgm:t>
        <a:bodyPr/>
        <a:lstStyle/>
        <a:p>
          <a:endParaRPr lang="ru-RU"/>
        </a:p>
      </dgm:t>
    </dgm:pt>
    <dgm:pt modelId="{0EEA323A-4305-4AA6-A04D-2C8E9BA6D348}">
      <dgm:prSet phldrT="[Текст]" custT="1"/>
      <dgm:spPr/>
      <dgm:t>
        <a:bodyPr/>
        <a:lstStyle/>
        <a:p>
          <a:r>
            <a:rPr lang="ru-RU" altLang="ru-RU" sz="1600" b="1" dirty="0" smtClean="0">
              <a:solidFill>
                <a:schemeClr val="folHlink"/>
              </a:solidFill>
            </a:rPr>
            <a:t>В тонком кишечнике осуществляется расщепление белков, жиров и углеводов до конечных продуктов и их всасывание</a:t>
          </a:r>
          <a:endParaRPr lang="ru-RU" sz="2000" dirty="0"/>
        </a:p>
      </dgm:t>
    </dgm:pt>
    <dgm:pt modelId="{1B6F2863-E5AB-434E-9A45-E27AE46D703F}" type="parTrans" cxnId="{927DC5C5-3DAD-4B22-B541-4A9DFCD9CE0C}">
      <dgm:prSet/>
      <dgm:spPr/>
      <dgm:t>
        <a:bodyPr/>
        <a:lstStyle/>
        <a:p>
          <a:endParaRPr lang="ru-RU"/>
        </a:p>
      </dgm:t>
    </dgm:pt>
    <dgm:pt modelId="{4022BB9D-0AD6-4CCE-8E15-C68BCA5B6E0A}" type="sibTrans" cxnId="{927DC5C5-3DAD-4B22-B541-4A9DFCD9CE0C}">
      <dgm:prSet/>
      <dgm:spPr/>
      <dgm:t>
        <a:bodyPr/>
        <a:lstStyle/>
        <a:p>
          <a:endParaRPr lang="ru-RU"/>
        </a:p>
      </dgm:t>
    </dgm:pt>
    <dgm:pt modelId="{68CB23B4-1841-435E-B85B-2A0C49F1652A}">
      <dgm:prSet custT="1"/>
      <dgm:spPr/>
      <dgm:t>
        <a:bodyPr/>
        <a:lstStyle/>
        <a:p>
          <a:r>
            <a:rPr lang="ru-RU" altLang="ru-RU" sz="1600" b="1" dirty="0" smtClean="0">
              <a:solidFill>
                <a:schemeClr val="folHlink"/>
              </a:solidFill>
            </a:rPr>
            <a:t>А так же осуществляется избирательное всасывание питательных веществ</a:t>
          </a:r>
        </a:p>
      </dgm:t>
    </dgm:pt>
    <dgm:pt modelId="{2301B9DB-52AA-4329-9206-EA62C369EA96}" type="parTrans" cxnId="{69DBE09D-2E96-476F-8124-313174384A0B}">
      <dgm:prSet/>
      <dgm:spPr/>
      <dgm:t>
        <a:bodyPr/>
        <a:lstStyle/>
        <a:p>
          <a:endParaRPr lang="ru-RU"/>
        </a:p>
      </dgm:t>
    </dgm:pt>
    <dgm:pt modelId="{31024EB7-3AF6-4751-9727-9939CEA7A15F}" type="sibTrans" cxnId="{69DBE09D-2E96-476F-8124-313174384A0B}">
      <dgm:prSet/>
      <dgm:spPr/>
      <dgm:t>
        <a:bodyPr/>
        <a:lstStyle/>
        <a:p>
          <a:endParaRPr lang="ru-RU"/>
        </a:p>
      </dgm:t>
    </dgm:pt>
    <dgm:pt modelId="{B9E4DE7E-DE2E-45F7-9CEB-5AB23CADFA8E}" type="pres">
      <dgm:prSet presAssocID="{E9CA2A24-1DFC-4CD2-8B3E-D648743F255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9263978-F062-4FC1-B95B-47419FA399CF}" type="pres">
      <dgm:prSet presAssocID="{BEC3ABE1-5480-40E4-8786-AB28CA3308C5}" presName="parenttextcomposite" presStyleCnt="0"/>
      <dgm:spPr/>
    </dgm:pt>
    <dgm:pt modelId="{37A8381E-D98F-465D-A943-B904FF5CB0B5}" type="pres">
      <dgm:prSet presAssocID="{BEC3ABE1-5480-40E4-8786-AB28CA3308C5}" presName="parenttext" presStyleLbl="revTx" presStyleIdx="0" presStyleCnt="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72714-A51B-43E5-90BC-2956ADB4C058}" type="pres">
      <dgm:prSet presAssocID="{BEC3ABE1-5480-40E4-8786-AB28CA3308C5}" presName="composite" presStyleCnt="0"/>
      <dgm:spPr/>
    </dgm:pt>
    <dgm:pt modelId="{D4DC0822-F81A-4876-93F1-A7743F324CCF}" type="pres">
      <dgm:prSet presAssocID="{BEC3ABE1-5480-40E4-8786-AB28CA3308C5}" presName="chevron1" presStyleLbl="alignNode1" presStyleIdx="0" presStyleCnt="7"/>
      <dgm:spPr/>
    </dgm:pt>
    <dgm:pt modelId="{1DCAB734-D323-442E-A5F2-1BD72FC9E264}" type="pres">
      <dgm:prSet presAssocID="{BEC3ABE1-5480-40E4-8786-AB28CA3308C5}" presName="chevron2" presStyleLbl="alignNode1" presStyleIdx="1" presStyleCnt="7"/>
      <dgm:spPr/>
    </dgm:pt>
    <dgm:pt modelId="{17473CA2-2D8D-452F-AEB2-22B0A4F24A0C}" type="pres">
      <dgm:prSet presAssocID="{BEC3ABE1-5480-40E4-8786-AB28CA3308C5}" presName="chevron3" presStyleLbl="alignNode1" presStyleIdx="2" presStyleCnt="7"/>
      <dgm:spPr/>
    </dgm:pt>
    <dgm:pt modelId="{C397F299-CB1C-46E1-A22D-95E21A3347C0}" type="pres">
      <dgm:prSet presAssocID="{BEC3ABE1-5480-40E4-8786-AB28CA3308C5}" presName="chevron4" presStyleLbl="alignNode1" presStyleIdx="3" presStyleCnt="7"/>
      <dgm:spPr/>
    </dgm:pt>
    <dgm:pt modelId="{5F14CB03-32DE-4362-B960-F8C81C522B04}" type="pres">
      <dgm:prSet presAssocID="{BEC3ABE1-5480-40E4-8786-AB28CA3308C5}" presName="chevron5" presStyleLbl="alignNode1" presStyleIdx="4" presStyleCnt="7"/>
      <dgm:spPr/>
    </dgm:pt>
    <dgm:pt modelId="{34F98CF9-7DC3-4830-8671-8DDC4D18197B}" type="pres">
      <dgm:prSet presAssocID="{BEC3ABE1-5480-40E4-8786-AB28CA3308C5}" presName="chevron6" presStyleLbl="alignNode1" presStyleIdx="5" presStyleCnt="7"/>
      <dgm:spPr/>
    </dgm:pt>
    <dgm:pt modelId="{E2A2973A-CBE4-40D3-87AE-46DB7E3BAF30}" type="pres">
      <dgm:prSet presAssocID="{BEC3ABE1-5480-40E4-8786-AB28CA3308C5}" presName="chevron7" presStyleLbl="alignNode1" presStyleIdx="6" presStyleCnt="7"/>
      <dgm:spPr/>
    </dgm:pt>
    <dgm:pt modelId="{ECAECC2F-DAD6-45F0-9434-10147AF583EF}" type="pres">
      <dgm:prSet presAssocID="{BEC3ABE1-5480-40E4-8786-AB28CA3308C5}" presName="childtext" presStyleLbl="solidFgAcc1" presStyleIdx="0" presStyleCnt="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DBE09D-2E96-476F-8124-313174384A0B}" srcId="{BEC3ABE1-5480-40E4-8786-AB28CA3308C5}" destId="{68CB23B4-1841-435E-B85B-2A0C49F1652A}" srcOrd="1" destOrd="0" parTransId="{2301B9DB-52AA-4329-9206-EA62C369EA96}" sibTransId="{31024EB7-3AF6-4751-9727-9939CEA7A15F}"/>
    <dgm:cxn modelId="{16E22856-4029-4D3C-9E6E-C948D41DAF90}" type="presOf" srcId="{BEC3ABE1-5480-40E4-8786-AB28CA3308C5}" destId="{37A8381E-D98F-465D-A943-B904FF5CB0B5}" srcOrd="0" destOrd="0" presId="urn:microsoft.com/office/officeart/2008/layout/VerticalAccentList"/>
    <dgm:cxn modelId="{927DC5C5-3DAD-4B22-B541-4A9DFCD9CE0C}" srcId="{BEC3ABE1-5480-40E4-8786-AB28CA3308C5}" destId="{0EEA323A-4305-4AA6-A04D-2C8E9BA6D348}" srcOrd="0" destOrd="0" parTransId="{1B6F2863-E5AB-434E-9A45-E27AE46D703F}" sibTransId="{4022BB9D-0AD6-4CCE-8E15-C68BCA5B6E0A}"/>
    <dgm:cxn modelId="{B6412F8D-9E9D-4005-B15B-243B3C9EEA90}" type="presOf" srcId="{68CB23B4-1841-435E-B85B-2A0C49F1652A}" destId="{ECAECC2F-DAD6-45F0-9434-10147AF583EF}" srcOrd="0" destOrd="1" presId="urn:microsoft.com/office/officeart/2008/layout/VerticalAccentList"/>
    <dgm:cxn modelId="{7DFAF076-E5A9-41FC-907E-5F1458D3052F}" srcId="{E9CA2A24-1DFC-4CD2-8B3E-D648743F2558}" destId="{BEC3ABE1-5480-40E4-8786-AB28CA3308C5}" srcOrd="0" destOrd="0" parTransId="{3BE0906C-0DEE-4804-9D11-7F9EC859E0D8}" sibTransId="{787084A5-7D98-47D5-B0AE-FAEF89389B0E}"/>
    <dgm:cxn modelId="{C9123BBD-2950-420E-B415-B8AC22287472}" type="presOf" srcId="{0EEA323A-4305-4AA6-A04D-2C8E9BA6D348}" destId="{ECAECC2F-DAD6-45F0-9434-10147AF583EF}" srcOrd="0" destOrd="0" presId="urn:microsoft.com/office/officeart/2008/layout/VerticalAccentList"/>
    <dgm:cxn modelId="{21C98AD7-4511-4CB4-85FA-A0D777CFA802}" type="presOf" srcId="{E9CA2A24-1DFC-4CD2-8B3E-D648743F2558}" destId="{B9E4DE7E-DE2E-45F7-9CEB-5AB23CADFA8E}" srcOrd="0" destOrd="0" presId="urn:microsoft.com/office/officeart/2008/layout/VerticalAccentList"/>
    <dgm:cxn modelId="{32DCFDBC-0DF4-4C5E-AC67-BFF2F99A9AE4}" type="presParOf" srcId="{B9E4DE7E-DE2E-45F7-9CEB-5AB23CADFA8E}" destId="{C9263978-F062-4FC1-B95B-47419FA399CF}" srcOrd="0" destOrd="0" presId="urn:microsoft.com/office/officeart/2008/layout/VerticalAccentList"/>
    <dgm:cxn modelId="{E0724C09-222E-4F39-A19E-EC86FB0537CE}" type="presParOf" srcId="{C9263978-F062-4FC1-B95B-47419FA399CF}" destId="{37A8381E-D98F-465D-A943-B904FF5CB0B5}" srcOrd="0" destOrd="0" presId="urn:microsoft.com/office/officeart/2008/layout/VerticalAccentList"/>
    <dgm:cxn modelId="{B39629FB-DE64-4181-A8EA-D3D1055821CE}" type="presParOf" srcId="{B9E4DE7E-DE2E-45F7-9CEB-5AB23CADFA8E}" destId="{22E72714-A51B-43E5-90BC-2956ADB4C058}" srcOrd="1" destOrd="0" presId="urn:microsoft.com/office/officeart/2008/layout/VerticalAccentList"/>
    <dgm:cxn modelId="{E5556934-AA06-44D7-96FE-E28488C42964}" type="presParOf" srcId="{22E72714-A51B-43E5-90BC-2956ADB4C058}" destId="{D4DC0822-F81A-4876-93F1-A7743F324CCF}" srcOrd="0" destOrd="0" presId="urn:microsoft.com/office/officeart/2008/layout/VerticalAccentList"/>
    <dgm:cxn modelId="{1A01575E-A40B-4289-9EC9-4FA3777C3E53}" type="presParOf" srcId="{22E72714-A51B-43E5-90BC-2956ADB4C058}" destId="{1DCAB734-D323-442E-A5F2-1BD72FC9E264}" srcOrd="1" destOrd="0" presId="urn:microsoft.com/office/officeart/2008/layout/VerticalAccentList"/>
    <dgm:cxn modelId="{1B1C16D9-86BC-4B57-8DF5-601840F56C8F}" type="presParOf" srcId="{22E72714-A51B-43E5-90BC-2956ADB4C058}" destId="{17473CA2-2D8D-452F-AEB2-22B0A4F24A0C}" srcOrd="2" destOrd="0" presId="urn:microsoft.com/office/officeart/2008/layout/VerticalAccentList"/>
    <dgm:cxn modelId="{16CA7E07-D0E9-4D32-848C-585F3B468932}" type="presParOf" srcId="{22E72714-A51B-43E5-90BC-2956ADB4C058}" destId="{C397F299-CB1C-46E1-A22D-95E21A3347C0}" srcOrd="3" destOrd="0" presId="urn:microsoft.com/office/officeart/2008/layout/VerticalAccentList"/>
    <dgm:cxn modelId="{D94751F0-E439-44CA-A990-89AF35C0051C}" type="presParOf" srcId="{22E72714-A51B-43E5-90BC-2956ADB4C058}" destId="{5F14CB03-32DE-4362-B960-F8C81C522B04}" srcOrd="4" destOrd="0" presId="urn:microsoft.com/office/officeart/2008/layout/VerticalAccentList"/>
    <dgm:cxn modelId="{EC63D34F-0911-4397-8A03-5D1537563C16}" type="presParOf" srcId="{22E72714-A51B-43E5-90BC-2956ADB4C058}" destId="{34F98CF9-7DC3-4830-8671-8DDC4D18197B}" srcOrd="5" destOrd="0" presId="urn:microsoft.com/office/officeart/2008/layout/VerticalAccentList"/>
    <dgm:cxn modelId="{897A0439-5E39-4E58-97B9-D54EDBFF062D}" type="presParOf" srcId="{22E72714-A51B-43E5-90BC-2956ADB4C058}" destId="{E2A2973A-CBE4-40D3-87AE-46DB7E3BAF30}" srcOrd="6" destOrd="0" presId="urn:microsoft.com/office/officeart/2008/layout/VerticalAccentList"/>
    <dgm:cxn modelId="{034106C9-6CFE-461F-8354-5CE8FF7E6188}" type="presParOf" srcId="{22E72714-A51B-43E5-90BC-2956ADB4C058}" destId="{ECAECC2F-DAD6-45F0-9434-10147AF583EF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8381E-D98F-465D-A943-B904FF5CB0B5}">
      <dsp:nvSpPr>
        <dsp:cNvPr id="0" name=""/>
        <dsp:cNvSpPr/>
      </dsp:nvSpPr>
      <dsp:spPr>
        <a:xfrm>
          <a:off x="1846737" y="298"/>
          <a:ext cx="5271013" cy="479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Функции</a:t>
          </a:r>
          <a:endParaRPr lang="ru-RU" sz="2200" kern="1200" dirty="0"/>
        </a:p>
      </dsp:txBody>
      <dsp:txXfrm>
        <a:off x="1846737" y="298"/>
        <a:ext cx="5271013" cy="479183"/>
      </dsp:txXfrm>
    </dsp:sp>
    <dsp:sp modelId="{D4DC0822-F81A-4876-93F1-A7743F324CCF}">
      <dsp:nvSpPr>
        <dsp:cNvPr id="0" name=""/>
        <dsp:cNvSpPr/>
      </dsp:nvSpPr>
      <dsp:spPr>
        <a:xfrm>
          <a:off x="1846737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AB734-D323-442E-A5F2-1BD72FC9E264}">
      <dsp:nvSpPr>
        <dsp:cNvPr id="0" name=""/>
        <dsp:cNvSpPr/>
      </dsp:nvSpPr>
      <dsp:spPr>
        <a:xfrm>
          <a:off x="2532985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73CA2-2D8D-452F-AEB2-22B0A4F24A0C}">
      <dsp:nvSpPr>
        <dsp:cNvPr id="0" name=""/>
        <dsp:cNvSpPr/>
      </dsp:nvSpPr>
      <dsp:spPr>
        <a:xfrm>
          <a:off x="3219776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7F299-CB1C-46E1-A22D-95E21A3347C0}">
      <dsp:nvSpPr>
        <dsp:cNvPr id="0" name=""/>
        <dsp:cNvSpPr/>
      </dsp:nvSpPr>
      <dsp:spPr>
        <a:xfrm>
          <a:off x="3906025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4CB03-32DE-4362-B960-F8C81C522B04}">
      <dsp:nvSpPr>
        <dsp:cNvPr id="0" name=""/>
        <dsp:cNvSpPr/>
      </dsp:nvSpPr>
      <dsp:spPr>
        <a:xfrm>
          <a:off x="4592816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98CF9-7DC3-4830-8671-8DDC4D18197B}">
      <dsp:nvSpPr>
        <dsp:cNvPr id="0" name=""/>
        <dsp:cNvSpPr/>
      </dsp:nvSpPr>
      <dsp:spPr>
        <a:xfrm>
          <a:off x="5279064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2973A-CBE4-40D3-87AE-46DB7E3BAF30}">
      <dsp:nvSpPr>
        <dsp:cNvPr id="0" name=""/>
        <dsp:cNvSpPr/>
      </dsp:nvSpPr>
      <dsp:spPr>
        <a:xfrm>
          <a:off x="5965855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ECC2F-DAD6-45F0-9434-10147AF583EF}">
      <dsp:nvSpPr>
        <dsp:cNvPr id="0" name=""/>
        <dsp:cNvSpPr/>
      </dsp:nvSpPr>
      <dsp:spPr>
        <a:xfrm>
          <a:off x="1846737" y="569896"/>
          <a:ext cx="4945871" cy="7233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Обеспечивают механическую обработку пищи</a:t>
          </a:r>
          <a:endParaRPr lang="ru-RU" sz="2100" kern="1200" dirty="0"/>
        </a:p>
      </dsp:txBody>
      <dsp:txXfrm>
        <a:off x="1846737" y="569896"/>
        <a:ext cx="4945871" cy="7233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8381E-D98F-465D-A943-B904FF5CB0B5}">
      <dsp:nvSpPr>
        <dsp:cNvPr id="0" name=""/>
        <dsp:cNvSpPr/>
      </dsp:nvSpPr>
      <dsp:spPr>
        <a:xfrm>
          <a:off x="550466" y="168"/>
          <a:ext cx="6428195" cy="584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b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Функции</a:t>
          </a:r>
          <a:endParaRPr lang="ru-RU" sz="2700" kern="1200" dirty="0"/>
        </a:p>
      </dsp:txBody>
      <dsp:txXfrm>
        <a:off x="550466" y="168"/>
        <a:ext cx="6428195" cy="584381"/>
      </dsp:txXfrm>
    </dsp:sp>
    <dsp:sp modelId="{D4DC0822-F81A-4876-93F1-A7743F324CCF}">
      <dsp:nvSpPr>
        <dsp:cNvPr id="0" name=""/>
        <dsp:cNvSpPr/>
      </dsp:nvSpPr>
      <dsp:spPr>
        <a:xfrm>
          <a:off x="550466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AB734-D323-442E-A5F2-1BD72FC9E264}">
      <dsp:nvSpPr>
        <dsp:cNvPr id="0" name=""/>
        <dsp:cNvSpPr/>
      </dsp:nvSpPr>
      <dsp:spPr>
        <a:xfrm>
          <a:off x="1453984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73CA2-2D8D-452F-AEB2-22B0A4F24A0C}">
      <dsp:nvSpPr>
        <dsp:cNvPr id="0" name=""/>
        <dsp:cNvSpPr/>
      </dsp:nvSpPr>
      <dsp:spPr>
        <a:xfrm>
          <a:off x="2358217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7F299-CB1C-46E1-A22D-95E21A3347C0}">
      <dsp:nvSpPr>
        <dsp:cNvPr id="0" name=""/>
        <dsp:cNvSpPr/>
      </dsp:nvSpPr>
      <dsp:spPr>
        <a:xfrm>
          <a:off x="3261736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4CB03-32DE-4362-B960-F8C81C522B04}">
      <dsp:nvSpPr>
        <dsp:cNvPr id="0" name=""/>
        <dsp:cNvSpPr/>
      </dsp:nvSpPr>
      <dsp:spPr>
        <a:xfrm>
          <a:off x="4165968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98CF9-7DC3-4830-8671-8DDC4D18197B}">
      <dsp:nvSpPr>
        <dsp:cNvPr id="0" name=""/>
        <dsp:cNvSpPr/>
      </dsp:nvSpPr>
      <dsp:spPr>
        <a:xfrm>
          <a:off x="5069487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2973A-CBE4-40D3-87AE-46DB7E3BAF30}">
      <dsp:nvSpPr>
        <dsp:cNvPr id="0" name=""/>
        <dsp:cNvSpPr/>
      </dsp:nvSpPr>
      <dsp:spPr>
        <a:xfrm>
          <a:off x="5973720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ECC2F-DAD6-45F0-9434-10147AF583EF}">
      <dsp:nvSpPr>
        <dsp:cNvPr id="0" name=""/>
        <dsp:cNvSpPr/>
      </dsp:nvSpPr>
      <dsp:spPr>
        <a:xfrm>
          <a:off x="550466" y="703590"/>
          <a:ext cx="6511761" cy="95232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Железы вырабатывают слизь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Происходит всасывание большей части </a:t>
          </a:r>
          <a:r>
            <a:rPr lang="ru-RU" sz="2000" kern="1200" dirty="0" smtClean="0"/>
            <a:t>воды и формирование каловых масс под действием микрофлоры</a:t>
          </a:r>
          <a:endParaRPr lang="ru-RU" sz="20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550466" y="703590"/>
        <a:ext cx="6511761" cy="9523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8381E-D98F-465D-A943-B904FF5CB0B5}">
      <dsp:nvSpPr>
        <dsp:cNvPr id="0" name=""/>
        <dsp:cNvSpPr/>
      </dsp:nvSpPr>
      <dsp:spPr>
        <a:xfrm>
          <a:off x="1657204" y="1146"/>
          <a:ext cx="7046980" cy="640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b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Функции</a:t>
          </a:r>
          <a:endParaRPr lang="ru-RU" sz="2900" kern="1200" dirty="0"/>
        </a:p>
      </dsp:txBody>
      <dsp:txXfrm>
        <a:off x="1657204" y="1146"/>
        <a:ext cx="7046980" cy="640634"/>
      </dsp:txXfrm>
    </dsp:sp>
    <dsp:sp modelId="{D4DC0822-F81A-4876-93F1-A7743F324CCF}">
      <dsp:nvSpPr>
        <dsp:cNvPr id="0" name=""/>
        <dsp:cNvSpPr/>
      </dsp:nvSpPr>
      <dsp:spPr>
        <a:xfrm>
          <a:off x="1657204" y="641780"/>
          <a:ext cx="1648993" cy="1304996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AB734-D323-442E-A5F2-1BD72FC9E264}">
      <dsp:nvSpPr>
        <dsp:cNvPr id="0" name=""/>
        <dsp:cNvSpPr/>
      </dsp:nvSpPr>
      <dsp:spPr>
        <a:xfrm>
          <a:off x="2647696" y="641780"/>
          <a:ext cx="1648993" cy="1304996"/>
        </a:xfrm>
        <a:prstGeom prst="chevron">
          <a:avLst>
            <a:gd name="adj" fmla="val 70610"/>
          </a:avLst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73CA2-2D8D-452F-AEB2-22B0A4F24A0C}">
      <dsp:nvSpPr>
        <dsp:cNvPr id="0" name=""/>
        <dsp:cNvSpPr/>
      </dsp:nvSpPr>
      <dsp:spPr>
        <a:xfrm>
          <a:off x="3638971" y="641780"/>
          <a:ext cx="1648993" cy="1304996"/>
        </a:xfrm>
        <a:prstGeom prst="chevron">
          <a:avLst>
            <a:gd name="adj" fmla="val 7061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7F299-CB1C-46E1-A22D-95E21A3347C0}">
      <dsp:nvSpPr>
        <dsp:cNvPr id="0" name=""/>
        <dsp:cNvSpPr/>
      </dsp:nvSpPr>
      <dsp:spPr>
        <a:xfrm>
          <a:off x="4629463" y="641780"/>
          <a:ext cx="1648993" cy="1304996"/>
        </a:xfrm>
        <a:prstGeom prst="chevron">
          <a:avLst>
            <a:gd name="adj" fmla="val 7061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4CB03-32DE-4362-B960-F8C81C522B04}">
      <dsp:nvSpPr>
        <dsp:cNvPr id="0" name=""/>
        <dsp:cNvSpPr/>
      </dsp:nvSpPr>
      <dsp:spPr>
        <a:xfrm>
          <a:off x="5620739" y="641780"/>
          <a:ext cx="1648993" cy="1304996"/>
        </a:xfrm>
        <a:prstGeom prst="chevron">
          <a:avLst>
            <a:gd name="adj" fmla="val 7061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98CF9-7DC3-4830-8671-8DDC4D18197B}">
      <dsp:nvSpPr>
        <dsp:cNvPr id="0" name=""/>
        <dsp:cNvSpPr/>
      </dsp:nvSpPr>
      <dsp:spPr>
        <a:xfrm>
          <a:off x="6611231" y="641780"/>
          <a:ext cx="1648993" cy="1304996"/>
        </a:xfrm>
        <a:prstGeom prst="chevron">
          <a:avLst>
            <a:gd name="adj" fmla="val 70610"/>
          </a:avLst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2973A-CBE4-40D3-87AE-46DB7E3BAF30}">
      <dsp:nvSpPr>
        <dsp:cNvPr id="0" name=""/>
        <dsp:cNvSpPr/>
      </dsp:nvSpPr>
      <dsp:spPr>
        <a:xfrm>
          <a:off x="7602506" y="641780"/>
          <a:ext cx="1648993" cy="1304996"/>
        </a:xfrm>
        <a:prstGeom prst="chevron">
          <a:avLst>
            <a:gd name="adj" fmla="val 7061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ECC2F-DAD6-45F0-9434-10147AF583EF}">
      <dsp:nvSpPr>
        <dsp:cNvPr id="0" name=""/>
        <dsp:cNvSpPr/>
      </dsp:nvSpPr>
      <dsp:spPr>
        <a:xfrm>
          <a:off x="1657204" y="772280"/>
          <a:ext cx="7138590" cy="10439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орган вкуса и речи, формирует пищевой комок.</a:t>
          </a:r>
          <a:endParaRPr lang="ru-RU" sz="1900" kern="1200" dirty="0"/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Корень участвует в глотательном движении, которое  осуществляется рефлекторно </a:t>
          </a:r>
          <a:endParaRPr lang="ru-RU" sz="1900" kern="1200" dirty="0"/>
        </a:p>
      </dsp:txBody>
      <dsp:txXfrm>
        <a:off x="1657204" y="772280"/>
        <a:ext cx="7138590" cy="10439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8381E-D98F-465D-A943-B904FF5CB0B5}">
      <dsp:nvSpPr>
        <dsp:cNvPr id="0" name=""/>
        <dsp:cNvSpPr/>
      </dsp:nvSpPr>
      <dsp:spPr>
        <a:xfrm>
          <a:off x="1846737" y="298"/>
          <a:ext cx="5271013" cy="479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Функции</a:t>
          </a:r>
          <a:endParaRPr lang="ru-RU" sz="2200" kern="1200" dirty="0"/>
        </a:p>
      </dsp:txBody>
      <dsp:txXfrm>
        <a:off x="1846737" y="298"/>
        <a:ext cx="5271013" cy="479183"/>
      </dsp:txXfrm>
    </dsp:sp>
    <dsp:sp modelId="{D4DC0822-F81A-4876-93F1-A7743F324CCF}">
      <dsp:nvSpPr>
        <dsp:cNvPr id="0" name=""/>
        <dsp:cNvSpPr/>
      </dsp:nvSpPr>
      <dsp:spPr>
        <a:xfrm>
          <a:off x="1846737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AB734-D323-442E-A5F2-1BD72FC9E264}">
      <dsp:nvSpPr>
        <dsp:cNvPr id="0" name=""/>
        <dsp:cNvSpPr/>
      </dsp:nvSpPr>
      <dsp:spPr>
        <a:xfrm>
          <a:off x="2532985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73CA2-2D8D-452F-AEB2-22B0A4F24A0C}">
      <dsp:nvSpPr>
        <dsp:cNvPr id="0" name=""/>
        <dsp:cNvSpPr/>
      </dsp:nvSpPr>
      <dsp:spPr>
        <a:xfrm>
          <a:off x="3219776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7F299-CB1C-46E1-A22D-95E21A3347C0}">
      <dsp:nvSpPr>
        <dsp:cNvPr id="0" name=""/>
        <dsp:cNvSpPr/>
      </dsp:nvSpPr>
      <dsp:spPr>
        <a:xfrm>
          <a:off x="3906025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4CB03-32DE-4362-B960-F8C81C522B04}">
      <dsp:nvSpPr>
        <dsp:cNvPr id="0" name=""/>
        <dsp:cNvSpPr/>
      </dsp:nvSpPr>
      <dsp:spPr>
        <a:xfrm>
          <a:off x="4592816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98CF9-7DC3-4830-8671-8DDC4D18197B}">
      <dsp:nvSpPr>
        <dsp:cNvPr id="0" name=""/>
        <dsp:cNvSpPr/>
      </dsp:nvSpPr>
      <dsp:spPr>
        <a:xfrm>
          <a:off x="5279064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2973A-CBE4-40D3-87AE-46DB7E3BAF30}">
      <dsp:nvSpPr>
        <dsp:cNvPr id="0" name=""/>
        <dsp:cNvSpPr/>
      </dsp:nvSpPr>
      <dsp:spPr>
        <a:xfrm>
          <a:off x="5965855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ECC2F-DAD6-45F0-9434-10147AF583EF}">
      <dsp:nvSpPr>
        <dsp:cNvPr id="0" name=""/>
        <dsp:cNvSpPr/>
      </dsp:nvSpPr>
      <dsp:spPr>
        <a:xfrm>
          <a:off x="1846737" y="569896"/>
          <a:ext cx="4945871" cy="7233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слюна обеззараживает, смачивает пищу, расщепляет углеводы</a:t>
          </a:r>
          <a:endParaRPr lang="ru-RU" sz="2100" kern="1200" dirty="0"/>
        </a:p>
      </dsp:txBody>
      <dsp:txXfrm>
        <a:off x="1846737" y="569896"/>
        <a:ext cx="4945871" cy="7233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8381E-D98F-465D-A943-B904FF5CB0B5}">
      <dsp:nvSpPr>
        <dsp:cNvPr id="0" name=""/>
        <dsp:cNvSpPr/>
      </dsp:nvSpPr>
      <dsp:spPr>
        <a:xfrm>
          <a:off x="1846737" y="298"/>
          <a:ext cx="5271013" cy="479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Функции</a:t>
          </a:r>
          <a:endParaRPr lang="ru-RU" sz="2200" kern="1200" dirty="0"/>
        </a:p>
      </dsp:txBody>
      <dsp:txXfrm>
        <a:off x="1846737" y="298"/>
        <a:ext cx="5271013" cy="479183"/>
      </dsp:txXfrm>
    </dsp:sp>
    <dsp:sp modelId="{D4DC0822-F81A-4876-93F1-A7743F324CCF}">
      <dsp:nvSpPr>
        <dsp:cNvPr id="0" name=""/>
        <dsp:cNvSpPr/>
      </dsp:nvSpPr>
      <dsp:spPr>
        <a:xfrm>
          <a:off x="1846737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AB734-D323-442E-A5F2-1BD72FC9E264}">
      <dsp:nvSpPr>
        <dsp:cNvPr id="0" name=""/>
        <dsp:cNvSpPr/>
      </dsp:nvSpPr>
      <dsp:spPr>
        <a:xfrm>
          <a:off x="2532985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73CA2-2D8D-452F-AEB2-22B0A4F24A0C}">
      <dsp:nvSpPr>
        <dsp:cNvPr id="0" name=""/>
        <dsp:cNvSpPr/>
      </dsp:nvSpPr>
      <dsp:spPr>
        <a:xfrm>
          <a:off x="3219776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7F299-CB1C-46E1-A22D-95E21A3347C0}">
      <dsp:nvSpPr>
        <dsp:cNvPr id="0" name=""/>
        <dsp:cNvSpPr/>
      </dsp:nvSpPr>
      <dsp:spPr>
        <a:xfrm>
          <a:off x="3906025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4CB03-32DE-4362-B960-F8C81C522B04}">
      <dsp:nvSpPr>
        <dsp:cNvPr id="0" name=""/>
        <dsp:cNvSpPr/>
      </dsp:nvSpPr>
      <dsp:spPr>
        <a:xfrm>
          <a:off x="4592816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98CF9-7DC3-4830-8671-8DDC4D18197B}">
      <dsp:nvSpPr>
        <dsp:cNvPr id="0" name=""/>
        <dsp:cNvSpPr/>
      </dsp:nvSpPr>
      <dsp:spPr>
        <a:xfrm>
          <a:off x="5279064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2973A-CBE4-40D3-87AE-46DB7E3BAF30}">
      <dsp:nvSpPr>
        <dsp:cNvPr id="0" name=""/>
        <dsp:cNvSpPr/>
      </dsp:nvSpPr>
      <dsp:spPr>
        <a:xfrm>
          <a:off x="5965855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ECC2F-DAD6-45F0-9434-10147AF583EF}">
      <dsp:nvSpPr>
        <dsp:cNvPr id="0" name=""/>
        <dsp:cNvSpPr/>
      </dsp:nvSpPr>
      <dsp:spPr>
        <a:xfrm>
          <a:off x="1846737" y="569896"/>
          <a:ext cx="4945871" cy="7233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100" kern="1200" dirty="0" smtClean="0"/>
            <a:t>участвует в рефлекторном проглатывании пищи</a:t>
          </a:r>
          <a:endParaRPr lang="ru-RU" sz="2100" kern="1200" dirty="0"/>
        </a:p>
      </dsp:txBody>
      <dsp:txXfrm>
        <a:off x="1846737" y="569896"/>
        <a:ext cx="4945871" cy="7233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8381E-D98F-465D-A943-B904FF5CB0B5}">
      <dsp:nvSpPr>
        <dsp:cNvPr id="0" name=""/>
        <dsp:cNvSpPr/>
      </dsp:nvSpPr>
      <dsp:spPr>
        <a:xfrm>
          <a:off x="1846737" y="298"/>
          <a:ext cx="5271013" cy="479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Функции</a:t>
          </a:r>
          <a:endParaRPr lang="ru-RU" sz="2200" kern="1200" dirty="0"/>
        </a:p>
      </dsp:txBody>
      <dsp:txXfrm>
        <a:off x="1846737" y="298"/>
        <a:ext cx="5271013" cy="479183"/>
      </dsp:txXfrm>
    </dsp:sp>
    <dsp:sp modelId="{D4DC0822-F81A-4876-93F1-A7743F324CCF}">
      <dsp:nvSpPr>
        <dsp:cNvPr id="0" name=""/>
        <dsp:cNvSpPr/>
      </dsp:nvSpPr>
      <dsp:spPr>
        <a:xfrm>
          <a:off x="1846737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AB734-D323-442E-A5F2-1BD72FC9E264}">
      <dsp:nvSpPr>
        <dsp:cNvPr id="0" name=""/>
        <dsp:cNvSpPr/>
      </dsp:nvSpPr>
      <dsp:spPr>
        <a:xfrm>
          <a:off x="2532985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73CA2-2D8D-452F-AEB2-22B0A4F24A0C}">
      <dsp:nvSpPr>
        <dsp:cNvPr id="0" name=""/>
        <dsp:cNvSpPr/>
      </dsp:nvSpPr>
      <dsp:spPr>
        <a:xfrm>
          <a:off x="3219776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7F299-CB1C-46E1-A22D-95E21A3347C0}">
      <dsp:nvSpPr>
        <dsp:cNvPr id="0" name=""/>
        <dsp:cNvSpPr/>
      </dsp:nvSpPr>
      <dsp:spPr>
        <a:xfrm>
          <a:off x="3906025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4CB03-32DE-4362-B960-F8C81C522B04}">
      <dsp:nvSpPr>
        <dsp:cNvPr id="0" name=""/>
        <dsp:cNvSpPr/>
      </dsp:nvSpPr>
      <dsp:spPr>
        <a:xfrm>
          <a:off x="4592816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98CF9-7DC3-4830-8671-8DDC4D18197B}">
      <dsp:nvSpPr>
        <dsp:cNvPr id="0" name=""/>
        <dsp:cNvSpPr/>
      </dsp:nvSpPr>
      <dsp:spPr>
        <a:xfrm>
          <a:off x="5279064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2973A-CBE4-40D3-87AE-46DB7E3BAF30}">
      <dsp:nvSpPr>
        <dsp:cNvPr id="0" name=""/>
        <dsp:cNvSpPr/>
      </dsp:nvSpPr>
      <dsp:spPr>
        <a:xfrm>
          <a:off x="5965855" y="479481"/>
          <a:ext cx="1142481" cy="904148"/>
        </a:xfrm>
        <a:prstGeom prst="chevron">
          <a:avLst>
            <a:gd name="adj" fmla="val 7061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ECC2F-DAD6-45F0-9434-10147AF583EF}">
      <dsp:nvSpPr>
        <dsp:cNvPr id="0" name=""/>
        <dsp:cNvSpPr/>
      </dsp:nvSpPr>
      <dsp:spPr>
        <a:xfrm>
          <a:off x="1846737" y="569896"/>
          <a:ext cx="4945871" cy="7233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 помощью перистальтических сокращений транспортирует пищу в желудок</a:t>
          </a:r>
          <a:endParaRPr lang="ru-RU" sz="2000" kern="1200" dirty="0"/>
        </a:p>
      </dsp:txBody>
      <dsp:txXfrm>
        <a:off x="1846737" y="569896"/>
        <a:ext cx="4945871" cy="7233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8381E-D98F-465D-A943-B904FF5CB0B5}">
      <dsp:nvSpPr>
        <dsp:cNvPr id="0" name=""/>
        <dsp:cNvSpPr/>
      </dsp:nvSpPr>
      <dsp:spPr>
        <a:xfrm>
          <a:off x="550466" y="168"/>
          <a:ext cx="6428195" cy="584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b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Функции</a:t>
          </a:r>
          <a:endParaRPr lang="ru-RU" sz="2700" kern="1200" dirty="0"/>
        </a:p>
      </dsp:txBody>
      <dsp:txXfrm>
        <a:off x="550466" y="168"/>
        <a:ext cx="6428195" cy="584381"/>
      </dsp:txXfrm>
    </dsp:sp>
    <dsp:sp modelId="{D4DC0822-F81A-4876-93F1-A7743F324CCF}">
      <dsp:nvSpPr>
        <dsp:cNvPr id="0" name=""/>
        <dsp:cNvSpPr/>
      </dsp:nvSpPr>
      <dsp:spPr>
        <a:xfrm>
          <a:off x="550466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AB734-D323-442E-A5F2-1BD72FC9E264}">
      <dsp:nvSpPr>
        <dsp:cNvPr id="0" name=""/>
        <dsp:cNvSpPr/>
      </dsp:nvSpPr>
      <dsp:spPr>
        <a:xfrm>
          <a:off x="1453984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73CA2-2D8D-452F-AEB2-22B0A4F24A0C}">
      <dsp:nvSpPr>
        <dsp:cNvPr id="0" name=""/>
        <dsp:cNvSpPr/>
      </dsp:nvSpPr>
      <dsp:spPr>
        <a:xfrm>
          <a:off x="2358217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7F299-CB1C-46E1-A22D-95E21A3347C0}">
      <dsp:nvSpPr>
        <dsp:cNvPr id="0" name=""/>
        <dsp:cNvSpPr/>
      </dsp:nvSpPr>
      <dsp:spPr>
        <a:xfrm>
          <a:off x="3261736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4CB03-32DE-4362-B960-F8C81C522B04}">
      <dsp:nvSpPr>
        <dsp:cNvPr id="0" name=""/>
        <dsp:cNvSpPr/>
      </dsp:nvSpPr>
      <dsp:spPr>
        <a:xfrm>
          <a:off x="4165968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98CF9-7DC3-4830-8671-8DDC4D18197B}">
      <dsp:nvSpPr>
        <dsp:cNvPr id="0" name=""/>
        <dsp:cNvSpPr/>
      </dsp:nvSpPr>
      <dsp:spPr>
        <a:xfrm>
          <a:off x="5069487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2973A-CBE4-40D3-87AE-46DB7E3BAF30}">
      <dsp:nvSpPr>
        <dsp:cNvPr id="0" name=""/>
        <dsp:cNvSpPr/>
      </dsp:nvSpPr>
      <dsp:spPr>
        <a:xfrm>
          <a:off x="5973720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ECC2F-DAD6-45F0-9434-10147AF583EF}">
      <dsp:nvSpPr>
        <dsp:cNvPr id="0" name=""/>
        <dsp:cNvSpPr/>
      </dsp:nvSpPr>
      <dsp:spPr>
        <a:xfrm>
          <a:off x="550466" y="703590"/>
          <a:ext cx="6511761" cy="95232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химическая и физическая обработка пищи, поступившей из ротовой полости, депонирование пищевых масс и их постепенная эвакуация в кишечник</a:t>
          </a:r>
          <a:endParaRPr lang="ru-RU" sz="2000" kern="1200" dirty="0"/>
        </a:p>
      </dsp:txBody>
      <dsp:txXfrm>
        <a:off x="550466" y="703590"/>
        <a:ext cx="6511761" cy="9523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8381E-D98F-465D-A943-B904FF5CB0B5}">
      <dsp:nvSpPr>
        <dsp:cNvPr id="0" name=""/>
        <dsp:cNvSpPr/>
      </dsp:nvSpPr>
      <dsp:spPr>
        <a:xfrm>
          <a:off x="550466" y="168"/>
          <a:ext cx="6428195" cy="584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b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Функции</a:t>
          </a:r>
          <a:endParaRPr lang="ru-RU" sz="2700" kern="1200" dirty="0"/>
        </a:p>
      </dsp:txBody>
      <dsp:txXfrm>
        <a:off x="550466" y="168"/>
        <a:ext cx="6428195" cy="584381"/>
      </dsp:txXfrm>
    </dsp:sp>
    <dsp:sp modelId="{D4DC0822-F81A-4876-93F1-A7743F324CCF}">
      <dsp:nvSpPr>
        <dsp:cNvPr id="0" name=""/>
        <dsp:cNvSpPr/>
      </dsp:nvSpPr>
      <dsp:spPr>
        <a:xfrm>
          <a:off x="550466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AB734-D323-442E-A5F2-1BD72FC9E264}">
      <dsp:nvSpPr>
        <dsp:cNvPr id="0" name=""/>
        <dsp:cNvSpPr/>
      </dsp:nvSpPr>
      <dsp:spPr>
        <a:xfrm>
          <a:off x="1453984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73CA2-2D8D-452F-AEB2-22B0A4F24A0C}">
      <dsp:nvSpPr>
        <dsp:cNvPr id="0" name=""/>
        <dsp:cNvSpPr/>
      </dsp:nvSpPr>
      <dsp:spPr>
        <a:xfrm>
          <a:off x="2358217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7F299-CB1C-46E1-A22D-95E21A3347C0}">
      <dsp:nvSpPr>
        <dsp:cNvPr id="0" name=""/>
        <dsp:cNvSpPr/>
      </dsp:nvSpPr>
      <dsp:spPr>
        <a:xfrm>
          <a:off x="3261736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4CB03-32DE-4362-B960-F8C81C522B04}">
      <dsp:nvSpPr>
        <dsp:cNvPr id="0" name=""/>
        <dsp:cNvSpPr/>
      </dsp:nvSpPr>
      <dsp:spPr>
        <a:xfrm>
          <a:off x="4165968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98CF9-7DC3-4830-8671-8DDC4D18197B}">
      <dsp:nvSpPr>
        <dsp:cNvPr id="0" name=""/>
        <dsp:cNvSpPr/>
      </dsp:nvSpPr>
      <dsp:spPr>
        <a:xfrm>
          <a:off x="5069487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2973A-CBE4-40D3-87AE-46DB7E3BAF30}">
      <dsp:nvSpPr>
        <dsp:cNvPr id="0" name=""/>
        <dsp:cNvSpPr/>
      </dsp:nvSpPr>
      <dsp:spPr>
        <a:xfrm>
          <a:off x="5973720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ECC2F-DAD6-45F0-9434-10147AF583EF}">
      <dsp:nvSpPr>
        <dsp:cNvPr id="0" name=""/>
        <dsp:cNvSpPr/>
      </dsp:nvSpPr>
      <dsp:spPr>
        <a:xfrm>
          <a:off x="550466" y="703590"/>
          <a:ext cx="6511761" cy="95232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Защитная (барьерная) – обезвреживает до 95% ядов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Пищеварительная – желчь активизирует поджелудочный сок и эмульгирует жиры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550466" y="703590"/>
        <a:ext cx="6511761" cy="9523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8381E-D98F-465D-A943-B904FF5CB0B5}">
      <dsp:nvSpPr>
        <dsp:cNvPr id="0" name=""/>
        <dsp:cNvSpPr/>
      </dsp:nvSpPr>
      <dsp:spPr>
        <a:xfrm>
          <a:off x="148122" y="582"/>
          <a:ext cx="5442475" cy="49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Функции</a:t>
          </a:r>
          <a:endParaRPr lang="ru-RU" sz="2200" kern="1200" dirty="0"/>
        </a:p>
      </dsp:txBody>
      <dsp:txXfrm>
        <a:off x="148122" y="582"/>
        <a:ext cx="5442475" cy="494770"/>
      </dsp:txXfrm>
    </dsp:sp>
    <dsp:sp modelId="{D4DC0822-F81A-4876-93F1-A7743F324CCF}">
      <dsp:nvSpPr>
        <dsp:cNvPr id="0" name=""/>
        <dsp:cNvSpPr/>
      </dsp:nvSpPr>
      <dsp:spPr>
        <a:xfrm>
          <a:off x="1055446" y="620251"/>
          <a:ext cx="1447899" cy="102608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AB734-D323-442E-A5F2-1BD72FC9E264}">
      <dsp:nvSpPr>
        <dsp:cNvPr id="0" name=""/>
        <dsp:cNvSpPr/>
      </dsp:nvSpPr>
      <dsp:spPr>
        <a:xfrm>
          <a:off x="1907596" y="629362"/>
          <a:ext cx="1273539" cy="1007865"/>
        </a:xfrm>
        <a:prstGeom prst="chevron">
          <a:avLst>
            <a:gd name="adj" fmla="val 70610"/>
          </a:avLst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73CA2-2D8D-452F-AEB2-22B0A4F24A0C}">
      <dsp:nvSpPr>
        <dsp:cNvPr id="0" name=""/>
        <dsp:cNvSpPr/>
      </dsp:nvSpPr>
      <dsp:spPr>
        <a:xfrm>
          <a:off x="2673171" y="629362"/>
          <a:ext cx="1273539" cy="1007865"/>
        </a:xfrm>
        <a:prstGeom prst="chevron">
          <a:avLst>
            <a:gd name="adj" fmla="val 7061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7F299-CB1C-46E1-A22D-95E21A3347C0}">
      <dsp:nvSpPr>
        <dsp:cNvPr id="0" name=""/>
        <dsp:cNvSpPr/>
      </dsp:nvSpPr>
      <dsp:spPr>
        <a:xfrm>
          <a:off x="3438141" y="629362"/>
          <a:ext cx="1273539" cy="1007865"/>
        </a:xfrm>
        <a:prstGeom prst="chevron">
          <a:avLst>
            <a:gd name="adj" fmla="val 7061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4CB03-32DE-4362-B960-F8C81C522B04}">
      <dsp:nvSpPr>
        <dsp:cNvPr id="0" name=""/>
        <dsp:cNvSpPr/>
      </dsp:nvSpPr>
      <dsp:spPr>
        <a:xfrm>
          <a:off x="4203716" y="629362"/>
          <a:ext cx="1273539" cy="1007865"/>
        </a:xfrm>
        <a:prstGeom prst="chevron">
          <a:avLst>
            <a:gd name="adj" fmla="val 7061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98CF9-7DC3-4830-8671-8DDC4D18197B}">
      <dsp:nvSpPr>
        <dsp:cNvPr id="0" name=""/>
        <dsp:cNvSpPr/>
      </dsp:nvSpPr>
      <dsp:spPr>
        <a:xfrm>
          <a:off x="4712648" y="629362"/>
          <a:ext cx="1785616" cy="1007865"/>
        </a:xfrm>
        <a:prstGeom prst="chevron">
          <a:avLst>
            <a:gd name="adj" fmla="val 70610"/>
          </a:avLst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2973A-CBE4-40D3-87AE-46DB7E3BAF30}">
      <dsp:nvSpPr>
        <dsp:cNvPr id="0" name=""/>
        <dsp:cNvSpPr/>
      </dsp:nvSpPr>
      <dsp:spPr>
        <a:xfrm>
          <a:off x="4465249" y="629362"/>
          <a:ext cx="3811563" cy="1007865"/>
        </a:xfrm>
        <a:prstGeom prst="chevron">
          <a:avLst>
            <a:gd name="adj" fmla="val 7061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ECC2F-DAD6-45F0-9434-10147AF583EF}">
      <dsp:nvSpPr>
        <dsp:cNvPr id="0" name=""/>
        <dsp:cNvSpPr/>
      </dsp:nvSpPr>
      <dsp:spPr>
        <a:xfrm>
          <a:off x="148122" y="495352"/>
          <a:ext cx="7502235" cy="12758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Пищеварительная – выработка поджелудочного сока, содержащего ферменты, расщепляющие белки и углеводы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Вырабатывает гормон инсулин, регулирующий уровень сахара в крови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148122" y="495352"/>
        <a:ext cx="7502235" cy="127588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8381E-D98F-465D-A943-B904FF5CB0B5}">
      <dsp:nvSpPr>
        <dsp:cNvPr id="0" name=""/>
        <dsp:cNvSpPr/>
      </dsp:nvSpPr>
      <dsp:spPr>
        <a:xfrm>
          <a:off x="550466" y="168"/>
          <a:ext cx="6428195" cy="584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b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Функции</a:t>
          </a:r>
          <a:endParaRPr lang="ru-RU" sz="2700" kern="1200" dirty="0"/>
        </a:p>
      </dsp:txBody>
      <dsp:txXfrm>
        <a:off x="550466" y="168"/>
        <a:ext cx="6428195" cy="584381"/>
      </dsp:txXfrm>
    </dsp:sp>
    <dsp:sp modelId="{D4DC0822-F81A-4876-93F1-A7743F324CCF}">
      <dsp:nvSpPr>
        <dsp:cNvPr id="0" name=""/>
        <dsp:cNvSpPr/>
      </dsp:nvSpPr>
      <dsp:spPr>
        <a:xfrm>
          <a:off x="550466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AB734-D323-442E-A5F2-1BD72FC9E264}">
      <dsp:nvSpPr>
        <dsp:cNvPr id="0" name=""/>
        <dsp:cNvSpPr/>
      </dsp:nvSpPr>
      <dsp:spPr>
        <a:xfrm>
          <a:off x="1453984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73CA2-2D8D-452F-AEB2-22B0A4F24A0C}">
      <dsp:nvSpPr>
        <dsp:cNvPr id="0" name=""/>
        <dsp:cNvSpPr/>
      </dsp:nvSpPr>
      <dsp:spPr>
        <a:xfrm>
          <a:off x="2358217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7F299-CB1C-46E1-A22D-95E21A3347C0}">
      <dsp:nvSpPr>
        <dsp:cNvPr id="0" name=""/>
        <dsp:cNvSpPr/>
      </dsp:nvSpPr>
      <dsp:spPr>
        <a:xfrm>
          <a:off x="3261736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4CB03-32DE-4362-B960-F8C81C522B04}">
      <dsp:nvSpPr>
        <dsp:cNvPr id="0" name=""/>
        <dsp:cNvSpPr/>
      </dsp:nvSpPr>
      <dsp:spPr>
        <a:xfrm>
          <a:off x="4165968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98CF9-7DC3-4830-8671-8DDC4D18197B}">
      <dsp:nvSpPr>
        <dsp:cNvPr id="0" name=""/>
        <dsp:cNvSpPr/>
      </dsp:nvSpPr>
      <dsp:spPr>
        <a:xfrm>
          <a:off x="5069487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2973A-CBE4-40D3-87AE-46DB7E3BAF30}">
      <dsp:nvSpPr>
        <dsp:cNvPr id="0" name=""/>
        <dsp:cNvSpPr/>
      </dsp:nvSpPr>
      <dsp:spPr>
        <a:xfrm>
          <a:off x="5973720" y="584549"/>
          <a:ext cx="1504197" cy="1190406"/>
        </a:xfrm>
        <a:prstGeom prst="chevron">
          <a:avLst>
            <a:gd name="adj" fmla="val 7061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ECC2F-DAD6-45F0-9434-10147AF583EF}">
      <dsp:nvSpPr>
        <dsp:cNvPr id="0" name=""/>
        <dsp:cNvSpPr/>
      </dsp:nvSpPr>
      <dsp:spPr>
        <a:xfrm>
          <a:off x="550466" y="703590"/>
          <a:ext cx="6511761" cy="95232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1" kern="1200" dirty="0" smtClean="0">
              <a:solidFill>
                <a:schemeClr val="folHlink"/>
              </a:solidFill>
            </a:rPr>
            <a:t>В тонком кишечнике осуществляется расщепление белков, жиров и углеводов до конечных продуктов и их всасывание</a:t>
          </a:r>
          <a:endParaRPr lang="ru-RU" sz="200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1" kern="1200" dirty="0" smtClean="0">
              <a:solidFill>
                <a:schemeClr val="folHlink"/>
              </a:solidFill>
            </a:rPr>
            <a:t>А так же осуществляется избирательное всасывание питательных веществ</a:t>
          </a:r>
        </a:p>
      </dsp:txBody>
      <dsp:txXfrm>
        <a:off x="550466" y="703590"/>
        <a:ext cx="6511761" cy="9523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C47ED-A434-4877-9CF5-62469C00C5E4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09469-965E-4DCE-8EE2-9410F5D0D8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839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09469-965E-4DCE-8EE2-9410F5D0D82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381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21.png"/><Relationship Id="rId5" Type="http://schemas.openxmlformats.org/officeDocument/2006/relationships/diagramQuickStyle" Target="../diagrams/quickStyle7.xml"/><Relationship Id="rId10" Type="http://schemas.openxmlformats.org/officeDocument/2006/relationships/slide" Target="slide3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21.png"/><Relationship Id="rId5" Type="http://schemas.openxmlformats.org/officeDocument/2006/relationships/diagramLayout" Target="../diagrams/layout8.xml"/><Relationship Id="rId10" Type="http://schemas.openxmlformats.org/officeDocument/2006/relationships/slide" Target="slide3.xml"/><Relationship Id="rId4" Type="http://schemas.openxmlformats.org/officeDocument/2006/relationships/diagramData" Target="../diagrams/data8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13" Type="http://schemas.openxmlformats.org/officeDocument/2006/relationships/slide" Target="slide3.xml"/><Relationship Id="rId3" Type="http://schemas.openxmlformats.org/officeDocument/2006/relationships/image" Target="../media/image34.png"/><Relationship Id="rId7" Type="http://schemas.openxmlformats.org/officeDocument/2006/relationships/diagramLayout" Target="../diagrams/layout9.xml"/><Relationship Id="rId12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11" Type="http://schemas.openxmlformats.org/officeDocument/2006/relationships/image" Target="../media/image20.png"/><Relationship Id="rId5" Type="http://schemas.openxmlformats.org/officeDocument/2006/relationships/image" Target="../media/image35.png"/><Relationship Id="rId10" Type="http://schemas.microsoft.com/office/2007/relationships/diagramDrawing" Target="../diagrams/drawing9.xml"/><Relationship Id="rId4" Type="http://schemas.microsoft.com/office/2007/relationships/hdphoto" Target="../media/hdphoto13.wdp"/><Relationship Id="rId9" Type="http://schemas.openxmlformats.org/officeDocument/2006/relationships/diagramColors" Target="../diagrams/colors9.xml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11" Type="http://schemas.openxmlformats.org/officeDocument/2006/relationships/image" Target="../media/image21.png"/><Relationship Id="rId5" Type="http://schemas.openxmlformats.org/officeDocument/2006/relationships/diagramLayout" Target="../diagrams/layout10.xml"/><Relationship Id="rId10" Type="http://schemas.openxmlformats.org/officeDocument/2006/relationships/slide" Target="slide3.xml"/><Relationship Id="rId4" Type="http://schemas.openxmlformats.org/officeDocument/2006/relationships/diagramData" Target="../diagrams/data10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26" Type="http://schemas.openxmlformats.org/officeDocument/2006/relationships/slide" Target="slide10.xml"/><Relationship Id="rId3" Type="http://schemas.openxmlformats.org/officeDocument/2006/relationships/image" Target="../media/image5.png"/><Relationship Id="rId21" Type="http://schemas.openxmlformats.org/officeDocument/2006/relationships/image" Target="../media/image13.png"/><Relationship Id="rId34" Type="http://schemas.microsoft.com/office/2007/relationships/hdphoto" Target="../media/hdphoto10.wdp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slide" Target="slide7.xml"/><Relationship Id="rId25" Type="http://schemas.microsoft.com/office/2007/relationships/hdphoto" Target="../media/hdphoto7.wdp"/><Relationship Id="rId3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openxmlformats.org/officeDocument/2006/relationships/slide" Target="slide8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24" Type="http://schemas.openxmlformats.org/officeDocument/2006/relationships/image" Target="../media/image14.png"/><Relationship Id="rId32" Type="http://schemas.openxmlformats.org/officeDocument/2006/relationships/slide" Target="slide12.xml"/><Relationship Id="rId5" Type="http://schemas.openxmlformats.org/officeDocument/2006/relationships/image" Target="../media/image7.png"/><Relationship Id="rId15" Type="http://schemas.openxmlformats.org/officeDocument/2006/relationships/slide" Target="slide5.xml"/><Relationship Id="rId23" Type="http://schemas.openxmlformats.org/officeDocument/2006/relationships/slide" Target="slide9.xml"/><Relationship Id="rId28" Type="http://schemas.microsoft.com/office/2007/relationships/hdphoto" Target="../media/hdphoto8.wdp"/><Relationship Id="rId10" Type="http://schemas.openxmlformats.org/officeDocument/2006/relationships/image" Target="../media/image10.png"/><Relationship Id="rId19" Type="http://schemas.microsoft.com/office/2007/relationships/hdphoto" Target="../media/hdphoto5.wdp"/><Relationship Id="rId31" Type="http://schemas.openxmlformats.org/officeDocument/2006/relationships/slide" Target="slide11.xml"/><Relationship Id="rId4" Type="http://schemas.openxmlformats.org/officeDocument/2006/relationships/image" Target="../media/image6.gif"/><Relationship Id="rId9" Type="http://schemas.microsoft.com/office/2007/relationships/hdphoto" Target="../media/hdphoto2.wdp"/><Relationship Id="rId14" Type="http://schemas.openxmlformats.org/officeDocument/2006/relationships/slide" Target="slide4.xml"/><Relationship Id="rId22" Type="http://schemas.microsoft.com/office/2007/relationships/hdphoto" Target="../media/hdphoto6.wdp"/><Relationship Id="rId27" Type="http://schemas.openxmlformats.org/officeDocument/2006/relationships/image" Target="../media/image15.png"/><Relationship Id="rId30" Type="http://schemas.microsoft.com/office/2007/relationships/hdphoto" Target="../media/hdphoto9.wdp"/><Relationship Id="rId35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slide" Target="slide3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0.png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slide" Target="slide3.xml"/><Relationship Id="rId3" Type="http://schemas.openxmlformats.org/officeDocument/2006/relationships/image" Target="../media/image22.png"/><Relationship Id="rId7" Type="http://schemas.openxmlformats.org/officeDocument/2006/relationships/diagramData" Target="../diagrams/data2.xml"/><Relationship Id="rId12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microsoft.com/office/2007/relationships/diagramDrawing" Target="../diagrams/drawing2.xml"/><Relationship Id="rId5" Type="http://schemas.openxmlformats.org/officeDocument/2006/relationships/image" Target="../media/image24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23.png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1.png"/><Relationship Id="rId5" Type="http://schemas.openxmlformats.org/officeDocument/2006/relationships/diagramLayout" Target="../diagrams/layout3.xml"/><Relationship Id="rId10" Type="http://schemas.openxmlformats.org/officeDocument/2006/relationships/slide" Target="slide3.xml"/><Relationship Id="rId4" Type="http://schemas.openxmlformats.org/officeDocument/2006/relationships/diagramData" Target="../diagrams/data3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slide" Target="slide3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28.png"/><Relationship Id="rId4" Type="http://schemas.openxmlformats.org/officeDocument/2006/relationships/diagramData" Target="../diagrams/data4.xml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21.png"/><Relationship Id="rId3" Type="http://schemas.openxmlformats.org/officeDocument/2006/relationships/image" Target="../media/image29.png"/><Relationship Id="rId7" Type="http://schemas.openxmlformats.org/officeDocument/2006/relationships/diagramColors" Target="../diagrams/colors5.xml"/><Relationship Id="rId12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5.xml"/><Relationship Id="rId10" Type="http://schemas.microsoft.com/office/2007/relationships/hdphoto" Target="../media/hdphoto12.wdp"/><Relationship Id="rId4" Type="http://schemas.openxmlformats.org/officeDocument/2006/relationships/diagramData" Target="../diagrams/data5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21.png"/><Relationship Id="rId5" Type="http://schemas.openxmlformats.org/officeDocument/2006/relationships/diagramLayout" Target="../diagrams/layout6.xml"/><Relationship Id="rId10" Type="http://schemas.openxmlformats.org/officeDocument/2006/relationships/slide" Target="slide3.xml"/><Relationship Id="rId4" Type="http://schemas.openxmlformats.org/officeDocument/2006/relationships/diagramData" Target="../diagrams/data6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9" y="15461"/>
            <a:ext cx="9120899" cy="684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8062664" cy="316835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Презентация к уроку по учебному предмету «Биология» в 8-ом классе на </a:t>
            </a:r>
            <a:r>
              <a:rPr lang="ru-RU" dirty="0" smtClean="0"/>
              <a:t>тему:</a:t>
            </a:r>
            <a:br>
              <a:rPr lang="ru-RU" dirty="0" smtClean="0"/>
            </a:br>
            <a:r>
              <a:rPr lang="ru-RU" dirty="0" smtClean="0"/>
              <a:t> «Виртуальная </a:t>
            </a:r>
            <a:r>
              <a:rPr lang="ru-RU" dirty="0"/>
              <a:t>экскурсия по пищеварению»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4941168"/>
            <a:ext cx="4258748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2100" dirty="0" smtClean="0">
                <a:solidFill>
                  <a:schemeClr val="tx1"/>
                </a:solidFill>
              </a:rPr>
              <a:t>Выполнила: учитель биологии и химии МБОУ «Лицей-интернат им. М.М. Сперанского»</a:t>
            </a:r>
          </a:p>
          <a:p>
            <a:pPr algn="l"/>
            <a:r>
              <a:rPr lang="ru-RU" sz="2100" dirty="0" smtClean="0">
                <a:solidFill>
                  <a:schemeClr val="tx1"/>
                </a:solidFill>
              </a:rPr>
              <a:t>Бондарчук Татьяна Павловна</a:t>
            </a:r>
            <a:endParaRPr lang="ru-RU" sz="21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56576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11669"/>
            <a:ext cx="200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Великий Новгород</a:t>
            </a:r>
          </a:p>
          <a:p>
            <a:pPr algn="ctr"/>
            <a:r>
              <a:rPr lang="ru-RU" dirty="0" smtClean="0"/>
              <a:t>2024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911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" y="0"/>
            <a:ext cx="91256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Печень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38641491"/>
              </p:ext>
            </p:extLst>
          </p:nvPr>
        </p:nvGraphicFramePr>
        <p:xfrm>
          <a:off x="-540568" y="5082876"/>
          <a:ext cx="8028384" cy="1775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860" y="6499549"/>
            <a:ext cx="3476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43219" r="22242" b="250"/>
          <a:stretch/>
        </p:blipFill>
        <p:spPr bwMode="auto">
          <a:xfrm>
            <a:off x="1835696" y="1556792"/>
            <a:ext cx="6117020" cy="387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7" y="0"/>
            <a:ext cx="78581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2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" y="0"/>
            <a:ext cx="91256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err="1" smtClean="0">
                <a:ln/>
                <a:solidFill>
                  <a:schemeClr val="accent3"/>
                </a:solidFill>
              </a:rPr>
              <a:t>Поджелудочня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железа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t="27881" r="6843" b="9322"/>
          <a:stretch/>
        </p:blipFill>
        <p:spPr bwMode="auto">
          <a:xfrm>
            <a:off x="251520" y="1733526"/>
            <a:ext cx="5668402" cy="335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81691684"/>
              </p:ext>
            </p:extLst>
          </p:nvPr>
        </p:nvGraphicFramePr>
        <p:xfrm>
          <a:off x="0" y="5086178"/>
          <a:ext cx="8424936" cy="1771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877272"/>
            <a:ext cx="3476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7" y="0"/>
            <a:ext cx="78581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2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" y="0"/>
            <a:ext cx="91256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Тонкий кишечник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66" b="75426" l="964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2176463"/>
            <a:ext cx="2401887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8" r="50008"/>
          <a:stretch/>
        </p:blipFill>
        <p:spPr bwMode="auto">
          <a:xfrm>
            <a:off x="4571206" y="1768757"/>
            <a:ext cx="4105250" cy="373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223267284"/>
              </p:ext>
            </p:extLst>
          </p:nvPr>
        </p:nvGraphicFramePr>
        <p:xfrm>
          <a:off x="-540568" y="5082876"/>
          <a:ext cx="8028384" cy="1775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57" y="6093296"/>
            <a:ext cx="3476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t="7380" r="8459" b="8859"/>
          <a:stretch/>
        </p:blipFill>
        <p:spPr bwMode="auto">
          <a:xfrm>
            <a:off x="611560" y="1950870"/>
            <a:ext cx="3496486" cy="273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7" y="0"/>
            <a:ext cx="78581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2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" y="0"/>
            <a:ext cx="91256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Толстый кишечник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t="13848" r="4230"/>
          <a:stretch/>
        </p:blipFill>
        <p:spPr bwMode="auto">
          <a:xfrm>
            <a:off x="1475656" y="1700808"/>
            <a:ext cx="5780410" cy="3362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515521363"/>
              </p:ext>
            </p:extLst>
          </p:nvPr>
        </p:nvGraphicFramePr>
        <p:xfrm>
          <a:off x="-540568" y="5082876"/>
          <a:ext cx="8028384" cy="1775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021288"/>
            <a:ext cx="3476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7" y="-23648"/>
            <a:ext cx="78581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2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9" y="15461"/>
            <a:ext cx="9120899" cy="684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8062664" cy="316835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Презентация к уроку по учебному предмету «Биология» в 8-ом классе на </a:t>
            </a:r>
            <a:r>
              <a:rPr lang="ru-RU" dirty="0" smtClean="0"/>
              <a:t>тему:</a:t>
            </a:r>
            <a:br>
              <a:rPr lang="ru-RU" dirty="0" smtClean="0"/>
            </a:br>
            <a:r>
              <a:rPr lang="ru-RU" dirty="0" smtClean="0"/>
              <a:t> «Виртуальная </a:t>
            </a:r>
            <a:r>
              <a:rPr lang="ru-RU" dirty="0"/>
              <a:t>экскурсия по пищеварению»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4941168"/>
            <a:ext cx="4258748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2100" dirty="0" smtClean="0">
                <a:solidFill>
                  <a:schemeClr val="tx1"/>
                </a:solidFill>
              </a:rPr>
              <a:t>Выполнила: учитель биологии и химии МБОУ «Лицей-интернат им. М.М. Сперанского»</a:t>
            </a:r>
          </a:p>
          <a:p>
            <a:pPr algn="l"/>
            <a:r>
              <a:rPr lang="ru-RU" sz="2100" dirty="0" smtClean="0">
                <a:solidFill>
                  <a:schemeClr val="tx1"/>
                </a:solidFill>
              </a:rPr>
              <a:t>Бондарчук Татьяна Павловна</a:t>
            </a:r>
            <a:endParaRPr lang="ru-RU" sz="21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56576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11669"/>
            <a:ext cx="200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Великий Новгород</a:t>
            </a:r>
          </a:p>
          <a:p>
            <a:pPr algn="ctr"/>
            <a:r>
              <a:rPr lang="ru-RU" dirty="0" smtClean="0"/>
              <a:t>2024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61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84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Навигатор: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916832"/>
            <a:ext cx="2952328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При нажатии на клавишу         рядом с органом пищеварительного тракта, презентация переводит на станцию органа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737990" y="4698493"/>
            <a:ext cx="2016224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Информация со значком             обязательна для записи </a:t>
            </a:r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157" y="5136351"/>
            <a:ext cx="348057" cy="34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84168" y="1804260"/>
            <a:ext cx="237626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Для возврата к карте пищеварения нажмите</a:t>
            </a:r>
            <a:endParaRPr lang="ru-RU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458622" y="3068960"/>
            <a:ext cx="792089" cy="1128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в конец 7">
            <a:hlinkClick r:id="" action="ppaction://noaction" highlightClick="1"/>
          </p:cNvPr>
          <p:cNvSpPr/>
          <p:nvPr/>
        </p:nvSpPr>
        <p:spPr>
          <a:xfrm>
            <a:off x="1835696" y="2348880"/>
            <a:ext cx="360040" cy="240210"/>
          </a:xfrm>
          <a:prstGeom prst="actionButtonE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85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Карта пищеварения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42" y="26578"/>
            <a:ext cx="9173041" cy="6831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Объект 308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425" y="397495"/>
            <a:ext cx="4157214" cy="6480828"/>
          </a:xfr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260648"/>
            <a:ext cx="132594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1713" y="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Ротовая полость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657582" y="980728"/>
            <a:ext cx="2850522" cy="5890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144" b="88177" l="27600" r="7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56" t="13244" r="28814" b="12149"/>
          <a:stretch/>
        </p:blipFill>
        <p:spPr bwMode="auto">
          <a:xfrm>
            <a:off x="200897" y="216511"/>
            <a:ext cx="455090" cy="68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8929" l="8833" r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" r="34552"/>
          <a:stretch/>
        </p:blipFill>
        <p:spPr bwMode="auto">
          <a:xfrm>
            <a:off x="200897" y="1020288"/>
            <a:ext cx="558788" cy="79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94" y="1776887"/>
            <a:ext cx="962472" cy="96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734945"/>
            <a:ext cx="809877" cy="114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503" y="255469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Глотка</a:t>
            </a:r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1263741" y="1916832"/>
            <a:ext cx="3596291" cy="12241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7" name="Управляющая кнопка: в конец 16">
            <a:hlinkClick r:id="rId14" action="ppaction://hlinksldjump" highlightClick="1"/>
          </p:cNvPr>
          <p:cNvSpPr/>
          <p:nvPr/>
        </p:nvSpPr>
        <p:spPr>
          <a:xfrm>
            <a:off x="759685" y="369332"/>
            <a:ext cx="504056" cy="395372"/>
          </a:xfrm>
          <a:prstGeom prst="actionButtonE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в конец 17">
            <a:hlinkClick r:id="rId15" action="ppaction://hlinksldjump" highlightClick="1"/>
          </p:cNvPr>
          <p:cNvSpPr/>
          <p:nvPr/>
        </p:nvSpPr>
        <p:spPr>
          <a:xfrm>
            <a:off x="759685" y="1168274"/>
            <a:ext cx="504056" cy="401535"/>
          </a:xfrm>
          <a:prstGeom prst="actionButtonE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в конец 18">
            <a:hlinkClick r:id="rId16" action="ppaction://hlinksldjump" highlightClick="1"/>
          </p:cNvPr>
          <p:cNvSpPr/>
          <p:nvPr/>
        </p:nvSpPr>
        <p:spPr>
          <a:xfrm>
            <a:off x="909678" y="1916832"/>
            <a:ext cx="637986" cy="438556"/>
          </a:xfrm>
          <a:prstGeom prst="actionButtonE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в конец 19">
            <a:hlinkClick r:id="rId17" action="ppaction://hlinksldjump" highlightClick="1"/>
          </p:cNvPr>
          <p:cNvSpPr/>
          <p:nvPr/>
        </p:nvSpPr>
        <p:spPr>
          <a:xfrm>
            <a:off x="909678" y="2636912"/>
            <a:ext cx="504057" cy="504056"/>
          </a:xfrm>
          <a:prstGeom prst="actionButtonE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519" b="90741" l="18056" r="381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3" t="7846" r="59237"/>
          <a:stretch/>
        </p:blipFill>
        <p:spPr bwMode="auto">
          <a:xfrm>
            <a:off x="232289" y="3880583"/>
            <a:ext cx="560303" cy="154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10045" y="3637909"/>
            <a:ext cx="1243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Пищевод</a:t>
            </a:r>
            <a:endParaRPr lang="ru-RU" dirty="0"/>
          </a:p>
        </p:txBody>
      </p:sp>
      <p:cxnSp>
        <p:nvCxnSpPr>
          <p:cNvPr id="23" name="Прямая со стрелкой 22"/>
          <p:cNvCxnSpPr>
            <a:stCxn id="21" idx="3"/>
          </p:cNvCxnSpPr>
          <p:nvPr/>
        </p:nvCxnSpPr>
        <p:spPr>
          <a:xfrm flipV="1">
            <a:off x="1953233" y="2636912"/>
            <a:ext cx="2906799" cy="11856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5" name="Управляющая кнопка: в конец 24">
            <a:hlinkClick r:id="rId20" action="ppaction://hlinksldjump" highlightClick="1"/>
          </p:cNvPr>
          <p:cNvSpPr/>
          <p:nvPr/>
        </p:nvSpPr>
        <p:spPr>
          <a:xfrm>
            <a:off x="769439" y="4298084"/>
            <a:ext cx="610013" cy="484521"/>
          </a:xfrm>
          <a:prstGeom prst="actionButtonE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283" y="5526136"/>
            <a:ext cx="1704018" cy="136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32289" y="5341470"/>
            <a:ext cx="131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Желудок</a:t>
            </a:r>
            <a:endParaRPr lang="ru-RU" dirty="0"/>
          </a:p>
        </p:txBody>
      </p:sp>
      <p:sp>
        <p:nvSpPr>
          <p:cNvPr id="28" name="Управляющая кнопка: в конец 27">
            <a:hlinkClick r:id="rId23" action="ppaction://hlinksldjump" highlightClick="1"/>
          </p:cNvPr>
          <p:cNvSpPr/>
          <p:nvPr/>
        </p:nvSpPr>
        <p:spPr>
          <a:xfrm>
            <a:off x="1161706" y="6078763"/>
            <a:ext cx="662971" cy="504056"/>
          </a:xfrm>
          <a:prstGeom prst="actionButtonE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/>
          <p:cNvCxnSpPr/>
          <p:nvPr/>
        </p:nvCxnSpPr>
        <p:spPr>
          <a:xfrm flipV="1">
            <a:off x="1074445" y="4909676"/>
            <a:ext cx="4073619" cy="9675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84" name="Прямая со стрелкой 3083"/>
          <p:cNvCxnSpPr/>
          <p:nvPr/>
        </p:nvCxnSpPr>
        <p:spPr>
          <a:xfrm flipH="1">
            <a:off x="4807604" y="980728"/>
            <a:ext cx="2356684" cy="32031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308304" y="36933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Печень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8998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91" y="829392"/>
            <a:ext cx="1919674" cy="1038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в конец 2">
            <a:hlinkClick r:id="rId26" action="ppaction://hlinksldjump" highlightClick="1"/>
          </p:cNvPr>
          <p:cNvSpPr/>
          <p:nvPr/>
        </p:nvSpPr>
        <p:spPr>
          <a:xfrm>
            <a:off x="8342770" y="553998"/>
            <a:ext cx="549710" cy="426730"/>
          </a:xfrm>
          <a:prstGeom prst="actionButtonE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5148064" y="4249915"/>
            <a:ext cx="1970104" cy="12762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01810" y="388058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Тонкий кишечник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4630834" y="2739359"/>
            <a:ext cx="2487334" cy="21355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18168" y="2136110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Поджелудочная железа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88872" y="2683782"/>
            <a:ext cx="1526603" cy="95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33" y="4134751"/>
            <a:ext cx="1810591" cy="134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9" name="Управляющая кнопка: в конец 1028">
            <a:hlinkClick r:id="rId31" action="ppaction://hlinksldjump" highlightClick="1"/>
          </p:cNvPr>
          <p:cNvSpPr/>
          <p:nvPr/>
        </p:nvSpPr>
        <p:spPr>
          <a:xfrm>
            <a:off x="8342770" y="2459275"/>
            <a:ext cx="549710" cy="429665"/>
          </a:xfrm>
          <a:prstGeom prst="actionButtonE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0" name="Управляющая кнопка: в конец 1029">
            <a:hlinkClick r:id="rId32" action="ppaction://hlinksldjump" highlightClick="1"/>
          </p:cNvPr>
          <p:cNvSpPr/>
          <p:nvPr/>
        </p:nvSpPr>
        <p:spPr>
          <a:xfrm>
            <a:off x="8342770" y="4298084"/>
            <a:ext cx="549710" cy="484521"/>
          </a:xfrm>
          <a:prstGeom prst="actionButtonE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32" name="Прямая со стрелкой 1031"/>
          <p:cNvCxnSpPr/>
          <p:nvPr/>
        </p:nvCxnSpPr>
        <p:spPr>
          <a:xfrm flipH="1">
            <a:off x="5148064" y="5849301"/>
            <a:ext cx="1658969" cy="279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33" name="TextBox 1032"/>
          <p:cNvSpPr txBox="1"/>
          <p:nvPr/>
        </p:nvSpPr>
        <p:spPr>
          <a:xfrm>
            <a:off x="6807033" y="5526136"/>
            <a:ext cx="2336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Толстый кишечник</a:t>
            </a:r>
            <a:endParaRPr lang="ru-RU" dirty="0"/>
          </a:p>
        </p:txBody>
      </p:sp>
      <p:pic>
        <p:nvPicPr>
          <p:cNvPr id="1034" name="Picture 5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168" y="5920700"/>
            <a:ext cx="1182905" cy="95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6" name="Управляющая кнопка: в конец 1035">
            <a:hlinkClick r:id="rId35" action="ppaction://hlinksldjump" highlightClick="1"/>
          </p:cNvPr>
          <p:cNvSpPr/>
          <p:nvPr/>
        </p:nvSpPr>
        <p:spPr>
          <a:xfrm>
            <a:off x="8301073" y="6078763"/>
            <a:ext cx="591407" cy="504056"/>
          </a:xfrm>
          <a:prstGeom prst="actionButtonE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08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"/>
            <a:ext cx="9144000" cy="685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Зубы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20888"/>
            <a:ext cx="363957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08527449"/>
              </p:ext>
            </p:extLst>
          </p:nvPr>
        </p:nvGraphicFramePr>
        <p:xfrm>
          <a:off x="-1764704" y="5474072"/>
          <a:ext cx="8964488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93" y="1773988"/>
            <a:ext cx="4151807" cy="331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6381328"/>
            <a:ext cx="3476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7" y="1063"/>
            <a:ext cx="78581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5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" y="0"/>
            <a:ext cx="91256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Язык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30276" r="23930" b="11242"/>
          <a:stretch/>
        </p:blipFill>
        <p:spPr bwMode="auto">
          <a:xfrm>
            <a:off x="179512" y="1567788"/>
            <a:ext cx="4083269" cy="334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562209" cy="2668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467" b="91022" l="2270" r="977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40292" r="62059" b="17562"/>
          <a:stretch/>
        </p:blipFill>
        <p:spPr bwMode="auto">
          <a:xfrm>
            <a:off x="7380312" y="4069130"/>
            <a:ext cx="2016224" cy="168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929260781"/>
              </p:ext>
            </p:extLst>
          </p:nvPr>
        </p:nvGraphicFramePr>
        <p:xfrm>
          <a:off x="-1490905" y="4910077"/>
          <a:ext cx="10908704" cy="1947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237312"/>
            <a:ext cx="3476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82" y="0"/>
            <a:ext cx="78581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80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" y="0"/>
            <a:ext cx="91256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СЛЮННЫЕ ЖЕЛЕЗЫ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686286" cy="390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65466402"/>
              </p:ext>
            </p:extLst>
          </p:nvPr>
        </p:nvGraphicFramePr>
        <p:xfrm>
          <a:off x="-1764704" y="5474072"/>
          <a:ext cx="8964488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020" y="6463478"/>
            <a:ext cx="3476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7" y="0"/>
            <a:ext cx="78581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2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" y="0"/>
            <a:ext cx="91256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Глотка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642" y="1770655"/>
            <a:ext cx="4362993" cy="392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90898007"/>
              </p:ext>
            </p:extLst>
          </p:nvPr>
        </p:nvGraphicFramePr>
        <p:xfrm>
          <a:off x="-1764704" y="5474072"/>
          <a:ext cx="8964488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8936"/>
            <a:ext cx="2339752" cy="215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90229"/>
            <a:ext cx="2289470" cy="214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7" y="0"/>
            <a:ext cx="78581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2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" y="0"/>
            <a:ext cx="91256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Пищевод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874" y="1706980"/>
            <a:ext cx="3240360" cy="438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317739313"/>
              </p:ext>
            </p:extLst>
          </p:nvPr>
        </p:nvGraphicFramePr>
        <p:xfrm>
          <a:off x="-1764704" y="5474072"/>
          <a:ext cx="8964488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330" y="1484784"/>
            <a:ext cx="4574282" cy="368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543" y="6381328"/>
            <a:ext cx="3476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7" y="0"/>
            <a:ext cx="78581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2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29"/>
            <a:ext cx="91256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89557" y="5833"/>
            <a:ext cx="82296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Желудок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54324"/>
            <a:ext cx="5112568" cy="435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97622960"/>
              </p:ext>
            </p:extLst>
          </p:nvPr>
        </p:nvGraphicFramePr>
        <p:xfrm>
          <a:off x="-540568" y="5082876"/>
          <a:ext cx="8028384" cy="1775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57" y="6381328"/>
            <a:ext cx="3476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625" y="4621"/>
            <a:ext cx="78581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2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287</Words>
  <Application>Microsoft Office PowerPoint</Application>
  <PresentationFormat>Экран (4:3)</PresentationFormat>
  <Paragraphs>59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к уроку по учебному предмету «Биология» в 8-ом классе на тему:  «Виртуальная экскурсия по пищеварению»</vt:lpstr>
      <vt:lpstr>Навигатор:</vt:lpstr>
      <vt:lpstr>Карта пищеварения</vt:lpstr>
      <vt:lpstr>Зубы</vt:lpstr>
      <vt:lpstr>Язык</vt:lpstr>
      <vt:lpstr>СЛЮННЫЕ ЖЕЛЕЗЫ</vt:lpstr>
      <vt:lpstr>Глотка</vt:lpstr>
      <vt:lpstr>Пищевод</vt:lpstr>
      <vt:lpstr>Желудок</vt:lpstr>
      <vt:lpstr>Печень</vt:lpstr>
      <vt:lpstr>Поджелудочня железа</vt:lpstr>
      <vt:lpstr>Тонкий кишечник</vt:lpstr>
      <vt:lpstr>Толстый кишечник</vt:lpstr>
      <vt:lpstr>Презентация к уроку по учебному предмету «Биология» в 8-ом классе на тему:  «Виртуальная экскурсия по пищеварению»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уроку по учебному предмету «Биология» в 8-ом классе на тему:  «Виртуальная экскурсия по пищеварению»</dc:title>
  <dc:creator>Учитель33</dc:creator>
  <cp:lastModifiedBy>Пользователь Windows</cp:lastModifiedBy>
  <cp:revision>16</cp:revision>
  <dcterms:created xsi:type="dcterms:W3CDTF">2024-02-15T06:39:37Z</dcterms:created>
  <dcterms:modified xsi:type="dcterms:W3CDTF">2024-02-22T08:23:16Z</dcterms:modified>
</cp:coreProperties>
</file>