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6" r:id="rId2"/>
    <p:sldId id="437" r:id="rId3"/>
    <p:sldId id="386" r:id="rId4"/>
    <p:sldId id="497" r:id="rId5"/>
    <p:sldId id="496" r:id="rId6"/>
    <p:sldId id="472" r:id="rId7"/>
    <p:sldId id="473" r:id="rId8"/>
    <p:sldId id="486" r:id="rId9"/>
    <p:sldId id="484" r:id="rId10"/>
    <p:sldId id="477" r:id="rId11"/>
    <p:sldId id="492" r:id="rId12"/>
    <p:sldId id="508" r:id="rId13"/>
    <p:sldId id="507" r:id="rId14"/>
    <p:sldId id="522" r:id="rId15"/>
    <p:sldId id="481" r:id="rId16"/>
    <p:sldId id="482" r:id="rId17"/>
    <p:sldId id="463" r:id="rId18"/>
    <p:sldId id="465" r:id="rId19"/>
    <p:sldId id="494" r:id="rId20"/>
    <p:sldId id="521" r:id="rId21"/>
    <p:sldId id="498" r:id="rId22"/>
    <p:sldId id="515" r:id="rId23"/>
    <p:sldId id="514" r:id="rId24"/>
    <p:sldId id="516" r:id="rId25"/>
    <p:sldId id="410" r:id="rId26"/>
    <p:sldId id="384" r:id="rId2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2A65AC"/>
    <a:srgbClr val="00B0F0"/>
    <a:srgbClr val="CEDE36"/>
    <a:srgbClr val="CC99FF"/>
    <a:srgbClr val="7A6BEB"/>
    <a:srgbClr val="79CF23"/>
    <a:srgbClr val="FA7572"/>
    <a:srgbClr val="000000"/>
    <a:srgbClr val="162E7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82" autoAdjust="0"/>
    <p:restoredTop sz="94638" autoAdjust="0"/>
  </p:normalViewPr>
  <p:slideViewPr>
    <p:cSldViewPr>
      <p:cViewPr>
        <p:scale>
          <a:sx n="100" d="100"/>
          <a:sy n="100" d="100"/>
        </p:scale>
        <p:origin x="-1704" y="-30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5" Type="http://schemas.openxmlformats.org/officeDocument/2006/relationships/image" Target="../media/image27.wmf"/><Relationship Id="rId4"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16.wmf"/><Relationship Id="rId7"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mn-cs"/>
              </a:defRPr>
            </a:lvl1pPr>
          </a:lstStyle>
          <a:p>
            <a:pPr>
              <a:defRPr/>
            </a:pPr>
            <a:fld id="{136B9FF0-8023-467D-B609-C41970F0595C}" type="datetimeFigureOut">
              <a:rPr lang="ru-RU"/>
              <a:pPr>
                <a:defRPr/>
              </a:pPr>
              <a:t>13.02.2018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mn-cs"/>
              </a:defRPr>
            </a:lvl1pPr>
          </a:lstStyle>
          <a:p>
            <a:pPr>
              <a:defRPr/>
            </a:pPr>
            <a:fld id="{519933EE-7D02-47E8-81F6-6C9C03F7C249}" type="slidenum">
              <a:rPr lang="ru-RU"/>
              <a:pPr>
                <a:defRPr/>
              </a:pPr>
              <a:t>‹#›</a:t>
            </a:fld>
            <a:endParaRPr lang="ru-R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9C1C873-C5C5-4B7B-903C-F68623D74B11}" type="slidenum">
              <a:rPr lang="ru-RU" smtClean="0"/>
              <a:pPr/>
              <a:t>6</a:t>
            </a:fld>
            <a:endParaRPr lang="ru-RU"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ru-RU"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E7673ED-4349-43A0-AAB7-F332217E0E12}" type="slidenum">
              <a:rPr lang="ru-RU" smtClean="0"/>
              <a:pPr/>
              <a:t>15</a:t>
            </a:fld>
            <a:endParaRPr lang="ru-RU" smtClean="0"/>
          </a:p>
        </p:txBody>
      </p:sp>
      <p:sp>
        <p:nvSpPr>
          <p:cNvPr id="25603"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pPr eaLnBrk="1" hangingPunct="1">
              <a:defRPr/>
            </a:pPr>
            <a:endParaRPr lang="ru-RU" dirty="0" smtClean="0"/>
          </a:p>
          <a:p>
            <a:pPr eaLnBrk="1" hangingPunct="1">
              <a:defRPr/>
            </a:pPr>
            <a:endParaRPr lang="ru-RU"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8BCA0B9C-16FF-449E-A249-3CBC9BCB6E8B}" type="slidenum">
              <a:rPr lang="ru-RU" smtClean="0"/>
              <a:pPr/>
              <a:t>16</a:t>
            </a:fld>
            <a:endParaRPr lang="ru-RU" smtClean="0"/>
          </a:p>
        </p:txBody>
      </p:sp>
      <p:sp>
        <p:nvSpPr>
          <p:cNvPr id="32771"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25EAA65-BFBC-46F5-AB2B-63C3D75A6E61}" type="slidenum">
              <a:rPr lang="ru-RU" altLang="ru-RU" smtClean="0"/>
              <a:pPr/>
              <a:t>17</a:t>
            </a:fld>
            <a:endParaRPr lang="ru-RU" altLang="ru-RU"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ru-RU" altLang="ru-RU" smtClean="0"/>
          </a:p>
          <a:p>
            <a:pPr eaLnBrk="1" hangingPunct="1"/>
            <a:endParaRPr lang="ru-RU" alt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9CDCF6D-D80A-423C-9709-EB608F608357}" type="slidenum">
              <a:rPr lang="ru-RU" altLang="ru-RU" smtClean="0"/>
              <a:pPr/>
              <a:t>18</a:t>
            </a:fld>
            <a:endParaRPr lang="ru-RU" altLang="ru-RU"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ru-RU" altLang="ru-RU" smtClean="0"/>
          </a:p>
          <a:p>
            <a:pPr eaLnBrk="1" hangingPunct="1"/>
            <a:endParaRPr lang="ru-RU" alt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73D237B-851B-465B-B94E-3D4B053B32C1}" type="slidenum">
              <a:rPr lang="ru-RU"/>
              <a:pPr/>
              <a:t>19</a:t>
            </a:fld>
            <a:endParaRPr lang="ru-RU"/>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ru-RU" smtClean="0"/>
          </a:p>
          <a:p>
            <a:pPr eaLnBrk="1" hangingPunct="1"/>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8B5A6A88-9ECD-4906-B2A5-D2B702249C8D}" type="slidenum">
              <a:rPr lang="ru-RU" smtClean="0">
                <a:latin typeface="Arial" pitchFamily="34" charset="0"/>
              </a:rPr>
              <a:pPr/>
              <a:t>20</a:t>
            </a:fld>
            <a:endParaRPr lang="ru-RU" smtClean="0">
              <a:latin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ru-RU"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9C6D9C0-8F11-4F93-A484-48B2635FDA49}" type="slidenum">
              <a:rPr lang="ru-RU" smtClean="0"/>
              <a:pPr/>
              <a:t>22</a:t>
            </a:fld>
            <a:endParaRPr lang="ru-RU" smtClean="0"/>
          </a:p>
        </p:txBody>
      </p:sp>
      <p:sp>
        <p:nvSpPr>
          <p:cNvPr id="23555"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pPr eaLnBrk="1" hangingPunct="1">
              <a:defRPr/>
            </a:pPr>
            <a:r>
              <a:rPr lang="ru-RU" smtClean="0"/>
              <a:t>Глава </a:t>
            </a:r>
            <a:r>
              <a:rPr lang="en-US" smtClean="0"/>
              <a:t>III</a:t>
            </a:r>
            <a:r>
              <a:rPr lang="ru-RU" smtClean="0"/>
              <a:t>, 9 класс.          9.1 Работа, технология, производство.           </a:t>
            </a:r>
            <a:r>
              <a:rPr lang="ru-RU" b="1" i="1" u="sng" smtClean="0">
                <a:effectLst>
                  <a:outerShdw blurRad="38100" dist="38100" dir="2700000" algn="tl">
                    <a:srgbClr val="C0C0C0"/>
                  </a:outerShdw>
                </a:effectLst>
              </a:rPr>
              <a:t>Задача  9.1.11</a:t>
            </a:r>
          </a:p>
          <a:p>
            <a:pPr eaLnBrk="1" hangingPunct="1">
              <a:defRPr/>
            </a:pPr>
            <a:r>
              <a:rPr lang="ru-RU" smtClean="0"/>
              <a:t>Бродский И.Л., Видус А.М., Коротаев А.Б. Сборник текстовых задач по математике ля профильных классов. 7-11 классы/ Под ред. И.Л. Бродского. М.: АРКТИ, 2004. – 140с. </a:t>
            </a:r>
          </a:p>
          <a:p>
            <a:pPr eaLnBrk="1" hangingPunct="1">
              <a:defRPr/>
            </a:pPr>
            <a:endParaRPr lang="ru-RU" b="1" i="1" u="sng" smtClean="0">
              <a:effectLst>
                <a:outerShdw blurRad="38100" dist="38100" dir="2700000" algn="tl">
                  <a:srgbClr val="C0C0C0"/>
                </a:outerShdw>
              </a:effectLst>
            </a:endParaRPr>
          </a:p>
          <a:p>
            <a:pPr eaLnBrk="1" hangingPunct="1">
              <a:defRPr/>
            </a:pPr>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4EB7C6D-5242-4DAE-910B-B62418052FBC}" type="slidenum">
              <a:rPr lang="ru-RU" smtClean="0"/>
              <a:pPr/>
              <a:t>23</a:t>
            </a:fld>
            <a:endParaRPr lang="ru-RU" smtClean="0"/>
          </a:p>
        </p:txBody>
      </p:sp>
      <p:sp>
        <p:nvSpPr>
          <p:cNvPr id="24579"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pPr eaLnBrk="1" hangingPunct="1">
              <a:defRPr/>
            </a:pPr>
            <a:r>
              <a:rPr lang="ru-RU" smtClean="0"/>
              <a:t>Глава </a:t>
            </a:r>
            <a:r>
              <a:rPr lang="en-US" smtClean="0"/>
              <a:t>III</a:t>
            </a:r>
            <a:r>
              <a:rPr lang="ru-RU" smtClean="0"/>
              <a:t>, 9 класс.          9.1 Работа, технология, производство.           </a:t>
            </a:r>
            <a:r>
              <a:rPr lang="ru-RU" b="1" i="1" u="sng" smtClean="0">
                <a:effectLst>
                  <a:outerShdw blurRad="38100" dist="38100" dir="2700000" algn="tl">
                    <a:srgbClr val="C0C0C0"/>
                  </a:outerShdw>
                </a:effectLst>
              </a:rPr>
              <a:t>Задача  9.1.15</a:t>
            </a:r>
            <a:endParaRPr lang="ru-RU" smtClean="0"/>
          </a:p>
          <a:p>
            <a:pPr eaLnBrk="1" hangingPunct="1">
              <a:defRPr/>
            </a:pPr>
            <a:r>
              <a:rPr lang="ru-RU" smtClean="0"/>
              <a:t>Бродский И.Л., Видус А.М., Коротаев А.Б. Сборник текстовых задач по математике ля профильных классов. 7-11 классы/ Под ред. И.Л. Бродского. М.: АРКТИ, 2004. – 140с. </a:t>
            </a:r>
          </a:p>
          <a:p>
            <a:pPr eaLnBrk="1" hangingPunct="1">
              <a:defRPr/>
            </a:pPr>
            <a:endParaRPr lang="ru-RU" b="1" i="1" u="sng" smtClean="0">
              <a:effectLst>
                <a:outerShdw blurRad="38100" dist="38100" dir="2700000" algn="tl">
                  <a:srgbClr val="C0C0C0"/>
                </a:outerShdw>
              </a:effectLst>
            </a:endParaRPr>
          </a:p>
          <a:p>
            <a:pPr eaLnBrk="1" hangingPunct="1">
              <a:defRPr/>
            </a:pPr>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F5CE47E-75A6-4F6B-8699-D4BBE99D2BD7}" type="slidenum">
              <a:rPr lang="ru-RU" smtClean="0"/>
              <a:pPr/>
              <a:t>24</a:t>
            </a:fld>
            <a:endParaRPr lang="ru-RU"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marL="228600" indent="-228600" eaLnBrk="1" hangingPunct="1"/>
            <a:endParaRPr lang="ru-RU"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3A7D8DB6-9251-4767-987F-D93FFFB8AEFC}" type="slidenum">
              <a:rPr lang="ru-RU" smtClean="0"/>
              <a:pPr/>
              <a:t>7</a:t>
            </a:fld>
            <a:endParaRPr lang="ru-RU"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38F45D7-EEF3-4AD0-A41B-35872A095351}" type="slidenum">
              <a:rPr lang="ru-RU" smtClean="0"/>
              <a:pPr/>
              <a:t>8</a:t>
            </a:fld>
            <a:endParaRPr lang="ru-RU" smtClean="0"/>
          </a:p>
        </p:txBody>
      </p:sp>
      <p:sp>
        <p:nvSpPr>
          <p:cNvPr id="49155"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6F215C42-3810-4984-AA1C-62FC65F13EBF}" type="slidenum">
              <a:rPr lang="ru-RU" smtClean="0"/>
              <a:pPr/>
              <a:t>9</a:t>
            </a:fld>
            <a:endParaRPr lang="ru-RU" smtClean="0"/>
          </a:p>
        </p:txBody>
      </p:sp>
      <p:sp>
        <p:nvSpPr>
          <p:cNvPr id="50179"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pPr eaLnBrk="1" hangingPunct="1">
              <a:defRPr/>
            </a:pPr>
            <a:endParaRPr lang="ru-RU"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07E58542-2741-4E29-93D9-31A9121313AB}" type="slidenum">
              <a:rPr lang="ru-RU">
                <a:latin typeface="Arial" pitchFamily="34" charset="0"/>
                <a:cs typeface="Arial" pitchFamily="34" charset="0"/>
              </a:rPr>
              <a:pPr/>
              <a:t>10</a:t>
            </a:fld>
            <a:endParaRPr lang="ru-RU">
              <a:latin typeface="Arial" pitchFamily="34" charset="0"/>
              <a:cs typeface="Arial" pitchFamily="34"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ru-RU" dirty="0" smtClean="0">
              <a:latin typeface="Arial" pitchFamily="34" charset="0"/>
              <a:cs typeface="Arial" pitchFamily="34" charset="0"/>
            </a:endParaRPr>
          </a:p>
          <a:p>
            <a:pPr eaLnBrk="1" hangingPunct="1"/>
            <a:endParaRPr lang="ru-RU" dirty="0"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C06C990-8597-4708-9684-88BA46373D44}" type="slidenum">
              <a:rPr lang="ru-RU" smtClean="0"/>
              <a:pPr/>
              <a:t>11</a:t>
            </a:fld>
            <a:endParaRPr lang="ru-RU" smtClean="0"/>
          </a:p>
        </p:txBody>
      </p:sp>
      <p:sp>
        <p:nvSpPr>
          <p:cNvPr id="20483"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pPr eaLnBrk="1" hangingPunct="1">
              <a:spcBef>
                <a:spcPct val="0"/>
              </a:spcBef>
              <a:defRPr/>
            </a:pPr>
            <a:endParaRPr lang="ru-RU" b="1" dirty="0" smtClean="0">
              <a:effectLst>
                <a:outerShdw blurRad="38100" dist="38100" dir="2700000" algn="tl">
                  <a:srgbClr val="C0C0C0"/>
                </a:outerShdw>
              </a:effectLs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3AD094-C3A8-44A5-820A-568B3E6F0CF7}" type="slidenum">
              <a:rPr lang="ru-RU" altLang="ru-RU">
                <a:solidFill>
                  <a:prstClr val="black"/>
                </a:solidFill>
              </a:rPr>
              <a:pPr>
                <a:defRPr/>
              </a:pPr>
              <a:t>12</a:t>
            </a:fld>
            <a:endParaRPr lang="ru-RU" altLang="ru-RU">
              <a:solidFill>
                <a:prstClr val="black"/>
              </a:solidFill>
            </a:endParaRPr>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ru-RU" altLang="ru-RU"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28F7819-8255-429D-BEEA-4D0AD3010C17}" type="slidenum">
              <a:rPr lang="ru-RU" altLang="ru-RU">
                <a:solidFill>
                  <a:prstClr val="black"/>
                </a:solidFill>
              </a:rPr>
              <a:pPr>
                <a:defRPr/>
              </a:pPr>
              <a:t>13</a:t>
            </a:fld>
            <a:endParaRPr lang="ru-RU" altLang="ru-RU">
              <a:solidFill>
                <a:prstClr val="black"/>
              </a:solidFill>
            </a:endParaRPr>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ru-RU" altLang="ru-RU"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9C9B1B1C-A0B4-49CE-81BB-94E55EEF23FA}" type="slidenum">
              <a:rPr lang="ru-RU">
                <a:latin typeface="Arial" charset="0"/>
                <a:cs typeface="Arial" charset="0"/>
              </a:rPr>
              <a:pPr/>
              <a:t>14</a:t>
            </a:fld>
            <a:endParaRPr lang="ru-RU">
              <a:latin typeface="Arial" charset="0"/>
              <a:cs typeface="Arial"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41EE4CB-7D68-463F-938F-A18663F662D5}" type="datetimeFigureOut">
              <a:rPr lang="ru-RU"/>
              <a:pPr>
                <a:defRPr/>
              </a:pPr>
              <a:t>13.02.2018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078726AD-08F2-45DE-A254-F85E91BC5B30}"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955DB57-B5C7-4978-9383-0D61F4F7D075}" type="datetimeFigureOut">
              <a:rPr lang="ru-RU"/>
              <a:pPr>
                <a:defRPr/>
              </a:pPr>
              <a:t>13.02.2018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4B10914D-D82A-4ED3-87A8-96D0B67E4B6C}"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5724498-C3C6-40FE-AEEC-9388B4947F97}" type="datetimeFigureOut">
              <a:rPr lang="ru-RU"/>
              <a:pPr>
                <a:defRPr/>
              </a:pPr>
              <a:t>13.02.2018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5095E119-DED9-48AC-9593-057D8A5A0EC7}" type="slidenum">
              <a:rPr lang="ru-RU"/>
              <a:pPr>
                <a:defRPr/>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3"/>
          <p:cNvSpPr>
            <a:spLocks noGrp="1"/>
          </p:cNvSpPr>
          <p:nvPr>
            <p:ph type="dt" sz="half" idx="10"/>
          </p:nvPr>
        </p:nvSpPr>
        <p:spPr/>
        <p:txBody>
          <a:bodyPr/>
          <a:lstStyle>
            <a:lvl1pPr>
              <a:defRPr/>
            </a:lvl1pPr>
          </a:lstStyle>
          <a:p>
            <a:pPr>
              <a:defRPr/>
            </a:pPr>
            <a:fld id="{91BD4D9D-6D03-4B79-9817-57C67AC113FE}" type="datetimeFigureOut">
              <a:rPr lang="ru-RU"/>
              <a:pPr>
                <a:defRPr/>
              </a:pPr>
              <a:t>13.02.2018</a:t>
            </a:fld>
            <a:endParaRPr lang="ru-RU" dirty="0"/>
          </a:p>
        </p:txBody>
      </p:sp>
      <p:sp>
        <p:nvSpPr>
          <p:cNvPr id="7" name="Нижний колонтитул 4"/>
          <p:cNvSpPr>
            <a:spLocks noGrp="1"/>
          </p:cNvSpPr>
          <p:nvPr>
            <p:ph type="ftr" sz="quarter" idx="11"/>
          </p:nvPr>
        </p:nvSpPr>
        <p:spPr/>
        <p:txBody>
          <a:bodyPr/>
          <a:lstStyle>
            <a:lvl1pPr>
              <a:defRPr/>
            </a:lvl1pPr>
          </a:lstStyle>
          <a:p>
            <a:pPr>
              <a:defRPr/>
            </a:pPr>
            <a:endParaRPr lang="ru-RU" dirty="0"/>
          </a:p>
        </p:txBody>
      </p:sp>
      <p:sp>
        <p:nvSpPr>
          <p:cNvPr id="8" name="Номер слайда 5"/>
          <p:cNvSpPr>
            <a:spLocks noGrp="1"/>
          </p:cNvSpPr>
          <p:nvPr>
            <p:ph type="sldNum" sz="quarter" idx="12"/>
          </p:nvPr>
        </p:nvSpPr>
        <p:spPr/>
        <p:txBody>
          <a:bodyPr/>
          <a:lstStyle>
            <a:lvl1pPr>
              <a:defRPr/>
            </a:lvl1pPr>
          </a:lstStyle>
          <a:p>
            <a:pPr>
              <a:defRPr/>
            </a:pPr>
            <a:fld id="{D7A218DC-53B9-432F-873E-1DC37F142ABD}" type="slidenum">
              <a:rPr lang="ru-RU"/>
              <a:pPr>
                <a:defRPr/>
              </a:pPr>
              <a:t>‹#›</a:t>
            </a:fld>
            <a:endParaRPr lang="ru-R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46885F9-52D8-41E1-8538-4E1D1D504BD3}" type="datetimeFigureOut">
              <a:rPr lang="ru-RU"/>
              <a:pPr>
                <a:defRPr/>
              </a:pPr>
              <a:t>13.02.2018</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dirty="0"/>
          </a:p>
        </p:txBody>
      </p:sp>
      <p:sp>
        <p:nvSpPr>
          <p:cNvPr id="9" name="Номер слайда 5"/>
          <p:cNvSpPr>
            <a:spLocks noGrp="1"/>
          </p:cNvSpPr>
          <p:nvPr>
            <p:ph type="sldNum" sz="quarter" idx="12"/>
          </p:nvPr>
        </p:nvSpPr>
        <p:spPr/>
        <p:txBody>
          <a:bodyPr/>
          <a:lstStyle>
            <a:lvl1pPr>
              <a:defRPr/>
            </a:lvl1pPr>
          </a:lstStyle>
          <a:p>
            <a:pPr>
              <a:defRPr/>
            </a:pPr>
            <a:fld id="{6FFAC859-CC49-4C42-9B73-777CBFB3A9AC}"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C1C6664-4D51-4637-90A8-315F7B54A408}" type="datetimeFigureOut">
              <a:rPr lang="ru-RU"/>
              <a:pPr>
                <a:defRPr/>
              </a:pPr>
              <a:t>13.02.2018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A37372FC-A3BC-45B3-8E52-43D3DC86F42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8724099-5F59-406E-A2B6-909FA3A8383E}" type="datetimeFigureOut">
              <a:rPr lang="ru-RU"/>
              <a:pPr>
                <a:defRPr/>
              </a:pPr>
              <a:t>13.02.2018</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dirty="0"/>
          </a:p>
        </p:txBody>
      </p:sp>
      <p:sp>
        <p:nvSpPr>
          <p:cNvPr id="6" name="Номер слайда 5"/>
          <p:cNvSpPr>
            <a:spLocks noGrp="1"/>
          </p:cNvSpPr>
          <p:nvPr>
            <p:ph type="sldNum" sz="quarter" idx="12"/>
          </p:nvPr>
        </p:nvSpPr>
        <p:spPr/>
        <p:txBody>
          <a:bodyPr/>
          <a:lstStyle>
            <a:lvl1pPr>
              <a:defRPr/>
            </a:lvl1pPr>
          </a:lstStyle>
          <a:p>
            <a:pPr>
              <a:defRPr/>
            </a:pPr>
            <a:fld id="{14B3EEE6-0A74-4A2E-8B3A-F78602496F0E}"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DDE2646-6BD8-40B7-92BE-9DC68F8EEF7B}" type="datetimeFigureOut">
              <a:rPr lang="ru-RU"/>
              <a:pPr>
                <a:defRPr/>
              </a:pPr>
              <a:t>13.02.2018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846E03A0-0960-484B-88CC-4D9F07DD691D}"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6449E569-2DDC-4FA0-8695-3FDA0A84F782}" type="datetimeFigureOut">
              <a:rPr lang="ru-RU"/>
              <a:pPr>
                <a:defRPr/>
              </a:pPr>
              <a:t>13.02.2018</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dirty="0"/>
          </a:p>
        </p:txBody>
      </p:sp>
      <p:sp>
        <p:nvSpPr>
          <p:cNvPr id="9" name="Номер слайда 5"/>
          <p:cNvSpPr>
            <a:spLocks noGrp="1"/>
          </p:cNvSpPr>
          <p:nvPr>
            <p:ph type="sldNum" sz="quarter" idx="12"/>
          </p:nvPr>
        </p:nvSpPr>
        <p:spPr/>
        <p:txBody>
          <a:bodyPr/>
          <a:lstStyle>
            <a:lvl1pPr>
              <a:defRPr/>
            </a:lvl1pPr>
          </a:lstStyle>
          <a:p>
            <a:pPr>
              <a:defRPr/>
            </a:pPr>
            <a:fld id="{452F9969-BC3B-4DAD-86DA-0B65B3B91E01}"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18475DE-448E-4BE1-BCA7-4456C7D49964}" type="datetimeFigureOut">
              <a:rPr lang="ru-RU"/>
              <a:pPr>
                <a:defRPr/>
              </a:pPr>
              <a:t>13.02.2018</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dirty="0"/>
          </a:p>
        </p:txBody>
      </p:sp>
      <p:sp>
        <p:nvSpPr>
          <p:cNvPr id="5" name="Номер слайда 5"/>
          <p:cNvSpPr>
            <a:spLocks noGrp="1"/>
          </p:cNvSpPr>
          <p:nvPr>
            <p:ph type="sldNum" sz="quarter" idx="12"/>
          </p:nvPr>
        </p:nvSpPr>
        <p:spPr/>
        <p:txBody>
          <a:bodyPr/>
          <a:lstStyle>
            <a:lvl1pPr>
              <a:defRPr/>
            </a:lvl1pPr>
          </a:lstStyle>
          <a:p>
            <a:pPr>
              <a:defRPr/>
            </a:pPr>
            <a:fld id="{CEF5D7B8-1A6E-4A7C-956F-1F169D13BD49}"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F2D981F-3EE6-4836-937F-93176CAD95F7}" type="datetimeFigureOut">
              <a:rPr lang="ru-RU"/>
              <a:pPr>
                <a:defRPr/>
              </a:pPr>
              <a:t>13.02.2018</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dirty="0"/>
          </a:p>
        </p:txBody>
      </p:sp>
      <p:sp>
        <p:nvSpPr>
          <p:cNvPr id="4" name="Номер слайда 5"/>
          <p:cNvSpPr>
            <a:spLocks noGrp="1"/>
          </p:cNvSpPr>
          <p:nvPr>
            <p:ph type="sldNum" sz="quarter" idx="12"/>
          </p:nvPr>
        </p:nvSpPr>
        <p:spPr/>
        <p:txBody>
          <a:bodyPr/>
          <a:lstStyle>
            <a:lvl1pPr>
              <a:defRPr/>
            </a:lvl1pPr>
          </a:lstStyle>
          <a:p>
            <a:pPr>
              <a:defRPr/>
            </a:pPr>
            <a:fld id="{DC8EC231-0B65-4F70-929E-3122CEF717AF}"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01F2C01-0CBE-4BC9-9004-896812A08814}" type="datetimeFigureOut">
              <a:rPr lang="ru-RU"/>
              <a:pPr>
                <a:defRPr/>
              </a:pPr>
              <a:t>13.02.2018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A1F5DA1A-B044-46BC-9248-EF614AC8B19B}"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208206F-4493-4CD4-8A65-B2F98ECC230E}" type="datetimeFigureOut">
              <a:rPr lang="ru-RU"/>
              <a:pPr>
                <a:defRPr/>
              </a:pPr>
              <a:t>13.02.2018</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dirty="0"/>
          </a:p>
        </p:txBody>
      </p:sp>
      <p:sp>
        <p:nvSpPr>
          <p:cNvPr id="7" name="Номер слайда 5"/>
          <p:cNvSpPr>
            <a:spLocks noGrp="1"/>
          </p:cNvSpPr>
          <p:nvPr>
            <p:ph type="sldNum" sz="quarter" idx="12"/>
          </p:nvPr>
        </p:nvSpPr>
        <p:spPr/>
        <p:txBody>
          <a:bodyPr/>
          <a:lstStyle>
            <a:lvl1pPr>
              <a:defRPr/>
            </a:lvl1pPr>
          </a:lstStyle>
          <a:p>
            <a:pPr>
              <a:defRPr/>
            </a:pPr>
            <a:fld id="{8E7DB056-C057-45E7-8947-2CC2991C95C1}"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9218"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9219"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F586043-59B9-4C93-B620-4532338D22C0}" type="datetimeFigureOut">
              <a:rPr lang="ru-RU"/>
              <a:pPr>
                <a:defRPr/>
              </a:pPr>
              <a:t>13.02.2018</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1DE40E-F05B-4C20-9E9D-875987DB2C51}"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4.gif"/><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oleObject" Target="../embeddings/oleObject1.bin"/><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slide" Target="slide3.xml"/><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slide" Target="slide3.x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10.gif"/></Relationships>
</file>

<file path=ppt/slides/_rels/slide1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11.gif"/><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2.xml"/><Relationship Id="rId7" Type="http://schemas.openxmlformats.org/officeDocument/2006/relationships/oleObject" Target="../embeddings/oleObject5.bin"/><Relationship Id="rId12"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image" Target="../media/image22.png"/><Relationship Id="rId10" Type="http://schemas.openxmlformats.org/officeDocument/2006/relationships/oleObject" Target="../embeddings/oleObject8.bin"/><Relationship Id="rId4" Type="http://schemas.openxmlformats.org/officeDocument/2006/relationships/image" Target="../media/image13.jpeg"/><Relationship Id="rId9"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13.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oleObject" Target="../embeddings/oleObject10.bin"/><Relationship Id="rId10" Type="http://schemas.openxmlformats.org/officeDocument/2006/relationships/slide" Target="slide3.xml"/><Relationship Id="rId4" Type="http://schemas.openxmlformats.org/officeDocument/2006/relationships/image" Target="../media/image22.png"/><Relationship Id="rId9"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slide" Target="slide3.xml"/><Relationship Id="rId3" Type="http://schemas.openxmlformats.org/officeDocument/2006/relationships/notesSlide" Target="../notesSlides/notesSlide14.xml"/><Relationship Id="rId7" Type="http://schemas.openxmlformats.org/officeDocument/2006/relationships/oleObject" Target="../embeddings/oleObject17.bin"/><Relationship Id="rId12"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6.bin"/><Relationship Id="rId11" Type="http://schemas.openxmlformats.org/officeDocument/2006/relationships/oleObject" Target="../embeddings/oleObject21.bin"/><Relationship Id="rId5" Type="http://schemas.openxmlformats.org/officeDocument/2006/relationships/oleObject" Target="../embeddings/oleObject15.bin"/><Relationship Id="rId10" Type="http://schemas.openxmlformats.org/officeDocument/2006/relationships/oleObject" Target="../embeddings/oleObject20.bin"/><Relationship Id="rId4" Type="http://schemas.openxmlformats.org/officeDocument/2006/relationships/image" Target="../media/image22.png"/><Relationship Id="rId9"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notesSlide" Target="../notesSlides/notesSlide15.xml"/><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image" Target="../media/image22.png"/><Relationship Id="rId4" Type="http://schemas.openxmlformats.org/officeDocument/2006/relationships/image" Target="../media/image35.png"/><Relationship Id="rId9" Type="http://schemas.openxmlformats.org/officeDocument/2006/relationships/slide" Target="slide3.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notesSlide" Target="../notesSlides/notesSlide17.xml"/><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 Id="rId9"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1058;&#1045;&#1057;&#1058;&#1067;/&#1047;&#1072;&#1076;&#1072;&#1095;&#1080;%20&#1085;&#1072;%20&#1089;&#1086;&#1074;&#1084;&#1077;&#1089;&#1090;&#1085;&#1091;&#1102;%20&#1088;&#1072;&#1073;&#1086;&#1090;&#1091;/&#1058;&#1077;&#1089;&#1090;%20&#8470;2.html" TargetMode="External"/><Relationship Id="rId13" Type="http://schemas.openxmlformats.org/officeDocument/2006/relationships/image" Target="../media/image41.png"/><Relationship Id="rId3" Type="http://schemas.openxmlformats.org/officeDocument/2006/relationships/hyperlink" Target="&#1058;&#1045;&#1057;&#1058;&#1067;/&#1047;&#1072;&#1076;&#1072;&#1095;&#1072;%20&#1085;&#1072;%20&#1076;&#1074;&#1080;&#1078;&#1077;&#1085;&#1080;&#1077;%20&#1087;&#1086;%20&#1087;&#1088;&#1103;&#1084;&#1086;&#1081;/&#1058;&#1077;&#1089;&#1090;%201.1.html" TargetMode="External"/><Relationship Id="rId7" Type="http://schemas.openxmlformats.org/officeDocument/2006/relationships/hyperlink" Target="&#1058;&#1045;&#1057;&#1058;&#1067;/&#1047;&#1072;&#1076;&#1072;&#1095;&#1072;%20&#1085;&#1072;%20&#1076;&#1074;&#1080;&#1078;&#1077;&#1085;&#1080;&#1077;%20&#1087;&#1088;&#1086;&#1090;&#1103;&#1078;&#1077;&#1085;&#1085;&#1099;&#1093;%20&#1090;&#1077;&#1083;/&#1058;&#1077;&#1089;&#1090;%201.4.html" TargetMode="External"/><Relationship Id="rId12" Type="http://schemas.openxmlformats.org/officeDocument/2006/relationships/hyperlink" Target="&#1056;&#1072;&#1074;&#1085;&#1086;&#1084;&#1077;&#1088;&#1085;&#1086;&#1077;%20&#1076;&#1074;&#1080;&#1078;&#1077;&#1085;&#1080;&#1077;%20-%20&#1060;&#1080;&#1079;&#1080;&#1082;&#1072;%20&#1084;&#1091;&#1083;&#1100;&#1090;&#1092;&#1080;&#1083;&#1100;&#1084;.mp4" TargetMode="External"/><Relationship Id="rId2" Type="http://schemas.openxmlformats.org/officeDocument/2006/relationships/hyperlink" Target="&#1058;&#1077;&#1089;&#1090;&#1099;/&#1058;&#1077;&#1089;&#1090;%20&#8470;1.html" TargetMode="External"/><Relationship Id="rId1" Type="http://schemas.openxmlformats.org/officeDocument/2006/relationships/slideLayout" Target="../slideLayouts/slideLayout7.xml"/><Relationship Id="rId6" Type="http://schemas.openxmlformats.org/officeDocument/2006/relationships/hyperlink" Target="&#1058;&#1077;&#1089;&#1090;&#1099;/&#1058;&#1077;&#1089;&#1090;%20&#8470;2.html" TargetMode="External"/><Relationship Id="rId11" Type="http://schemas.openxmlformats.org/officeDocument/2006/relationships/image" Target="../media/image40.gif"/><Relationship Id="rId5" Type="http://schemas.openxmlformats.org/officeDocument/2006/relationships/hyperlink" Target="&#1058;&#1045;&#1057;&#1058;&#1067;/&#1047;&#1072;&#1076;&#1072;&#1095;&#1072;%20&#1085;&#1072;%20&#1076;&#1074;&#1080;&#1078;&#1077;&#1085;&#1080;&#1077;%20&#1087;&#1086;%20&#1074;&#1086;&#1076;&#1077;/&#1058;&#1077;&#1089;&#1090;%201.3.html" TargetMode="External"/><Relationship Id="rId10" Type="http://schemas.openxmlformats.org/officeDocument/2006/relationships/slide" Target="slide3.xml"/><Relationship Id="rId4" Type="http://schemas.openxmlformats.org/officeDocument/2006/relationships/hyperlink" Target="&#1058;&#1045;&#1057;&#1058;&#1067;/&#1047;&#1072;&#1076;&#1072;&#1095;&#1072;%20&#1085;&#1072;%20&#1076;&#1074;&#1080;&#1078;&#1077;&#1085;&#1080;&#1077;%20&#1087;&#1086;%20&#1086;&#1082;&#1088;&#1091;&#1078;&#1085;&#1086;&#1089;&#1090;&#1080;/&#1058;&#1077;&#1089;&#1090;%201.2.html" TargetMode="External"/><Relationship Id="rId9" Type="http://schemas.openxmlformats.org/officeDocument/2006/relationships/hyperlink" Target="&#1058;&#1077;&#1089;&#1090;&#1099;/&#1058;&#1077;&#1089;&#1090;%20&#8470;3.html"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oge.sdamgia.ru/" TargetMode="External"/><Relationship Id="rId3" Type="http://schemas.openxmlformats.org/officeDocument/2006/relationships/image" Target="../media/image42.png"/><Relationship Id="rId7" Type="http://schemas.openxmlformats.org/officeDocument/2006/relationships/hyperlink" Target="https://ege.sdamgia.ru/" TargetMode="Externa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hyperlink" Target="http://www.liveinternet.ru/users/viva-scarlett/post241984614" TargetMode="External"/><Relationship Id="rId5" Type="http://schemas.openxmlformats.org/officeDocument/2006/relationships/hyperlink" Target="http://klub-drug.ru/shkolniki/klub-drug.ru/shkolniki/kartinki-shkola-animacii-knigi-shkolnye.html" TargetMode="External"/><Relationship Id="rId4" Type="http://schemas.openxmlformats.org/officeDocument/2006/relationships/hyperlink" Target="http://www.liveinternet.ru/users/viva-scarlett/post241984614&#8211;" TargetMode="External"/><Relationship Id="rId9"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slide" Target="slide25.xml"/></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12.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
          <p:cNvSpPr txBox="1">
            <a:spLocks noChangeArrowheads="1"/>
          </p:cNvSpPr>
          <p:nvPr/>
        </p:nvSpPr>
        <p:spPr bwMode="auto">
          <a:xfrm>
            <a:off x="428625" y="285728"/>
            <a:ext cx="8715375" cy="928688"/>
          </a:xfrm>
          <a:prstGeom prst="rect">
            <a:avLst/>
          </a:prstGeom>
          <a:noFill/>
          <a:ln w="9525">
            <a:noFill/>
            <a:round/>
            <a:headEnd/>
            <a:tailEnd/>
          </a:ln>
          <a:effectLst/>
        </p:spPr>
        <p:txBody>
          <a:bodyPr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ru-RU" sz="1500" dirty="0">
              <a:solidFill>
                <a:srgbClr val="C00000"/>
              </a:solidFill>
              <a:effectLst>
                <a:outerShdw blurRad="38100" dist="38100" dir="2700000" algn="tl">
                  <a:srgbClr val="C0C0C0"/>
                </a:outerShdw>
              </a:effectLst>
              <a:latin typeface="Times New Roman" pitchFamily="18" charset="0"/>
              <a:cs typeface="Times New Roman" pitchFamily="18" charset="0"/>
            </a:endParaRPr>
          </a:p>
        </p:txBody>
      </p:sp>
      <p:sp>
        <p:nvSpPr>
          <p:cNvPr id="7" name="Text Box 1"/>
          <p:cNvSpPr txBox="1">
            <a:spLocks noChangeArrowheads="1"/>
          </p:cNvSpPr>
          <p:nvPr/>
        </p:nvSpPr>
        <p:spPr bwMode="auto">
          <a:xfrm>
            <a:off x="3500430" y="4643446"/>
            <a:ext cx="6500826" cy="642923"/>
          </a:xfrm>
          <a:prstGeom prst="rect">
            <a:avLst/>
          </a:prstGeom>
          <a:noFill/>
          <a:ln w="9525">
            <a:noFill/>
            <a:round/>
            <a:headEnd/>
            <a:tailEnd/>
          </a:ln>
          <a:effectLst/>
        </p:spPr>
        <p:txBody>
          <a:bodyPr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rPr>
              <a:t>Составитель: Булухта </a:t>
            </a:r>
            <a:r>
              <a:rPr lang="ru-RU" sz="1400" b="1" dirty="0">
                <a:solidFill>
                  <a:srgbClr val="C00000"/>
                </a:solidFill>
                <a:effectLst>
                  <a:outerShdw blurRad="38100" dist="38100" dir="2700000" algn="tl">
                    <a:srgbClr val="C0C0C0"/>
                  </a:outerShdw>
                </a:effectLst>
                <a:latin typeface="Times New Roman" pitchFamily="18" charset="0"/>
                <a:cs typeface="Times New Roman" pitchFamily="18" charset="0"/>
              </a:rPr>
              <a:t>Елена Владимировна, учитель математики  </a:t>
            </a:r>
            <a:endPar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C00000"/>
                </a:solidFill>
                <a:effectLst>
                  <a:outerShdw blurRad="38100" dist="38100" dir="2700000" algn="tl">
                    <a:srgbClr val="C0C0C0"/>
                  </a:outerShdw>
                </a:effectLst>
                <a:latin typeface="Times New Roman" pitchFamily="18" charset="0"/>
                <a:cs typeface="Times New Roman" pitchFamily="18" charset="0"/>
              </a:rPr>
              <a:t>МАОУ </a:t>
            </a:r>
            <a:r>
              <a:rPr lang="ru-RU" sz="1400" b="1" dirty="0">
                <a:solidFill>
                  <a:srgbClr val="C00000"/>
                </a:solidFill>
                <a:effectLst>
                  <a:outerShdw blurRad="38100" dist="38100" dir="2700000" algn="tl">
                    <a:srgbClr val="C0C0C0"/>
                  </a:outerShdw>
                </a:effectLst>
                <a:latin typeface="Times New Roman" pitchFamily="18" charset="0"/>
                <a:cs typeface="Times New Roman" pitchFamily="18" charset="0"/>
              </a:rPr>
              <a:t>«Средняя школа № 19 - корпус кадет «Виктория» </a:t>
            </a: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600" dirty="0">
                <a:solidFill>
                  <a:srgbClr val="C00000"/>
                </a:solidFill>
                <a:effectLst>
                  <a:outerShdw blurRad="38100" dist="38100" dir="2700000" algn="tl">
                    <a:srgbClr val="C0C0C0"/>
                  </a:outerShdw>
                </a:effectLst>
                <a:latin typeface="Times New Roman" pitchFamily="18" charset="0"/>
                <a:cs typeface="Times New Roman" pitchFamily="18" charset="0"/>
              </a:rPr>
              <a:t> </a:t>
            </a:r>
          </a:p>
        </p:txBody>
      </p:sp>
      <p:sp>
        <p:nvSpPr>
          <p:cNvPr id="8" name="Text Box 1"/>
          <p:cNvSpPr txBox="1">
            <a:spLocks noChangeArrowheads="1"/>
          </p:cNvSpPr>
          <p:nvPr/>
        </p:nvSpPr>
        <p:spPr bwMode="auto">
          <a:xfrm>
            <a:off x="2857488" y="6215082"/>
            <a:ext cx="2786063" cy="500084"/>
          </a:xfrm>
          <a:prstGeom prst="rect">
            <a:avLst/>
          </a:prstGeom>
          <a:noFill/>
          <a:ln w="9525">
            <a:noFill/>
            <a:round/>
            <a:headEnd/>
            <a:tailEnd/>
          </a:ln>
          <a:effectLst/>
        </p:spPr>
        <p:txBody>
          <a:bodyPr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Старый </a:t>
            </a: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Оскол, 2018</a:t>
            </a:r>
            <a:endParaRPr lang="ru-RU" sz="1400" b="1"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ru-RU" sz="1700" dirty="0">
              <a:solidFill>
                <a:srgbClr val="0033C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179" name="WordArt 11"/>
          <p:cNvSpPr>
            <a:spLocks noChangeArrowheads="1" noChangeShapeType="1" noTextEdit="1"/>
          </p:cNvSpPr>
          <p:nvPr/>
        </p:nvSpPr>
        <p:spPr bwMode="auto">
          <a:xfrm rot="21105740">
            <a:off x="894482" y="2196701"/>
            <a:ext cx="7878373" cy="2084597"/>
          </a:xfrm>
          <a:prstGeom prst="rect">
            <a:avLst/>
          </a:prstGeom>
        </p:spPr>
        <p:txBody>
          <a:bodyPr wrap="none" fromWordArt="1">
            <a:prstTxWarp prst="textSlantUp">
              <a:avLst>
                <a:gd name="adj" fmla="val 32056"/>
              </a:avLst>
            </a:prstTxWarp>
          </a:bodyPr>
          <a:lstStyle/>
          <a:p>
            <a:pPr algn="ctr">
              <a:defRPr/>
            </a:pPr>
            <a:r>
              <a:rPr lang="ru-RU" sz="3600" kern="10" dirty="0" smtClean="0">
                <a:ln w="9525">
                  <a:solidFill>
                    <a:srgbClr val="CC99FF"/>
                  </a:solidFill>
                  <a:round/>
                  <a:headEnd/>
                  <a:tailEnd/>
                </a:ln>
                <a:solidFill>
                  <a:srgbClr val="0033CC"/>
                </a:solidFill>
                <a:effectLst>
                  <a:outerShdw dist="53882" dir="2700000" algn="ctr" rotWithShape="0">
                    <a:srgbClr val="9999FF">
                      <a:alpha val="80000"/>
                    </a:srgbClr>
                  </a:outerShdw>
                </a:effectLst>
                <a:latin typeface="Impact"/>
              </a:rPr>
              <a:t>Решение текстовых задач </a:t>
            </a:r>
            <a:endParaRPr lang="ru-RU" sz="3600" kern="10" dirty="0">
              <a:ln w="9525">
                <a:solidFill>
                  <a:srgbClr val="CC99FF"/>
                </a:solidFill>
                <a:round/>
                <a:headEnd/>
                <a:tailEnd/>
              </a:ln>
              <a:solidFill>
                <a:srgbClr val="0033CC"/>
              </a:solidFill>
              <a:effectLst>
                <a:outerShdw dist="53882" dir="2700000" algn="ctr" rotWithShape="0">
                  <a:srgbClr val="9999FF">
                    <a:alpha val="80000"/>
                  </a:srgbClr>
                </a:outerShdw>
              </a:effectLst>
              <a:latin typeface="Impact"/>
            </a:endParaRPr>
          </a:p>
        </p:txBody>
      </p:sp>
      <p:sp>
        <p:nvSpPr>
          <p:cNvPr id="11" name="WordArt 9" descr="Пробка"/>
          <p:cNvSpPr>
            <a:spLocks noChangeArrowheads="1" noChangeShapeType="1" noTextEdit="1"/>
          </p:cNvSpPr>
          <p:nvPr/>
        </p:nvSpPr>
        <p:spPr bwMode="auto">
          <a:xfrm>
            <a:off x="3071802" y="1214422"/>
            <a:ext cx="2714644" cy="246063"/>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endParaRPr lang="ru-RU" sz="3600" kern="10" dirty="0">
              <a:ln w="9525">
                <a:round/>
                <a:headEnd/>
                <a:tailEnd/>
              </a:ln>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Прямоугольник 11"/>
          <p:cNvSpPr/>
          <p:nvPr/>
        </p:nvSpPr>
        <p:spPr>
          <a:xfrm>
            <a:off x="785786" y="214290"/>
            <a:ext cx="7500990" cy="1323439"/>
          </a:xfrm>
          <a:prstGeom prst="rect">
            <a:avLst/>
          </a:prstGeom>
        </p:spPr>
        <p:txBody>
          <a:bodyPr wrap="square">
            <a:spAutoFit/>
          </a:bodyPr>
          <a:lstStyle/>
          <a:p>
            <a:pPr algn="ct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Муниципальное автономное общеобразовательное учреждение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«Средняя школа № 19 - корпус кадет «Виктория»</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ru-RU" sz="1400" b="1" dirty="0" err="1"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Старооскольского</a:t>
            </a:r>
            <a:r>
              <a:rPr lang="ru-RU" sz="1400" b="1" dirty="0" smtClean="0">
                <a:solidFill>
                  <a:srgbClr val="0033CC"/>
                </a:solidFill>
                <a:effectLst>
                  <a:outerShdw blurRad="38100" dist="38100" dir="2700000" algn="tl">
                    <a:srgbClr val="000000">
                      <a:alpha val="43137"/>
                    </a:srgbClr>
                  </a:outerShdw>
                </a:effectLst>
                <a:latin typeface="Times New Roman" pitchFamily="18" charset="0"/>
                <a:cs typeface="Times New Roman" pitchFamily="18" charset="0"/>
              </a:rPr>
              <a:t> городского округа </a:t>
            </a:r>
          </a:p>
          <a:p>
            <a:pPr algn="ctr"/>
            <a:endParaRPr lang="ru-RU" dirty="0" smtClean="0">
              <a:solidFill>
                <a:srgbClr val="002060"/>
              </a:solidFill>
              <a:latin typeface="Times New Roman" pitchFamily="18" charset="0"/>
              <a:cs typeface="Times New Roman" pitchFamily="18" charset="0"/>
            </a:endParaRPr>
          </a:p>
          <a:p>
            <a:endParaRPr lang="ru-RU" sz="2000" dirty="0" smtClean="0">
              <a:solidFill>
                <a:srgbClr val="002060"/>
              </a:solidFill>
              <a:latin typeface="Times New Roman" pitchFamily="18" charset="0"/>
              <a:cs typeface="Times New Roman" pitchFamily="18" charset="0"/>
            </a:endParaRPr>
          </a:p>
        </p:txBody>
      </p:sp>
      <p:sp>
        <p:nvSpPr>
          <p:cNvPr id="14" name="Прямоугольник 13"/>
          <p:cNvSpPr/>
          <p:nvPr/>
        </p:nvSpPr>
        <p:spPr>
          <a:xfrm>
            <a:off x="1000100" y="1214422"/>
            <a:ext cx="7000924" cy="707886"/>
          </a:xfrm>
          <a:prstGeom prst="rect">
            <a:avLst/>
          </a:prstGeom>
        </p:spPr>
        <p:txBody>
          <a:bodyPr wrap="square">
            <a:spAutoFit/>
          </a:bodyPr>
          <a:lstStyle/>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Интерактивный плакат для обучающихся 8-11 классов</a:t>
            </a:r>
          </a:p>
          <a:p>
            <a:pPr algn="ctr"/>
            <a:r>
              <a:rPr lang="ru-RU" sz="2000" b="1"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по математике</a:t>
            </a:r>
            <a:endParaRPr lang="ru-RU" sz="20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5"/>
          <p:cNvGrpSpPr>
            <a:grpSpLocks/>
          </p:cNvGrpSpPr>
          <p:nvPr/>
        </p:nvGrpSpPr>
        <p:grpSpPr bwMode="auto">
          <a:xfrm>
            <a:off x="150813" y="5143500"/>
            <a:ext cx="725487" cy="1003300"/>
            <a:chOff x="3959" y="2632"/>
            <a:chExt cx="639" cy="627"/>
          </a:xfrm>
        </p:grpSpPr>
        <p:sp>
          <p:nvSpPr>
            <p:cNvPr id="14528" name="Rectangle 448"/>
            <p:cNvSpPr>
              <a:spLocks noChangeArrowheads="1"/>
            </p:cNvSpPr>
            <p:nvPr/>
          </p:nvSpPr>
          <p:spPr bwMode="auto">
            <a:xfrm>
              <a:off x="4001" y="3023"/>
              <a:ext cx="551" cy="236"/>
            </a:xfrm>
            <a:prstGeom prst="rect">
              <a:avLst/>
            </a:prstGeom>
            <a:solidFill>
              <a:srgbClr val="008000"/>
            </a:solidFill>
            <a:ln w="6350">
              <a:solidFill>
                <a:srgbClr val="800000"/>
              </a:solidFill>
              <a:miter lim="800000"/>
              <a:headEnd/>
              <a:tailEnd/>
            </a:ln>
          </p:spPr>
          <p:txBody>
            <a:bodyPr/>
            <a:lstStyle/>
            <a:p>
              <a:endParaRPr lang="ru-RU"/>
            </a:p>
          </p:txBody>
        </p:sp>
        <p:sp>
          <p:nvSpPr>
            <p:cNvPr id="14529" name="Rectangle 449"/>
            <p:cNvSpPr>
              <a:spLocks noChangeArrowheads="1"/>
            </p:cNvSpPr>
            <p:nvPr/>
          </p:nvSpPr>
          <p:spPr bwMode="auto">
            <a:xfrm>
              <a:off x="4004" y="3061"/>
              <a:ext cx="545" cy="5"/>
            </a:xfrm>
            <a:prstGeom prst="rect">
              <a:avLst/>
            </a:prstGeom>
            <a:solidFill>
              <a:srgbClr val="808000"/>
            </a:solidFill>
            <a:ln w="9525">
              <a:noFill/>
              <a:miter lim="800000"/>
              <a:headEnd/>
              <a:tailEnd/>
            </a:ln>
          </p:spPr>
          <p:txBody>
            <a:bodyPr/>
            <a:lstStyle/>
            <a:p>
              <a:endParaRPr lang="ru-RU"/>
            </a:p>
          </p:txBody>
        </p:sp>
        <p:sp>
          <p:nvSpPr>
            <p:cNvPr id="14530" name="Rectangle 450"/>
            <p:cNvSpPr>
              <a:spLocks noChangeArrowheads="1"/>
            </p:cNvSpPr>
            <p:nvPr/>
          </p:nvSpPr>
          <p:spPr bwMode="auto">
            <a:xfrm>
              <a:off x="4004" y="3052"/>
              <a:ext cx="545" cy="1"/>
            </a:xfrm>
            <a:prstGeom prst="rect">
              <a:avLst/>
            </a:prstGeom>
            <a:solidFill>
              <a:srgbClr val="808000"/>
            </a:solidFill>
            <a:ln w="9525">
              <a:noFill/>
              <a:miter lim="800000"/>
              <a:headEnd/>
              <a:tailEnd/>
            </a:ln>
          </p:spPr>
          <p:txBody>
            <a:bodyPr/>
            <a:lstStyle/>
            <a:p>
              <a:endParaRPr lang="ru-RU"/>
            </a:p>
          </p:txBody>
        </p:sp>
        <p:sp>
          <p:nvSpPr>
            <p:cNvPr id="14531" name="Rectangle 451"/>
            <p:cNvSpPr>
              <a:spLocks noChangeArrowheads="1"/>
            </p:cNvSpPr>
            <p:nvPr/>
          </p:nvSpPr>
          <p:spPr bwMode="auto">
            <a:xfrm>
              <a:off x="4004" y="3057"/>
              <a:ext cx="545" cy="1"/>
            </a:xfrm>
            <a:prstGeom prst="rect">
              <a:avLst/>
            </a:prstGeom>
            <a:solidFill>
              <a:srgbClr val="333333"/>
            </a:solidFill>
            <a:ln w="9525">
              <a:noFill/>
              <a:miter lim="800000"/>
              <a:headEnd/>
              <a:tailEnd/>
            </a:ln>
          </p:spPr>
          <p:txBody>
            <a:bodyPr/>
            <a:lstStyle/>
            <a:p>
              <a:endParaRPr lang="ru-RU"/>
            </a:p>
          </p:txBody>
        </p:sp>
        <p:sp>
          <p:nvSpPr>
            <p:cNvPr id="14532" name="Rectangle 452"/>
            <p:cNvSpPr>
              <a:spLocks noChangeArrowheads="1"/>
            </p:cNvSpPr>
            <p:nvPr/>
          </p:nvSpPr>
          <p:spPr bwMode="auto">
            <a:xfrm>
              <a:off x="4004" y="3066"/>
              <a:ext cx="545" cy="5"/>
            </a:xfrm>
            <a:prstGeom prst="rect">
              <a:avLst/>
            </a:prstGeom>
            <a:solidFill>
              <a:srgbClr val="333333"/>
            </a:solidFill>
            <a:ln w="9525">
              <a:noFill/>
              <a:miter lim="800000"/>
              <a:headEnd/>
              <a:tailEnd/>
            </a:ln>
          </p:spPr>
          <p:txBody>
            <a:bodyPr/>
            <a:lstStyle/>
            <a:p>
              <a:endParaRPr lang="ru-RU"/>
            </a:p>
          </p:txBody>
        </p:sp>
        <p:sp>
          <p:nvSpPr>
            <p:cNvPr id="14533" name="Rectangle 453"/>
            <p:cNvSpPr>
              <a:spLocks noChangeArrowheads="1"/>
            </p:cNvSpPr>
            <p:nvPr/>
          </p:nvSpPr>
          <p:spPr bwMode="auto">
            <a:xfrm>
              <a:off x="4001" y="3216"/>
              <a:ext cx="551" cy="9"/>
            </a:xfrm>
            <a:prstGeom prst="rect">
              <a:avLst/>
            </a:prstGeom>
            <a:solidFill>
              <a:srgbClr val="333333"/>
            </a:solidFill>
            <a:ln w="9525">
              <a:noFill/>
              <a:miter lim="800000"/>
              <a:headEnd/>
              <a:tailEnd/>
            </a:ln>
          </p:spPr>
          <p:txBody>
            <a:bodyPr/>
            <a:lstStyle/>
            <a:p>
              <a:endParaRPr lang="ru-RU"/>
            </a:p>
          </p:txBody>
        </p:sp>
        <p:sp>
          <p:nvSpPr>
            <p:cNvPr id="14534" name="Rectangle 454"/>
            <p:cNvSpPr>
              <a:spLocks noChangeArrowheads="1"/>
            </p:cNvSpPr>
            <p:nvPr/>
          </p:nvSpPr>
          <p:spPr bwMode="auto">
            <a:xfrm>
              <a:off x="4001" y="3211"/>
              <a:ext cx="555" cy="5"/>
            </a:xfrm>
            <a:prstGeom prst="rect">
              <a:avLst/>
            </a:prstGeom>
            <a:solidFill>
              <a:srgbClr val="333333"/>
            </a:solidFill>
            <a:ln w="9525">
              <a:noFill/>
              <a:miter lim="800000"/>
              <a:headEnd/>
              <a:tailEnd/>
            </a:ln>
          </p:spPr>
          <p:txBody>
            <a:bodyPr/>
            <a:lstStyle/>
            <a:p>
              <a:endParaRPr lang="ru-RU"/>
            </a:p>
          </p:txBody>
        </p:sp>
        <p:sp>
          <p:nvSpPr>
            <p:cNvPr id="14535" name="Rectangle 455"/>
            <p:cNvSpPr>
              <a:spLocks noChangeArrowheads="1"/>
            </p:cNvSpPr>
            <p:nvPr/>
          </p:nvSpPr>
          <p:spPr bwMode="auto">
            <a:xfrm>
              <a:off x="4001" y="3225"/>
              <a:ext cx="555" cy="5"/>
            </a:xfrm>
            <a:prstGeom prst="rect">
              <a:avLst/>
            </a:prstGeom>
            <a:solidFill>
              <a:srgbClr val="333333"/>
            </a:solidFill>
            <a:ln w="9525">
              <a:noFill/>
              <a:miter lim="800000"/>
              <a:headEnd/>
              <a:tailEnd/>
            </a:ln>
          </p:spPr>
          <p:txBody>
            <a:bodyPr/>
            <a:lstStyle/>
            <a:p>
              <a:endParaRPr lang="ru-RU"/>
            </a:p>
          </p:txBody>
        </p:sp>
        <p:sp>
          <p:nvSpPr>
            <p:cNvPr id="14536" name="Rectangle 456"/>
            <p:cNvSpPr>
              <a:spLocks noChangeArrowheads="1"/>
            </p:cNvSpPr>
            <p:nvPr/>
          </p:nvSpPr>
          <p:spPr bwMode="auto">
            <a:xfrm>
              <a:off x="4004" y="3230"/>
              <a:ext cx="548" cy="24"/>
            </a:xfrm>
            <a:prstGeom prst="rect">
              <a:avLst/>
            </a:prstGeom>
            <a:solidFill>
              <a:srgbClr val="800000"/>
            </a:solidFill>
            <a:ln w="9525">
              <a:noFill/>
              <a:miter lim="800000"/>
              <a:headEnd/>
              <a:tailEnd/>
            </a:ln>
          </p:spPr>
          <p:txBody>
            <a:bodyPr/>
            <a:lstStyle/>
            <a:p>
              <a:endParaRPr lang="ru-RU"/>
            </a:p>
          </p:txBody>
        </p:sp>
        <p:sp>
          <p:nvSpPr>
            <p:cNvPr id="14537" name="Freeform 457"/>
            <p:cNvSpPr>
              <a:spLocks/>
            </p:cNvSpPr>
            <p:nvPr/>
          </p:nvSpPr>
          <p:spPr bwMode="auto">
            <a:xfrm>
              <a:off x="3963" y="2709"/>
              <a:ext cx="631" cy="87"/>
            </a:xfrm>
            <a:custGeom>
              <a:avLst/>
              <a:gdLst>
                <a:gd name="T0" fmla="*/ 0 w 631"/>
                <a:gd name="T1" fmla="*/ 87 h 87"/>
                <a:gd name="T2" fmla="*/ 631 w 631"/>
                <a:gd name="T3" fmla="*/ 87 h 87"/>
                <a:gd name="T4" fmla="*/ 589 w 631"/>
                <a:gd name="T5" fmla="*/ 0 h 87"/>
                <a:gd name="T6" fmla="*/ 41 w 631"/>
                <a:gd name="T7" fmla="*/ 0 h 87"/>
                <a:gd name="T8" fmla="*/ 0 w 631"/>
                <a:gd name="T9" fmla="*/ 87 h 87"/>
                <a:gd name="T10" fmla="*/ 0 60000 65536"/>
                <a:gd name="T11" fmla="*/ 0 60000 65536"/>
                <a:gd name="T12" fmla="*/ 0 60000 65536"/>
                <a:gd name="T13" fmla="*/ 0 60000 65536"/>
                <a:gd name="T14" fmla="*/ 0 60000 65536"/>
                <a:gd name="T15" fmla="*/ 0 w 631"/>
                <a:gd name="T16" fmla="*/ 0 h 87"/>
                <a:gd name="T17" fmla="*/ 631 w 631"/>
                <a:gd name="T18" fmla="*/ 87 h 87"/>
              </a:gdLst>
              <a:ahLst/>
              <a:cxnLst>
                <a:cxn ang="T10">
                  <a:pos x="T0" y="T1"/>
                </a:cxn>
                <a:cxn ang="T11">
                  <a:pos x="T2" y="T3"/>
                </a:cxn>
                <a:cxn ang="T12">
                  <a:pos x="T4" y="T5"/>
                </a:cxn>
                <a:cxn ang="T13">
                  <a:pos x="T6" y="T7"/>
                </a:cxn>
                <a:cxn ang="T14">
                  <a:pos x="T8" y="T9"/>
                </a:cxn>
              </a:cxnLst>
              <a:rect l="T15" t="T16" r="T17" b="T18"/>
              <a:pathLst>
                <a:path w="631" h="87">
                  <a:moveTo>
                    <a:pt x="0" y="87"/>
                  </a:moveTo>
                  <a:lnTo>
                    <a:pt x="631" y="87"/>
                  </a:lnTo>
                  <a:lnTo>
                    <a:pt x="589" y="0"/>
                  </a:lnTo>
                  <a:lnTo>
                    <a:pt x="41" y="0"/>
                  </a:lnTo>
                  <a:lnTo>
                    <a:pt x="0" y="87"/>
                  </a:lnTo>
                  <a:close/>
                </a:path>
              </a:pathLst>
            </a:custGeom>
            <a:solidFill>
              <a:srgbClr val="B3B3B3"/>
            </a:solidFill>
            <a:ln w="9525">
              <a:noFill/>
              <a:round/>
              <a:headEnd/>
              <a:tailEnd/>
            </a:ln>
          </p:spPr>
          <p:txBody>
            <a:bodyPr/>
            <a:lstStyle/>
            <a:p>
              <a:endParaRPr lang="ru-RU"/>
            </a:p>
          </p:txBody>
        </p:sp>
        <p:sp>
          <p:nvSpPr>
            <p:cNvPr id="14538" name="Freeform 458"/>
            <p:cNvSpPr>
              <a:spLocks/>
            </p:cNvSpPr>
            <p:nvPr/>
          </p:nvSpPr>
          <p:spPr bwMode="auto">
            <a:xfrm>
              <a:off x="3959" y="2796"/>
              <a:ext cx="310" cy="43"/>
            </a:xfrm>
            <a:custGeom>
              <a:avLst/>
              <a:gdLst>
                <a:gd name="T0" fmla="*/ 310 w 310"/>
                <a:gd name="T1" fmla="*/ 43 h 43"/>
                <a:gd name="T2" fmla="*/ 42 w 310"/>
                <a:gd name="T3" fmla="*/ 43 h 43"/>
                <a:gd name="T4" fmla="*/ 19 w 310"/>
                <a:gd name="T5" fmla="*/ 34 h 43"/>
                <a:gd name="T6" fmla="*/ 19 w 310"/>
                <a:gd name="T7" fmla="*/ 14 h 43"/>
                <a:gd name="T8" fmla="*/ 0 w 310"/>
                <a:gd name="T9" fmla="*/ 0 h 43"/>
                <a:gd name="T10" fmla="*/ 310 w 310"/>
                <a:gd name="T11" fmla="*/ 0 h 43"/>
                <a:gd name="T12" fmla="*/ 310 w 310"/>
                <a:gd name="T13" fmla="*/ 43 h 43"/>
                <a:gd name="T14" fmla="*/ 0 60000 65536"/>
                <a:gd name="T15" fmla="*/ 0 60000 65536"/>
                <a:gd name="T16" fmla="*/ 0 60000 65536"/>
                <a:gd name="T17" fmla="*/ 0 60000 65536"/>
                <a:gd name="T18" fmla="*/ 0 60000 65536"/>
                <a:gd name="T19" fmla="*/ 0 60000 65536"/>
                <a:gd name="T20" fmla="*/ 0 60000 65536"/>
                <a:gd name="T21" fmla="*/ 0 w 310"/>
                <a:gd name="T22" fmla="*/ 0 h 43"/>
                <a:gd name="T23" fmla="*/ 310 w 310"/>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43">
                  <a:moveTo>
                    <a:pt x="310" y="43"/>
                  </a:moveTo>
                  <a:lnTo>
                    <a:pt x="42" y="43"/>
                  </a:lnTo>
                  <a:lnTo>
                    <a:pt x="19" y="34"/>
                  </a:lnTo>
                  <a:lnTo>
                    <a:pt x="19" y="14"/>
                  </a:lnTo>
                  <a:lnTo>
                    <a:pt x="0" y="0"/>
                  </a:lnTo>
                  <a:lnTo>
                    <a:pt x="310" y="0"/>
                  </a:lnTo>
                  <a:lnTo>
                    <a:pt x="310" y="43"/>
                  </a:lnTo>
                  <a:close/>
                </a:path>
              </a:pathLst>
            </a:custGeom>
            <a:solidFill>
              <a:srgbClr val="008000"/>
            </a:solidFill>
            <a:ln w="9525">
              <a:noFill/>
              <a:round/>
              <a:headEnd/>
              <a:tailEnd/>
            </a:ln>
          </p:spPr>
          <p:txBody>
            <a:bodyPr/>
            <a:lstStyle/>
            <a:p>
              <a:endParaRPr lang="ru-RU"/>
            </a:p>
          </p:txBody>
        </p:sp>
        <p:sp>
          <p:nvSpPr>
            <p:cNvPr id="14539" name="Freeform 459"/>
            <p:cNvSpPr>
              <a:spLocks/>
            </p:cNvSpPr>
            <p:nvPr/>
          </p:nvSpPr>
          <p:spPr bwMode="auto">
            <a:xfrm>
              <a:off x="4258" y="2796"/>
              <a:ext cx="332" cy="43"/>
            </a:xfrm>
            <a:custGeom>
              <a:avLst/>
              <a:gdLst>
                <a:gd name="T0" fmla="*/ 0 w 332"/>
                <a:gd name="T1" fmla="*/ 43 h 43"/>
                <a:gd name="T2" fmla="*/ 291 w 332"/>
                <a:gd name="T3" fmla="*/ 43 h 43"/>
                <a:gd name="T4" fmla="*/ 313 w 332"/>
                <a:gd name="T5" fmla="*/ 34 h 43"/>
                <a:gd name="T6" fmla="*/ 313 w 332"/>
                <a:gd name="T7" fmla="*/ 14 h 43"/>
                <a:gd name="T8" fmla="*/ 332 w 332"/>
                <a:gd name="T9" fmla="*/ 0 h 43"/>
                <a:gd name="T10" fmla="*/ 0 w 332"/>
                <a:gd name="T11" fmla="*/ 0 h 43"/>
                <a:gd name="T12" fmla="*/ 0 w 332"/>
                <a:gd name="T13" fmla="*/ 43 h 43"/>
                <a:gd name="T14" fmla="*/ 0 60000 65536"/>
                <a:gd name="T15" fmla="*/ 0 60000 65536"/>
                <a:gd name="T16" fmla="*/ 0 60000 65536"/>
                <a:gd name="T17" fmla="*/ 0 60000 65536"/>
                <a:gd name="T18" fmla="*/ 0 60000 65536"/>
                <a:gd name="T19" fmla="*/ 0 60000 65536"/>
                <a:gd name="T20" fmla="*/ 0 60000 65536"/>
                <a:gd name="T21" fmla="*/ 0 w 332"/>
                <a:gd name="T22" fmla="*/ 0 h 43"/>
                <a:gd name="T23" fmla="*/ 332 w 33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2" h="43">
                  <a:moveTo>
                    <a:pt x="0" y="43"/>
                  </a:moveTo>
                  <a:lnTo>
                    <a:pt x="291" y="43"/>
                  </a:lnTo>
                  <a:lnTo>
                    <a:pt x="313" y="34"/>
                  </a:lnTo>
                  <a:lnTo>
                    <a:pt x="313" y="14"/>
                  </a:lnTo>
                  <a:lnTo>
                    <a:pt x="332" y="0"/>
                  </a:lnTo>
                  <a:lnTo>
                    <a:pt x="0" y="0"/>
                  </a:lnTo>
                  <a:lnTo>
                    <a:pt x="0" y="43"/>
                  </a:lnTo>
                  <a:close/>
                </a:path>
              </a:pathLst>
            </a:custGeom>
            <a:solidFill>
              <a:srgbClr val="008000"/>
            </a:solidFill>
            <a:ln w="9525">
              <a:noFill/>
              <a:round/>
              <a:headEnd/>
              <a:tailEnd/>
            </a:ln>
          </p:spPr>
          <p:txBody>
            <a:bodyPr/>
            <a:lstStyle/>
            <a:p>
              <a:endParaRPr lang="ru-RU"/>
            </a:p>
          </p:txBody>
        </p:sp>
        <p:sp>
          <p:nvSpPr>
            <p:cNvPr id="14540" name="Rectangle 460"/>
            <p:cNvSpPr>
              <a:spLocks noChangeArrowheads="1"/>
            </p:cNvSpPr>
            <p:nvPr/>
          </p:nvSpPr>
          <p:spPr bwMode="auto">
            <a:xfrm>
              <a:off x="3982" y="2820"/>
              <a:ext cx="589" cy="10"/>
            </a:xfrm>
            <a:prstGeom prst="rect">
              <a:avLst/>
            </a:prstGeom>
            <a:solidFill>
              <a:srgbClr val="008000"/>
            </a:solidFill>
            <a:ln w="9525">
              <a:noFill/>
              <a:miter lim="800000"/>
              <a:headEnd/>
              <a:tailEnd/>
            </a:ln>
          </p:spPr>
          <p:txBody>
            <a:bodyPr/>
            <a:lstStyle/>
            <a:p>
              <a:endParaRPr lang="ru-RU"/>
            </a:p>
          </p:txBody>
        </p:sp>
        <p:sp>
          <p:nvSpPr>
            <p:cNvPr id="14541" name="Rectangle 461"/>
            <p:cNvSpPr>
              <a:spLocks noChangeArrowheads="1"/>
            </p:cNvSpPr>
            <p:nvPr/>
          </p:nvSpPr>
          <p:spPr bwMode="auto">
            <a:xfrm>
              <a:off x="3978" y="2810"/>
              <a:ext cx="593" cy="5"/>
            </a:xfrm>
            <a:prstGeom prst="rect">
              <a:avLst/>
            </a:prstGeom>
            <a:solidFill>
              <a:srgbClr val="800000"/>
            </a:solidFill>
            <a:ln w="9525">
              <a:noFill/>
              <a:miter lim="800000"/>
              <a:headEnd/>
              <a:tailEnd/>
            </a:ln>
          </p:spPr>
          <p:txBody>
            <a:bodyPr/>
            <a:lstStyle/>
            <a:p>
              <a:endParaRPr lang="ru-RU"/>
            </a:p>
          </p:txBody>
        </p:sp>
        <p:sp>
          <p:nvSpPr>
            <p:cNvPr id="14542" name="Rectangle 462"/>
            <p:cNvSpPr>
              <a:spLocks noChangeArrowheads="1"/>
            </p:cNvSpPr>
            <p:nvPr/>
          </p:nvSpPr>
          <p:spPr bwMode="auto">
            <a:xfrm>
              <a:off x="3959" y="2796"/>
              <a:ext cx="639" cy="5"/>
            </a:xfrm>
            <a:prstGeom prst="rect">
              <a:avLst/>
            </a:prstGeom>
            <a:solidFill>
              <a:srgbClr val="800000"/>
            </a:solidFill>
            <a:ln w="9525">
              <a:noFill/>
              <a:miter lim="800000"/>
              <a:headEnd/>
              <a:tailEnd/>
            </a:ln>
          </p:spPr>
          <p:txBody>
            <a:bodyPr/>
            <a:lstStyle/>
            <a:p>
              <a:endParaRPr lang="ru-RU"/>
            </a:p>
          </p:txBody>
        </p:sp>
        <p:sp>
          <p:nvSpPr>
            <p:cNvPr id="14543" name="Rectangle 463"/>
            <p:cNvSpPr>
              <a:spLocks noChangeArrowheads="1"/>
            </p:cNvSpPr>
            <p:nvPr/>
          </p:nvSpPr>
          <p:spPr bwMode="auto">
            <a:xfrm>
              <a:off x="3997" y="2835"/>
              <a:ext cx="559" cy="144"/>
            </a:xfrm>
            <a:prstGeom prst="rect">
              <a:avLst/>
            </a:prstGeom>
            <a:solidFill>
              <a:srgbClr val="FFFFFF"/>
            </a:solidFill>
            <a:ln w="6350">
              <a:solidFill>
                <a:srgbClr val="800000"/>
              </a:solidFill>
              <a:miter lim="800000"/>
              <a:headEnd/>
              <a:tailEnd/>
            </a:ln>
          </p:spPr>
          <p:txBody>
            <a:bodyPr/>
            <a:lstStyle/>
            <a:p>
              <a:endParaRPr lang="ru-RU"/>
            </a:p>
          </p:txBody>
        </p:sp>
        <p:sp>
          <p:nvSpPr>
            <p:cNvPr id="14544" name="Rectangle 464"/>
            <p:cNvSpPr>
              <a:spLocks noChangeArrowheads="1"/>
            </p:cNvSpPr>
            <p:nvPr/>
          </p:nvSpPr>
          <p:spPr bwMode="auto">
            <a:xfrm>
              <a:off x="4231" y="3153"/>
              <a:ext cx="19" cy="34"/>
            </a:xfrm>
            <a:prstGeom prst="rect">
              <a:avLst/>
            </a:prstGeom>
            <a:solidFill>
              <a:srgbClr val="FFFFFF"/>
            </a:solidFill>
            <a:ln w="6350">
              <a:solidFill>
                <a:srgbClr val="800000"/>
              </a:solidFill>
              <a:miter lim="800000"/>
              <a:headEnd/>
              <a:tailEnd/>
            </a:ln>
          </p:spPr>
          <p:txBody>
            <a:bodyPr/>
            <a:lstStyle/>
            <a:p>
              <a:endParaRPr lang="ru-RU"/>
            </a:p>
          </p:txBody>
        </p:sp>
        <p:sp>
          <p:nvSpPr>
            <p:cNvPr id="14545" name="Rectangle 465"/>
            <p:cNvSpPr>
              <a:spLocks noChangeArrowheads="1"/>
            </p:cNvSpPr>
            <p:nvPr/>
          </p:nvSpPr>
          <p:spPr bwMode="auto">
            <a:xfrm>
              <a:off x="4231" y="3100"/>
              <a:ext cx="19" cy="34"/>
            </a:xfrm>
            <a:prstGeom prst="rect">
              <a:avLst/>
            </a:prstGeom>
            <a:solidFill>
              <a:srgbClr val="FFFFFF"/>
            </a:solidFill>
            <a:ln w="6350">
              <a:solidFill>
                <a:srgbClr val="800000"/>
              </a:solidFill>
              <a:miter lim="800000"/>
              <a:headEnd/>
              <a:tailEnd/>
            </a:ln>
          </p:spPr>
          <p:txBody>
            <a:bodyPr/>
            <a:lstStyle/>
            <a:p>
              <a:endParaRPr lang="ru-RU"/>
            </a:p>
          </p:txBody>
        </p:sp>
        <p:sp>
          <p:nvSpPr>
            <p:cNvPr id="14546" name="Rectangle 466"/>
            <p:cNvSpPr>
              <a:spLocks noChangeArrowheads="1"/>
            </p:cNvSpPr>
            <p:nvPr/>
          </p:nvSpPr>
          <p:spPr bwMode="auto">
            <a:xfrm>
              <a:off x="4008" y="3153"/>
              <a:ext cx="23" cy="34"/>
            </a:xfrm>
            <a:prstGeom prst="rect">
              <a:avLst/>
            </a:prstGeom>
            <a:solidFill>
              <a:srgbClr val="FFFFFF"/>
            </a:solidFill>
            <a:ln w="6350">
              <a:solidFill>
                <a:srgbClr val="800000"/>
              </a:solidFill>
              <a:miter lim="800000"/>
              <a:headEnd/>
              <a:tailEnd/>
            </a:ln>
          </p:spPr>
          <p:txBody>
            <a:bodyPr/>
            <a:lstStyle/>
            <a:p>
              <a:endParaRPr lang="ru-RU"/>
            </a:p>
          </p:txBody>
        </p:sp>
        <p:sp>
          <p:nvSpPr>
            <p:cNvPr id="14547" name="Rectangle 467"/>
            <p:cNvSpPr>
              <a:spLocks noChangeArrowheads="1"/>
            </p:cNvSpPr>
            <p:nvPr/>
          </p:nvSpPr>
          <p:spPr bwMode="auto">
            <a:xfrm>
              <a:off x="4008" y="3100"/>
              <a:ext cx="23" cy="34"/>
            </a:xfrm>
            <a:prstGeom prst="rect">
              <a:avLst/>
            </a:prstGeom>
            <a:solidFill>
              <a:srgbClr val="FFFFFF"/>
            </a:solidFill>
            <a:ln w="6350">
              <a:solidFill>
                <a:srgbClr val="800000"/>
              </a:solidFill>
              <a:miter lim="800000"/>
              <a:headEnd/>
              <a:tailEnd/>
            </a:ln>
          </p:spPr>
          <p:txBody>
            <a:bodyPr/>
            <a:lstStyle/>
            <a:p>
              <a:endParaRPr lang="ru-RU"/>
            </a:p>
          </p:txBody>
        </p:sp>
        <p:sp>
          <p:nvSpPr>
            <p:cNvPr id="14548" name="Rectangle 468"/>
            <p:cNvSpPr>
              <a:spLocks noChangeArrowheads="1"/>
            </p:cNvSpPr>
            <p:nvPr/>
          </p:nvSpPr>
          <p:spPr bwMode="auto">
            <a:xfrm>
              <a:off x="4258" y="3071"/>
              <a:ext cx="37" cy="140"/>
            </a:xfrm>
            <a:prstGeom prst="rect">
              <a:avLst/>
            </a:prstGeom>
            <a:solidFill>
              <a:srgbClr val="FFFFFF"/>
            </a:solidFill>
            <a:ln w="6350">
              <a:solidFill>
                <a:srgbClr val="800000"/>
              </a:solidFill>
              <a:miter lim="800000"/>
              <a:headEnd/>
              <a:tailEnd/>
            </a:ln>
          </p:spPr>
          <p:txBody>
            <a:bodyPr/>
            <a:lstStyle/>
            <a:p>
              <a:endParaRPr lang="ru-RU"/>
            </a:p>
          </p:txBody>
        </p:sp>
        <p:sp>
          <p:nvSpPr>
            <p:cNvPr id="14549" name="Rectangle 469"/>
            <p:cNvSpPr>
              <a:spLocks noChangeArrowheads="1"/>
            </p:cNvSpPr>
            <p:nvPr/>
          </p:nvSpPr>
          <p:spPr bwMode="auto">
            <a:xfrm>
              <a:off x="4001" y="2984"/>
              <a:ext cx="551" cy="34"/>
            </a:xfrm>
            <a:prstGeom prst="rect">
              <a:avLst/>
            </a:prstGeom>
            <a:solidFill>
              <a:srgbClr val="808000"/>
            </a:solidFill>
            <a:ln w="6350">
              <a:solidFill>
                <a:srgbClr val="800000"/>
              </a:solidFill>
              <a:miter lim="800000"/>
              <a:headEnd/>
              <a:tailEnd/>
            </a:ln>
          </p:spPr>
          <p:txBody>
            <a:bodyPr/>
            <a:lstStyle/>
            <a:p>
              <a:endParaRPr lang="ru-RU"/>
            </a:p>
          </p:txBody>
        </p:sp>
        <p:sp>
          <p:nvSpPr>
            <p:cNvPr id="14550" name="Rectangle 470"/>
            <p:cNvSpPr>
              <a:spLocks noChangeArrowheads="1"/>
            </p:cNvSpPr>
            <p:nvPr/>
          </p:nvSpPr>
          <p:spPr bwMode="auto">
            <a:xfrm>
              <a:off x="3997" y="2979"/>
              <a:ext cx="559" cy="10"/>
            </a:xfrm>
            <a:prstGeom prst="rect">
              <a:avLst/>
            </a:prstGeom>
            <a:solidFill>
              <a:srgbClr val="800000"/>
            </a:solidFill>
            <a:ln w="9525">
              <a:noFill/>
              <a:miter lim="800000"/>
              <a:headEnd/>
              <a:tailEnd/>
            </a:ln>
          </p:spPr>
          <p:txBody>
            <a:bodyPr/>
            <a:lstStyle/>
            <a:p>
              <a:endParaRPr lang="ru-RU"/>
            </a:p>
          </p:txBody>
        </p:sp>
        <p:sp>
          <p:nvSpPr>
            <p:cNvPr id="14551" name="Rectangle 471"/>
            <p:cNvSpPr>
              <a:spLocks noChangeArrowheads="1"/>
            </p:cNvSpPr>
            <p:nvPr/>
          </p:nvSpPr>
          <p:spPr bwMode="auto">
            <a:xfrm>
              <a:off x="4001" y="2994"/>
              <a:ext cx="555" cy="9"/>
            </a:xfrm>
            <a:prstGeom prst="rect">
              <a:avLst/>
            </a:prstGeom>
            <a:solidFill>
              <a:srgbClr val="800000"/>
            </a:solidFill>
            <a:ln w="9525">
              <a:noFill/>
              <a:miter lim="800000"/>
              <a:headEnd/>
              <a:tailEnd/>
            </a:ln>
          </p:spPr>
          <p:txBody>
            <a:bodyPr/>
            <a:lstStyle/>
            <a:p>
              <a:endParaRPr lang="ru-RU"/>
            </a:p>
          </p:txBody>
        </p:sp>
        <p:sp>
          <p:nvSpPr>
            <p:cNvPr id="14552" name="Rectangle 472"/>
            <p:cNvSpPr>
              <a:spLocks noChangeArrowheads="1"/>
            </p:cNvSpPr>
            <p:nvPr/>
          </p:nvSpPr>
          <p:spPr bwMode="auto">
            <a:xfrm>
              <a:off x="3997" y="3018"/>
              <a:ext cx="559" cy="5"/>
            </a:xfrm>
            <a:prstGeom prst="rect">
              <a:avLst/>
            </a:prstGeom>
            <a:solidFill>
              <a:srgbClr val="800000"/>
            </a:solidFill>
            <a:ln w="9525">
              <a:noFill/>
              <a:miter lim="800000"/>
              <a:headEnd/>
              <a:tailEnd/>
            </a:ln>
          </p:spPr>
          <p:txBody>
            <a:bodyPr/>
            <a:lstStyle/>
            <a:p>
              <a:endParaRPr lang="ru-RU"/>
            </a:p>
          </p:txBody>
        </p:sp>
        <p:sp>
          <p:nvSpPr>
            <p:cNvPr id="14553" name="Rectangle 473"/>
            <p:cNvSpPr>
              <a:spLocks noChangeArrowheads="1"/>
            </p:cNvSpPr>
            <p:nvPr/>
          </p:nvSpPr>
          <p:spPr bwMode="auto">
            <a:xfrm>
              <a:off x="4001" y="3032"/>
              <a:ext cx="551" cy="10"/>
            </a:xfrm>
            <a:prstGeom prst="rect">
              <a:avLst/>
            </a:prstGeom>
            <a:solidFill>
              <a:srgbClr val="800000"/>
            </a:solidFill>
            <a:ln w="9525">
              <a:noFill/>
              <a:miter lim="800000"/>
              <a:headEnd/>
              <a:tailEnd/>
            </a:ln>
          </p:spPr>
          <p:txBody>
            <a:bodyPr/>
            <a:lstStyle/>
            <a:p>
              <a:endParaRPr lang="ru-RU"/>
            </a:p>
          </p:txBody>
        </p:sp>
        <p:sp>
          <p:nvSpPr>
            <p:cNvPr id="14554" name="Rectangle 474"/>
            <p:cNvSpPr>
              <a:spLocks noChangeArrowheads="1"/>
            </p:cNvSpPr>
            <p:nvPr/>
          </p:nvSpPr>
          <p:spPr bwMode="auto">
            <a:xfrm>
              <a:off x="3970" y="3225"/>
              <a:ext cx="1" cy="1"/>
            </a:xfrm>
            <a:prstGeom prst="rect">
              <a:avLst/>
            </a:prstGeom>
            <a:solidFill>
              <a:srgbClr val="FFFFFF"/>
            </a:solidFill>
            <a:ln w="9525">
              <a:noFill/>
              <a:miter lim="800000"/>
              <a:headEnd/>
              <a:tailEnd/>
            </a:ln>
          </p:spPr>
          <p:txBody>
            <a:bodyPr/>
            <a:lstStyle/>
            <a:p>
              <a:endParaRPr lang="ru-RU"/>
            </a:p>
          </p:txBody>
        </p:sp>
        <p:sp>
          <p:nvSpPr>
            <p:cNvPr id="14555" name="Freeform 475"/>
            <p:cNvSpPr>
              <a:spLocks/>
            </p:cNvSpPr>
            <p:nvPr/>
          </p:nvSpPr>
          <p:spPr bwMode="auto">
            <a:xfrm>
              <a:off x="4035" y="3052"/>
              <a:ext cx="189" cy="207"/>
            </a:xfrm>
            <a:custGeom>
              <a:avLst/>
              <a:gdLst>
                <a:gd name="T0" fmla="*/ 0 w 189"/>
                <a:gd name="T1" fmla="*/ 34 h 207"/>
                <a:gd name="T2" fmla="*/ 0 w 189"/>
                <a:gd name="T3" fmla="*/ 207 h 207"/>
                <a:gd name="T4" fmla="*/ 189 w 189"/>
                <a:gd name="T5" fmla="*/ 207 h 207"/>
                <a:gd name="T6" fmla="*/ 189 w 189"/>
                <a:gd name="T7" fmla="*/ 34 h 207"/>
                <a:gd name="T8" fmla="*/ 132 w 189"/>
                <a:gd name="T9" fmla="*/ 0 h 207"/>
                <a:gd name="T10" fmla="*/ 60 w 189"/>
                <a:gd name="T11" fmla="*/ 0 h 207"/>
                <a:gd name="T12" fmla="*/ 0 w 189"/>
                <a:gd name="T13" fmla="*/ 34 h 207"/>
                <a:gd name="T14" fmla="*/ 0 60000 65536"/>
                <a:gd name="T15" fmla="*/ 0 60000 65536"/>
                <a:gd name="T16" fmla="*/ 0 60000 65536"/>
                <a:gd name="T17" fmla="*/ 0 60000 65536"/>
                <a:gd name="T18" fmla="*/ 0 60000 65536"/>
                <a:gd name="T19" fmla="*/ 0 60000 65536"/>
                <a:gd name="T20" fmla="*/ 0 60000 65536"/>
                <a:gd name="T21" fmla="*/ 0 w 189"/>
                <a:gd name="T22" fmla="*/ 0 h 207"/>
                <a:gd name="T23" fmla="*/ 189 w 18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207">
                  <a:moveTo>
                    <a:pt x="0" y="34"/>
                  </a:moveTo>
                  <a:lnTo>
                    <a:pt x="0" y="207"/>
                  </a:lnTo>
                  <a:lnTo>
                    <a:pt x="189" y="207"/>
                  </a:lnTo>
                  <a:lnTo>
                    <a:pt x="189" y="34"/>
                  </a:lnTo>
                  <a:lnTo>
                    <a:pt x="132" y="0"/>
                  </a:lnTo>
                  <a:lnTo>
                    <a:pt x="60" y="0"/>
                  </a:lnTo>
                  <a:lnTo>
                    <a:pt x="0" y="34"/>
                  </a:lnTo>
                  <a:close/>
                </a:path>
              </a:pathLst>
            </a:custGeom>
            <a:solidFill>
              <a:srgbClr val="FFFFFF"/>
            </a:solidFill>
            <a:ln w="6350">
              <a:solidFill>
                <a:srgbClr val="800000"/>
              </a:solidFill>
              <a:round/>
              <a:headEnd/>
              <a:tailEnd/>
            </a:ln>
          </p:spPr>
          <p:txBody>
            <a:bodyPr/>
            <a:lstStyle/>
            <a:p>
              <a:endParaRPr lang="ru-RU"/>
            </a:p>
          </p:txBody>
        </p:sp>
        <p:sp>
          <p:nvSpPr>
            <p:cNvPr id="14556" name="Rectangle 476"/>
            <p:cNvSpPr>
              <a:spLocks noChangeArrowheads="1"/>
            </p:cNvSpPr>
            <p:nvPr/>
          </p:nvSpPr>
          <p:spPr bwMode="auto">
            <a:xfrm>
              <a:off x="4061" y="3076"/>
              <a:ext cx="136" cy="183"/>
            </a:xfrm>
            <a:prstGeom prst="rect">
              <a:avLst/>
            </a:prstGeom>
            <a:solidFill>
              <a:srgbClr val="000000"/>
            </a:solidFill>
            <a:ln w="6350">
              <a:solidFill>
                <a:srgbClr val="800000"/>
              </a:solidFill>
              <a:miter lim="800000"/>
              <a:headEnd/>
              <a:tailEnd/>
            </a:ln>
          </p:spPr>
          <p:txBody>
            <a:bodyPr/>
            <a:lstStyle/>
            <a:p>
              <a:endParaRPr lang="ru-RU"/>
            </a:p>
          </p:txBody>
        </p:sp>
        <p:sp>
          <p:nvSpPr>
            <p:cNvPr id="14557" name="Rectangle 477"/>
            <p:cNvSpPr>
              <a:spLocks noChangeArrowheads="1"/>
            </p:cNvSpPr>
            <p:nvPr/>
          </p:nvSpPr>
          <p:spPr bwMode="auto">
            <a:xfrm>
              <a:off x="4129" y="3081"/>
              <a:ext cx="53" cy="125"/>
            </a:xfrm>
            <a:prstGeom prst="rect">
              <a:avLst/>
            </a:prstGeom>
            <a:solidFill>
              <a:srgbClr val="800000"/>
            </a:solidFill>
            <a:ln w="6350">
              <a:solidFill>
                <a:srgbClr val="800000"/>
              </a:solidFill>
              <a:miter lim="800000"/>
              <a:headEnd/>
              <a:tailEnd/>
            </a:ln>
          </p:spPr>
          <p:txBody>
            <a:bodyPr/>
            <a:lstStyle/>
            <a:p>
              <a:endParaRPr lang="ru-RU"/>
            </a:p>
          </p:txBody>
        </p:sp>
        <p:sp>
          <p:nvSpPr>
            <p:cNvPr id="14558" name="Rectangle 478"/>
            <p:cNvSpPr>
              <a:spLocks noChangeArrowheads="1"/>
            </p:cNvSpPr>
            <p:nvPr/>
          </p:nvSpPr>
          <p:spPr bwMode="auto">
            <a:xfrm>
              <a:off x="4076" y="3081"/>
              <a:ext cx="53" cy="178"/>
            </a:xfrm>
            <a:prstGeom prst="rect">
              <a:avLst/>
            </a:prstGeom>
            <a:solidFill>
              <a:srgbClr val="800000"/>
            </a:solidFill>
            <a:ln w="6350">
              <a:solidFill>
                <a:srgbClr val="800000"/>
              </a:solidFill>
              <a:miter lim="800000"/>
              <a:headEnd/>
              <a:tailEnd/>
            </a:ln>
          </p:spPr>
          <p:txBody>
            <a:bodyPr/>
            <a:lstStyle/>
            <a:p>
              <a:endParaRPr lang="ru-RU"/>
            </a:p>
          </p:txBody>
        </p:sp>
        <p:sp>
          <p:nvSpPr>
            <p:cNvPr id="14559" name="Rectangle 479"/>
            <p:cNvSpPr>
              <a:spLocks noChangeArrowheads="1"/>
            </p:cNvSpPr>
            <p:nvPr/>
          </p:nvSpPr>
          <p:spPr bwMode="auto">
            <a:xfrm>
              <a:off x="4091" y="3090"/>
              <a:ext cx="27" cy="58"/>
            </a:xfrm>
            <a:prstGeom prst="rect">
              <a:avLst/>
            </a:prstGeom>
            <a:solidFill>
              <a:srgbClr val="B3B3B3"/>
            </a:solidFill>
            <a:ln w="6350">
              <a:solidFill>
                <a:srgbClr val="B3B3B3"/>
              </a:solidFill>
              <a:miter lim="800000"/>
              <a:headEnd/>
              <a:tailEnd/>
            </a:ln>
          </p:spPr>
          <p:txBody>
            <a:bodyPr/>
            <a:lstStyle/>
            <a:p>
              <a:endParaRPr lang="ru-RU"/>
            </a:p>
          </p:txBody>
        </p:sp>
        <p:sp>
          <p:nvSpPr>
            <p:cNvPr id="14560" name="Rectangle 480"/>
            <p:cNvSpPr>
              <a:spLocks noChangeArrowheads="1"/>
            </p:cNvSpPr>
            <p:nvPr/>
          </p:nvSpPr>
          <p:spPr bwMode="auto">
            <a:xfrm>
              <a:off x="4144" y="3090"/>
              <a:ext cx="27" cy="58"/>
            </a:xfrm>
            <a:prstGeom prst="rect">
              <a:avLst/>
            </a:prstGeom>
            <a:solidFill>
              <a:srgbClr val="B3B3B3"/>
            </a:solidFill>
            <a:ln w="6350">
              <a:solidFill>
                <a:srgbClr val="B3B3B3"/>
              </a:solidFill>
              <a:miter lim="800000"/>
              <a:headEnd/>
              <a:tailEnd/>
            </a:ln>
          </p:spPr>
          <p:txBody>
            <a:bodyPr/>
            <a:lstStyle/>
            <a:p>
              <a:endParaRPr lang="ru-RU"/>
            </a:p>
          </p:txBody>
        </p:sp>
        <p:sp>
          <p:nvSpPr>
            <p:cNvPr id="14561" name="Rectangle 481"/>
            <p:cNvSpPr>
              <a:spLocks noChangeArrowheads="1"/>
            </p:cNvSpPr>
            <p:nvPr/>
          </p:nvSpPr>
          <p:spPr bwMode="auto">
            <a:xfrm>
              <a:off x="4137" y="3192"/>
              <a:ext cx="37" cy="67"/>
            </a:xfrm>
            <a:prstGeom prst="rect">
              <a:avLst/>
            </a:prstGeom>
            <a:solidFill>
              <a:srgbClr val="800000"/>
            </a:solidFill>
            <a:ln w="6350">
              <a:solidFill>
                <a:srgbClr val="800000"/>
              </a:solidFill>
              <a:miter lim="800000"/>
              <a:headEnd/>
              <a:tailEnd/>
            </a:ln>
          </p:spPr>
          <p:txBody>
            <a:bodyPr/>
            <a:lstStyle/>
            <a:p>
              <a:endParaRPr lang="ru-RU"/>
            </a:p>
          </p:txBody>
        </p:sp>
        <p:sp>
          <p:nvSpPr>
            <p:cNvPr id="14562" name="Freeform 482"/>
            <p:cNvSpPr>
              <a:spLocks/>
            </p:cNvSpPr>
            <p:nvPr/>
          </p:nvSpPr>
          <p:spPr bwMode="auto">
            <a:xfrm>
              <a:off x="4110" y="3158"/>
              <a:ext cx="12" cy="5"/>
            </a:xfrm>
            <a:custGeom>
              <a:avLst/>
              <a:gdLst>
                <a:gd name="T0" fmla="*/ 12 w 12"/>
                <a:gd name="T1" fmla="*/ 0 h 5"/>
                <a:gd name="T2" fmla="*/ 8 w 12"/>
                <a:gd name="T3" fmla="*/ 0 h 5"/>
                <a:gd name="T4" fmla="*/ 8 w 12"/>
                <a:gd name="T5" fmla="*/ 0 h 5"/>
                <a:gd name="T6" fmla="*/ 4 w 12"/>
                <a:gd name="T7" fmla="*/ 0 h 5"/>
                <a:gd name="T8" fmla="*/ 4 w 12"/>
                <a:gd name="T9" fmla="*/ 0 h 5"/>
                <a:gd name="T10" fmla="*/ 0 w 12"/>
                <a:gd name="T11" fmla="*/ 0 h 5"/>
                <a:gd name="T12" fmla="*/ 4 w 12"/>
                <a:gd name="T13" fmla="*/ 5 h 5"/>
                <a:gd name="T14" fmla="*/ 4 w 12"/>
                <a:gd name="T15" fmla="*/ 5 h 5"/>
                <a:gd name="T16" fmla="*/ 8 w 12"/>
                <a:gd name="T17" fmla="*/ 5 h 5"/>
                <a:gd name="T18" fmla="*/ 8 w 12"/>
                <a:gd name="T19" fmla="*/ 5 h 5"/>
                <a:gd name="T20" fmla="*/ 12 w 12"/>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5"/>
                <a:gd name="T35" fmla="*/ 12 w 12"/>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5">
                  <a:moveTo>
                    <a:pt x="12" y="0"/>
                  </a:moveTo>
                  <a:lnTo>
                    <a:pt x="8" y="0"/>
                  </a:lnTo>
                  <a:lnTo>
                    <a:pt x="4" y="0"/>
                  </a:lnTo>
                  <a:lnTo>
                    <a:pt x="0" y="0"/>
                  </a:lnTo>
                  <a:lnTo>
                    <a:pt x="4" y="5"/>
                  </a:lnTo>
                  <a:lnTo>
                    <a:pt x="8" y="5"/>
                  </a:lnTo>
                  <a:lnTo>
                    <a:pt x="12" y="0"/>
                  </a:lnTo>
                  <a:close/>
                </a:path>
              </a:pathLst>
            </a:custGeom>
            <a:solidFill>
              <a:srgbClr val="C0C0C0"/>
            </a:solidFill>
            <a:ln w="9525">
              <a:noFill/>
              <a:round/>
              <a:headEnd/>
              <a:tailEnd/>
            </a:ln>
          </p:spPr>
          <p:txBody>
            <a:bodyPr/>
            <a:lstStyle/>
            <a:p>
              <a:endParaRPr lang="ru-RU"/>
            </a:p>
          </p:txBody>
        </p:sp>
        <p:sp>
          <p:nvSpPr>
            <p:cNvPr id="14563" name="Freeform 483"/>
            <p:cNvSpPr>
              <a:spLocks/>
            </p:cNvSpPr>
            <p:nvPr/>
          </p:nvSpPr>
          <p:spPr bwMode="auto">
            <a:xfrm>
              <a:off x="4333" y="2863"/>
              <a:ext cx="163" cy="116"/>
            </a:xfrm>
            <a:custGeom>
              <a:avLst/>
              <a:gdLst>
                <a:gd name="T0" fmla="*/ 19 w 163"/>
                <a:gd name="T1" fmla="*/ 0 h 116"/>
                <a:gd name="T2" fmla="*/ 148 w 163"/>
                <a:gd name="T3" fmla="*/ 0 h 116"/>
                <a:gd name="T4" fmla="*/ 148 w 163"/>
                <a:gd name="T5" fmla="*/ 102 h 116"/>
                <a:gd name="T6" fmla="*/ 163 w 163"/>
                <a:gd name="T7" fmla="*/ 116 h 116"/>
                <a:gd name="T8" fmla="*/ 0 w 163"/>
                <a:gd name="T9" fmla="*/ 116 h 116"/>
                <a:gd name="T10" fmla="*/ 15 w 163"/>
                <a:gd name="T11" fmla="*/ 102 h 116"/>
                <a:gd name="T12" fmla="*/ 19 w 163"/>
                <a:gd name="T13" fmla="*/ 0 h 116"/>
                <a:gd name="T14" fmla="*/ 0 60000 65536"/>
                <a:gd name="T15" fmla="*/ 0 60000 65536"/>
                <a:gd name="T16" fmla="*/ 0 60000 65536"/>
                <a:gd name="T17" fmla="*/ 0 60000 65536"/>
                <a:gd name="T18" fmla="*/ 0 60000 65536"/>
                <a:gd name="T19" fmla="*/ 0 60000 65536"/>
                <a:gd name="T20" fmla="*/ 0 60000 65536"/>
                <a:gd name="T21" fmla="*/ 0 w 163"/>
                <a:gd name="T22" fmla="*/ 0 h 116"/>
                <a:gd name="T23" fmla="*/ 163 w 163"/>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116">
                  <a:moveTo>
                    <a:pt x="19" y="0"/>
                  </a:moveTo>
                  <a:lnTo>
                    <a:pt x="148" y="0"/>
                  </a:lnTo>
                  <a:lnTo>
                    <a:pt x="148" y="102"/>
                  </a:lnTo>
                  <a:lnTo>
                    <a:pt x="163" y="116"/>
                  </a:lnTo>
                  <a:lnTo>
                    <a:pt x="0" y="116"/>
                  </a:lnTo>
                  <a:lnTo>
                    <a:pt x="15" y="102"/>
                  </a:lnTo>
                  <a:lnTo>
                    <a:pt x="19" y="0"/>
                  </a:lnTo>
                  <a:close/>
                </a:path>
              </a:pathLst>
            </a:custGeom>
            <a:solidFill>
              <a:srgbClr val="800000"/>
            </a:solidFill>
            <a:ln w="6350">
              <a:solidFill>
                <a:srgbClr val="800000"/>
              </a:solidFill>
              <a:round/>
              <a:headEnd/>
              <a:tailEnd/>
            </a:ln>
          </p:spPr>
          <p:txBody>
            <a:bodyPr/>
            <a:lstStyle/>
            <a:p>
              <a:endParaRPr lang="ru-RU"/>
            </a:p>
          </p:txBody>
        </p:sp>
        <p:sp>
          <p:nvSpPr>
            <p:cNvPr id="14564" name="Rectangle 484"/>
            <p:cNvSpPr>
              <a:spLocks noChangeArrowheads="1"/>
            </p:cNvSpPr>
            <p:nvPr/>
          </p:nvSpPr>
          <p:spPr bwMode="auto">
            <a:xfrm>
              <a:off x="4363" y="2873"/>
              <a:ext cx="106" cy="97"/>
            </a:xfrm>
            <a:prstGeom prst="rect">
              <a:avLst/>
            </a:prstGeom>
            <a:solidFill>
              <a:srgbClr val="FFFF00"/>
            </a:solidFill>
            <a:ln w="6350">
              <a:solidFill>
                <a:srgbClr val="800000"/>
              </a:solidFill>
              <a:miter lim="800000"/>
              <a:headEnd/>
              <a:tailEnd/>
            </a:ln>
          </p:spPr>
          <p:txBody>
            <a:bodyPr/>
            <a:lstStyle/>
            <a:p>
              <a:endParaRPr lang="ru-RU"/>
            </a:p>
          </p:txBody>
        </p:sp>
        <p:sp>
          <p:nvSpPr>
            <p:cNvPr id="14565" name="Rectangle 485"/>
            <p:cNvSpPr>
              <a:spLocks noChangeArrowheads="1"/>
            </p:cNvSpPr>
            <p:nvPr/>
          </p:nvSpPr>
          <p:spPr bwMode="auto">
            <a:xfrm>
              <a:off x="4416" y="2921"/>
              <a:ext cx="46" cy="44"/>
            </a:xfrm>
            <a:prstGeom prst="rect">
              <a:avLst/>
            </a:prstGeom>
            <a:solidFill>
              <a:srgbClr val="B3B3B3"/>
            </a:solidFill>
            <a:ln w="6350">
              <a:solidFill>
                <a:srgbClr val="800000"/>
              </a:solidFill>
              <a:miter lim="800000"/>
              <a:headEnd/>
              <a:tailEnd/>
            </a:ln>
          </p:spPr>
          <p:txBody>
            <a:bodyPr/>
            <a:lstStyle/>
            <a:p>
              <a:endParaRPr lang="ru-RU"/>
            </a:p>
          </p:txBody>
        </p:sp>
        <p:sp>
          <p:nvSpPr>
            <p:cNvPr id="14566" name="Rectangle 486"/>
            <p:cNvSpPr>
              <a:spLocks noChangeArrowheads="1"/>
            </p:cNvSpPr>
            <p:nvPr/>
          </p:nvSpPr>
          <p:spPr bwMode="auto">
            <a:xfrm>
              <a:off x="4371" y="2921"/>
              <a:ext cx="42" cy="44"/>
            </a:xfrm>
            <a:prstGeom prst="rect">
              <a:avLst/>
            </a:prstGeom>
            <a:solidFill>
              <a:srgbClr val="B3B3B3"/>
            </a:solidFill>
            <a:ln w="6350">
              <a:solidFill>
                <a:srgbClr val="800000"/>
              </a:solidFill>
              <a:miter lim="800000"/>
              <a:headEnd/>
              <a:tailEnd/>
            </a:ln>
          </p:spPr>
          <p:txBody>
            <a:bodyPr/>
            <a:lstStyle/>
            <a:p>
              <a:endParaRPr lang="ru-RU"/>
            </a:p>
          </p:txBody>
        </p:sp>
        <p:sp>
          <p:nvSpPr>
            <p:cNvPr id="14567" name="Rectangle 487"/>
            <p:cNvSpPr>
              <a:spLocks noChangeArrowheads="1"/>
            </p:cNvSpPr>
            <p:nvPr/>
          </p:nvSpPr>
          <p:spPr bwMode="auto">
            <a:xfrm>
              <a:off x="4416" y="2878"/>
              <a:ext cx="46" cy="43"/>
            </a:xfrm>
            <a:prstGeom prst="rect">
              <a:avLst/>
            </a:prstGeom>
            <a:solidFill>
              <a:srgbClr val="B3B3B3"/>
            </a:solidFill>
            <a:ln w="6350">
              <a:solidFill>
                <a:srgbClr val="800000"/>
              </a:solidFill>
              <a:miter lim="800000"/>
              <a:headEnd/>
              <a:tailEnd/>
            </a:ln>
          </p:spPr>
          <p:txBody>
            <a:bodyPr/>
            <a:lstStyle/>
            <a:p>
              <a:endParaRPr lang="ru-RU"/>
            </a:p>
          </p:txBody>
        </p:sp>
        <p:sp>
          <p:nvSpPr>
            <p:cNvPr id="14568" name="Rectangle 488"/>
            <p:cNvSpPr>
              <a:spLocks noChangeArrowheads="1"/>
            </p:cNvSpPr>
            <p:nvPr/>
          </p:nvSpPr>
          <p:spPr bwMode="auto">
            <a:xfrm>
              <a:off x="4371" y="2878"/>
              <a:ext cx="42" cy="43"/>
            </a:xfrm>
            <a:prstGeom prst="rect">
              <a:avLst/>
            </a:prstGeom>
            <a:solidFill>
              <a:srgbClr val="B3B3B3"/>
            </a:solidFill>
            <a:ln w="6350">
              <a:solidFill>
                <a:srgbClr val="800000"/>
              </a:solidFill>
              <a:miter lim="800000"/>
              <a:headEnd/>
              <a:tailEnd/>
            </a:ln>
          </p:spPr>
          <p:txBody>
            <a:bodyPr/>
            <a:lstStyle/>
            <a:p>
              <a:endParaRPr lang="ru-RU"/>
            </a:p>
          </p:txBody>
        </p:sp>
        <p:sp>
          <p:nvSpPr>
            <p:cNvPr id="14569" name="Rectangle 489"/>
            <p:cNvSpPr>
              <a:spLocks noChangeArrowheads="1"/>
            </p:cNvSpPr>
            <p:nvPr/>
          </p:nvSpPr>
          <p:spPr bwMode="auto">
            <a:xfrm>
              <a:off x="4318" y="2974"/>
              <a:ext cx="193" cy="10"/>
            </a:xfrm>
            <a:prstGeom prst="rect">
              <a:avLst/>
            </a:prstGeom>
            <a:solidFill>
              <a:srgbClr val="B3B3B3"/>
            </a:solidFill>
            <a:ln w="6350">
              <a:solidFill>
                <a:srgbClr val="B3B3B3"/>
              </a:solidFill>
              <a:miter lim="800000"/>
              <a:headEnd/>
              <a:tailEnd/>
            </a:ln>
          </p:spPr>
          <p:txBody>
            <a:bodyPr/>
            <a:lstStyle/>
            <a:p>
              <a:endParaRPr lang="ru-RU"/>
            </a:p>
          </p:txBody>
        </p:sp>
        <p:sp>
          <p:nvSpPr>
            <p:cNvPr id="14570" name="Freeform 490"/>
            <p:cNvSpPr>
              <a:spLocks/>
            </p:cNvSpPr>
            <p:nvPr/>
          </p:nvSpPr>
          <p:spPr bwMode="auto">
            <a:xfrm>
              <a:off x="4065" y="2863"/>
              <a:ext cx="159" cy="116"/>
            </a:xfrm>
            <a:custGeom>
              <a:avLst/>
              <a:gdLst>
                <a:gd name="T0" fmla="*/ 15 w 159"/>
                <a:gd name="T1" fmla="*/ 0 h 116"/>
                <a:gd name="T2" fmla="*/ 144 w 159"/>
                <a:gd name="T3" fmla="*/ 0 h 116"/>
                <a:gd name="T4" fmla="*/ 144 w 159"/>
                <a:gd name="T5" fmla="*/ 102 h 116"/>
                <a:gd name="T6" fmla="*/ 159 w 159"/>
                <a:gd name="T7" fmla="*/ 116 h 116"/>
                <a:gd name="T8" fmla="*/ 0 w 159"/>
                <a:gd name="T9" fmla="*/ 116 h 116"/>
                <a:gd name="T10" fmla="*/ 15 w 159"/>
                <a:gd name="T11" fmla="*/ 102 h 116"/>
                <a:gd name="T12" fmla="*/ 15 w 159"/>
                <a:gd name="T13" fmla="*/ 0 h 116"/>
                <a:gd name="T14" fmla="*/ 0 60000 65536"/>
                <a:gd name="T15" fmla="*/ 0 60000 65536"/>
                <a:gd name="T16" fmla="*/ 0 60000 65536"/>
                <a:gd name="T17" fmla="*/ 0 60000 65536"/>
                <a:gd name="T18" fmla="*/ 0 60000 65536"/>
                <a:gd name="T19" fmla="*/ 0 60000 65536"/>
                <a:gd name="T20" fmla="*/ 0 60000 65536"/>
                <a:gd name="T21" fmla="*/ 0 w 159"/>
                <a:gd name="T22" fmla="*/ 0 h 116"/>
                <a:gd name="T23" fmla="*/ 159 w 159"/>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9" h="116">
                  <a:moveTo>
                    <a:pt x="15" y="0"/>
                  </a:moveTo>
                  <a:lnTo>
                    <a:pt x="144" y="0"/>
                  </a:lnTo>
                  <a:lnTo>
                    <a:pt x="144" y="102"/>
                  </a:lnTo>
                  <a:lnTo>
                    <a:pt x="159" y="116"/>
                  </a:lnTo>
                  <a:lnTo>
                    <a:pt x="0" y="116"/>
                  </a:lnTo>
                  <a:lnTo>
                    <a:pt x="15" y="102"/>
                  </a:lnTo>
                  <a:lnTo>
                    <a:pt x="15" y="0"/>
                  </a:lnTo>
                  <a:close/>
                </a:path>
              </a:pathLst>
            </a:custGeom>
            <a:solidFill>
              <a:srgbClr val="800000"/>
            </a:solidFill>
            <a:ln w="6350">
              <a:solidFill>
                <a:srgbClr val="800000"/>
              </a:solidFill>
              <a:round/>
              <a:headEnd/>
              <a:tailEnd/>
            </a:ln>
          </p:spPr>
          <p:txBody>
            <a:bodyPr/>
            <a:lstStyle/>
            <a:p>
              <a:endParaRPr lang="ru-RU"/>
            </a:p>
          </p:txBody>
        </p:sp>
        <p:sp>
          <p:nvSpPr>
            <p:cNvPr id="14571" name="Rectangle 491"/>
            <p:cNvSpPr>
              <a:spLocks noChangeArrowheads="1"/>
            </p:cNvSpPr>
            <p:nvPr/>
          </p:nvSpPr>
          <p:spPr bwMode="auto">
            <a:xfrm>
              <a:off x="4091" y="2873"/>
              <a:ext cx="106" cy="97"/>
            </a:xfrm>
            <a:prstGeom prst="rect">
              <a:avLst/>
            </a:prstGeom>
            <a:solidFill>
              <a:srgbClr val="FFFF00"/>
            </a:solidFill>
            <a:ln w="6350">
              <a:solidFill>
                <a:srgbClr val="800000"/>
              </a:solidFill>
              <a:miter lim="800000"/>
              <a:headEnd/>
              <a:tailEnd/>
            </a:ln>
          </p:spPr>
          <p:txBody>
            <a:bodyPr/>
            <a:lstStyle/>
            <a:p>
              <a:endParaRPr lang="ru-RU"/>
            </a:p>
          </p:txBody>
        </p:sp>
        <p:sp>
          <p:nvSpPr>
            <p:cNvPr id="14572" name="Rectangle 492"/>
            <p:cNvSpPr>
              <a:spLocks noChangeArrowheads="1"/>
            </p:cNvSpPr>
            <p:nvPr/>
          </p:nvSpPr>
          <p:spPr bwMode="auto">
            <a:xfrm>
              <a:off x="4148" y="2921"/>
              <a:ext cx="42" cy="44"/>
            </a:xfrm>
            <a:prstGeom prst="rect">
              <a:avLst/>
            </a:prstGeom>
            <a:solidFill>
              <a:srgbClr val="B3B3B3"/>
            </a:solidFill>
            <a:ln w="6350">
              <a:solidFill>
                <a:srgbClr val="800000"/>
              </a:solidFill>
              <a:miter lim="800000"/>
              <a:headEnd/>
              <a:tailEnd/>
            </a:ln>
          </p:spPr>
          <p:txBody>
            <a:bodyPr/>
            <a:lstStyle/>
            <a:p>
              <a:endParaRPr lang="ru-RU"/>
            </a:p>
          </p:txBody>
        </p:sp>
        <p:sp>
          <p:nvSpPr>
            <p:cNvPr id="14573" name="Rectangle 493"/>
            <p:cNvSpPr>
              <a:spLocks noChangeArrowheads="1"/>
            </p:cNvSpPr>
            <p:nvPr/>
          </p:nvSpPr>
          <p:spPr bwMode="auto">
            <a:xfrm>
              <a:off x="4099" y="2921"/>
              <a:ext cx="45" cy="44"/>
            </a:xfrm>
            <a:prstGeom prst="rect">
              <a:avLst/>
            </a:prstGeom>
            <a:solidFill>
              <a:srgbClr val="B3B3B3"/>
            </a:solidFill>
            <a:ln w="6350">
              <a:solidFill>
                <a:srgbClr val="800000"/>
              </a:solidFill>
              <a:miter lim="800000"/>
              <a:headEnd/>
              <a:tailEnd/>
            </a:ln>
          </p:spPr>
          <p:txBody>
            <a:bodyPr/>
            <a:lstStyle/>
            <a:p>
              <a:endParaRPr lang="ru-RU"/>
            </a:p>
          </p:txBody>
        </p:sp>
        <p:sp>
          <p:nvSpPr>
            <p:cNvPr id="14574" name="Rectangle 494"/>
            <p:cNvSpPr>
              <a:spLocks noChangeArrowheads="1"/>
            </p:cNvSpPr>
            <p:nvPr/>
          </p:nvSpPr>
          <p:spPr bwMode="auto">
            <a:xfrm>
              <a:off x="4148" y="2878"/>
              <a:ext cx="42" cy="43"/>
            </a:xfrm>
            <a:prstGeom prst="rect">
              <a:avLst/>
            </a:prstGeom>
            <a:solidFill>
              <a:srgbClr val="B3B3B3"/>
            </a:solidFill>
            <a:ln w="6350">
              <a:solidFill>
                <a:srgbClr val="800000"/>
              </a:solidFill>
              <a:miter lim="800000"/>
              <a:headEnd/>
              <a:tailEnd/>
            </a:ln>
          </p:spPr>
          <p:txBody>
            <a:bodyPr/>
            <a:lstStyle/>
            <a:p>
              <a:endParaRPr lang="ru-RU"/>
            </a:p>
          </p:txBody>
        </p:sp>
        <p:sp>
          <p:nvSpPr>
            <p:cNvPr id="14575" name="Rectangle 495"/>
            <p:cNvSpPr>
              <a:spLocks noChangeArrowheads="1"/>
            </p:cNvSpPr>
            <p:nvPr/>
          </p:nvSpPr>
          <p:spPr bwMode="auto">
            <a:xfrm>
              <a:off x="4099" y="2878"/>
              <a:ext cx="45" cy="43"/>
            </a:xfrm>
            <a:prstGeom prst="rect">
              <a:avLst/>
            </a:prstGeom>
            <a:solidFill>
              <a:srgbClr val="B3B3B3"/>
            </a:solidFill>
            <a:ln w="6350">
              <a:solidFill>
                <a:srgbClr val="800000"/>
              </a:solidFill>
              <a:miter lim="800000"/>
              <a:headEnd/>
              <a:tailEnd/>
            </a:ln>
          </p:spPr>
          <p:txBody>
            <a:bodyPr/>
            <a:lstStyle/>
            <a:p>
              <a:endParaRPr lang="ru-RU"/>
            </a:p>
          </p:txBody>
        </p:sp>
        <p:sp>
          <p:nvSpPr>
            <p:cNvPr id="14576" name="Rectangle 496"/>
            <p:cNvSpPr>
              <a:spLocks noChangeArrowheads="1"/>
            </p:cNvSpPr>
            <p:nvPr/>
          </p:nvSpPr>
          <p:spPr bwMode="auto">
            <a:xfrm>
              <a:off x="4050" y="2974"/>
              <a:ext cx="189" cy="10"/>
            </a:xfrm>
            <a:prstGeom prst="rect">
              <a:avLst/>
            </a:prstGeom>
            <a:solidFill>
              <a:srgbClr val="B3B3B3"/>
            </a:solidFill>
            <a:ln w="6350">
              <a:solidFill>
                <a:srgbClr val="B3B3B3"/>
              </a:solidFill>
              <a:miter lim="800000"/>
              <a:headEnd/>
              <a:tailEnd/>
            </a:ln>
          </p:spPr>
          <p:txBody>
            <a:bodyPr/>
            <a:lstStyle/>
            <a:p>
              <a:endParaRPr lang="ru-RU"/>
            </a:p>
          </p:txBody>
        </p:sp>
        <p:sp>
          <p:nvSpPr>
            <p:cNvPr id="14577" name="Freeform 497"/>
            <p:cNvSpPr>
              <a:spLocks/>
            </p:cNvSpPr>
            <p:nvPr/>
          </p:nvSpPr>
          <p:spPr bwMode="auto">
            <a:xfrm>
              <a:off x="4182" y="3177"/>
              <a:ext cx="45" cy="44"/>
            </a:xfrm>
            <a:custGeom>
              <a:avLst/>
              <a:gdLst>
                <a:gd name="T0" fmla="*/ 45 w 45"/>
                <a:gd name="T1" fmla="*/ 39 h 44"/>
                <a:gd name="T2" fmla="*/ 0 w 45"/>
                <a:gd name="T3" fmla="*/ 0 h 44"/>
                <a:gd name="T4" fmla="*/ 0 w 45"/>
                <a:gd name="T5" fmla="*/ 5 h 44"/>
                <a:gd name="T6" fmla="*/ 45 w 45"/>
                <a:gd name="T7" fmla="*/ 44 h 44"/>
                <a:gd name="T8" fmla="*/ 45 w 45"/>
                <a:gd name="T9" fmla="*/ 39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45" y="39"/>
                  </a:moveTo>
                  <a:lnTo>
                    <a:pt x="0" y="0"/>
                  </a:lnTo>
                  <a:lnTo>
                    <a:pt x="0" y="5"/>
                  </a:lnTo>
                  <a:lnTo>
                    <a:pt x="45" y="44"/>
                  </a:lnTo>
                  <a:lnTo>
                    <a:pt x="45" y="39"/>
                  </a:lnTo>
                  <a:close/>
                </a:path>
              </a:pathLst>
            </a:custGeom>
            <a:solidFill>
              <a:srgbClr val="1A1A1A"/>
            </a:solidFill>
            <a:ln w="9525">
              <a:noFill/>
              <a:round/>
              <a:headEnd/>
              <a:tailEnd/>
            </a:ln>
          </p:spPr>
          <p:txBody>
            <a:bodyPr/>
            <a:lstStyle/>
            <a:p>
              <a:endParaRPr lang="ru-RU"/>
            </a:p>
          </p:txBody>
        </p:sp>
        <p:sp>
          <p:nvSpPr>
            <p:cNvPr id="14578" name="Rectangle 498"/>
            <p:cNvSpPr>
              <a:spLocks noChangeArrowheads="1"/>
            </p:cNvSpPr>
            <p:nvPr/>
          </p:nvSpPr>
          <p:spPr bwMode="auto">
            <a:xfrm>
              <a:off x="4227" y="3216"/>
              <a:ext cx="4" cy="5"/>
            </a:xfrm>
            <a:prstGeom prst="rect">
              <a:avLst/>
            </a:prstGeom>
            <a:solidFill>
              <a:srgbClr val="666666"/>
            </a:solidFill>
            <a:ln w="9525">
              <a:noFill/>
              <a:miter lim="800000"/>
              <a:headEnd/>
              <a:tailEnd/>
            </a:ln>
          </p:spPr>
          <p:txBody>
            <a:bodyPr/>
            <a:lstStyle/>
            <a:p>
              <a:endParaRPr lang="ru-RU"/>
            </a:p>
          </p:txBody>
        </p:sp>
        <p:sp>
          <p:nvSpPr>
            <p:cNvPr id="14579" name="Freeform 499"/>
            <p:cNvSpPr>
              <a:spLocks/>
            </p:cNvSpPr>
            <p:nvPr/>
          </p:nvSpPr>
          <p:spPr bwMode="auto">
            <a:xfrm>
              <a:off x="4031" y="3177"/>
              <a:ext cx="45" cy="44"/>
            </a:xfrm>
            <a:custGeom>
              <a:avLst/>
              <a:gdLst>
                <a:gd name="T0" fmla="*/ 0 w 45"/>
                <a:gd name="T1" fmla="*/ 39 h 44"/>
                <a:gd name="T2" fmla="*/ 45 w 45"/>
                <a:gd name="T3" fmla="*/ 0 h 44"/>
                <a:gd name="T4" fmla="*/ 45 w 45"/>
                <a:gd name="T5" fmla="*/ 5 h 44"/>
                <a:gd name="T6" fmla="*/ 0 w 45"/>
                <a:gd name="T7" fmla="*/ 44 h 44"/>
                <a:gd name="T8" fmla="*/ 0 w 45"/>
                <a:gd name="T9" fmla="*/ 39 h 44"/>
                <a:gd name="T10" fmla="*/ 0 60000 65536"/>
                <a:gd name="T11" fmla="*/ 0 60000 65536"/>
                <a:gd name="T12" fmla="*/ 0 60000 65536"/>
                <a:gd name="T13" fmla="*/ 0 60000 65536"/>
                <a:gd name="T14" fmla="*/ 0 60000 65536"/>
                <a:gd name="T15" fmla="*/ 0 w 45"/>
                <a:gd name="T16" fmla="*/ 0 h 44"/>
                <a:gd name="T17" fmla="*/ 45 w 45"/>
                <a:gd name="T18" fmla="*/ 44 h 44"/>
              </a:gdLst>
              <a:ahLst/>
              <a:cxnLst>
                <a:cxn ang="T10">
                  <a:pos x="T0" y="T1"/>
                </a:cxn>
                <a:cxn ang="T11">
                  <a:pos x="T2" y="T3"/>
                </a:cxn>
                <a:cxn ang="T12">
                  <a:pos x="T4" y="T5"/>
                </a:cxn>
                <a:cxn ang="T13">
                  <a:pos x="T6" y="T7"/>
                </a:cxn>
                <a:cxn ang="T14">
                  <a:pos x="T8" y="T9"/>
                </a:cxn>
              </a:cxnLst>
              <a:rect l="T15" t="T16" r="T17" b="T18"/>
              <a:pathLst>
                <a:path w="45" h="44">
                  <a:moveTo>
                    <a:pt x="0" y="39"/>
                  </a:moveTo>
                  <a:lnTo>
                    <a:pt x="45" y="0"/>
                  </a:lnTo>
                  <a:lnTo>
                    <a:pt x="45" y="5"/>
                  </a:lnTo>
                  <a:lnTo>
                    <a:pt x="0" y="44"/>
                  </a:lnTo>
                  <a:lnTo>
                    <a:pt x="0" y="39"/>
                  </a:lnTo>
                  <a:close/>
                </a:path>
              </a:pathLst>
            </a:custGeom>
            <a:solidFill>
              <a:srgbClr val="1A1A1A"/>
            </a:solidFill>
            <a:ln w="9525">
              <a:noFill/>
              <a:round/>
              <a:headEnd/>
              <a:tailEnd/>
            </a:ln>
          </p:spPr>
          <p:txBody>
            <a:bodyPr/>
            <a:lstStyle/>
            <a:p>
              <a:endParaRPr lang="ru-RU"/>
            </a:p>
          </p:txBody>
        </p:sp>
        <p:sp>
          <p:nvSpPr>
            <p:cNvPr id="14580" name="Rectangle 500"/>
            <p:cNvSpPr>
              <a:spLocks noChangeArrowheads="1"/>
            </p:cNvSpPr>
            <p:nvPr/>
          </p:nvSpPr>
          <p:spPr bwMode="auto">
            <a:xfrm>
              <a:off x="4027" y="3221"/>
              <a:ext cx="4" cy="1"/>
            </a:xfrm>
            <a:prstGeom prst="rect">
              <a:avLst/>
            </a:prstGeom>
            <a:solidFill>
              <a:srgbClr val="666666"/>
            </a:solidFill>
            <a:ln w="9525">
              <a:noFill/>
              <a:miter lim="800000"/>
              <a:headEnd/>
              <a:tailEnd/>
            </a:ln>
          </p:spPr>
          <p:txBody>
            <a:bodyPr/>
            <a:lstStyle/>
            <a:p>
              <a:endParaRPr lang="ru-RU"/>
            </a:p>
          </p:txBody>
        </p:sp>
        <p:sp>
          <p:nvSpPr>
            <p:cNvPr id="14581" name="Rectangle 501"/>
            <p:cNvSpPr>
              <a:spLocks noChangeArrowheads="1"/>
            </p:cNvSpPr>
            <p:nvPr/>
          </p:nvSpPr>
          <p:spPr bwMode="auto">
            <a:xfrm>
              <a:off x="4352" y="3225"/>
              <a:ext cx="144" cy="5"/>
            </a:xfrm>
            <a:prstGeom prst="rect">
              <a:avLst/>
            </a:prstGeom>
            <a:solidFill>
              <a:srgbClr val="333333"/>
            </a:solidFill>
            <a:ln w="9525">
              <a:noFill/>
              <a:miter lim="800000"/>
              <a:headEnd/>
              <a:tailEnd/>
            </a:ln>
          </p:spPr>
          <p:txBody>
            <a:bodyPr/>
            <a:lstStyle/>
            <a:p>
              <a:endParaRPr lang="ru-RU"/>
            </a:p>
          </p:txBody>
        </p:sp>
        <p:sp>
          <p:nvSpPr>
            <p:cNvPr id="14582" name="Rectangle 503"/>
            <p:cNvSpPr>
              <a:spLocks noChangeArrowheads="1"/>
            </p:cNvSpPr>
            <p:nvPr/>
          </p:nvSpPr>
          <p:spPr bwMode="auto">
            <a:xfrm>
              <a:off x="4322" y="3221"/>
              <a:ext cx="7" cy="1"/>
            </a:xfrm>
            <a:prstGeom prst="rect">
              <a:avLst/>
            </a:prstGeom>
            <a:solidFill>
              <a:srgbClr val="666666"/>
            </a:solidFill>
            <a:ln w="9525">
              <a:noFill/>
              <a:miter lim="800000"/>
              <a:headEnd/>
              <a:tailEnd/>
            </a:ln>
          </p:spPr>
          <p:txBody>
            <a:bodyPr/>
            <a:lstStyle/>
            <a:p>
              <a:endParaRPr lang="ru-RU"/>
            </a:p>
          </p:txBody>
        </p:sp>
        <p:sp>
          <p:nvSpPr>
            <p:cNvPr id="14583" name="Rectangle 504"/>
            <p:cNvSpPr>
              <a:spLocks noChangeArrowheads="1"/>
            </p:cNvSpPr>
            <p:nvPr/>
          </p:nvSpPr>
          <p:spPr bwMode="auto">
            <a:xfrm>
              <a:off x="4311" y="3081"/>
              <a:ext cx="226" cy="106"/>
            </a:xfrm>
            <a:prstGeom prst="rect">
              <a:avLst/>
            </a:prstGeom>
            <a:solidFill>
              <a:srgbClr val="000000"/>
            </a:solidFill>
            <a:ln w="6350">
              <a:solidFill>
                <a:srgbClr val="800000"/>
              </a:solidFill>
              <a:miter lim="800000"/>
              <a:headEnd/>
              <a:tailEnd/>
            </a:ln>
          </p:spPr>
          <p:txBody>
            <a:bodyPr/>
            <a:lstStyle/>
            <a:p>
              <a:endParaRPr lang="ru-RU"/>
            </a:p>
          </p:txBody>
        </p:sp>
        <p:sp>
          <p:nvSpPr>
            <p:cNvPr id="14584" name="Rectangle 505"/>
            <p:cNvSpPr>
              <a:spLocks noChangeArrowheads="1"/>
            </p:cNvSpPr>
            <p:nvPr/>
          </p:nvSpPr>
          <p:spPr bwMode="auto">
            <a:xfrm>
              <a:off x="4428" y="3134"/>
              <a:ext cx="87" cy="48"/>
            </a:xfrm>
            <a:prstGeom prst="rect">
              <a:avLst/>
            </a:prstGeom>
            <a:solidFill>
              <a:srgbClr val="B3B3B3"/>
            </a:solidFill>
            <a:ln w="6350">
              <a:solidFill>
                <a:srgbClr val="800000"/>
              </a:solidFill>
              <a:miter lim="800000"/>
              <a:headEnd/>
              <a:tailEnd/>
            </a:ln>
          </p:spPr>
          <p:txBody>
            <a:bodyPr/>
            <a:lstStyle/>
            <a:p>
              <a:endParaRPr lang="ru-RU"/>
            </a:p>
          </p:txBody>
        </p:sp>
        <p:sp>
          <p:nvSpPr>
            <p:cNvPr id="14585" name="Rectangle 506"/>
            <p:cNvSpPr>
              <a:spLocks noChangeArrowheads="1"/>
            </p:cNvSpPr>
            <p:nvPr/>
          </p:nvSpPr>
          <p:spPr bwMode="auto">
            <a:xfrm>
              <a:off x="4333" y="3134"/>
              <a:ext cx="87" cy="48"/>
            </a:xfrm>
            <a:prstGeom prst="rect">
              <a:avLst/>
            </a:prstGeom>
            <a:solidFill>
              <a:srgbClr val="B3B3B3"/>
            </a:solidFill>
            <a:ln w="6350">
              <a:solidFill>
                <a:srgbClr val="800000"/>
              </a:solidFill>
              <a:miter lim="800000"/>
              <a:headEnd/>
              <a:tailEnd/>
            </a:ln>
          </p:spPr>
          <p:txBody>
            <a:bodyPr/>
            <a:lstStyle/>
            <a:p>
              <a:endParaRPr lang="ru-RU"/>
            </a:p>
          </p:txBody>
        </p:sp>
        <p:sp>
          <p:nvSpPr>
            <p:cNvPr id="14586" name="Rectangle 507"/>
            <p:cNvSpPr>
              <a:spLocks noChangeArrowheads="1"/>
            </p:cNvSpPr>
            <p:nvPr/>
          </p:nvSpPr>
          <p:spPr bwMode="auto">
            <a:xfrm>
              <a:off x="4428" y="3090"/>
              <a:ext cx="87" cy="44"/>
            </a:xfrm>
            <a:prstGeom prst="rect">
              <a:avLst/>
            </a:prstGeom>
            <a:solidFill>
              <a:srgbClr val="B3B3B3"/>
            </a:solidFill>
            <a:ln w="6350">
              <a:solidFill>
                <a:srgbClr val="800000"/>
              </a:solidFill>
              <a:miter lim="800000"/>
              <a:headEnd/>
              <a:tailEnd/>
            </a:ln>
          </p:spPr>
          <p:txBody>
            <a:bodyPr/>
            <a:lstStyle/>
            <a:p>
              <a:endParaRPr lang="ru-RU"/>
            </a:p>
          </p:txBody>
        </p:sp>
        <p:sp>
          <p:nvSpPr>
            <p:cNvPr id="14587" name="Rectangle 508"/>
            <p:cNvSpPr>
              <a:spLocks noChangeArrowheads="1"/>
            </p:cNvSpPr>
            <p:nvPr/>
          </p:nvSpPr>
          <p:spPr bwMode="auto">
            <a:xfrm>
              <a:off x="4333" y="3090"/>
              <a:ext cx="87" cy="44"/>
            </a:xfrm>
            <a:prstGeom prst="rect">
              <a:avLst/>
            </a:prstGeom>
            <a:solidFill>
              <a:srgbClr val="B3B3B3"/>
            </a:solidFill>
            <a:ln w="6350">
              <a:solidFill>
                <a:srgbClr val="800000"/>
              </a:solidFill>
              <a:miter lim="800000"/>
              <a:headEnd/>
              <a:tailEnd/>
            </a:ln>
          </p:spPr>
          <p:txBody>
            <a:bodyPr/>
            <a:lstStyle/>
            <a:p>
              <a:endParaRPr lang="ru-RU"/>
            </a:p>
          </p:txBody>
        </p:sp>
        <p:sp>
          <p:nvSpPr>
            <p:cNvPr id="14588" name="Freeform 512"/>
            <p:cNvSpPr>
              <a:spLocks/>
            </p:cNvSpPr>
            <p:nvPr/>
          </p:nvSpPr>
          <p:spPr bwMode="auto">
            <a:xfrm>
              <a:off x="4227" y="2632"/>
              <a:ext cx="121" cy="96"/>
            </a:xfrm>
            <a:custGeom>
              <a:avLst/>
              <a:gdLst>
                <a:gd name="T0" fmla="*/ 68 w 121"/>
                <a:gd name="T1" fmla="*/ 38 h 96"/>
                <a:gd name="T2" fmla="*/ 68 w 121"/>
                <a:gd name="T3" fmla="*/ 0 h 96"/>
                <a:gd name="T4" fmla="*/ 53 w 121"/>
                <a:gd name="T5" fmla="*/ 0 h 96"/>
                <a:gd name="T6" fmla="*/ 53 w 121"/>
                <a:gd name="T7" fmla="*/ 38 h 96"/>
                <a:gd name="T8" fmla="*/ 38 w 121"/>
                <a:gd name="T9" fmla="*/ 38 h 96"/>
                <a:gd name="T10" fmla="*/ 38 w 121"/>
                <a:gd name="T11" fmla="*/ 0 h 96"/>
                <a:gd name="T12" fmla="*/ 23 w 121"/>
                <a:gd name="T13" fmla="*/ 0 h 96"/>
                <a:gd name="T14" fmla="*/ 23 w 121"/>
                <a:gd name="T15" fmla="*/ 38 h 96"/>
                <a:gd name="T16" fmla="*/ 0 w 121"/>
                <a:gd name="T17" fmla="*/ 38 h 96"/>
                <a:gd name="T18" fmla="*/ 0 w 121"/>
                <a:gd name="T19" fmla="*/ 96 h 96"/>
                <a:gd name="T20" fmla="*/ 121 w 121"/>
                <a:gd name="T21" fmla="*/ 96 h 96"/>
                <a:gd name="T22" fmla="*/ 121 w 121"/>
                <a:gd name="T23" fmla="*/ 38 h 96"/>
                <a:gd name="T24" fmla="*/ 99 w 121"/>
                <a:gd name="T25" fmla="*/ 38 h 96"/>
                <a:gd name="T26" fmla="*/ 99 w 121"/>
                <a:gd name="T27" fmla="*/ 0 h 96"/>
                <a:gd name="T28" fmla="*/ 84 w 121"/>
                <a:gd name="T29" fmla="*/ 0 h 96"/>
                <a:gd name="T30" fmla="*/ 84 w 121"/>
                <a:gd name="T31" fmla="*/ 38 h 96"/>
                <a:gd name="T32" fmla="*/ 68 w 121"/>
                <a:gd name="T33" fmla="*/ 38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1"/>
                <a:gd name="T52" fmla="*/ 0 h 96"/>
                <a:gd name="T53" fmla="*/ 121 w 121"/>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1" h="96">
                  <a:moveTo>
                    <a:pt x="68" y="38"/>
                  </a:moveTo>
                  <a:lnTo>
                    <a:pt x="68" y="0"/>
                  </a:lnTo>
                  <a:lnTo>
                    <a:pt x="53" y="0"/>
                  </a:lnTo>
                  <a:lnTo>
                    <a:pt x="53" y="38"/>
                  </a:lnTo>
                  <a:lnTo>
                    <a:pt x="38" y="38"/>
                  </a:lnTo>
                  <a:lnTo>
                    <a:pt x="38" y="0"/>
                  </a:lnTo>
                  <a:lnTo>
                    <a:pt x="23" y="0"/>
                  </a:lnTo>
                  <a:lnTo>
                    <a:pt x="23" y="38"/>
                  </a:lnTo>
                  <a:lnTo>
                    <a:pt x="0" y="38"/>
                  </a:lnTo>
                  <a:lnTo>
                    <a:pt x="0" y="96"/>
                  </a:lnTo>
                  <a:lnTo>
                    <a:pt x="121" y="96"/>
                  </a:lnTo>
                  <a:lnTo>
                    <a:pt x="121" y="38"/>
                  </a:lnTo>
                  <a:lnTo>
                    <a:pt x="99" y="38"/>
                  </a:lnTo>
                  <a:lnTo>
                    <a:pt x="99" y="0"/>
                  </a:lnTo>
                  <a:lnTo>
                    <a:pt x="84" y="0"/>
                  </a:lnTo>
                  <a:lnTo>
                    <a:pt x="84" y="38"/>
                  </a:lnTo>
                  <a:lnTo>
                    <a:pt x="68" y="38"/>
                  </a:lnTo>
                  <a:close/>
                </a:path>
              </a:pathLst>
            </a:custGeom>
            <a:solidFill>
              <a:srgbClr val="666666"/>
            </a:solidFill>
            <a:ln w="9525">
              <a:noFill/>
              <a:round/>
              <a:headEnd/>
              <a:tailEnd/>
            </a:ln>
          </p:spPr>
          <p:txBody>
            <a:bodyPr/>
            <a:lstStyle/>
            <a:p>
              <a:endParaRPr lang="ru-RU"/>
            </a:p>
          </p:txBody>
        </p:sp>
      </p:grpSp>
      <p:pic>
        <p:nvPicPr>
          <p:cNvPr id="114692"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00760" y="3357562"/>
            <a:ext cx="2098880" cy="1214446"/>
          </a:xfrm>
          <a:prstGeom prst="rect">
            <a:avLst/>
          </a:prstGeom>
          <a:noFill/>
        </p:spPr>
      </p:pic>
      <p:sp>
        <p:nvSpPr>
          <p:cNvPr id="233" name="Скругленный прямоугольник 232"/>
          <p:cNvSpPr/>
          <p:nvPr/>
        </p:nvSpPr>
        <p:spPr>
          <a:xfrm>
            <a:off x="3286116" y="1142984"/>
            <a:ext cx="5214974" cy="214314"/>
          </a:xfrm>
          <a:prstGeom prst="roundRect">
            <a:avLst/>
          </a:prstGeom>
          <a:solidFill>
            <a:srgbClr val="CC99FF">
              <a:alpha val="60000"/>
            </a:srgb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110647" name="Text Box 55"/>
          <p:cNvSpPr txBox="1">
            <a:spLocks noChangeArrowheads="1"/>
          </p:cNvSpPr>
          <p:nvPr/>
        </p:nvSpPr>
        <p:spPr bwMode="auto">
          <a:xfrm>
            <a:off x="8286776" y="428604"/>
            <a:ext cx="466794"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10639" name="Text Box 47"/>
          <p:cNvSpPr txBox="1">
            <a:spLocks noChangeArrowheads="1"/>
          </p:cNvSpPr>
          <p:nvPr/>
        </p:nvSpPr>
        <p:spPr bwMode="auto">
          <a:xfrm>
            <a:off x="8143900" y="500042"/>
            <a:ext cx="623889"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230" name="Скругленный прямоугольник 229"/>
          <p:cNvSpPr/>
          <p:nvPr/>
        </p:nvSpPr>
        <p:spPr>
          <a:xfrm>
            <a:off x="285720" y="1428736"/>
            <a:ext cx="4429156" cy="500066"/>
          </a:xfrm>
          <a:prstGeom prst="roundRect">
            <a:avLst/>
          </a:prstGeom>
          <a:solidFill>
            <a:srgbClr val="FA75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31" name="Скругленный прямоугольник 230"/>
          <p:cNvSpPr/>
          <p:nvPr/>
        </p:nvSpPr>
        <p:spPr>
          <a:xfrm>
            <a:off x="4357686" y="1428736"/>
            <a:ext cx="3429024" cy="285752"/>
          </a:xfrm>
          <a:prstGeom prst="roundRect">
            <a:avLst/>
          </a:prstGeom>
          <a:solidFill>
            <a:srgbClr val="FA75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26" name="Скругленный прямоугольник 225"/>
          <p:cNvSpPr/>
          <p:nvPr/>
        </p:nvSpPr>
        <p:spPr>
          <a:xfrm>
            <a:off x="4572000" y="571480"/>
            <a:ext cx="4357718" cy="285752"/>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25" name="Скругленный прямоугольник 224"/>
          <p:cNvSpPr/>
          <p:nvPr/>
        </p:nvSpPr>
        <p:spPr>
          <a:xfrm>
            <a:off x="285720" y="571480"/>
            <a:ext cx="4429156" cy="500066"/>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ru-RU"/>
          </a:p>
        </p:txBody>
      </p:sp>
      <p:sp>
        <p:nvSpPr>
          <p:cNvPr id="249" name="Прямоугольник 248"/>
          <p:cNvSpPr/>
          <p:nvPr/>
        </p:nvSpPr>
        <p:spPr>
          <a:xfrm>
            <a:off x="214282" y="500042"/>
            <a:ext cx="8715436" cy="1477328"/>
          </a:xfrm>
          <a:prstGeom prst="rect">
            <a:avLst/>
          </a:prstGeom>
          <a:ln>
            <a:noFill/>
          </a:ln>
        </p:spPr>
        <p:txBody>
          <a:bodyPr wrap="square">
            <a:spAutoFit/>
          </a:bodyPr>
          <a:lstStyle/>
          <a:p>
            <a:r>
              <a:rPr lang="ru-RU" dirty="0" smtClean="0">
                <a:latin typeface="Times New Roman" pitchFamily="18" charset="0"/>
                <a:cs typeface="Times New Roman" pitchFamily="18" charset="0"/>
              </a:rPr>
              <a:t>Пешеход и велосипедист отправились одновременно навстречу друг другу из разных городов, расстояние между которыми 40 км. Велосипедист проехал мимо пешехода через 2 ч после отправления и на весь путь затратил на 7,5 ч меньше, чем пешеход. Найти скорость движения каждого, считая, что они двигались все время с постоянными скоростями</a:t>
            </a:r>
            <a:r>
              <a:rPr lang="ru-RU" dirty="0" smtClean="0"/>
              <a:t>.</a:t>
            </a:r>
            <a:endParaRPr lang="ru-RU" dirty="0"/>
          </a:p>
        </p:txBody>
      </p:sp>
      <p:graphicFrame>
        <p:nvGraphicFramePr>
          <p:cNvPr id="219" name="Таблица 218"/>
          <p:cNvGraphicFramePr>
            <a:graphicFrameLocks noGrp="1"/>
          </p:cNvGraphicFramePr>
          <p:nvPr/>
        </p:nvGraphicFramePr>
        <p:xfrm>
          <a:off x="214282" y="3571876"/>
          <a:ext cx="3643338" cy="1816181"/>
        </p:xfrm>
        <a:graphic>
          <a:graphicData uri="http://schemas.openxmlformats.org/drawingml/2006/table">
            <a:tbl>
              <a:tblPr firstRow="1" bandRow="1">
                <a:tableStyleId>{073A0DAA-6AF3-43AB-8588-CEC1D06C72B9}</a:tableStyleId>
              </a:tblPr>
              <a:tblGrid>
                <a:gridCol w="1071570"/>
                <a:gridCol w="857256"/>
                <a:gridCol w="714380"/>
                <a:gridCol w="1000132"/>
              </a:tblGrid>
              <a:tr h="500067">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2941">
                <a:tc>
                  <a:txBody>
                    <a:bodyPr/>
                    <a:lstStyle/>
                    <a:p>
                      <a:r>
                        <a:rPr lang="ru-RU" dirty="0" smtClean="0"/>
                        <a:t>пешеход</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73173">
                <a:tc>
                  <a:txBody>
                    <a:bodyPr/>
                    <a:lstStyle/>
                    <a:p>
                      <a:r>
                        <a:rPr lang="ru-RU" dirty="0" err="1" smtClean="0"/>
                        <a:t>велоси-педист</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81" name="Таблица 280"/>
          <p:cNvGraphicFramePr>
            <a:graphicFrameLocks noGrp="1"/>
          </p:cNvGraphicFramePr>
          <p:nvPr/>
        </p:nvGraphicFramePr>
        <p:xfrm>
          <a:off x="214282" y="2143116"/>
          <a:ext cx="3643338" cy="1439548"/>
        </p:xfrm>
        <a:graphic>
          <a:graphicData uri="http://schemas.openxmlformats.org/drawingml/2006/table">
            <a:tbl>
              <a:tblPr firstRow="1" bandRow="1">
                <a:tableStyleId>{073A0DAA-6AF3-43AB-8588-CEC1D06C72B9}</a:tableStyleId>
              </a:tblPr>
              <a:tblGrid>
                <a:gridCol w="1071570"/>
                <a:gridCol w="857256"/>
                <a:gridCol w="714380"/>
                <a:gridCol w="1000132"/>
              </a:tblGrid>
              <a:tr h="428628">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ru-RU" dirty="0" smtClean="0"/>
                        <a:t>пешеход</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ru-RU" dirty="0" err="1" smtClean="0"/>
                        <a:t>велоси-педист</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3" name="Group 444"/>
          <p:cNvGrpSpPr>
            <a:grpSpLocks/>
          </p:cNvGrpSpPr>
          <p:nvPr/>
        </p:nvGrpSpPr>
        <p:grpSpPr bwMode="auto">
          <a:xfrm>
            <a:off x="8153400" y="4572000"/>
            <a:ext cx="827088" cy="660400"/>
            <a:chOff x="4614" y="3903"/>
            <a:chExt cx="521" cy="416"/>
          </a:xfrm>
        </p:grpSpPr>
        <p:sp>
          <p:nvSpPr>
            <p:cNvPr id="14485" name="Freeform 375"/>
            <p:cNvSpPr>
              <a:spLocks/>
            </p:cNvSpPr>
            <p:nvPr/>
          </p:nvSpPr>
          <p:spPr bwMode="auto">
            <a:xfrm>
              <a:off x="4987" y="3903"/>
              <a:ext cx="80" cy="80"/>
            </a:xfrm>
            <a:custGeom>
              <a:avLst/>
              <a:gdLst>
                <a:gd name="T0" fmla="*/ 0 w 21"/>
                <a:gd name="T1" fmla="*/ 0 h 21"/>
                <a:gd name="T2" fmla="*/ 17 w 21"/>
                <a:gd name="T3" fmla="*/ 21 h 21"/>
                <a:gd name="T4" fmla="*/ 21 w 21"/>
                <a:gd name="T5" fmla="*/ 21 h 21"/>
                <a:gd name="T6" fmla="*/ 4 w 21"/>
                <a:gd name="T7" fmla="*/ 0 h 21"/>
                <a:gd name="T8" fmla="*/ 0 w 21"/>
                <a:gd name="T9" fmla="*/ 0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0" y="0"/>
                  </a:moveTo>
                  <a:lnTo>
                    <a:pt x="17" y="21"/>
                  </a:lnTo>
                  <a:lnTo>
                    <a:pt x="21" y="21"/>
                  </a:lnTo>
                  <a:lnTo>
                    <a:pt x="4" y="0"/>
                  </a:lnTo>
                  <a:lnTo>
                    <a:pt x="0" y="0"/>
                  </a:lnTo>
                  <a:close/>
                </a:path>
              </a:pathLst>
            </a:custGeom>
            <a:solidFill>
              <a:srgbClr val="A09796"/>
            </a:solidFill>
            <a:ln w="9525">
              <a:noFill/>
              <a:round/>
              <a:headEnd/>
              <a:tailEnd/>
            </a:ln>
          </p:spPr>
          <p:txBody>
            <a:bodyPr/>
            <a:lstStyle/>
            <a:p>
              <a:endParaRPr lang="ru-RU"/>
            </a:p>
          </p:txBody>
        </p:sp>
        <p:sp>
          <p:nvSpPr>
            <p:cNvPr id="14486" name="Freeform 376"/>
            <p:cNvSpPr>
              <a:spLocks/>
            </p:cNvSpPr>
            <p:nvPr/>
          </p:nvSpPr>
          <p:spPr bwMode="auto">
            <a:xfrm>
              <a:off x="4987" y="3903"/>
              <a:ext cx="80" cy="80"/>
            </a:xfrm>
            <a:custGeom>
              <a:avLst/>
              <a:gdLst>
                <a:gd name="T0" fmla="*/ 0 w 21"/>
                <a:gd name="T1" fmla="*/ 0 h 21"/>
                <a:gd name="T2" fmla="*/ 17 w 21"/>
                <a:gd name="T3" fmla="*/ 21 h 21"/>
                <a:gd name="T4" fmla="*/ 21 w 21"/>
                <a:gd name="T5" fmla="*/ 21 h 21"/>
                <a:gd name="T6" fmla="*/ 4 w 21"/>
                <a:gd name="T7" fmla="*/ 0 h 21"/>
                <a:gd name="T8" fmla="*/ 0 w 21"/>
                <a:gd name="T9" fmla="*/ 0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0" y="0"/>
                  </a:moveTo>
                  <a:lnTo>
                    <a:pt x="17" y="21"/>
                  </a:lnTo>
                  <a:lnTo>
                    <a:pt x="21" y="21"/>
                  </a:lnTo>
                  <a:lnTo>
                    <a:pt x="4" y="0"/>
                  </a:lnTo>
                  <a:lnTo>
                    <a:pt x="0" y="0"/>
                  </a:lnTo>
                  <a:close/>
                </a:path>
              </a:pathLst>
            </a:custGeom>
            <a:solidFill>
              <a:srgbClr val="A9A89A"/>
            </a:solidFill>
            <a:ln w="0">
              <a:solidFill>
                <a:srgbClr val="24211D"/>
              </a:solidFill>
              <a:round/>
              <a:headEnd/>
              <a:tailEnd/>
            </a:ln>
          </p:spPr>
          <p:txBody>
            <a:bodyPr/>
            <a:lstStyle/>
            <a:p>
              <a:endParaRPr lang="ru-RU"/>
            </a:p>
          </p:txBody>
        </p:sp>
        <p:sp>
          <p:nvSpPr>
            <p:cNvPr id="14487" name="Freeform 377"/>
            <p:cNvSpPr>
              <a:spLocks/>
            </p:cNvSpPr>
            <p:nvPr/>
          </p:nvSpPr>
          <p:spPr bwMode="auto">
            <a:xfrm>
              <a:off x="5044" y="3983"/>
              <a:ext cx="23" cy="279"/>
            </a:xfrm>
            <a:custGeom>
              <a:avLst/>
              <a:gdLst>
                <a:gd name="T0" fmla="*/ 4 w 6"/>
                <a:gd name="T1" fmla="*/ 0 h 74"/>
                <a:gd name="T2" fmla="*/ 3 w 6"/>
                <a:gd name="T3" fmla="*/ 6 h 74"/>
                <a:gd name="T4" fmla="*/ 3 w 6"/>
                <a:gd name="T5" fmla="*/ 74 h 74"/>
                <a:gd name="T6" fmla="*/ 0 w 6"/>
                <a:gd name="T7" fmla="*/ 74 h 74"/>
                <a:gd name="T8" fmla="*/ 0 w 6"/>
                <a:gd name="T9" fmla="*/ 5 h 74"/>
                <a:gd name="T10" fmla="*/ 2 w 6"/>
                <a:gd name="T11" fmla="*/ 0 h 74"/>
                <a:gd name="T12" fmla="*/ 4 w 6"/>
                <a:gd name="T13" fmla="*/ 0 h 74"/>
                <a:gd name="T14" fmla="*/ 0 60000 65536"/>
                <a:gd name="T15" fmla="*/ 0 60000 65536"/>
                <a:gd name="T16" fmla="*/ 0 60000 65536"/>
                <a:gd name="T17" fmla="*/ 0 60000 65536"/>
                <a:gd name="T18" fmla="*/ 0 60000 65536"/>
                <a:gd name="T19" fmla="*/ 0 60000 65536"/>
                <a:gd name="T20" fmla="*/ 0 60000 65536"/>
                <a:gd name="T21" fmla="*/ 0 w 6"/>
                <a:gd name="T22" fmla="*/ 0 h 74"/>
                <a:gd name="T23" fmla="*/ 6 w 6"/>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74">
                  <a:moveTo>
                    <a:pt x="4" y="0"/>
                  </a:moveTo>
                  <a:cubicBezTo>
                    <a:pt x="5" y="1"/>
                    <a:pt x="6" y="5"/>
                    <a:pt x="3" y="6"/>
                  </a:cubicBezTo>
                  <a:lnTo>
                    <a:pt x="3" y="74"/>
                  </a:lnTo>
                  <a:lnTo>
                    <a:pt x="0" y="74"/>
                  </a:lnTo>
                  <a:cubicBezTo>
                    <a:pt x="0" y="51"/>
                    <a:pt x="0" y="28"/>
                    <a:pt x="0" y="5"/>
                  </a:cubicBezTo>
                  <a:cubicBezTo>
                    <a:pt x="4" y="4"/>
                    <a:pt x="3" y="2"/>
                    <a:pt x="2" y="0"/>
                  </a:cubicBezTo>
                  <a:cubicBezTo>
                    <a:pt x="2" y="0"/>
                    <a:pt x="3" y="0"/>
                    <a:pt x="4" y="0"/>
                  </a:cubicBezTo>
                  <a:close/>
                </a:path>
              </a:pathLst>
            </a:custGeom>
            <a:solidFill>
              <a:srgbClr val="A9A89A"/>
            </a:solidFill>
            <a:ln w="0">
              <a:solidFill>
                <a:srgbClr val="24211D"/>
              </a:solidFill>
              <a:round/>
              <a:headEnd/>
              <a:tailEnd/>
            </a:ln>
          </p:spPr>
          <p:txBody>
            <a:bodyPr/>
            <a:lstStyle/>
            <a:p>
              <a:endParaRPr lang="ru-RU"/>
            </a:p>
          </p:txBody>
        </p:sp>
        <p:sp>
          <p:nvSpPr>
            <p:cNvPr id="14488" name="Freeform 378"/>
            <p:cNvSpPr>
              <a:spLocks/>
            </p:cNvSpPr>
            <p:nvPr/>
          </p:nvSpPr>
          <p:spPr bwMode="auto">
            <a:xfrm>
              <a:off x="4938" y="3915"/>
              <a:ext cx="114" cy="358"/>
            </a:xfrm>
            <a:custGeom>
              <a:avLst/>
              <a:gdLst>
                <a:gd name="T0" fmla="*/ 15 w 30"/>
                <a:gd name="T1" fmla="*/ 0 h 95"/>
                <a:gd name="T2" fmla="*/ 0 w 30"/>
                <a:gd name="T3" fmla="*/ 21 h 95"/>
                <a:gd name="T4" fmla="*/ 0 w 30"/>
                <a:gd name="T5" fmla="*/ 95 h 95"/>
                <a:gd name="T6" fmla="*/ 30 w 30"/>
                <a:gd name="T7" fmla="*/ 95 h 95"/>
                <a:gd name="T8" fmla="*/ 30 w 30"/>
                <a:gd name="T9" fmla="*/ 18 h 95"/>
                <a:gd name="T10" fmla="*/ 15 w 30"/>
                <a:gd name="T11" fmla="*/ 0 h 95"/>
                <a:gd name="T12" fmla="*/ 0 60000 65536"/>
                <a:gd name="T13" fmla="*/ 0 60000 65536"/>
                <a:gd name="T14" fmla="*/ 0 60000 65536"/>
                <a:gd name="T15" fmla="*/ 0 60000 65536"/>
                <a:gd name="T16" fmla="*/ 0 60000 65536"/>
                <a:gd name="T17" fmla="*/ 0 60000 65536"/>
                <a:gd name="T18" fmla="*/ 0 w 30"/>
                <a:gd name="T19" fmla="*/ 0 h 95"/>
                <a:gd name="T20" fmla="*/ 30 w 30"/>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30" h="95">
                  <a:moveTo>
                    <a:pt x="15" y="0"/>
                  </a:moveTo>
                  <a:lnTo>
                    <a:pt x="0" y="21"/>
                  </a:lnTo>
                  <a:lnTo>
                    <a:pt x="0" y="95"/>
                  </a:lnTo>
                  <a:lnTo>
                    <a:pt x="30" y="95"/>
                  </a:lnTo>
                  <a:lnTo>
                    <a:pt x="30" y="18"/>
                  </a:lnTo>
                  <a:lnTo>
                    <a:pt x="15" y="0"/>
                  </a:lnTo>
                  <a:close/>
                </a:path>
              </a:pathLst>
            </a:custGeom>
            <a:solidFill>
              <a:srgbClr val="FBB300"/>
            </a:solidFill>
            <a:ln w="0">
              <a:solidFill>
                <a:srgbClr val="24211D"/>
              </a:solidFill>
              <a:round/>
              <a:headEnd/>
              <a:tailEnd/>
            </a:ln>
          </p:spPr>
          <p:txBody>
            <a:bodyPr/>
            <a:lstStyle/>
            <a:p>
              <a:endParaRPr lang="ru-RU"/>
            </a:p>
          </p:txBody>
        </p:sp>
        <p:sp>
          <p:nvSpPr>
            <p:cNvPr id="14489" name="Freeform 379"/>
            <p:cNvSpPr>
              <a:spLocks/>
            </p:cNvSpPr>
            <p:nvPr/>
          </p:nvSpPr>
          <p:spPr bwMode="auto">
            <a:xfrm>
              <a:off x="4636" y="3983"/>
              <a:ext cx="302" cy="298"/>
            </a:xfrm>
            <a:custGeom>
              <a:avLst/>
              <a:gdLst>
                <a:gd name="T0" fmla="*/ 0 w 80"/>
                <a:gd name="T1" fmla="*/ 0 h 79"/>
                <a:gd name="T2" fmla="*/ 0 w 80"/>
                <a:gd name="T3" fmla="*/ 78 h 79"/>
                <a:gd name="T4" fmla="*/ 80 w 80"/>
                <a:gd name="T5" fmla="*/ 79 h 79"/>
                <a:gd name="T6" fmla="*/ 80 w 80"/>
                <a:gd name="T7" fmla="*/ 0 h 79"/>
                <a:gd name="T8" fmla="*/ 0 w 80"/>
                <a:gd name="T9" fmla="*/ 0 h 79"/>
                <a:gd name="T10" fmla="*/ 0 60000 65536"/>
                <a:gd name="T11" fmla="*/ 0 60000 65536"/>
                <a:gd name="T12" fmla="*/ 0 60000 65536"/>
                <a:gd name="T13" fmla="*/ 0 60000 65536"/>
                <a:gd name="T14" fmla="*/ 0 60000 65536"/>
                <a:gd name="T15" fmla="*/ 0 w 80"/>
                <a:gd name="T16" fmla="*/ 0 h 79"/>
                <a:gd name="T17" fmla="*/ 80 w 80"/>
                <a:gd name="T18" fmla="*/ 79 h 79"/>
              </a:gdLst>
              <a:ahLst/>
              <a:cxnLst>
                <a:cxn ang="T10">
                  <a:pos x="T0" y="T1"/>
                </a:cxn>
                <a:cxn ang="T11">
                  <a:pos x="T2" y="T3"/>
                </a:cxn>
                <a:cxn ang="T12">
                  <a:pos x="T4" y="T5"/>
                </a:cxn>
                <a:cxn ang="T13">
                  <a:pos x="T6" y="T7"/>
                </a:cxn>
                <a:cxn ang="T14">
                  <a:pos x="T8" y="T9"/>
                </a:cxn>
              </a:cxnLst>
              <a:rect l="T15" t="T16" r="T17" b="T18"/>
              <a:pathLst>
                <a:path w="80" h="79">
                  <a:moveTo>
                    <a:pt x="0" y="0"/>
                  </a:moveTo>
                  <a:lnTo>
                    <a:pt x="0" y="78"/>
                  </a:lnTo>
                  <a:lnTo>
                    <a:pt x="80" y="79"/>
                  </a:lnTo>
                  <a:lnTo>
                    <a:pt x="80" y="0"/>
                  </a:lnTo>
                  <a:lnTo>
                    <a:pt x="0" y="0"/>
                  </a:lnTo>
                  <a:close/>
                </a:path>
              </a:pathLst>
            </a:custGeom>
            <a:solidFill>
              <a:srgbClr val="FBB300"/>
            </a:solidFill>
            <a:ln w="0">
              <a:solidFill>
                <a:srgbClr val="24211D"/>
              </a:solidFill>
              <a:round/>
              <a:headEnd/>
              <a:tailEnd/>
            </a:ln>
          </p:spPr>
          <p:txBody>
            <a:bodyPr/>
            <a:lstStyle/>
            <a:p>
              <a:endParaRPr lang="ru-RU"/>
            </a:p>
          </p:txBody>
        </p:sp>
        <p:sp>
          <p:nvSpPr>
            <p:cNvPr id="14490" name="Freeform 380"/>
            <p:cNvSpPr>
              <a:spLocks/>
            </p:cNvSpPr>
            <p:nvPr/>
          </p:nvSpPr>
          <p:spPr bwMode="auto">
            <a:xfrm>
              <a:off x="4995" y="4198"/>
              <a:ext cx="42" cy="79"/>
            </a:xfrm>
            <a:custGeom>
              <a:avLst/>
              <a:gdLst>
                <a:gd name="T0" fmla="*/ 1 w 11"/>
                <a:gd name="T1" fmla="*/ 0 h 21"/>
                <a:gd name="T2" fmla="*/ 0 w 11"/>
                <a:gd name="T3" fmla="*/ 21 h 21"/>
                <a:gd name="T4" fmla="*/ 11 w 11"/>
                <a:gd name="T5" fmla="*/ 21 h 21"/>
                <a:gd name="T6" fmla="*/ 11 w 11"/>
                <a:gd name="T7" fmla="*/ 0 h 21"/>
                <a:gd name="T8" fmla="*/ 1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round/>
              <a:headEnd/>
              <a:tailEnd/>
            </a:ln>
          </p:spPr>
          <p:txBody>
            <a:bodyPr/>
            <a:lstStyle/>
            <a:p>
              <a:endParaRPr lang="ru-RU"/>
            </a:p>
          </p:txBody>
        </p:sp>
        <p:sp>
          <p:nvSpPr>
            <p:cNvPr id="14491" name="Rectangle 381"/>
            <p:cNvSpPr>
              <a:spLocks noChangeArrowheads="1"/>
            </p:cNvSpPr>
            <p:nvPr/>
          </p:nvSpPr>
          <p:spPr bwMode="auto">
            <a:xfrm>
              <a:off x="4663"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2" name="Rectangle 382"/>
            <p:cNvSpPr>
              <a:spLocks noChangeArrowheads="1"/>
            </p:cNvSpPr>
            <p:nvPr/>
          </p:nvSpPr>
          <p:spPr bwMode="auto">
            <a:xfrm>
              <a:off x="4806"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3" name="Rectangle 383"/>
            <p:cNvSpPr>
              <a:spLocks noChangeArrowheads="1"/>
            </p:cNvSpPr>
            <p:nvPr/>
          </p:nvSpPr>
          <p:spPr bwMode="auto">
            <a:xfrm>
              <a:off x="4735" y="4069"/>
              <a:ext cx="22" cy="4"/>
            </a:xfrm>
            <a:prstGeom prst="rect">
              <a:avLst/>
            </a:prstGeom>
            <a:solidFill>
              <a:srgbClr val="949393"/>
            </a:solidFill>
            <a:ln w="0">
              <a:solidFill>
                <a:srgbClr val="24211D"/>
              </a:solidFill>
              <a:miter lim="800000"/>
              <a:headEnd/>
              <a:tailEnd/>
            </a:ln>
          </p:spPr>
          <p:txBody>
            <a:bodyPr/>
            <a:lstStyle/>
            <a:p>
              <a:endParaRPr lang="ru-RU"/>
            </a:p>
          </p:txBody>
        </p:sp>
        <p:sp>
          <p:nvSpPr>
            <p:cNvPr id="14494" name="Rectangle 384"/>
            <p:cNvSpPr>
              <a:spLocks noChangeArrowheads="1"/>
            </p:cNvSpPr>
            <p:nvPr/>
          </p:nvSpPr>
          <p:spPr bwMode="auto">
            <a:xfrm>
              <a:off x="4878" y="4069"/>
              <a:ext cx="23" cy="4"/>
            </a:xfrm>
            <a:prstGeom prst="rect">
              <a:avLst/>
            </a:prstGeom>
            <a:solidFill>
              <a:srgbClr val="949393"/>
            </a:solidFill>
            <a:ln w="0">
              <a:solidFill>
                <a:srgbClr val="24211D"/>
              </a:solidFill>
              <a:miter lim="800000"/>
              <a:headEnd/>
              <a:tailEnd/>
            </a:ln>
          </p:spPr>
          <p:txBody>
            <a:bodyPr/>
            <a:lstStyle/>
            <a:p>
              <a:endParaRPr lang="ru-RU"/>
            </a:p>
          </p:txBody>
        </p:sp>
        <p:sp>
          <p:nvSpPr>
            <p:cNvPr id="14495" name="Rectangle 385"/>
            <p:cNvSpPr>
              <a:spLocks noChangeArrowheads="1"/>
            </p:cNvSpPr>
            <p:nvPr/>
          </p:nvSpPr>
          <p:spPr bwMode="auto">
            <a:xfrm>
              <a:off x="4663"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6" name="Rectangle 386"/>
            <p:cNvSpPr>
              <a:spLocks noChangeArrowheads="1"/>
            </p:cNvSpPr>
            <p:nvPr/>
          </p:nvSpPr>
          <p:spPr bwMode="auto">
            <a:xfrm>
              <a:off x="4806"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7" name="Rectangle 387"/>
            <p:cNvSpPr>
              <a:spLocks noChangeArrowheads="1"/>
            </p:cNvSpPr>
            <p:nvPr/>
          </p:nvSpPr>
          <p:spPr bwMode="auto">
            <a:xfrm>
              <a:off x="4735" y="4017"/>
              <a:ext cx="22" cy="41"/>
            </a:xfrm>
            <a:prstGeom prst="rect">
              <a:avLst/>
            </a:prstGeom>
            <a:solidFill>
              <a:srgbClr val="0089E1"/>
            </a:solidFill>
            <a:ln w="0">
              <a:solidFill>
                <a:srgbClr val="24211D"/>
              </a:solidFill>
              <a:miter lim="800000"/>
              <a:headEnd/>
              <a:tailEnd/>
            </a:ln>
          </p:spPr>
          <p:txBody>
            <a:bodyPr/>
            <a:lstStyle/>
            <a:p>
              <a:endParaRPr lang="ru-RU"/>
            </a:p>
          </p:txBody>
        </p:sp>
        <p:sp>
          <p:nvSpPr>
            <p:cNvPr id="14498" name="Rectangle 388"/>
            <p:cNvSpPr>
              <a:spLocks noChangeArrowheads="1"/>
            </p:cNvSpPr>
            <p:nvPr/>
          </p:nvSpPr>
          <p:spPr bwMode="auto">
            <a:xfrm>
              <a:off x="4878" y="4017"/>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499" name="Rectangle 389"/>
            <p:cNvSpPr>
              <a:spLocks noChangeArrowheads="1"/>
            </p:cNvSpPr>
            <p:nvPr/>
          </p:nvSpPr>
          <p:spPr bwMode="auto">
            <a:xfrm>
              <a:off x="4663"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0" name="Rectangle 390"/>
            <p:cNvSpPr>
              <a:spLocks noChangeArrowheads="1"/>
            </p:cNvSpPr>
            <p:nvPr/>
          </p:nvSpPr>
          <p:spPr bwMode="auto">
            <a:xfrm>
              <a:off x="4806"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1" name="Rectangle 391"/>
            <p:cNvSpPr>
              <a:spLocks noChangeArrowheads="1"/>
            </p:cNvSpPr>
            <p:nvPr/>
          </p:nvSpPr>
          <p:spPr bwMode="auto">
            <a:xfrm>
              <a:off x="4735" y="4149"/>
              <a:ext cx="22" cy="7"/>
            </a:xfrm>
            <a:prstGeom prst="rect">
              <a:avLst/>
            </a:prstGeom>
            <a:solidFill>
              <a:srgbClr val="949393"/>
            </a:solidFill>
            <a:ln w="0">
              <a:solidFill>
                <a:srgbClr val="24211D"/>
              </a:solidFill>
              <a:miter lim="800000"/>
              <a:headEnd/>
              <a:tailEnd/>
            </a:ln>
          </p:spPr>
          <p:txBody>
            <a:bodyPr/>
            <a:lstStyle/>
            <a:p>
              <a:endParaRPr lang="ru-RU"/>
            </a:p>
          </p:txBody>
        </p:sp>
        <p:sp>
          <p:nvSpPr>
            <p:cNvPr id="14502" name="Rectangle 392"/>
            <p:cNvSpPr>
              <a:spLocks noChangeArrowheads="1"/>
            </p:cNvSpPr>
            <p:nvPr/>
          </p:nvSpPr>
          <p:spPr bwMode="auto">
            <a:xfrm>
              <a:off x="4878" y="4149"/>
              <a:ext cx="23" cy="7"/>
            </a:xfrm>
            <a:prstGeom prst="rect">
              <a:avLst/>
            </a:prstGeom>
            <a:solidFill>
              <a:srgbClr val="949393"/>
            </a:solidFill>
            <a:ln w="0">
              <a:solidFill>
                <a:srgbClr val="24211D"/>
              </a:solidFill>
              <a:miter lim="800000"/>
              <a:headEnd/>
              <a:tailEnd/>
            </a:ln>
          </p:spPr>
          <p:txBody>
            <a:bodyPr/>
            <a:lstStyle/>
            <a:p>
              <a:endParaRPr lang="ru-RU"/>
            </a:p>
          </p:txBody>
        </p:sp>
        <p:sp>
          <p:nvSpPr>
            <p:cNvPr id="14503" name="Rectangle 393"/>
            <p:cNvSpPr>
              <a:spLocks noChangeArrowheads="1"/>
            </p:cNvSpPr>
            <p:nvPr/>
          </p:nvSpPr>
          <p:spPr bwMode="auto">
            <a:xfrm>
              <a:off x="4663"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4" name="Rectangle 394"/>
            <p:cNvSpPr>
              <a:spLocks noChangeArrowheads="1"/>
            </p:cNvSpPr>
            <p:nvPr/>
          </p:nvSpPr>
          <p:spPr bwMode="auto">
            <a:xfrm>
              <a:off x="4806"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5" name="Rectangle 395"/>
            <p:cNvSpPr>
              <a:spLocks noChangeArrowheads="1"/>
            </p:cNvSpPr>
            <p:nvPr/>
          </p:nvSpPr>
          <p:spPr bwMode="auto">
            <a:xfrm>
              <a:off x="4735" y="4096"/>
              <a:ext cx="22" cy="41"/>
            </a:xfrm>
            <a:prstGeom prst="rect">
              <a:avLst/>
            </a:prstGeom>
            <a:solidFill>
              <a:srgbClr val="0089E1"/>
            </a:solidFill>
            <a:ln w="0">
              <a:solidFill>
                <a:srgbClr val="24211D"/>
              </a:solidFill>
              <a:miter lim="800000"/>
              <a:headEnd/>
              <a:tailEnd/>
            </a:ln>
          </p:spPr>
          <p:txBody>
            <a:bodyPr/>
            <a:lstStyle/>
            <a:p>
              <a:endParaRPr lang="ru-RU"/>
            </a:p>
          </p:txBody>
        </p:sp>
        <p:sp>
          <p:nvSpPr>
            <p:cNvPr id="14506" name="Rectangle 396"/>
            <p:cNvSpPr>
              <a:spLocks noChangeArrowheads="1"/>
            </p:cNvSpPr>
            <p:nvPr/>
          </p:nvSpPr>
          <p:spPr bwMode="auto">
            <a:xfrm>
              <a:off x="4878" y="4096"/>
              <a:ext cx="23" cy="41"/>
            </a:xfrm>
            <a:prstGeom prst="rect">
              <a:avLst/>
            </a:prstGeom>
            <a:solidFill>
              <a:srgbClr val="0089E1"/>
            </a:solidFill>
            <a:ln w="0">
              <a:solidFill>
                <a:srgbClr val="24211D"/>
              </a:solidFill>
              <a:miter lim="800000"/>
              <a:headEnd/>
              <a:tailEnd/>
            </a:ln>
          </p:spPr>
          <p:txBody>
            <a:bodyPr/>
            <a:lstStyle/>
            <a:p>
              <a:endParaRPr lang="ru-RU"/>
            </a:p>
          </p:txBody>
        </p:sp>
        <p:sp>
          <p:nvSpPr>
            <p:cNvPr id="14507" name="Rectangle 397"/>
            <p:cNvSpPr>
              <a:spLocks noChangeArrowheads="1"/>
            </p:cNvSpPr>
            <p:nvPr/>
          </p:nvSpPr>
          <p:spPr bwMode="auto">
            <a:xfrm>
              <a:off x="4663"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08" name="Rectangle 398"/>
            <p:cNvSpPr>
              <a:spLocks noChangeArrowheads="1"/>
            </p:cNvSpPr>
            <p:nvPr/>
          </p:nvSpPr>
          <p:spPr bwMode="auto">
            <a:xfrm>
              <a:off x="4806"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09" name="Rectangle 399"/>
            <p:cNvSpPr>
              <a:spLocks noChangeArrowheads="1"/>
            </p:cNvSpPr>
            <p:nvPr/>
          </p:nvSpPr>
          <p:spPr bwMode="auto">
            <a:xfrm>
              <a:off x="4735" y="4239"/>
              <a:ext cx="22" cy="8"/>
            </a:xfrm>
            <a:prstGeom prst="rect">
              <a:avLst/>
            </a:prstGeom>
            <a:solidFill>
              <a:srgbClr val="949393"/>
            </a:solidFill>
            <a:ln w="0">
              <a:solidFill>
                <a:srgbClr val="24211D"/>
              </a:solidFill>
              <a:miter lim="800000"/>
              <a:headEnd/>
              <a:tailEnd/>
            </a:ln>
          </p:spPr>
          <p:txBody>
            <a:bodyPr/>
            <a:lstStyle/>
            <a:p>
              <a:endParaRPr lang="ru-RU"/>
            </a:p>
          </p:txBody>
        </p:sp>
        <p:sp>
          <p:nvSpPr>
            <p:cNvPr id="14510" name="Rectangle 400"/>
            <p:cNvSpPr>
              <a:spLocks noChangeArrowheads="1"/>
            </p:cNvSpPr>
            <p:nvPr/>
          </p:nvSpPr>
          <p:spPr bwMode="auto">
            <a:xfrm>
              <a:off x="4878" y="4239"/>
              <a:ext cx="23" cy="8"/>
            </a:xfrm>
            <a:prstGeom prst="rect">
              <a:avLst/>
            </a:prstGeom>
            <a:solidFill>
              <a:srgbClr val="949393"/>
            </a:solidFill>
            <a:ln w="0">
              <a:solidFill>
                <a:srgbClr val="24211D"/>
              </a:solidFill>
              <a:miter lim="800000"/>
              <a:headEnd/>
              <a:tailEnd/>
            </a:ln>
          </p:spPr>
          <p:txBody>
            <a:bodyPr/>
            <a:lstStyle/>
            <a:p>
              <a:endParaRPr lang="ru-RU"/>
            </a:p>
          </p:txBody>
        </p:sp>
        <p:sp>
          <p:nvSpPr>
            <p:cNvPr id="14511" name="Rectangle 401"/>
            <p:cNvSpPr>
              <a:spLocks noChangeArrowheads="1"/>
            </p:cNvSpPr>
            <p:nvPr/>
          </p:nvSpPr>
          <p:spPr bwMode="auto">
            <a:xfrm>
              <a:off x="4663"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2" name="Rectangle 402"/>
            <p:cNvSpPr>
              <a:spLocks noChangeArrowheads="1"/>
            </p:cNvSpPr>
            <p:nvPr/>
          </p:nvSpPr>
          <p:spPr bwMode="auto">
            <a:xfrm>
              <a:off x="4806"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3" name="Rectangle 403"/>
            <p:cNvSpPr>
              <a:spLocks noChangeArrowheads="1"/>
            </p:cNvSpPr>
            <p:nvPr/>
          </p:nvSpPr>
          <p:spPr bwMode="auto">
            <a:xfrm>
              <a:off x="4735" y="4186"/>
              <a:ext cx="22" cy="46"/>
            </a:xfrm>
            <a:prstGeom prst="rect">
              <a:avLst/>
            </a:prstGeom>
            <a:solidFill>
              <a:srgbClr val="0089E1"/>
            </a:solidFill>
            <a:ln w="0">
              <a:solidFill>
                <a:srgbClr val="24211D"/>
              </a:solidFill>
              <a:miter lim="800000"/>
              <a:headEnd/>
              <a:tailEnd/>
            </a:ln>
          </p:spPr>
          <p:txBody>
            <a:bodyPr/>
            <a:lstStyle/>
            <a:p>
              <a:endParaRPr lang="ru-RU"/>
            </a:p>
          </p:txBody>
        </p:sp>
        <p:sp>
          <p:nvSpPr>
            <p:cNvPr id="14514" name="Rectangle 404"/>
            <p:cNvSpPr>
              <a:spLocks noChangeArrowheads="1"/>
            </p:cNvSpPr>
            <p:nvPr/>
          </p:nvSpPr>
          <p:spPr bwMode="auto">
            <a:xfrm>
              <a:off x="4878" y="4186"/>
              <a:ext cx="23" cy="46"/>
            </a:xfrm>
            <a:prstGeom prst="rect">
              <a:avLst/>
            </a:prstGeom>
            <a:solidFill>
              <a:srgbClr val="0089E1"/>
            </a:solidFill>
            <a:ln w="0">
              <a:solidFill>
                <a:srgbClr val="24211D"/>
              </a:solidFill>
              <a:miter lim="800000"/>
              <a:headEnd/>
              <a:tailEnd/>
            </a:ln>
          </p:spPr>
          <p:txBody>
            <a:bodyPr/>
            <a:lstStyle/>
            <a:p>
              <a:endParaRPr lang="ru-RU"/>
            </a:p>
          </p:txBody>
        </p:sp>
        <p:sp>
          <p:nvSpPr>
            <p:cNvPr id="14515" name="Freeform 405"/>
            <p:cNvSpPr>
              <a:spLocks/>
            </p:cNvSpPr>
            <p:nvPr/>
          </p:nvSpPr>
          <p:spPr bwMode="auto">
            <a:xfrm>
              <a:off x="4942" y="4051"/>
              <a:ext cx="174" cy="177"/>
            </a:xfrm>
            <a:custGeom>
              <a:avLst/>
              <a:gdLst>
                <a:gd name="T0" fmla="*/ 12 w 46"/>
                <a:gd name="T1" fmla="*/ 40 h 47"/>
                <a:gd name="T2" fmla="*/ 15 w 46"/>
                <a:gd name="T3" fmla="*/ 45 h 47"/>
                <a:gd name="T4" fmla="*/ 19 w 46"/>
                <a:gd name="T5" fmla="*/ 43 h 47"/>
                <a:gd name="T6" fmla="*/ 24 w 46"/>
                <a:gd name="T7" fmla="*/ 46 h 47"/>
                <a:gd name="T8" fmla="*/ 28 w 46"/>
                <a:gd name="T9" fmla="*/ 40 h 47"/>
                <a:gd name="T10" fmla="*/ 36 w 46"/>
                <a:gd name="T11" fmla="*/ 44 h 47"/>
                <a:gd name="T12" fmla="*/ 40 w 46"/>
                <a:gd name="T13" fmla="*/ 36 h 47"/>
                <a:gd name="T14" fmla="*/ 46 w 46"/>
                <a:gd name="T15" fmla="*/ 28 h 47"/>
                <a:gd name="T16" fmla="*/ 39 w 46"/>
                <a:gd name="T17" fmla="*/ 21 h 47"/>
                <a:gd name="T18" fmla="*/ 41 w 46"/>
                <a:gd name="T19" fmla="*/ 8 h 47"/>
                <a:gd name="T20" fmla="*/ 27 w 46"/>
                <a:gd name="T21" fmla="*/ 6 h 47"/>
                <a:gd name="T22" fmla="*/ 19 w 46"/>
                <a:gd name="T23" fmla="*/ 1 h 47"/>
                <a:gd name="T24" fmla="*/ 15 w 46"/>
                <a:gd name="T25" fmla="*/ 10 h 47"/>
                <a:gd name="T26" fmla="*/ 6 w 46"/>
                <a:gd name="T27" fmla="*/ 12 h 47"/>
                <a:gd name="T28" fmla="*/ 7 w 46"/>
                <a:gd name="T29" fmla="*/ 22 h 47"/>
                <a:gd name="T30" fmla="*/ 0 w 46"/>
                <a:gd name="T31" fmla="*/ 26 h 47"/>
                <a:gd name="T32" fmla="*/ 5 w 46"/>
                <a:gd name="T33" fmla="*/ 42 h 47"/>
                <a:gd name="T34" fmla="*/ 12 w 46"/>
                <a:gd name="T35" fmla="*/ 4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round/>
              <a:headEnd/>
              <a:tailEnd/>
            </a:ln>
          </p:spPr>
          <p:txBody>
            <a:bodyPr/>
            <a:lstStyle/>
            <a:p>
              <a:endParaRPr lang="ru-RU"/>
            </a:p>
          </p:txBody>
        </p:sp>
        <p:sp>
          <p:nvSpPr>
            <p:cNvPr id="14516" name="Freeform 406"/>
            <p:cNvSpPr>
              <a:spLocks/>
            </p:cNvSpPr>
            <p:nvPr/>
          </p:nvSpPr>
          <p:spPr bwMode="auto">
            <a:xfrm>
              <a:off x="4901" y="4239"/>
              <a:ext cx="234" cy="80"/>
            </a:xfrm>
            <a:custGeom>
              <a:avLst/>
              <a:gdLst>
                <a:gd name="T0" fmla="*/ 29 w 62"/>
                <a:gd name="T1" fmla="*/ 7 h 21"/>
                <a:gd name="T2" fmla="*/ 39 w 62"/>
                <a:gd name="T3" fmla="*/ 2 h 21"/>
                <a:gd name="T4" fmla="*/ 45 w 62"/>
                <a:gd name="T5" fmla="*/ 7 h 21"/>
                <a:gd name="T6" fmla="*/ 57 w 62"/>
                <a:gd name="T7" fmla="*/ 6 h 21"/>
                <a:gd name="T8" fmla="*/ 60 w 62"/>
                <a:gd name="T9" fmla="*/ 15 h 21"/>
                <a:gd name="T10" fmla="*/ 44 w 62"/>
                <a:gd name="T11" fmla="*/ 19 h 21"/>
                <a:gd name="T12" fmla="*/ 10 w 62"/>
                <a:gd name="T13" fmla="*/ 18 h 21"/>
                <a:gd name="T14" fmla="*/ 3 w 62"/>
                <a:gd name="T15" fmla="*/ 8 h 21"/>
                <a:gd name="T16" fmla="*/ 12 w 62"/>
                <a:gd name="T17" fmla="*/ 6 h 21"/>
                <a:gd name="T18" fmla="*/ 18 w 62"/>
                <a:gd name="T19" fmla="*/ 0 h 21"/>
                <a:gd name="T20" fmla="*/ 29 w 62"/>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round/>
              <a:headEnd/>
              <a:tailEnd/>
            </a:ln>
          </p:spPr>
          <p:txBody>
            <a:bodyPr/>
            <a:lstStyle/>
            <a:p>
              <a:endParaRPr lang="ru-RU"/>
            </a:p>
          </p:txBody>
        </p:sp>
        <p:sp>
          <p:nvSpPr>
            <p:cNvPr id="14517" name="Freeform 407"/>
            <p:cNvSpPr>
              <a:spLocks/>
            </p:cNvSpPr>
            <p:nvPr/>
          </p:nvSpPr>
          <p:spPr bwMode="auto">
            <a:xfrm>
              <a:off x="4621" y="3998"/>
              <a:ext cx="15" cy="279"/>
            </a:xfrm>
            <a:custGeom>
              <a:avLst/>
              <a:gdLst>
                <a:gd name="T0" fmla="*/ 0 w 4"/>
                <a:gd name="T1" fmla="*/ 0 h 74"/>
                <a:gd name="T2" fmla="*/ 3 w 4"/>
                <a:gd name="T3" fmla="*/ 5 h 74"/>
                <a:gd name="T4" fmla="*/ 3 w 4"/>
                <a:gd name="T5" fmla="*/ 74 h 74"/>
                <a:gd name="T6" fmla="*/ 4 w 4"/>
                <a:gd name="T7" fmla="*/ 74 h 74"/>
                <a:gd name="T8" fmla="*/ 4 w 4"/>
                <a:gd name="T9" fmla="*/ 5 h 74"/>
                <a:gd name="T10" fmla="*/ 2 w 4"/>
                <a:gd name="T11" fmla="*/ 0 h 74"/>
                <a:gd name="T12" fmla="*/ 0 w 4"/>
                <a:gd name="T13" fmla="*/ 0 h 74"/>
                <a:gd name="T14" fmla="*/ 0 60000 65536"/>
                <a:gd name="T15" fmla="*/ 0 60000 65536"/>
                <a:gd name="T16" fmla="*/ 0 60000 65536"/>
                <a:gd name="T17" fmla="*/ 0 60000 65536"/>
                <a:gd name="T18" fmla="*/ 0 60000 65536"/>
                <a:gd name="T19" fmla="*/ 0 60000 65536"/>
                <a:gd name="T20" fmla="*/ 0 60000 65536"/>
                <a:gd name="T21" fmla="*/ 0 w 4"/>
                <a:gd name="T22" fmla="*/ 0 h 74"/>
                <a:gd name="T23" fmla="*/ 4 w 4"/>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74">
                  <a:moveTo>
                    <a:pt x="0" y="0"/>
                  </a:moveTo>
                  <a:cubicBezTo>
                    <a:pt x="0" y="2"/>
                    <a:pt x="1" y="4"/>
                    <a:pt x="3" y="5"/>
                  </a:cubicBezTo>
                  <a:lnTo>
                    <a:pt x="3" y="74"/>
                  </a:lnTo>
                  <a:lnTo>
                    <a:pt x="4" y="74"/>
                  </a:lnTo>
                  <a:cubicBezTo>
                    <a:pt x="4" y="51"/>
                    <a:pt x="4" y="28"/>
                    <a:pt x="4" y="5"/>
                  </a:cubicBezTo>
                  <a:cubicBezTo>
                    <a:pt x="2" y="4"/>
                    <a:pt x="1" y="2"/>
                    <a:pt x="2" y="0"/>
                  </a:cubicBezTo>
                  <a:cubicBezTo>
                    <a:pt x="1" y="0"/>
                    <a:pt x="1" y="0"/>
                    <a:pt x="0" y="0"/>
                  </a:cubicBezTo>
                  <a:close/>
                </a:path>
              </a:pathLst>
            </a:custGeom>
            <a:solidFill>
              <a:srgbClr val="A9A89A"/>
            </a:solidFill>
            <a:ln w="0">
              <a:solidFill>
                <a:srgbClr val="24211D"/>
              </a:solidFill>
              <a:round/>
              <a:headEnd/>
              <a:tailEnd/>
            </a:ln>
          </p:spPr>
          <p:txBody>
            <a:bodyPr/>
            <a:lstStyle/>
            <a:p>
              <a:endParaRPr lang="ru-RU"/>
            </a:p>
          </p:txBody>
        </p:sp>
        <p:sp>
          <p:nvSpPr>
            <p:cNvPr id="14518" name="Freeform 408"/>
            <p:cNvSpPr>
              <a:spLocks/>
            </p:cNvSpPr>
            <p:nvPr/>
          </p:nvSpPr>
          <p:spPr bwMode="auto">
            <a:xfrm>
              <a:off x="4614" y="3903"/>
              <a:ext cx="385" cy="95"/>
            </a:xfrm>
            <a:custGeom>
              <a:avLst/>
              <a:gdLst>
                <a:gd name="T0" fmla="*/ 0 w 102"/>
                <a:gd name="T1" fmla="*/ 25 h 25"/>
                <a:gd name="T2" fmla="*/ 86 w 102"/>
                <a:gd name="T3" fmla="*/ 25 h 25"/>
                <a:gd name="T4" fmla="*/ 102 w 102"/>
                <a:gd name="T5" fmla="*/ 0 h 25"/>
                <a:gd name="T6" fmla="*/ 25 w 102"/>
                <a:gd name="T7" fmla="*/ 0 h 25"/>
                <a:gd name="T8" fmla="*/ 0 w 102"/>
                <a:gd name="T9" fmla="*/ 25 h 25"/>
                <a:gd name="T10" fmla="*/ 0 60000 65536"/>
                <a:gd name="T11" fmla="*/ 0 60000 65536"/>
                <a:gd name="T12" fmla="*/ 0 60000 65536"/>
                <a:gd name="T13" fmla="*/ 0 60000 65536"/>
                <a:gd name="T14" fmla="*/ 0 60000 65536"/>
                <a:gd name="T15" fmla="*/ 0 w 102"/>
                <a:gd name="T16" fmla="*/ 0 h 25"/>
                <a:gd name="T17" fmla="*/ 102 w 102"/>
                <a:gd name="T18" fmla="*/ 25 h 25"/>
              </a:gdLst>
              <a:ahLst/>
              <a:cxnLst>
                <a:cxn ang="T10">
                  <a:pos x="T0" y="T1"/>
                </a:cxn>
                <a:cxn ang="T11">
                  <a:pos x="T2" y="T3"/>
                </a:cxn>
                <a:cxn ang="T12">
                  <a:pos x="T4" y="T5"/>
                </a:cxn>
                <a:cxn ang="T13">
                  <a:pos x="T6" y="T7"/>
                </a:cxn>
                <a:cxn ang="T14">
                  <a:pos x="T8" y="T9"/>
                </a:cxn>
              </a:cxnLst>
              <a:rect l="T15" t="T16" r="T17" b="T18"/>
              <a:pathLst>
                <a:path w="102" h="25">
                  <a:moveTo>
                    <a:pt x="0" y="25"/>
                  </a:moveTo>
                  <a:lnTo>
                    <a:pt x="86" y="25"/>
                  </a:lnTo>
                  <a:lnTo>
                    <a:pt x="102" y="0"/>
                  </a:lnTo>
                  <a:lnTo>
                    <a:pt x="25" y="0"/>
                  </a:lnTo>
                  <a:lnTo>
                    <a:pt x="0" y="25"/>
                  </a:lnTo>
                  <a:close/>
                </a:path>
              </a:pathLst>
            </a:custGeom>
            <a:solidFill>
              <a:srgbClr val="A09796"/>
            </a:solidFill>
            <a:ln w="9525">
              <a:noFill/>
              <a:round/>
              <a:headEnd/>
              <a:tailEnd/>
            </a:ln>
          </p:spPr>
          <p:txBody>
            <a:bodyPr/>
            <a:lstStyle/>
            <a:p>
              <a:endParaRPr lang="ru-RU"/>
            </a:p>
          </p:txBody>
        </p:sp>
        <p:sp>
          <p:nvSpPr>
            <p:cNvPr id="14519" name="Freeform 409"/>
            <p:cNvSpPr>
              <a:spLocks/>
            </p:cNvSpPr>
            <p:nvPr/>
          </p:nvSpPr>
          <p:spPr bwMode="auto">
            <a:xfrm>
              <a:off x="4614" y="3903"/>
              <a:ext cx="389" cy="95"/>
            </a:xfrm>
            <a:custGeom>
              <a:avLst/>
              <a:gdLst>
                <a:gd name="T0" fmla="*/ 24 w 103"/>
                <a:gd name="T1" fmla="*/ 0 h 25"/>
                <a:gd name="T2" fmla="*/ 103 w 103"/>
                <a:gd name="T3" fmla="*/ 0 h 25"/>
                <a:gd name="T4" fmla="*/ 85 w 103"/>
                <a:gd name="T5" fmla="*/ 25 h 25"/>
                <a:gd name="T6" fmla="*/ 0 w 103"/>
                <a:gd name="T7" fmla="*/ 25 h 25"/>
                <a:gd name="T8" fmla="*/ 24 w 103"/>
                <a:gd name="T9" fmla="*/ 0 h 25"/>
                <a:gd name="T10" fmla="*/ 0 60000 65536"/>
                <a:gd name="T11" fmla="*/ 0 60000 65536"/>
                <a:gd name="T12" fmla="*/ 0 60000 65536"/>
                <a:gd name="T13" fmla="*/ 0 60000 65536"/>
                <a:gd name="T14" fmla="*/ 0 60000 65536"/>
                <a:gd name="T15" fmla="*/ 0 w 103"/>
                <a:gd name="T16" fmla="*/ 0 h 25"/>
                <a:gd name="T17" fmla="*/ 103 w 103"/>
                <a:gd name="T18" fmla="*/ 25 h 25"/>
              </a:gdLst>
              <a:ahLst/>
              <a:cxnLst>
                <a:cxn ang="T10">
                  <a:pos x="T0" y="T1"/>
                </a:cxn>
                <a:cxn ang="T11">
                  <a:pos x="T2" y="T3"/>
                </a:cxn>
                <a:cxn ang="T12">
                  <a:pos x="T4" y="T5"/>
                </a:cxn>
                <a:cxn ang="T13">
                  <a:pos x="T6" y="T7"/>
                </a:cxn>
                <a:cxn ang="T14">
                  <a:pos x="T8" y="T9"/>
                </a:cxn>
              </a:cxnLst>
              <a:rect l="T15" t="T16" r="T17" b="T18"/>
              <a:pathLst>
                <a:path w="103" h="25">
                  <a:moveTo>
                    <a:pt x="24" y="0"/>
                  </a:moveTo>
                  <a:lnTo>
                    <a:pt x="103" y="0"/>
                  </a:lnTo>
                  <a:lnTo>
                    <a:pt x="85" y="25"/>
                  </a:lnTo>
                  <a:lnTo>
                    <a:pt x="0" y="25"/>
                  </a:lnTo>
                  <a:lnTo>
                    <a:pt x="24" y="0"/>
                  </a:lnTo>
                  <a:close/>
                </a:path>
              </a:pathLst>
            </a:custGeom>
            <a:solidFill>
              <a:srgbClr val="C1C0BF"/>
            </a:solidFill>
            <a:ln w="0">
              <a:solidFill>
                <a:srgbClr val="24211D"/>
              </a:solidFill>
              <a:round/>
              <a:headEnd/>
              <a:tailEnd/>
            </a:ln>
          </p:spPr>
          <p:txBody>
            <a:bodyPr/>
            <a:lstStyle/>
            <a:p>
              <a:endParaRPr lang="ru-RU"/>
            </a:p>
          </p:txBody>
        </p:sp>
        <p:sp>
          <p:nvSpPr>
            <p:cNvPr id="14520" name="Freeform 410"/>
            <p:cNvSpPr>
              <a:spLocks/>
            </p:cNvSpPr>
            <p:nvPr/>
          </p:nvSpPr>
          <p:spPr bwMode="auto">
            <a:xfrm>
              <a:off x="4874" y="3915"/>
              <a:ext cx="34" cy="26"/>
            </a:xfrm>
            <a:custGeom>
              <a:avLst/>
              <a:gdLst>
                <a:gd name="T0" fmla="*/ 0 w 9"/>
                <a:gd name="T1" fmla="*/ 0 h 7"/>
                <a:gd name="T2" fmla="*/ 9 w 9"/>
                <a:gd name="T3" fmla="*/ 0 h 7"/>
                <a:gd name="T4" fmla="*/ 8 w 9"/>
                <a:gd name="T5" fmla="*/ 7 h 7"/>
                <a:gd name="T6" fmla="*/ 5 w 9"/>
                <a:gd name="T7" fmla="*/ 7 h 7"/>
                <a:gd name="T8" fmla="*/ 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0" y="0"/>
                  </a:moveTo>
                  <a:lnTo>
                    <a:pt x="9" y="0"/>
                  </a:lnTo>
                  <a:lnTo>
                    <a:pt x="8" y="7"/>
                  </a:lnTo>
                  <a:lnTo>
                    <a:pt x="5" y="7"/>
                  </a:lnTo>
                  <a:lnTo>
                    <a:pt x="0" y="0"/>
                  </a:lnTo>
                  <a:close/>
                </a:path>
              </a:pathLst>
            </a:custGeom>
            <a:solidFill>
              <a:srgbClr val="968D8C"/>
            </a:solidFill>
            <a:ln w="0">
              <a:solidFill>
                <a:srgbClr val="24211D"/>
              </a:solidFill>
              <a:round/>
              <a:headEnd/>
              <a:tailEnd/>
            </a:ln>
          </p:spPr>
          <p:txBody>
            <a:bodyPr/>
            <a:lstStyle/>
            <a:p>
              <a:endParaRPr lang="ru-RU"/>
            </a:p>
          </p:txBody>
        </p:sp>
        <p:sp>
          <p:nvSpPr>
            <p:cNvPr id="14521" name="Freeform 411"/>
            <p:cNvSpPr>
              <a:spLocks/>
            </p:cNvSpPr>
            <p:nvPr/>
          </p:nvSpPr>
          <p:spPr bwMode="auto">
            <a:xfrm>
              <a:off x="4855" y="3915"/>
              <a:ext cx="38" cy="64"/>
            </a:xfrm>
            <a:custGeom>
              <a:avLst/>
              <a:gdLst>
                <a:gd name="T0" fmla="*/ 5 w 10"/>
                <a:gd name="T1" fmla="*/ 0 h 17"/>
                <a:gd name="T2" fmla="*/ 0 w 10"/>
                <a:gd name="T3" fmla="*/ 6 h 17"/>
                <a:gd name="T4" fmla="*/ 0 w 10"/>
                <a:gd name="T5" fmla="*/ 17 h 17"/>
                <a:gd name="T6" fmla="*/ 10 w 10"/>
                <a:gd name="T7" fmla="*/ 17 h 17"/>
                <a:gd name="T8" fmla="*/ 10 w 10"/>
                <a:gd name="T9" fmla="*/ 6 h 17"/>
                <a:gd name="T10" fmla="*/ 5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5" y="0"/>
                  </a:moveTo>
                  <a:lnTo>
                    <a:pt x="0" y="6"/>
                  </a:lnTo>
                  <a:lnTo>
                    <a:pt x="0" y="17"/>
                  </a:lnTo>
                  <a:lnTo>
                    <a:pt x="10" y="17"/>
                  </a:lnTo>
                  <a:lnTo>
                    <a:pt x="10" y="6"/>
                  </a:lnTo>
                  <a:lnTo>
                    <a:pt x="5" y="0"/>
                  </a:lnTo>
                  <a:close/>
                </a:path>
              </a:pathLst>
            </a:custGeom>
            <a:solidFill>
              <a:srgbClr val="FBB300"/>
            </a:solidFill>
            <a:ln w="0">
              <a:solidFill>
                <a:srgbClr val="24211D"/>
              </a:solidFill>
              <a:round/>
              <a:headEnd/>
              <a:tailEnd/>
            </a:ln>
          </p:spPr>
          <p:txBody>
            <a:bodyPr/>
            <a:lstStyle/>
            <a:p>
              <a:endParaRPr lang="ru-RU"/>
            </a:p>
          </p:txBody>
        </p:sp>
        <p:sp>
          <p:nvSpPr>
            <p:cNvPr id="14522" name="Rectangle 412"/>
            <p:cNvSpPr>
              <a:spLocks noChangeArrowheads="1"/>
            </p:cNvSpPr>
            <p:nvPr/>
          </p:nvSpPr>
          <p:spPr bwMode="auto">
            <a:xfrm>
              <a:off x="4867" y="3945"/>
              <a:ext cx="15" cy="30"/>
            </a:xfrm>
            <a:prstGeom prst="rect">
              <a:avLst/>
            </a:prstGeom>
            <a:solidFill>
              <a:srgbClr val="0056A2"/>
            </a:solidFill>
            <a:ln w="0">
              <a:solidFill>
                <a:srgbClr val="24211D"/>
              </a:solidFill>
              <a:miter lim="800000"/>
              <a:headEnd/>
              <a:tailEnd/>
            </a:ln>
          </p:spPr>
          <p:txBody>
            <a:bodyPr/>
            <a:lstStyle/>
            <a:p>
              <a:endParaRPr lang="ru-RU"/>
            </a:p>
          </p:txBody>
        </p:sp>
        <p:sp>
          <p:nvSpPr>
            <p:cNvPr id="14523" name="Freeform 413"/>
            <p:cNvSpPr>
              <a:spLocks/>
            </p:cNvSpPr>
            <p:nvPr/>
          </p:nvSpPr>
          <p:spPr bwMode="auto">
            <a:xfrm>
              <a:off x="4893" y="3941"/>
              <a:ext cx="8" cy="38"/>
            </a:xfrm>
            <a:custGeom>
              <a:avLst/>
              <a:gdLst>
                <a:gd name="T0" fmla="*/ 0 w 2"/>
                <a:gd name="T1" fmla="*/ 0 h 10"/>
                <a:gd name="T2" fmla="*/ 0 w 2"/>
                <a:gd name="T3" fmla="*/ 10 h 10"/>
                <a:gd name="T4" fmla="*/ 2 w 2"/>
                <a:gd name="T5" fmla="*/ 0 h 10"/>
                <a:gd name="T6" fmla="*/ 0 w 2"/>
                <a:gd name="T7" fmla="*/ 0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0" y="0"/>
                  </a:moveTo>
                  <a:lnTo>
                    <a:pt x="0" y="10"/>
                  </a:lnTo>
                  <a:lnTo>
                    <a:pt x="2" y="0"/>
                  </a:lnTo>
                  <a:lnTo>
                    <a:pt x="0" y="0"/>
                  </a:lnTo>
                  <a:close/>
                </a:path>
              </a:pathLst>
            </a:custGeom>
            <a:solidFill>
              <a:srgbClr val="FBB300"/>
            </a:solidFill>
            <a:ln w="0">
              <a:solidFill>
                <a:srgbClr val="24211D"/>
              </a:solidFill>
              <a:round/>
              <a:headEnd/>
              <a:tailEnd/>
            </a:ln>
          </p:spPr>
          <p:txBody>
            <a:bodyPr/>
            <a:lstStyle/>
            <a:p>
              <a:endParaRPr lang="ru-RU"/>
            </a:p>
          </p:txBody>
        </p:sp>
        <p:sp>
          <p:nvSpPr>
            <p:cNvPr id="14524" name="Freeform 414"/>
            <p:cNvSpPr>
              <a:spLocks/>
            </p:cNvSpPr>
            <p:nvPr/>
          </p:nvSpPr>
          <p:spPr bwMode="auto">
            <a:xfrm>
              <a:off x="4716" y="3915"/>
              <a:ext cx="34" cy="26"/>
            </a:xfrm>
            <a:custGeom>
              <a:avLst/>
              <a:gdLst>
                <a:gd name="T0" fmla="*/ 0 w 9"/>
                <a:gd name="T1" fmla="*/ 0 h 7"/>
                <a:gd name="T2" fmla="*/ 9 w 9"/>
                <a:gd name="T3" fmla="*/ 0 h 7"/>
                <a:gd name="T4" fmla="*/ 7 w 9"/>
                <a:gd name="T5" fmla="*/ 7 h 7"/>
                <a:gd name="T6" fmla="*/ 5 w 9"/>
                <a:gd name="T7" fmla="*/ 7 h 7"/>
                <a:gd name="T8" fmla="*/ 0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0" y="0"/>
                  </a:moveTo>
                  <a:lnTo>
                    <a:pt x="9" y="0"/>
                  </a:lnTo>
                  <a:lnTo>
                    <a:pt x="7" y="7"/>
                  </a:lnTo>
                  <a:lnTo>
                    <a:pt x="5" y="7"/>
                  </a:lnTo>
                  <a:lnTo>
                    <a:pt x="0" y="0"/>
                  </a:lnTo>
                  <a:close/>
                </a:path>
              </a:pathLst>
            </a:custGeom>
            <a:solidFill>
              <a:srgbClr val="968D8C"/>
            </a:solidFill>
            <a:ln w="0">
              <a:solidFill>
                <a:srgbClr val="24211D"/>
              </a:solidFill>
              <a:round/>
              <a:headEnd/>
              <a:tailEnd/>
            </a:ln>
          </p:spPr>
          <p:txBody>
            <a:bodyPr/>
            <a:lstStyle/>
            <a:p>
              <a:endParaRPr lang="ru-RU"/>
            </a:p>
          </p:txBody>
        </p:sp>
        <p:sp>
          <p:nvSpPr>
            <p:cNvPr id="14525" name="Freeform 415"/>
            <p:cNvSpPr>
              <a:spLocks/>
            </p:cNvSpPr>
            <p:nvPr/>
          </p:nvSpPr>
          <p:spPr bwMode="auto">
            <a:xfrm>
              <a:off x="4697" y="3915"/>
              <a:ext cx="38" cy="64"/>
            </a:xfrm>
            <a:custGeom>
              <a:avLst/>
              <a:gdLst>
                <a:gd name="T0" fmla="*/ 5 w 10"/>
                <a:gd name="T1" fmla="*/ 0 h 17"/>
                <a:gd name="T2" fmla="*/ 0 w 10"/>
                <a:gd name="T3" fmla="*/ 6 h 17"/>
                <a:gd name="T4" fmla="*/ 0 w 10"/>
                <a:gd name="T5" fmla="*/ 17 h 17"/>
                <a:gd name="T6" fmla="*/ 10 w 10"/>
                <a:gd name="T7" fmla="*/ 17 h 17"/>
                <a:gd name="T8" fmla="*/ 10 w 10"/>
                <a:gd name="T9" fmla="*/ 6 h 17"/>
                <a:gd name="T10" fmla="*/ 5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5" y="0"/>
                  </a:moveTo>
                  <a:lnTo>
                    <a:pt x="0" y="6"/>
                  </a:lnTo>
                  <a:lnTo>
                    <a:pt x="0" y="17"/>
                  </a:lnTo>
                  <a:lnTo>
                    <a:pt x="10" y="17"/>
                  </a:lnTo>
                  <a:lnTo>
                    <a:pt x="10" y="6"/>
                  </a:lnTo>
                  <a:lnTo>
                    <a:pt x="5" y="0"/>
                  </a:lnTo>
                  <a:close/>
                </a:path>
              </a:pathLst>
            </a:custGeom>
            <a:solidFill>
              <a:srgbClr val="FBB300"/>
            </a:solidFill>
            <a:ln w="0">
              <a:solidFill>
                <a:srgbClr val="24211D"/>
              </a:solidFill>
              <a:round/>
              <a:headEnd/>
              <a:tailEnd/>
            </a:ln>
          </p:spPr>
          <p:txBody>
            <a:bodyPr/>
            <a:lstStyle/>
            <a:p>
              <a:endParaRPr lang="ru-RU"/>
            </a:p>
          </p:txBody>
        </p:sp>
        <p:sp>
          <p:nvSpPr>
            <p:cNvPr id="14526" name="Rectangle 416"/>
            <p:cNvSpPr>
              <a:spLocks noChangeArrowheads="1"/>
            </p:cNvSpPr>
            <p:nvPr/>
          </p:nvSpPr>
          <p:spPr bwMode="auto">
            <a:xfrm>
              <a:off x="4708" y="3945"/>
              <a:ext cx="15" cy="30"/>
            </a:xfrm>
            <a:prstGeom prst="rect">
              <a:avLst/>
            </a:prstGeom>
            <a:solidFill>
              <a:srgbClr val="0056A2"/>
            </a:solidFill>
            <a:ln w="0">
              <a:solidFill>
                <a:srgbClr val="24211D"/>
              </a:solidFill>
              <a:miter lim="800000"/>
              <a:headEnd/>
              <a:tailEnd/>
            </a:ln>
          </p:spPr>
          <p:txBody>
            <a:bodyPr/>
            <a:lstStyle/>
            <a:p>
              <a:endParaRPr lang="ru-RU"/>
            </a:p>
          </p:txBody>
        </p:sp>
        <p:sp>
          <p:nvSpPr>
            <p:cNvPr id="14527" name="Freeform 417"/>
            <p:cNvSpPr>
              <a:spLocks/>
            </p:cNvSpPr>
            <p:nvPr/>
          </p:nvSpPr>
          <p:spPr bwMode="auto">
            <a:xfrm>
              <a:off x="4735" y="3941"/>
              <a:ext cx="7" cy="38"/>
            </a:xfrm>
            <a:custGeom>
              <a:avLst/>
              <a:gdLst>
                <a:gd name="T0" fmla="*/ 0 w 2"/>
                <a:gd name="T1" fmla="*/ 0 h 10"/>
                <a:gd name="T2" fmla="*/ 0 w 2"/>
                <a:gd name="T3" fmla="*/ 10 h 10"/>
                <a:gd name="T4" fmla="*/ 2 w 2"/>
                <a:gd name="T5" fmla="*/ 0 h 10"/>
                <a:gd name="T6" fmla="*/ 0 w 2"/>
                <a:gd name="T7" fmla="*/ 0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0" y="0"/>
                  </a:moveTo>
                  <a:lnTo>
                    <a:pt x="0" y="10"/>
                  </a:lnTo>
                  <a:lnTo>
                    <a:pt x="2" y="0"/>
                  </a:lnTo>
                  <a:lnTo>
                    <a:pt x="0" y="0"/>
                  </a:lnTo>
                  <a:close/>
                </a:path>
              </a:pathLst>
            </a:custGeom>
            <a:solidFill>
              <a:srgbClr val="FBB300"/>
            </a:solidFill>
            <a:ln w="0">
              <a:solidFill>
                <a:srgbClr val="24211D"/>
              </a:solidFill>
              <a:round/>
              <a:headEnd/>
              <a:tailEnd/>
            </a:ln>
          </p:spPr>
          <p:txBody>
            <a:bodyPr/>
            <a:lstStyle/>
            <a:p>
              <a:endParaRPr lang="ru-RU"/>
            </a:p>
          </p:txBody>
        </p:sp>
      </p:grpSp>
      <p:sp>
        <p:nvSpPr>
          <p:cNvPr id="110627" name="Text Box 35"/>
          <p:cNvSpPr txBox="1">
            <a:spLocks noChangeArrowheads="1"/>
          </p:cNvSpPr>
          <p:nvPr/>
        </p:nvSpPr>
        <p:spPr bwMode="auto">
          <a:xfrm>
            <a:off x="1571604" y="4714884"/>
            <a:ext cx="325730" cy="430887"/>
          </a:xfrm>
          <a:prstGeom prst="rect">
            <a:avLst/>
          </a:prstGeom>
          <a:noFill/>
          <a:ln w="9525">
            <a:noFill/>
            <a:miter lim="800000"/>
            <a:headEnd/>
            <a:tailEnd/>
          </a:ln>
          <a:effectLst/>
        </p:spPr>
        <p:txBody>
          <a:bodyPr wrap="none">
            <a:spAutoFit/>
          </a:bodyPr>
          <a:lstStyle/>
          <a:p>
            <a:pPr>
              <a:defRPr/>
            </a:pPr>
            <a:r>
              <a:rPr lang="en-US" sz="2200" dirty="0">
                <a:effectLst>
                  <a:outerShdw blurRad="38100" dist="38100" dir="2700000" algn="tl">
                    <a:srgbClr val="C0C0C0"/>
                  </a:outerShdw>
                </a:effectLst>
                <a:latin typeface="Times New Roman" pitchFamily="18" charset="0"/>
                <a:cs typeface="Times New Roman" pitchFamily="18" charset="0"/>
              </a:rPr>
              <a:t>y</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7" name="Group 588"/>
          <p:cNvGrpSpPr>
            <a:grpSpLocks/>
          </p:cNvGrpSpPr>
          <p:nvPr/>
        </p:nvGrpSpPr>
        <p:grpSpPr bwMode="auto">
          <a:xfrm>
            <a:off x="1285875" y="3500438"/>
            <a:ext cx="1001713" cy="1069976"/>
            <a:chOff x="810" y="1181"/>
            <a:chExt cx="631" cy="674"/>
          </a:xfrm>
        </p:grpSpPr>
        <p:sp>
          <p:nvSpPr>
            <p:cNvPr id="110642" name="Text Box 50"/>
            <p:cNvSpPr txBox="1">
              <a:spLocks noChangeArrowheads="1"/>
            </p:cNvSpPr>
            <p:nvPr/>
          </p:nvSpPr>
          <p:spPr bwMode="auto">
            <a:xfrm>
              <a:off x="855" y="1586"/>
              <a:ext cx="361"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8" name="Group 51"/>
            <p:cNvGrpSpPr>
              <a:grpSpLocks/>
            </p:cNvGrpSpPr>
            <p:nvPr/>
          </p:nvGrpSpPr>
          <p:grpSpPr bwMode="auto">
            <a:xfrm>
              <a:off x="810" y="1181"/>
              <a:ext cx="631" cy="404"/>
              <a:chOff x="1146" y="1109"/>
              <a:chExt cx="631" cy="404"/>
            </a:xfrm>
          </p:grpSpPr>
          <p:sp>
            <p:nvSpPr>
              <p:cNvPr id="110644" name="Rectangle 52"/>
              <p:cNvSpPr>
                <a:spLocks noChangeArrowheads="1"/>
              </p:cNvSpPr>
              <p:nvPr/>
            </p:nvSpPr>
            <p:spPr bwMode="auto">
              <a:xfrm>
                <a:off x="1146" y="1109"/>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v,</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45" name="Rectangle 53"/>
              <p:cNvSpPr>
                <a:spLocks noChangeArrowheads="1"/>
              </p:cNvSpPr>
              <p:nvPr/>
            </p:nvSpPr>
            <p:spPr bwMode="auto">
              <a:xfrm>
                <a:off x="1326" y="124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км/ч</a:t>
                </a:r>
              </a:p>
            </p:txBody>
          </p:sp>
        </p:grpSp>
      </p:grpSp>
      <p:grpSp>
        <p:nvGrpSpPr>
          <p:cNvPr id="9" name="Group 56"/>
          <p:cNvGrpSpPr>
            <a:grpSpLocks/>
          </p:cNvGrpSpPr>
          <p:nvPr/>
        </p:nvGrpSpPr>
        <p:grpSpPr bwMode="auto">
          <a:xfrm>
            <a:off x="2928940" y="3500437"/>
            <a:ext cx="617538" cy="641350"/>
            <a:chOff x="2165" y="1124"/>
            <a:chExt cx="389" cy="404"/>
          </a:xfrm>
        </p:grpSpPr>
        <p:sp>
          <p:nvSpPr>
            <p:cNvPr id="110649" name="Rectangle 57"/>
            <p:cNvSpPr>
              <a:spLocks noChangeArrowheads="1"/>
            </p:cNvSpPr>
            <p:nvPr/>
          </p:nvSpPr>
          <p:spPr bwMode="auto">
            <a:xfrm>
              <a:off x="2165" y="1124"/>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t</a:t>
              </a:r>
              <a:r>
                <a:rPr lang="en-US" i="1" dirty="0">
                  <a:solidFill>
                    <a:srgbClr val="C80000"/>
                  </a:solidFill>
                  <a:effectLst>
                    <a:outerShdw blurRad="38100" dist="38100" dir="2700000" algn="tl">
                      <a:srgbClr val="C0C0C0"/>
                    </a:outerShdw>
                  </a:effectLst>
                  <a:latin typeface="Times New Roman" pitchFamily="18" charset="0"/>
                  <a:cs typeface="Arial" charset="0"/>
                </a:rPr>
                <a:t>,</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50" name="Rectangle 58"/>
            <p:cNvSpPr>
              <a:spLocks noChangeArrowheads="1"/>
            </p:cNvSpPr>
            <p:nvPr/>
          </p:nvSpPr>
          <p:spPr bwMode="auto">
            <a:xfrm>
              <a:off x="2345" y="1259"/>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ч</a:t>
              </a:r>
            </a:p>
          </p:txBody>
        </p:sp>
      </p:grpSp>
      <p:grpSp>
        <p:nvGrpSpPr>
          <p:cNvPr id="10" name="Group 61"/>
          <p:cNvGrpSpPr>
            <a:grpSpLocks/>
          </p:cNvGrpSpPr>
          <p:nvPr/>
        </p:nvGrpSpPr>
        <p:grpSpPr bwMode="auto">
          <a:xfrm>
            <a:off x="2143125" y="3500437"/>
            <a:ext cx="784225" cy="641350"/>
            <a:chOff x="3414" y="1162"/>
            <a:chExt cx="494" cy="404"/>
          </a:xfrm>
        </p:grpSpPr>
        <p:sp>
          <p:nvSpPr>
            <p:cNvPr id="110654" name="Rectangle 62"/>
            <p:cNvSpPr>
              <a:spLocks noChangeArrowheads="1"/>
            </p:cNvSpPr>
            <p:nvPr/>
          </p:nvSpPr>
          <p:spPr bwMode="auto">
            <a:xfrm>
              <a:off x="3414" y="1162"/>
              <a:ext cx="348"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S,</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0655" name="Rectangle 63"/>
            <p:cNvSpPr>
              <a:spLocks noChangeArrowheads="1"/>
            </p:cNvSpPr>
            <p:nvPr/>
          </p:nvSpPr>
          <p:spPr bwMode="auto">
            <a:xfrm>
              <a:off x="3594" y="1297"/>
              <a:ext cx="314"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110685" name="Text Box 93"/>
          <p:cNvSpPr txBox="1">
            <a:spLocks noChangeArrowheads="1"/>
          </p:cNvSpPr>
          <p:nvPr/>
        </p:nvSpPr>
        <p:spPr bwMode="auto">
          <a:xfrm>
            <a:off x="1785918" y="1857364"/>
            <a:ext cx="3015697"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grpSp>
        <p:nvGrpSpPr>
          <p:cNvPr id="11" name="Group 96"/>
          <p:cNvGrpSpPr>
            <a:grpSpLocks/>
          </p:cNvGrpSpPr>
          <p:nvPr/>
        </p:nvGrpSpPr>
        <p:grpSpPr bwMode="auto">
          <a:xfrm>
            <a:off x="3143240" y="4000504"/>
            <a:ext cx="466725" cy="733425"/>
            <a:chOff x="2376" y="1921"/>
            <a:chExt cx="294" cy="462"/>
          </a:xfrm>
        </p:grpSpPr>
        <p:sp>
          <p:nvSpPr>
            <p:cNvPr id="110652" name="Text Box 60"/>
            <p:cNvSpPr txBox="1">
              <a:spLocks noChangeArrowheads="1"/>
            </p:cNvSpPr>
            <p:nvPr/>
          </p:nvSpPr>
          <p:spPr bwMode="auto">
            <a:xfrm>
              <a:off x="2376" y="1921"/>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4459" name="Freeform 94"/>
            <p:cNvSpPr>
              <a:spLocks/>
            </p:cNvSpPr>
            <p:nvPr/>
          </p:nvSpPr>
          <p:spPr bwMode="auto">
            <a:xfrm>
              <a:off x="2384" y="2160"/>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10687" name="Text Box 95"/>
            <p:cNvSpPr txBox="1">
              <a:spLocks noChangeArrowheads="1"/>
            </p:cNvSpPr>
            <p:nvPr/>
          </p:nvSpPr>
          <p:spPr bwMode="auto">
            <a:xfrm>
              <a:off x="2418" y="2112"/>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12" name="Group 101"/>
          <p:cNvGrpSpPr>
            <a:grpSpLocks/>
          </p:cNvGrpSpPr>
          <p:nvPr/>
        </p:nvGrpSpPr>
        <p:grpSpPr bwMode="auto">
          <a:xfrm>
            <a:off x="3071802" y="4643446"/>
            <a:ext cx="542925" cy="730250"/>
            <a:chOff x="2352" y="2344"/>
            <a:chExt cx="342" cy="460"/>
          </a:xfrm>
        </p:grpSpPr>
        <p:sp>
          <p:nvSpPr>
            <p:cNvPr id="110690" name="Text Box 98"/>
            <p:cNvSpPr txBox="1">
              <a:spLocks noChangeArrowheads="1"/>
            </p:cNvSpPr>
            <p:nvPr/>
          </p:nvSpPr>
          <p:spPr bwMode="auto">
            <a:xfrm>
              <a:off x="2400" y="2344"/>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40</a:t>
              </a:r>
            </a:p>
          </p:txBody>
        </p:sp>
        <p:sp>
          <p:nvSpPr>
            <p:cNvPr id="14456" name="Freeform 99"/>
            <p:cNvSpPr>
              <a:spLocks/>
            </p:cNvSpPr>
            <p:nvPr/>
          </p:nvSpPr>
          <p:spPr bwMode="auto">
            <a:xfrm>
              <a:off x="2408" y="2583"/>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10692" name="Text Box 100"/>
            <p:cNvSpPr txBox="1">
              <a:spLocks noChangeArrowheads="1"/>
            </p:cNvSpPr>
            <p:nvPr/>
          </p:nvSpPr>
          <p:spPr bwMode="auto">
            <a:xfrm>
              <a:off x="2352" y="2535"/>
              <a:ext cx="312"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a:effectLst>
                    <a:outerShdw blurRad="38100" dist="38100" dir="2700000" algn="tl">
                      <a:srgbClr val="C0C0C0"/>
                    </a:outerShdw>
                  </a:effectLst>
                  <a:latin typeface="Times New Roman" pitchFamily="18" charset="0"/>
                  <a:cs typeface="Times New Roman" pitchFamily="18" charset="0"/>
                </a:rPr>
                <a:t>у</a:t>
              </a:r>
            </a:p>
          </p:txBody>
        </p:sp>
      </p:grpSp>
      <p:sp>
        <p:nvSpPr>
          <p:cNvPr id="110836" name="Freeform 244"/>
          <p:cNvSpPr>
            <a:spLocks/>
          </p:cNvSpPr>
          <p:nvPr/>
        </p:nvSpPr>
        <p:spPr bwMode="auto">
          <a:xfrm>
            <a:off x="285720" y="1142984"/>
            <a:ext cx="2857520" cy="285752"/>
          </a:xfrm>
          <a:custGeom>
            <a:avLst/>
            <a:gdLst>
              <a:gd name="T0" fmla="*/ 4934 w 5040"/>
              <a:gd name="T1" fmla="*/ 0 h 192"/>
              <a:gd name="T2" fmla="*/ 5040 w 5040"/>
              <a:gd name="T3" fmla="*/ 192 h 192"/>
              <a:gd name="T4" fmla="*/ 72 w 5040"/>
              <a:gd name="T5" fmla="*/ 168 h 192"/>
              <a:gd name="T6" fmla="*/ 0 w 5040"/>
              <a:gd name="T7" fmla="*/ 0 h 192"/>
              <a:gd name="T8" fmla="*/ 4934 w 5040"/>
              <a:gd name="T9" fmla="*/ 0 h 192"/>
              <a:gd name="T10" fmla="*/ 0 60000 65536"/>
              <a:gd name="T11" fmla="*/ 0 60000 65536"/>
              <a:gd name="T12" fmla="*/ 0 60000 65536"/>
              <a:gd name="T13" fmla="*/ 0 60000 65536"/>
              <a:gd name="T14" fmla="*/ 0 60000 65536"/>
              <a:gd name="T15" fmla="*/ 0 w 5040"/>
              <a:gd name="T16" fmla="*/ 0 h 192"/>
              <a:gd name="T17" fmla="*/ 5040 w 5040"/>
              <a:gd name="T18" fmla="*/ 192 h 192"/>
            </a:gdLst>
            <a:ahLst/>
            <a:cxnLst>
              <a:cxn ang="T10">
                <a:pos x="T0" y="T1"/>
              </a:cxn>
              <a:cxn ang="T11">
                <a:pos x="T2" y="T3"/>
              </a:cxn>
              <a:cxn ang="T12">
                <a:pos x="T4" y="T5"/>
              </a:cxn>
              <a:cxn ang="T13">
                <a:pos x="T6" y="T7"/>
              </a:cxn>
              <a:cxn ang="T14">
                <a:pos x="T8" y="T9"/>
              </a:cxn>
            </a:cxnLst>
            <a:rect l="T15" t="T16" r="T17" b="T18"/>
            <a:pathLst>
              <a:path w="5040" h="192">
                <a:moveTo>
                  <a:pt x="4934" y="0"/>
                </a:moveTo>
                <a:lnTo>
                  <a:pt x="5040" y="192"/>
                </a:lnTo>
                <a:lnTo>
                  <a:pt x="72" y="168"/>
                </a:lnTo>
                <a:lnTo>
                  <a:pt x="0" y="0"/>
                </a:lnTo>
                <a:lnTo>
                  <a:pt x="4934" y="0"/>
                </a:lnTo>
                <a:close/>
              </a:path>
            </a:pathLst>
          </a:custGeom>
          <a:solidFill>
            <a:srgbClr val="00FF00">
              <a:alpha val="30980"/>
            </a:srgbClr>
          </a:solidFill>
          <a:ln w="9525">
            <a:solidFill>
              <a:srgbClr val="0066CC">
                <a:alpha val="16862"/>
              </a:srgbClr>
            </a:solidFill>
            <a:round/>
            <a:headEnd/>
            <a:tailEnd/>
          </a:ln>
        </p:spPr>
        <p:txBody>
          <a:bodyPr/>
          <a:lstStyle/>
          <a:p>
            <a:endParaRPr lang="ru-RU"/>
          </a:p>
        </p:txBody>
      </p:sp>
      <p:grpSp>
        <p:nvGrpSpPr>
          <p:cNvPr id="13" name="Group 247"/>
          <p:cNvGrpSpPr>
            <a:grpSpLocks/>
          </p:cNvGrpSpPr>
          <p:nvPr/>
        </p:nvGrpSpPr>
        <p:grpSpPr bwMode="auto">
          <a:xfrm>
            <a:off x="-304800" y="5410200"/>
            <a:ext cx="9812338" cy="1003300"/>
            <a:chOff x="-228" y="3472"/>
            <a:chExt cx="6181" cy="632"/>
          </a:xfrm>
        </p:grpSpPr>
        <p:sp>
          <p:nvSpPr>
            <p:cNvPr id="14453" name="Rectangle 248"/>
            <p:cNvSpPr>
              <a:spLocks noChangeArrowheads="1"/>
            </p:cNvSpPr>
            <p:nvPr/>
          </p:nvSpPr>
          <p:spPr bwMode="auto">
            <a:xfrm rot="-356004">
              <a:off x="-228" y="3674"/>
              <a:ext cx="6181" cy="223"/>
            </a:xfrm>
            <a:prstGeom prst="rect">
              <a:avLst/>
            </a:prstGeom>
            <a:gradFill rotWithShape="1">
              <a:gsLst>
                <a:gs pos="0">
                  <a:srgbClr val="B2B2B2"/>
                </a:gs>
                <a:gs pos="50000">
                  <a:srgbClr val="4D4D4D"/>
                </a:gs>
                <a:gs pos="100000">
                  <a:srgbClr val="B2B2B2"/>
                </a:gs>
              </a:gsLst>
              <a:lin ang="18900000" scaled="1"/>
            </a:gradFill>
            <a:ln w="9525">
              <a:noFill/>
              <a:miter lim="800000"/>
              <a:headEnd/>
              <a:tailEnd/>
            </a:ln>
          </p:spPr>
          <p:txBody>
            <a:bodyPr wrap="none" anchor="ctr"/>
            <a:lstStyle/>
            <a:p>
              <a:pPr algn="ctr"/>
              <a:endParaRPr lang="ru-RU" sz="9600">
                <a:latin typeface="Times New Roman" pitchFamily="18" charset="0"/>
              </a:endParaRPr>
            </a:p>
          </p:txBody>
        </p:sp>
        <p:sp>
          <p:nvSpPr>
            <p:cNvPr id="14454" name="Freeform 249"/>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sp>
        <p:nvSpPr>
          <p:cNvPr id="110937" name="Rectangle 345"/>
          <p:cNvSpPr>
            <a:spLocks noChangeArrowheads="1"/>
          </p:cNvSpPr>
          <p:nvPr/>
        </p:nvSpPr>
        <p:spPr bwMode="auto">
          <a:xfrm rot="-301821">
            <a:off x="4268788" y="6291263"/>
            <a:ext cx="985837" cy="457200"/>
          </a:xfrm>
          <a:prstGeom prst="rect">
            <a:avLst/>
          </a:prstGeom>
          <a:noFill/>
          <a:ln w="9525">
            <a:noFill/>
            <a:miter lim="800000"/>
            <a:headEnd/>
            <a:tailEnd/>
          </a:ln>
          <a:effectLst/>
        </p:spPr>
        <p:txBody>
          <a:bodyPr wrap="none">
            <a:spAutoFit/>
          </a:bodyPr>
          <a:lstStyle/>
          <a:p>
            <a:pPr>
              <a:defRPr/>
            </a:pPr>
            <a:r>
              <a:rPr lang="ru-RU" sz="2400" dirty="0">
                <a:solidFill>
                  <a:srgbClr val="000099"/>
                </a:solidFill>
                <a:effectLst>
                  <a:outerShdw blurRad="38100" dist="38100" dir="2700000" algn="tl">
                    <a:srgbClr val="C0C0C0"/>
                  </a:outerShdw>
                </a:effectLst>
                <a:latin typeface="Arial" charset="0"/>
                <a:cs typeface="Arial" charset="0"/>
              </a:rPr>
              <a:t>40 км</a:t>
            </a:r>
          </a:p>
        </p:txBody>
      </p:sp>
      <p:sp>
        <p:nvSpPr>
          <p:cNvPr id="14361" name="AutoShape 346"/>
          <p:cNvSpPr>
            <a:spLocks/>
          </p:cNvSpPr>
          <p:nvPr/>
        </p:nvSpPr>
        <p:spPr bwMode="auto">
          <a:xfrm rot="15855291" flipV="1">
            <a:off x="4381500" y="1943100"/>
            <a:ext cx="306388" cy="8612188"/>
          </a:xfrm>
          <a:prstGeom prst="leftBrace">
            <a:avLst>
              <a:gd name="adj1" fmla="val 234240"/>
              <a:gd name="adj2" fmla="val 50000"/>
            </a:avLst>
          </a:prstGeom>
          <a:noFill/>
          <a:ln w="9525">
            <a:solidFill>
              <a:schemeClr val="tx1"/>
            </a:solidFill>
            <a:round/>
            <a:headEnd/>
            <a:tailEnd/>
          </a:ln>
        </p:spPr>
        <p:txBody>
          <a:bodyPr wrap="none" anchor="ctr"/>
          <a:lstStyle/>
          <a:p>
            <a:endParaRPr lang="ru-RU"/>
          </a:p>
        </p:txBody>
      </p:sp>
      <p:pic>
        <p:nvPicPr>
          <p:cNvPr id="110963" name="Picture 371" descr="Копия MANWALK"/>
          <p:cNvPicPr>
            <a:picLocks noChangeAspect="1" noChangeArrowheads="1" noCrop="1"/>
          </p:cNvPicPr>
          <p:nvPr/>
        </p:nvPicPr>
        <p:blipFill>
          <a:blip r:embed="rId4" cstate="print"/>
          <a:srcRect/>
          <a:stretch>
            <a:fillRect/>
          </a:stretch>
        </p:blipFill>
        <p:spPr bwMode="auto">
          <a:xfrm flipH="1">
            <a:off x="9144000" y="4572000"/>
            <a:ext cx="411163" cy="838200"/>
          </a:xfrm>
          <a:prstGeom prst="rect">
            <a:avLst/>
          </a:prstGeom>
          <a:noFill/>
          <a:ln w="9525">
            <a:noFill/>
            <a:miter lim="800000"/>
            <a:headEnd/>
            <a:tailEnd/>
          </a:ln>
        </p:spPr>
      </p:pic>
      <p:pic>
        <p:nvPicPr>
          <p:cNvPr id="110945" name="Picture 353" descr="j0303500"/>
          <p:cNvPicPr>
            <a:picLocks noChangeAspect="1" noChangeArrowheads="1" noCrop="1"/>
          </p:cNvPicPr>
          <p:nvPr/>
        </p:nvPicPr>
        <p:blipFill>
          <a:blip r:embed="rId5" cstate="print"/>
          <a:srcRect/>
          <a:stretch>
            <a:fillRect/>
          </a:stretch>
        </p:blipFill>
        <p:spPr bwMode="auto">
          <a:xfrm rot="-341430">
            <a:off x="-962025" y="5867400"/>
            <a:ext cx="962025" cy="733425"/>
          </a:xfrm>
          <a:prstGeom prst="rect">
            <a:avLst/>
          </a:prstGeom>
          <a:noFill/>
          <a:ln w="9525">
            <a:noFill/>
            <a:miter lim="800000"/>
            <a:headEnd/>
            <a:tailEnd/>
          </a:ln>
        </p:spPr>
      </p:pic>
      <p:grpSp>
        <p:nvGrpSpPr>
          <p:cNvPr id="14" name="Group 354"/>
          <p:cNvGrpSpPr>
            <a:grpSpLocks/>
          </p:cNvGrpSpPr>
          <p:nvPr/>
        </p:nvGrpSpPr>
        <p:grpSpPr bwMode="auto">
          <a:xfrm>
            <a:off x="76200" y="6337300"/>
            <a:ext cx="304800" cy="381000"/>
            <a:chOff x="2448" y="2976"/>
            <a:chExt cx="359" cy="457"/>
          </a:xfrm>
        </p:grpSpPr>
        <p:grpSp>
          <p:nvGrpSpPr>
            <p:cNvPr id="15" name="Group 355"/>
            <p:cNvGrpSpPr>
              <a:grpSpLocks/>
            </p:cNvGrpSpPr>
            <p:nvPr/>
          </p:nvGrpSpPr>
          <p:grpSpPr bwMode="auto">
            <a:xfrm>
              <a:off x="2448" y="3289"/>
              <a:ext cx="308" cy="144"/>
              <a:chOff x="1792" y="4000"/>
              <a:chExt cx="352" cy="160"/>
            </a:xfrm>
          </p:grpSpPr>
          <p:sp>
            <p:nvSpPr>
              <p:cNvPr id="14450" name="Oval 356"/>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51" name="Oval 357"/>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52" name="Oval 358"/>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49" name="Freeform 359"/>
            <p:cNvSpPr>
              <a:spLocks/>
            </p:cNvSpPr>
            <p:nvPr/>
          </p:nvSpPr>
          <p:spPr bwMode="auto">
            <a:xfrm rot="-148727">
              <a:off x="2595" y="2976"/>
              <a:ext cx="212" cy="336"/>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6" name="Group 347"/>
          <p:cNvGrpSpPr>
            <a:grpSpLocks/>
          </p:cNvGrpSpPr>
          <p:nvPr/>
        </p:nvGrpSpPr>
        <p:grpSpPr bwMode="auto">
          <a:xfrm>
            <a:off x="8839200" y="5308600"/>
            <a:ext cx="304800" cy="381000"/>
            <a:chOff x="2448" y="2976"/>
            <a:chExt cx="359" cy="457"/>
          </a:xfrm>
        </p:grpSpPr>
        <p:grpSp>
          <p:nvGrpSpPr>
            <p:cNvPr id="17" name="Group 348"/>
            <p:cNvGrpSpPr>
              <a:grpSpLocks/>
            </p:cNvGrpSpPr>
            <p:nvPr/>
          </p:nvGrpSpPr>
          <p:grpSpPr bwMode="auto">
            <a:xfrm>
              <a:off x="2448" y="3289"/>
              <a:ext cx="308" cy="144"/>
              <a:chOff x="1792" y="4000"/>
              <a:chExt cx="352" cy="160"/>
            </a:xfrm>
          </p:grpSpPr>
          <p:sp>
            <p:nvSpPr>
              <p:cNvPr id="14445" name="Oval 3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46" name="Oval 3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47" name="Oval 3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44" name="Freeform 352"/>
            <p:cNvSpPr>
              <a:spLocks/>
            </p:cNvSpPr>
            <p:nvPr/>
          </p:nvSpPr>
          <p:spPr bwMode="auto">
            <a:xfrm rot="-148727">
              <a:off x="2595" y="2976"/>
              <a:ext cx="212" cy="336"/>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8" name="Group 553"/>
          <p:cNvGrpSpPr>
            <a:grpSpLocks/>
          </p:cNvGrpSpPr>
          <p:nvPr/>
        </p:nvGrpSpPr>
        <p:grpSpPr bwMode="auto">
          <a:xfrm>
            <a:off x="2895600" y="5715000"/>
            <a:ext cx="5143500" cy="884238"/>
            <a:chOff x="1824" y="3600"/>
            <a:chExt cx="3240" cy="557"/>
          </a:xfrm>
        </p:grpSpPr>
        <p:sp>
          <p:nvSpPr>
            <p:cNvPr id="111143" name="Text Box 551"/>
            <p:cNvSpPr txBox="1">
              <a:spLocks noChangeArrowheads="1"/>
            </p:cNvSpPr>
            <p:nvPr/>
          </p:nvSpPr>
          <p:spPr bwMode="auto">
            <a:xfrm>
              <a:off x="4752" y="3600"/>
              <a:ext cx="312" cy="269"/>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200">
                  <a:effectLst>
                    <a:outerShdw blurRad="38100" dist="38100" dir="2700000" algn="tl">
                      <a:srgbClr val="FFFFFF"/>
                    </a:outerShdw>
                  </a:effectLst>
                  <a:latin typeface="Arial" charset="0"/>
                  <a:cs typeface="Arial" charset="0"/>
                </a:rPr>
                <a:t>2х</a:t>
              </a:r>
            </a:p>
          </p:txBody>
        </p:sp>
        <p:sp>
          <p:nvSpPr>
            <p:cNvPr id="111144" name="Text Box 552"/>
            <p:cNvSpPr txBox="1">
              <a:spLocks noChangeArrowheads="1"/>
            </p:cNvSpPr>
            <p:nvPr/>
          </p:nvSpPr>
          <p:spPr bwMode="auto">
            <a:xfrm>
              <a:off x="1824" y="3888"/>
              <a:ext cx="312" cy="269"/>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200" dirty="0">
                  <a:effectLst>
                    <a:outerShdw blurRad="38100" dist="38100" dir="2700000" algn="tl">
                      <a:srgbClr val="FFFFFF"/>
                    </a:outerShdw>
                  </a:effectLst>
                  <a:latin typeface="Arial" charset="0"/>
                  <a:cs typeface="Arial" charset="0"/>
                </a:rPr>
                <a:t>2у</a:t>
              </a:r>
            </a:p>
          </p:txBody>
        </p:sp>
      </p:grpSp>
      <p:grpSp>
        <p:nvGrpSpPr>
          <p:cNvPr id="21" name="Group 620"/>
          <p:cNvGrpSpPr>
            <a:grpSpLocks/>
          </p:cNvGrpSpPr>
          <p:nvPr/>
        </p:nvGrpSpPr>
        <p:grpSpPr bwMode="auto">
          <a:xfrm>
            <a:off x="1214436" y="1928817"/>
            <a:ext cx="1001713" cy="1358902"/>
            <a:chOff x="781" y="2351"/>
            <a:chExt cx="631" cy="856"/>
          </a:xfrm>
        </p:grpSpPr>
        <p:grpSp>
          <p:nvGrpSpPr>
            <p:cNvPr id="22" name="Group 602"/>
            <p:cNvGrpSpPr>
              <a:grpSpLocks/>
            </p:cNvGrpSpPr>
            <p:nvPr/>
          </p:nvGrpSpPr>
          <p:grpSpPr bwMode="auto">
            <a:xfrm>
              <a:off x="781" y="2351"/>
              <a:ext cx="631" cy="404"/>
              <a:chOff x="1117" y="1159"/>
              <a:chExt cx="631" cy="404"/>
            </a:xfrm>
          </p:grpSpPr>
          <p:sp>
            <p:nvSpPr>
              <p:cNvPr id="111195" name="Rectangle 603"/>
              <p:cNvSpPr>
                <a:spLocks noChangeArrowheads="1"/>
              </p:cNvSpPr>
              <p:nvPr/>
            </p:nvSpPr>
            <p:spPr bwMode="auto">
              <a:xfrm>
                <a:off x="1117" y="1159"/>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v,</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196" name="Rectangle 604"/>
              <p:cNvSpPr>
                <a:spLocks noChangeArrowheads="1"/>
              </p:cNvSpPr>
              <p:nvPr/>
            </p:nvSpPr>
            <p:spPr bwMode="auto">
              <a:xfrm>
                <a:off x="1297" y="129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км/ч</a:t>
                </a:r>
              </a:p>
            </p:txBody>
          </p:sp>
        </p:grpSp>
        <p:sp>
          <p:nvSpPr>
            <p:cNvPr id="111181" name="Text Box 589"/>
            <p:cNvSpPr txBox="1">
              <a:spLocks noChangeArrowheads="1"/>
            </p:cNvSpPr>
            <p:nvPr/>
          </p:nvSpPr>
          <p:spPr bwMode="auto">
            <a:xfrm>
              <a:off x="961" y="2936"/>
              <a:ext cx="205" cy="271"/>
            </a:xfrm>
            <a:prstGeom prst="rect">
              <a:avLst/>
            </a:prstGeom>
            <a:noFill/>
            <a:ln w="9525">
              <a:noFill/>
              <a:miter lim="800000"/>
              <a:headEnd/>
              <a:tailEnd/>
            </a:ln>
            <a:effectLst/>
          </p:spPr>
          <p:txBody>
            <a:bodyPr wrap="none">
              <a:spAutoFit/>
            </a:bodyPr>
            <a:lstStyle/>
            <a:p>
              <a:pPr>
                <a:defRPr/>
              </a:pPr>
              <a:r>
                <a:rPr lang="en-US" sz="2200" dirty="0">
                  <a:effectLst>
                    <a:outerShdw blurRad="38100" dist="38100" dir="2700000" algn="tl">
                      <a:srgbClr val="C0C0C0"/>
                    </a:outerShdw>
                  </a:effectLst>
                  <a:latin typeface="Times New Roman" pitchFamily="18" charset="0"/>
                  <a:cs typeface="Times New Roman" pitchFamily="18" charset="0"/>
                </a:rPr>
                <a:t>y</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111193" name="Text Box 601"/>
            <p:cNvSpPr txBox="1">
              <a:spLocks noChangeArrowheads="1"/>
            </p:cNvSpPr>
            <p:nvPr/>
          </p:nvSpPr>
          <p:spPr bwMode="auto">
            <a:xfrm>
              <a:off x="826" y="2711"/>
              <a:ext cx="361"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Arial" charset="0"/>
                  <a:cs typeface="Arial" charset="0"/>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623"/>
          <p:cNvGrpSpPr>
            <a:grpSpLocks/>
          </p:cNvGrpSpPr>
          <p:nvPr/>
        </p:nvGrpSpPr>
        <p:grpSpPr bwMode="auto">
          <a:xfrm>
            <a:off x="2214549" y="1928801"/>
            <a:ext cx="546100" cy="1358900"/>
            <a:chOff x="1365" y="2384"/>
            <a:chExt cx="344" cy="856"/>
          </a:xfrm>
        </p:grpSpPr>
        <p:grpSp>
          <p:nvGrpSpPr>
            <p:cNvPr id="24" name="Group 605"/>
            <p:cNvGrpSpPr>
              <a:grpSpLocks/>
            </p:cNvGrpSpPr>
            <p:nvPr/>
          </p:nvGrpSpPr>
          <p:grpSpPr bwMode="auto">
            <a:xfrm>
              <a:off x="1365" y="2384"/>
              <a:ext cx="344" cy="404"/>
              <a:chOff x="2293" y="1207"/>
              <a:chExt cx="344" cy="404"/>
            </a:xfrm>
          </p:grpSpPr>
          <p:sp>
            <p:nvSpPr>
              <p:cNvPr id="111198" name="Rectangle 606"/>
              <p:cNvSpPr>
                <a:spLocks noChangeArrowheads="1"/>
              </p:cNvSpPr>
              <p:nvPr/>
            </p:nvSpPr>
            <p:spPr bwMode="auto">
              <a:xfrm>
                <a:off x="2293"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t</a:t>
                </a:r>
                <a:r>
                  <a:rPr lang="en-US" i="1" dirty="0">
                    <a:solidFill>
                      <a:srgbClr val="C80000"/>
                    </a:solidFill>
                    <a:effectLst>
                      <a:outerShdw blurRad="38100" dist="38100" dir="2700000" algn="tl">
                        <a:srgbClr val="C0C0C0"/>
                      </a:outerShdw>
                    </a:effectLst>
                    <a:latin typeface="Times New Roman" pitchFamily="18" charset="0"/>
                    <a:cs typeface="Arial" charset="0"/>
                  </a:rPr>
                  <a:t>,</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199" name="Rectangle 607"/>
              <p:cNvSpPr>
                <a:spLocks noChangeArrowheads="1"/>
              </p:cNvSpPr>
              <p:nvPr/>
            </p:nvSpPr>
            <p:spPr bwMode="auto">
              <a:xfrm>
                <a:off x="2428" y="1342"/>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111213" name="Rectangle 621"/>
            <p:cNvSpPr>
              <a:spLocks noChangeArrowheads="1"/>
            </p:cNvSpPr>
            <p:nvPr/>
          </p:nvSpPr>
          <p:spPr bwMode="auto">
            <a:xfrm>
              <a:off x="1455" y="2744"/>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a:t>
              </a:r>
            </a:p>
          </p:txBody>
        </p:sp>
        <p:sp>
          <p:nvSpPr>
            <p:cNvPr id="111214" name="Rectangle 622"/>
            <p:cNvSpPr>
              <a:spLocks noChangeArrowheads="1"/>
            </p:cNvSpPr>
            <p:nvPr/>
          </p:nvSpPr>
          <p:spPr bwMode="auto">
            <a:xfrm>
              <a:off x="1455" y="2969"/>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a:t>
              </a:r>
            </a:p>
          </p:txBody>
        </p:sp>
      </p:grpSp>
      <p:grpSp>
        <p:nvGrpSpPr>
          <p:cNvPr id="25" name="Group 608"/>
          <p:cNvGrpSpPr>
            <a:grpSpLocks/>
          </p:cNvGrpSpPr>
          <p:nvPr/>
        </p:nvGrpSpPr>
        <p:grpSpPr bwMode="auto">
          <a:xfrm>
            <a:off x="2928937" y="2000253"/>
            <a:ext cx="927100" cy="646113"/>
            <a:chOff x="3277" y="1241"/>
            <a:chExt cx="584" cy="407"/>
          </a:xfrm>
        </p:grpSpPr>
        <p:sp>
          <p:nvSpPr>
            <p:cNvPr id="111201" name="Rectangle 609"/>
            <p:cNvSpPr>
              <a:spLocks noChangeArrowheads="1"/>
            </p:cNvSpPr>
            <p:nvPr/>
          </p:nvSpPr>
          <p:spPr bwMode="auto">
            <a:xfrm>
              <a:off x="3277" y="1241"/>
              <a:ext cx="405" cy="407"/>
            </a:xfrm>
            <a:prstGeom prst="rect">
              <a:avLst/>
            </a:prstGeom>
            <a:noFill/>
            <a:ln w="9525">
              <a:noFill/>
              <a:miter lim="800000"/>
              <a:headEnd/>
              <a:tailEnd/>
            </a:ln>
            <a:effectLst/>
          </p:spPr>
          <p:txBody>
            <a:bodyPr wrap="squar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Arial" charset="0"/>
                </a:rPr>
                <a:t>S,</a:t>
              </a:r>
              <a:endParaRPr lang="ru-RU"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111202" name="Rectangle 610"/>
            <p:cNvSpPr>
              <a:spLocks noChangeArrowheads="1"/>
            </p:cNvSpPr>
            <p:nvPr/>
          </p:nvSpPr>
          <p:spPr bwMode="auto">
            <a:xfrm>
              <a:off x="3547" y="1331"/>
              <a:ext cx="314"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Arial" charset="0"/>
                </a:rPr>
                <a:t>км</a:t>
              </a:r>
            </a:p>
          </p:txBody>
        </p:sp>
      </p:grpSp>
      <p:grpSp>
        <p:nvGrpSpPr>
          <p:cNvPr id="26" name="Group 639"/>
          <p:cNvGrpSpPr>
            <a:grpSpLocks/>
          </p:cNvGrpSpPr>
          <p:nvPr/>
        </p:nvGrpSpPr>
        <p:grpSpPr bwMode="auto">
          <a:xfrm>
            <a:off x="3143251" y="2500311"/>
            <a:ext cx="466725" cy="787400"/>
            <a:chOff x="1980" y="1575"/>
            <a:chExt cx="294" cy="496"/>
          </a:xfrm>
        </p:grpSpPr>
        <p:sp>
          <p:nvSpPr>
            <p:cNvPr id="111220" name="Rectangle 628"/>
            <p:cNvSpPr>
              <a:spLocks noChangeArrowheads="1"/>
            </p:cNvSpPr>
            <p:nvPr/>
          </p:nvSpPr>
          <p:spPr bwMode="auto">
            <a:xfrm>
              <a:off x="1980" y="1575"/>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2х</a:t>
              </a:r>
            </a:p>
          </p:txBody>
        </p:sp>
        <p:sp>
          <p:nvSpPr>
            <p:cNvPr id="111221" name="Rectangle 629"/>
            <p:cNvSpPr>
              <a:spLocks noChangeArrowheads="1"/>
            </p:cNvSpPr>
            <p:nvPr/>
          </p:nvSpPr>
          <p:spPr bwMode="auto">
            <a:xfrm>
              <a:off x="1980" y="1800"/>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2у</a:t>
              </a:r>
            </a:p>
          </p:txBody>
        </p:sp>
      </p:grpSp>
      <p:sp>
        <p:nvSpPr>
          <p:cNvPr id="111223" name="AutoShape 631"/>
          <p:cNvSpPr>
            <a:spLocks/>
          </p:cNvSpPr>
          <p:nvPr/>
        </p:nvSpPr>
        <p:spPr bwMode="auto">
          <a:xfrm>
            <a:off x="3929058" y="2500306"/>
            <a:ext cx="142876" cy="1071570"/>
          </a:xfrm>
          <a:prstGeom prst="rightBrace">
            <a:avLst>
              <a:gd name="adj1" fmla="val 54167"/>
              <a:gd name="adj2" fmla="val 50000"/>
            </a:avLst>
          </a:prstGeom>
          <a:noFill/>
          <a:ln w="9525">
            <a:solidFill>
              <a:schemeClr val="tx1"/>
            </a:solidFill>
            <a:round/>
            <a:headEnd/>
            <a:tailEnd/>
          </a:ln>
        </p:spPr>
        <p:txBody>
          <a:bodyPr wrap="none" anchor="ctr"/>
          <a:lstStyle/>
          <a:p>
            <a:endParaRPr lang="ru-RU"/>
          </a:p>
        </p:txBody>
      </p:sp>
      <p:sp>
        <p:nvSpPr>
          <p:cNvPr id="111224" name="Rectangle 632"/>
          <p:cNvSpPr>
            <a:spLocks noChangeArrowheads="1"/>
          </p:cNvSpPr>
          <p:nvPr/>
        </p:nvSpPr>
        <p:spPr bwMode="auto">
          <a:xfrm rot="21418871">
            <a:off x="4267200" y="6311900"/>
            <a:ext cx="523875" cy="457200"/>
          </a:xfrm>
          <a:prstGeom prst="rect">
            <a:avLst/>
          </a:prstGeom>
          <a:noFill/>
          <a:ln w="9525">
            <a:noFill/>
            <a:miter lim="800000"/>
            <a:headEnd/>
            <a:tailEnd/>
          </a:ln>
          <a:effectLst/>
        </p:spPr>
        <p:txBody>
          <a:bodyPr wrap="none">
            <a:spAutoFit/>
          </a:bodyPr>
          <a:lstStyle/>
          <a:p>
            <a:pPr>
              <a:defRPr/>
            </a:pPr>
            <a:r>
              <a:rPr lang="ru-RU" sz="2400" dirty="0">
                <a:solidFill>
                  <a:srgbClr val="000099"/>
                </a:solidFill>
                <a:effectLst>
                  <a:outerShdw blurRad="38100" dist="38100" dir="2700000" algn="tl">
                    <a:srgbClr val="C0C0C0"/>
                  </a:outerShdw>
                </a:effectLst>
                <a:latin typeface="Arial" charset="0"/>
                <a:cs typeface="Arial" charset="0"/>
              </a:rPr>
              <a:t>40</a:t>
            </a:r>
          </a:p>
        </p:txBody>
      </p:sp>
      <p:grpSp>
        <p:nvGrpSpPr>
          <p:cNvPr id="29" name="Group 250"/>
          <p:cNvGrpSpPr>
            <a:grpSpLocks/>
          </p:cNvGrpSpPr>
          <p:nvPr/>
        </p:nvGrpSpPr>
        <p:grpSpPr bwMode="auto">
          <a:xfrm>
            <a:off x="5715000" y="5257800"/>
            <a:ext cx="825500" cy="760413"/>
            <a:chOff x="1136" y="3304"/>
            <a:chExt cx="520" cy="479"/>
          </a:xfrm>
        </p:grpSpPr>
        <p:grpSp>
          <p:nvGrpSpPr>
            <p:cNvPr id="30" name="Group 251"/>
            <p:cNvGrpSpPr>
              <a:grpSpLocks/>
            </p:cNvGrpSpPr>
            <p:nvPr/>
          </p:nvGrpSpPr>
          <p:grpSpPr bwMode="auto">
            <a:xfrm>
              <a:off x="1173" y="3687"/>
              <a:ext cx="207" cy="96"/>
              <a:chOff x="1792" y="4000"/>
              <a:chExt cx="352" cy="160"/>
            </a:xfrm>
          </p:grpSpPr>
          <p:sp>
            <p:nvSpPr>
              <p:cNvPr id="14409" name="Oval 252"/>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10" name="Oval 253"/>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411" name="Oval 254"/>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4407" name="Freeform 255"/>
            <p:cNvSpPr>
              <a:spLocks/>
            </p:cNvSpPr>
            <p:nvPr/>
          </p:nvSpPr>
          <p:spPr bwMode="auto">
            <a:xfrm>
              <a:off x="1213" y="3360"/>
              <a:ext cx="323" cy="340"/>
            </a:xfrm>
            <a:custGeom>
              <a:avLst/>
              <a:gdLst>
                <a:gd name="T0" fmla="*/ 0 w 419"/>
                <a:gd name="T1" fmla="*/ 254 h 488"/>
                <a:gd name="T2" fmla="*/ 75 w 419"/>
                <a:gd name="T3" fmla="*/ 256 h 488"/>
                <a:gd name="T4" fmla="*/ 72 w 419"/>
                <a:gd name="T5" fmla="*/ 488 h 488"/>
                <a:gd name="T6" fmla="*/ 75 w 419"/>
                <a:gd name="T7" fmla="*/ 256 h 488"/>
                <a:gd name="T8" fmla="*/ 412 w 419"/>
                <a:gd name="T9" fmla="*/ 258 h 488"/>
                <a:gd name="T10" fmla="*/ 369 w 419"/>
                <a:gd name="T11" fmla="*/ 142 h 488"/>
                <a:gd name="T12" fmla="*/ 419 w 419"/>
                <a:gd name="T13" fmla="*/ 0 h 488"/>
                <a:gd name="T14" fmla="*/ 1 w 419"/>
                <a:gd name="T15" fmla="*/ 0 h 488"/>
                <a:gd name="T16" fmla="*/ 3 w 419"/>
                <a:gd name="T17" fmla="*/ 26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FF0000"/>
            </a:solidFill>
            <a:ln w="12700">
              <a:solidFill>
                <a:schemeClr val="tx1"/>
              </a:solidFill>
              <a:round/>
              <a:headEnd/>
              <a:tailEnd/>
            </a:ln>
          </p:spPr>
          <p:txBody>
            <a:bodyPr/>
            <a:lstStyle/>
            <a:p>
              <a:endParaRPr lang="ru-RU"/>
            </a:p>
          </p:txBody>
        </p:sp>
        <p:sp>
          <p:nvSpPr>
            <p:cNvPr id="110848" name="Text Box 256"/>
            <p:cNvSpPr txBox="1">
              <a:spLocks noChangeArrowheads="1"/>
            </p:cNvSpPr>
            <p:nvPr/>
          </p:nvSpPr>
          <p:spPr bwMode="auto">
            <a:xfrm>
              <a:off x="1136" y="3304"/>
              <a:ext cx="520" cy="288"/>
            </a:xfrm>
            <a:prstGeom prst="rect">
              <a:avLst/>
            </a:prstGeom>
            <a:noFill/>
            <a:ln w="25400" algn="ctr">
              <a:noFill/>
              <a:miter lim="800000"/>
              <a:headEnd/>
              <a:tailEnd/>
            </a:ln>
            <a:effectLst/>
          </p:spPr>
          <p:txBody>
            <a:bodyPr>
              <a:spAutoFit/>
            </a:bodyPr>
            <a:lstStyle/>
            <a:p>
              <a:pPr>
                <a:defRPr/>
              </a:pPr>
              <a:r>
                <a:rPr lang="en-US" sz="2400" i="1" dirty="0">
                  <a:effectLst>
                    <a:outerShdw blurRad="38100" dist="38100" dir="2700000" algn="tl">
                      <a:srgbClr val="C0C0C0"/>
                    </a:outerShdw>
                  </a:effectLst>
                  <a:latin typeface="Times New Roman" pitchFamily="18" charset="0"/>
                  <a:cs typeface="Arial" charset="0"/>
                </a:rPr>
                <a:t> </a:t>
              </a:r>
              <a:r>
                <a:rPr lang="ru-RU" sz="2400" i="1" dirty="0">
                  <a:effectLst>
                    <a:outerShdw blurRad="38100" dist="38100" dir="2700000" algn="tl">
                      <a:srgbClr val="C0C0C0"/>
                    </a:outerShdw>
                  </a:effectLst>
                  <a:latin typeface="Arial" charset="0"/>
                  <a:cs typeface="Arial" charset="0"/>
                </a:rPr>
                <a:t>2ч</a:t>
              </a:r>
              <a:r>
                <a:rPr lang="en-US" sz="2400" i="1" dirty="0">
                  <a:effectLst>
                    <a:outerShdw blurRad="38100" dist="38100" dir="2700000" algn="tl">
                      <a:srgbClr val="C0C0C0"/>
                    </a:outerShdw>
                  </a:effectLst>
                  <a:latin typeface="Arial" charset="0"/>
                  <a:cs typeface="Arial" charset="0"/>
                </a:rPr>
                <a:t> </a:t>
              </a:r>
              <a:endParaRPr lang="ru-RU" sz="2400" i="1" dirty="0">
                <a:effectLst>
                  <a:outerShdw blurRad="38100" dist="38100" dir="2700000" algn="tl">
                    <a:srgbClr val="C0C0C0"/>
                  </a:outerShdw>
                </a:effectLst>
                <a:latin typeface="Arial" charset="0"/>
                <a:cs typeface="Arial" charset="0"/>
              </a:endParaRPr>
            </a:p>
          </p:txBody>
        </p:sp>
      </p:grpSp>
      <p:grpSp>
        <p:nvGrpSpPr>
          <p:cNvPr id="31" name="Group 634"/>
          <p:cNvGrpSpPr>
            <a:grpSpLocks/>
          </p:cNvGrpSpPr>
          <p:nvPr/>
        </p:nvGrpSpPr>
        <p:grpSpPr bwMode="auto">
          <a:xfrm>
            <a:off x="3643306" y="1571613"/>
            <a:ext cx="3505200" cy="1143001"/>
            <a:chOff x="2976" y="1536"/>
            <a:chExt cx="2208" cy="720"/>
          </a:xfrm>
        </p:grpSpPr>
        <p:sp>
          <p:nvSpPr>
            <p:cNvPr id="111227" name="AutoShape 635"/>
            <p:cNvSpPr>
              <a:spLocks noChangeArrowheads="1"/>
            </p:cNvSpPr>
            <p:nvPr/>
          </p:nvSpPr>
          <p:spPr bwMode="auto">
            <a:xfrm>
              <a:off x="2976" y="1536"/>
              <a:ext cx="2208" cy="672"/>
            </a:xfrm>
            <a:prstGeom prst="wedgeRectCallout">
              <a:avLst>
                <a:gd name="adj1" fmla="val -35509"/>
                <a:gd name="adj2" fmla="val 94792"/>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расстояние надо скорость умножить на время</a:t>
              </a:r>
            </a:p>
            <a:p>
              <a:pPr algn="ctr">
                <a:defRPr/>
              </a:pPr>
              <a:r>
                <a:rPr lang="en-US" sz="3000" i="1" dirty="0">
                  <a:solidFill>
                    <a:srgbClr val="FF0000"/>
                  </a:solidFill>
                  <a:effectLst>
                    <a:outerShdw blurRad="38100" dist="38100" dir="2700000" algn="tl">
                      <a:srgbClr val="000000"/>
                    </a:outerShdw>
                  </a:effectLst>
                  <a:latin typeface="Times New Roman" pitchFamily="18" charset="0"/>
                  <a:cs typeface="Arial" charset="0"/>
                </a:rPr>
                <a:t>S = </a:t>
              </a:r>
              <a:r>
                <a:rPr lang="en-US" sz="3000" i="1" dirty="0" err="1">
                  <a:solidFill>
                    <a:srgbClr val="FF0000"/>
                  </a:solidFill>
                  <a:effectLst>
                    <a:outerShdw blurRad="38100" dist="38100" dir="2700000" algn="tl">
                      <a:srgbClr val="000000"/>
                    </a:outerShdw>
                  </a:effectLst>
                  <a:latin typeface="Times New Roman" pitchFamily="18" charset="0"/>
                  <a:cs typeface="Arial" charset="0"/>
                </a:rPr>
                <a:t>vt</a:t>
              </a:r>
              <a:endParaRPr lang="ru-RU" sz="3000" i="1" dirty="0">
                <a:solidFill>
                  <a:srgbClr val="FF0000"/>
                </a:solidFill>
                <a:effectLst>
                  <a:outerShdw blurRad="38100" dist="38100" dir="2700000" algn="tl">
                    <a:srgbClr val="000000"/>
                  </a:outerShdw>
                </a:effectLst>
                <a:latin typeface="Times New Roman" pitchFamily="18" charset="0"/>
                <a:cs typeface="Arial" charset="0"/>
              </a:endParaRPr>
            </a:p>
          </p:txBody>
        </p:sp>
        <p:grpSp>
          <p:nvGrpSpPr>
            <p:cNvPr id="111136" name="Group 636"/>
            <p:cNvGrpSpPr>
              <a:grpSpLocks/>
            </p:cNvGrpSpPr>
            <p:nvPr/>
          </p:nvGrpSpPr>
          <p:grpSpPr bwMode="auto">
            <a:xfrm>
              <a:off x="4944" y="1929"/>
              <a:ext cx="239" cy="327"/>
              <a:chOff x="4792" y="2089"/>
              <a:chExt cx="239" cy="327"/>
            </a:xfrm>
          </p:grpSpPr>
          <p:sp>
            <p:nvSpPr>
              <p:cNvPr id="14404" name="AutoShape 63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11230" name="Text Box 638"/>
              <p:cNvSpPr txBox="1">
                <a:spLocks noChangeArrowheads="1"/>
              </p:cNvSpPr>
              <p:nvPr/>
            </p:nvSpPr>
            <p:spPr bwMode="auto">
              <a:xfrm>
                <a:off x="4792" y="2089"/>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latin typeface="Arial" charset="0"/>
                    <a:cs typeface="Arial" charset="0"/>
                    <a:sym typeface="Symbol" pitchFamily="18" charset="2"/>
                  </a:rPr>
                  <a:t></a:t>
                </a:r>
              </a:p>
            </p:txBody>
          </p:sp>
        </p:grpSp>
      </p:grpSp>
      <p:grpSp>
        <p:nvGrpSpPr>
          <p:cNvPr id="111137" name="Group 652"/>
          <p:cNvGrpSpPr>
            <a:grpSpLocks/>
          </p:cNvGrpSpPr>
          <p:nvPr/>
        </p:nvGrpSpPr>
        <p:grpSpPr bwMode="auto">
          <a:xfrm>
            <a:off x="7429520" y="5214950"/>
            <a:ext cx="1295400" cy="1219200"/>
            <a:chOff x="288" y="3456"/>
            <a:chExt cx="816" cy="768"/>
          </a:xfrm>
        </p:grpSpPr>
        <p:grpSp>
          <p:nvGrpSpPr>
            <p:cNvPr id="111138" name="Group 650"/>
            <p:cNvGrpSpPr>
              <a:grpSpLocks/>
            </p:cNvGrpSpPr>
            <p:nvPr/>
          </p:nvGrpSpPr>
          <p:grpSpPr bwMode="auto">
            <a:xfrm>
              <a:off x="432" y="3456"/>
              <a:ext cx="672" cy="479"/>
              <a:chOff x="3552" y="3888"/>
              <a:chExt cx="672" cy="479"/>
            </a:xfrm>
          </p:grpSpPr>
          <p:sp>
            <p:nvSpPr>
              <p:cNvPr id="14394" name="Freeform 642"/>
              <p:cNvSpPr>
                <a:spLocks/>
              </p:cNvSpPr>
              <p:nvPr/>
            </p:nvSpPr>
            <p:spPr bwMode="auto">
              <a:xfrm>
                <a:off x="3552" y="3944"/>
                <a:ext cx="640" cy="328"/>
              </a:xfrm>
              <a:custGeom>
                <a:avLst/>
                <a:gdLst>
                  <a:gd name="T0" fmla="*/ 0 w 739"/>
                  <a:gd name="T1" fmla="*/ 177 h 328"/>
                  <a:gd name="T2" fmla="*/ 251 w 739"/>
                  <a:gd name="T3" fmla="*/ 184 h 328"/>
                  <a:gd name="T4" fmla="*/ 251 w 739"/>
                  <a:gd name="T5" fmla="*/ 328 h 328"/>
                  <a:gd name="T6" fmla="*/ 251 w 739"/>
                  <a:gd name="T7" fmla="*/ 184 h 328"/>
                  <a:gd name="T8" fmla="*/ 727 w 739"/>
                  <a:gd name="T9" fmla="*/ 180 h 328"/>
                  <a:gd name="T10" fmla="*/ 651 w 739"/>
                  <a:gd name="T11" fmla="*/ 99 h 328"/>
                  <a:gd name="T12" fmla="*/ 739 w 739"/>
                  <a:gd name="T13" fmla="*/ 0 h 328"/>
                  <a:gd name="T14" fmla="*/ 2 w 739"/>
                  <a:gd name="T15" fmla="*/ 0 h 328"/>
                  <a:gd name="T16" fmla="*/ 5 w 739"/>
                  <a:gd name="T17" fmla="*/ 184 h 3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9"/>
                  <a:gd name="T28" fmla="*/ 0 h 328"/>
                  <a:gd name="T29" fmla="*/ 739 w 739"/>
                  <a:gd name="T30" fmla="*/ 328 h 3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9" h="328">
                    <a:moveTo>
                      <a:pt x="0" y="177"/>
                    </a:moveTo>
                    <a:lnTo>
                      <a:pt x="251" y="184"/>
                    </a:lnTo>
                    <a:lnTo>
                      <a:pt x="251" y="328"/>
                    </a:lnTo>
                    <a:lnTo>
                      <a:pt x="251" y="184"/>
                    </a:lnTo>
                    <a:lnTo>
                      <a:pt x="727" y="180"/>
                    </a:lnTo>
                    <a:lnTo>
                      <a:pt x="651" y="99"/>
                    </a:lnTo>
                    <a:lnTo>
                      <a:pt x="739" y="0"/>
                    </a:lnTo>
                    <a:lnTo>
                      <a:pt x="2" y="0"/>
                    </a:lnTo>
                    <a:lnTo>
                      <a:pt x="5" y="184"/>
                    </a:lnTo>
                  </a:path>
                </a:pathLst>
              </a:custGeom>
              <a:solidFill>
                <a:srgbClr val="FF0000"/>
              </a:solidFill>
              <a:ln w="12700">
                <a:solidFill>
                  <a:schemeClr val="tx1"/>
                </a:solidFill>
                <a:round/>
                <a:headEnd/>
                <a:tailEnd/>
              </a:ln>
            </p:spPr>
            <p:txBody>
              <a:bodyPr/>
              <a:lstStyle/>
              <a:p>
                <a:endParaRPr lang="ru-RU"/>
              </a:p>
            </p:txBody>
          </p:sp>
          <p:sp>
            <p:nvSpPr>
              <p:cNvPr id="111235" name="Text Box 643"/>
              <p:cNvSpPr txBox="1">
                <a:spLocks noChangeArrowheads="1"/>
              </p:cNvSpPr>
              <p:nvPr/>
            </p:nvSpPr>
            <p:spPr bwMode="auto">
              <a:xfrm>
                <a:off x="3552" y="3888"/>
                <a:ext cx="672" cy="288"/>
              </a:xfrm>
              <a:prstGeom prst="rect">
                <a:avLst/>
              </a:prstGeom>
              <a:noFill/>
              <a:ln w="25400" algn="ctr">
                <a:noFill/>
                <a:miter lim="800000"/>
                <a:headEnd/>
                <a:tailEnd/>
              </a:ln>
              <a:effectLst/>
            </p:spPr>
            <p:txBody>
              <a:bodyPr>
                <a:spAutoFit/>
              </a:bodyPr>
              <a:lstStyle/>
              <a:p>
                <a:pPr>
                  <a:defRPr/>
                </a:pPr>
                <a:r>
                  <a:rPr lang="ru-RU" sz="1800" b="0">
                    <a:effectLst>
                      <a:outerShdw blurRad="38100" dist="38100" dir="2700000" algn="tl">
                        <a:srgbClr val="C0C0C0"/>
                      </a:outerShdw>
                    </a:effectLst>
                    <a:latin typeface="Arial" charset="0"/>
                    <a:cs typeface="Arial" charset="0"/>
                  </a:rPr>
                  <a:t>на 7,5 ч</a:t>
                </a:r>
                <a:r>
                  <a:rPr lang="en-US" sz="2400" b="0" i="1">
                    <a:effectLst>
                      <a:outerShdw blurRad="38100" dist="38100" dir="2700000" algn="tl">
                        <a:srgbClr val="C0C0C0"/>
                      </a:outerShdw>
                    </a:effectLst>
                    <a:latin typeface="Arial" charset="0"/>
                    <a:cs typeface="Arial" charset="0"/>
                  </a:rPr>
                  <a:t> </a:t>
                </a:r>
                <a:endParaRPr lang="ru-RU" sz="2400" b="0" i="1">
                  <a:effectLst>
                    <a:outerShdw blurRad="38100" dist="38100" dir="2700000" algn="tl">
                      <a:srgbClr val="C0C0C0"/>
                    </a:outerShdw>
                  </a:effectLst>
                  <a:latin typeface="Arial" charset="0"/>
                  <a:cs typeface="Arial" charset="0"/>
                </a:endParaRPr>
              </a:p>
            </p:txBody>
          </p:sp>
          <p:grpSp>
            <p:nvGrpSpPr>
              <p:cNvPr id="111139" name="Group 644"/>
              <p:cNvGrpSpPr>
                <a:grpSpLocks/>
              </p:cNvGrpSpPr>
              <p:nvPr/>
            </p:nvGrpSpPr>
            <p:grpSpPr bwMode="auto">
              <a:xfrm>
                <a:off x="3673" y="4271"/>
                <a:ext cx="207" cy="96"/>
                <a:chOff x="1792" y="4000"/>
                <a:chExt cx="352" cy="160"/>
              </a:xfrm>
            </p:grpSpPr>
            <p:sp>
              <p:nvSpPr>
                <p:cNvPr id="14397" name="Oval 645"/>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398" name="Oval 646"/>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4399" name="Oval 647"/>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grpSp>
        <p:sp>
          <p:nvSpPr>
            <p:cNvPr id="14393" name="WordArt 648"/>
            <p:cNvSpPr>
              <a:spLocks noChangeArrowheads="1" noChangeShapeType="1" noTextEdit="1"/>
            </p:cNvSpPr>
            <p:nvPr/>
          </p:nvSpPr>
          <p:spPr bwMode="auto">
            <a:xfrm>
              <a:off x="288" y="3792"/>
              <a:ext cx="786" cy="432"/>
            </a:xfrm>
            <a:prstGeom prst="rect">
              <a:avLst/>
            </a:prstGeom>
          </p:spPr>
          <p:txBody>
            <a:bodyPr wrap="none" fromWordArt="1">
              <a:prstTxWarp prst="textCanDown">
                <a:avLst>
                  <a:gd name="adj" fmla="val 33333"/>
                </a:avLst>
              </a:prstTxWarp>
            </a:bodyPr>
            <a:lstStyle/>
            <a:p>
              <a:pPr algn="ctr"/>
              <a:r>
                <a:rPr lang="ru-RU" sz="3200" kern="10" dirty="0">
                  <a:ln w="3175">
                    <a:solidFill>
                      <a:srgbClr val="000000"/>
                    </a:solidFill>
                    <a:round/>
                    <a:headEnd/>
                    <a:tailEnd/>
                  </a:ln>
                  <a:solidFill>
                    <a:srgbClr val="FF0000"/>
                  </a:solidFill>
                  <a:latin typeface="Batang"/>
                  <a:ea typeface="Batang"/>
                </a:rPr>
                <a:t>быстрее</a:t>
              </a:r>
            </a:p>
          </p:txBody>
        </p:sp>
      </p:grpSp>
      <p:grpSp>
        <p:nvGrpSpPr>
          <p:cNvPr id="111140" name="Group 128"/>
          <p:cNvGrpSpPr>
            <a:grpSpLocks/>
          </p:cNvGrpSpPr>
          <p:nvPr/>
        </p:nvGrpSpPr>
        <p:grpSpPr bwMode="auto">
          <a:xfrm>
            <a:off x="4286248" y="3286124"/>
            <a:ext cx="3962400" cy="1374775"/>
            <a:chOff x="3216" y="720"/>
            <a:chExt cx="2496" cy="866"/>
          </a:xfrm>
        </p:grpSpPr>
        <p:sp>
          <p:nvSpPr>
            <p:cNvPr id="110665" name="AutoShape 73"/>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6001"/>
                  </a:srgbClr>
                </a:gs>
                <a:gs pos="50000">
                  <a:srgbClr val="C5FFFF">
                    <a:alpha val="96001"/>
                  </a:srgbClr>
                </a:gs>
                <a:gs pos="100000">
                  <a:srgbClr val="66FFFF">
                    <a:alpha val="96001"/>
                  </a:srgbClr>
                </a:gs>
              </a:gsLst>
              <a:lin ang="18900000" scaled="1"/>
            </a:gradFill>
            <a:ln w="9525">
              <a:solidFill>
                <a:schemeClr val="tx1"/>
              </a:solidFill>
              <a:miter lim="800000"/>
              <a:headEnd/>
              <a:tailEnd/>
            </a:ln>
            <a:effectLst/>
          </p:spPr>
          <p:txBody>
            <a:bodyPr/>
            <a:lstStyle/>
            <a:p>
              <a:pPr>
                <a:defRPr/>
              </a:pPr>
              <a:r>
                <a:rPr lang="ru-RU" sz="1800" b="0" dirty="0">
                  <a:latin typeface="Arial" charset="0"/>
                  <a:cs typeface="Arial" charset="0"/>
                </a:rPr>
                <a:t>Чтобы найти время надо расстояние разделить на скорость</a:t>
              </a:r>
              <a:endParaRPr lang="en-US" sz="1800" b="0" dirty="0">
                <a:latin typeface="Arial" charset="0"/>
                <a:cs typeface="Arial" charset="0"/>
              </a:endParaRPr>
            </a:p>
            <a:p>
              <a:pPr>
                <a:defRPr/>
              </a:pPr>
              <a:endParaRPr lang="ru-RU" sz="800" b="0" dirty="0">
                <a:latin typeface="Arial" charset="0"/>
                <a:cs typeface="Arial" charset="0"/>
              </a:endParaRPr>
            </a:p>
            <a:p>
              <a:pPr algn="ctr">
                <a:defRPr/>
              </a:pPr>
              <a:r>
                <a:rPr lang="en-US" sz="3000" i="1" dirty="0">
                  <a:solidFill>
                    <a:srgbClr val="FF0000"/>
                  </a:solidFill>
                  <a:effectLst>
                    <a:outerShdw blurRad="38100" dist="38100" dir="2700000" algn="tl">
                      <a:srgbClr val="000000"/>
                    </a:outerShdw>
                  </a:effectLst>
                  <a:latin typeface="Times New Roman" pitchFamily="18" charset="0"/>
                  <a:cs typeface="Arial" charset="0"/>
                </a:rPr>
                <a:t>t = </a:t>
              </a:r>
              <a:endParaRPr lang="ru-RU" sz="3000" i="1" dirty="0">
                <a:solidFill>
                  <a:srgbClr val="FF0000"/>
                </a:solidFill>
                <a:effectLst>
                  <a:outerShdw blurRad="38100" dist="38100" dir="2700000" algn="tl">
                    <a:srgbClr val="000000"/>
                  </a:outerShdw>
                </a:effectLst>
                <a:latin typeface="Times New Roman" pitchFamily="18" charset="0"/>
                <a:cs typeface="Arial" charset="0"/>
              </a:endParaRPr>
            </a:p>
          </p:txBody>
        </p:sp>
        <p:grpSp>
          <p:nvGrpSpPr>
            <p:cNvPr id="111141" name="Group 74"/>
            <p:cNvGrpSpPr>
              <a:grpSpLocks/>
            </p:cNvGrpSpPr>
            <p:nvPr/>
          </p:nvGrpSpPr>
          <p:grpSpPr bwMode="auto">
            <a:xfrm>
              <a:off x="5472" y="1224"/>
              <a:ext cx="239" cy="327"/>
              <a:chOff x="4792" y="2064"/>
              <a:chExt cx="239" cy="327"/>
            </a:xfrm>
          </p:grpSpPr>
          <p:sp>
            <p:nvSpPr>
              <p:cNvPr id="14390" name="AutoShape 75"/>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10668" name="Text Box 76"/>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latin typeface="Arial" charset="0"/>
                    <a:cs typeface="Arial" charset="0"/>
                    <a:sym typeface="Symbol" pitchFamily="18" charset="2"/>
                  </a:rPr>
                  <a:t></a:t>
                </a:r>
              </a:p>
            </p:txBody>
          </p:sp>
        </p:grpSp>
        <p:grpSp>
          <p:nvGrpSpPr>
            <p:cNvPr id="111142" name="Group 127"/>
            <p:cNvGrpSpPr>
              <a:grpSpLocks/>
            </p:cNvGrpSpPr>
            <p:nvPr/>
          </p:nvGrpSpPr>
          <p:grpSpPr bwMode="auto">
            <a:xfrm>
              <a:off x="4599" y="1048"/>
              <a:ext cx="249" cy="538"/>
              <a:chOff x="2064" y="2496"/>
              <a:chExt cx="249" cy="538"/>
            </a:xfrm>
          </p:grpSpPr>
          <p:sp>
            <p:nvSpPr>
              <p:cNvPr id="110716" name="Rectangle 124"/>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cs typeface="Arial" charset="0"/>
                  </a:rPr>
                  <a:t>S</a:t>
                </a:r>
                <a:endParaRPr lang="ru-RU" sz="3000" i="1">
                  <a:solidFill>
                    <a:srgbClr val="FF0000"/>
                  </a:solidFill>
                  <a:effectLst>
                    <a:outerShdw blurRad="38100" dist="38100" dir="2700000" algn="tl">
                      <a:srgbClr val="C0C0C0"/>
                    </a:outerShdw>
                  </a:effectLst>
                  <a:latin typeface="Times New Roman" pitchFamily="18" charset="0"/>
                  <a:cs typeface="Arial" charset="0"/>
                </a:endParaRPr>
              </a:p>
            </p:txBody>
          </p:sp>
          <p:sp>
            <p:nvSpPr>
              <p:cNvPr id="110717" name="Rectangle 125"/>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cs typeface="Arial" charset="0"/>
                  </a:rPr>
                  <a:t>v</a:t>
                </a:r>
                <a:endParaRPr lang="ru-RU" sz="3000" i="1">
                  <a:solidFill>
                    <a:srgbClr val="FF0000"/>
                  </a:solidFill>
                  <a:effectLst>
                    <a:outerShdw blurRad="38100" dist="38100" dir="2700000" algn="tl">
                      <a:srgbClr val="C0C0C0"/>
                    </a:outerShdw>
                  </a:effectLst>
                  <a:latin typeface="Times New Roman" pitchFamily="18" charset="0"/>
                  <a:cs typeface="Arial" charset="0"/>
                </a:endParaRPr>
              </a:p>
            </p:txBody>
          </p:sp>
          <p:sp>
            <p:nvSpPr>
              <p:cNvPr id="14389" name="Line 126"/>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grpSp>
        <p:nvGrpSpPr>
          <p:cNvPr id="111145" name="Group 118"/>
          <p:cNvGrpSpPr>
            <a:grpSpLocks/>
          </p:cNvGrpSpPr>
          <p:nvPr/>
        </p:nvGrpSpPr>
        <p:grpSpPr bwMode="auto">
          <a:xfrm>
            <a:off x="3857620" y="4429132"/>
            <a:ext cx="1895475" cy="909638"/>
            <a:chOff x="2982" y="2120"/>
            <a:chExt cx="1194" cy="573"/>
          </a:xfrm>
        </p:grpSpPr>
        <p:sp>
          <p:nvSpPr>
            <p:cNvPr id="14381" name="Freeform 103"/>
            <p:cNvSpPr>
              <a:spLocks/>
            </p:cNvSpPr>
            <p:nvPr/>
          </p:nvSpPr>
          <p:spPr bwMode="auto">
            <a:xfrm>
              <a:off x="3024" y="2120"/>
              <a:ext cx="1152" cy="424"/>
            </a:xfrm>
            <a:custGeom>
              <a:avLst/>
              <a:gdLst>
                <a:gd name="T0" fmla="*/ 961 w 1152"/>
                <a:gd name="T1" fmla="*/ 424 h 424"/>
                <a:gd name="T2" fmla="*/ 1152 w 1152"/>
                <a:gd name="T3" fmla="*/ 424 h 424"/>
                <a:gd name="T4" fmla="*/ 1152 w 1152"/>
                <a:gd name="T5" fmla="*/ 1 h 424"/>
                <a:gd name="T6" fmla="*/ 0 w 1152"/>
                <a:gd name="T7" fmla="*/ 0 h 424"/>
                <a:gd name="T8" fmla="*/ 0 60000 65536"/>
                <a:gd name="T9" fmla="*/ 0 60000 65536"/>
                <a:gd name="T10" fmla="*/ 0 60000 65536"/>
                <a:gd name="T11" fmla="*/ 0 60000 65536"/>
                <a:gd name="T12" fmla="*/ 0 w 1152"/>
                <a:gd name="T13" fmla="*/ 0 h 424"/>
                <a:gd name="T14" fmla="*/ 1152 w 1152"/>
                <a:gd name="T15" fmla="*/ 424 h 424"/>
              </a:gdLst>
              <a:ahLst/>
              <a:cxnLst>
                <a:cxn ang="T8">
                  <a:pos x="T0" y="T1"/>
                </a:cxn>
                <a:cxn ang="T9">
                  <a:pos x="T2" y="T3"/>
                </a:cxn>
                <a:cxn ang="T10">
                  <a:pos x="T4" y="T5"/>
                </a:cxn>
                <a:cxn ang="T11">
                  <a:pos x="T6" y="T7"/>
                </a:cxn>
              </a:cxnLst>
              <a:rect l="T12" t="T13" r="T14" b="T15"/>
              <a:pathLst>
                <a:path w="1152" h="424">
                  <a:moveTo>
                    <a:pt x="961" y="424"/>
                  </a:moveTo>
                  <a:lnTo>
                    <a:pt x="1152" y="424"/>
                  </a:lnTo>
                  <a:lnTo>
                    <a:pt x="1152" y="1"/>
                  </a:lnTo>
                  <a:lnTo>
                    <a:pt x="0" y="0"/>
                  </a:lnTo>
                </a:path>
              </a:pathLst>
            </a:custGeom>
            <a:noFill/>
            <a:ln w="38100">
              <a:solidFill>
                <a:srgbClr val="0000FF"/>
              </a:solidFill>
              <a:round/>
              <a:headEnd/>
              <a:tailEnd type="stealth" w="lg" len="lg"/>
            </a:ln>
          </p:spPr>
          <p:txBody>
            <a:bodyPr/>
            <a:lstStyle/>
            <a:p>
              <a:endParaRPr lang="ru-RU"/>
            </a:p>
          </p:txBody>
        </p:sp>
        <p:sp>
          <p:nvSpPr>
            <p:cNvPr id="110696" name="Rectangle 104"/>
            <p:cNvSpPr>
              <a:spLocks noChangeArrowheads="1"/>
            </p:cNvSpPr>
            <p:nvPr/>
          </p:nvSpPr>
          <p:spPr bwMode="auto">
            <a:xfrm rot="29967">
              <a:off x="2982" y="2410"/>
              <a:ext cx="724" cy="250"/>
            </a:xfrm>
            <a:prstGeom prst="rect">
              <a:avLst/>
            </a:prstGeom>
            <a:noFill/>
            <a:ln w="9525">
              <a:noFill/>
              <a:miter lim="800000"/>
              <a:headEnd/>
              <a:tailEnd/>
            </a:ln>
            <a:effectLst/>
          </p:spPr>
          <p:txBody>
            <a:bodyPr wrap="none">
              <a:spAutoFit/>
            </a:bodyPr>
            <a:lstStyle/>
            <a:p>
              <a:pPr>
                <a:defRPr/>
              </a:pPr>
              <a:r>
                <a:rPr lang="ru-RU">
                  <a:solidFill>
                    <a:srgbClr val="000099"/>
                  </a:solidFill>
                  <a:effectLst>
                    <a:outerShdw blurRad="38100" dist="38100" dir="2700000" algn="tl">
                      <a:srgbClr val="C0C0C0"/>
                    </a:outerShdw>
                  </a:effectLst>
                  <a:latin typeface="Arial" charset="0"/>
                  <a:cs typeface="Arial" charset="0"/>
                </a:rPr>
                <a:t>На 7,5 ч</a:t>
              </a:r>
            </a:p>
          </p:txBody>
        </p:sp>
        <p:sp>
          <p:nvSpPr>
            <p:cNvPr id="110697" name="Oval 105"/>
            <p:cNvSpPr>
              <a:spLocks noChangeArrowheads="1"/>
            </p:cNvSpPr>
            <p:nvPr/>
          </p:nvSpPr>
          <p:spPr bwMode="auto">
            <a:xfrm rot="222229">
              <a:off x="3696" y="2352"/>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dirty="0">
                  <a:solidFill>
                    <a:srgbClr val="FF0000"/>
                  </a:solidFill>
                  <a:effectLst>
                    <a:outerShdw blurRad="38100" dist="38100" dir="2700000" algn="tl">
                      <a:srgbClr val="000000"/>
                    </a:outerShdw>
                  </a:effectLst>
                  <a:latin typeface="Times New Roman" pitchFamily="18" charset="0"/>
                  <a:cs typeface="Arial" charset="0"/>
                </a:rPr>
                <a:t>&lt;</a:t>
              </a:r>
              <a:endParaRPr lang="ru-RU" sz="4000" dirty="0">
                <a:solidFill>
                  <a:srgbClr val="FF0000"/>
                </a:solidFill>
                <a:effectLst>
                  <a:outerShdw blurRad="38100" dist="38100" dir="2700000" algn="tl">
                    <a:srgbClr val="000000"/>
                  </a:outerShdw>
                </a:effectLst>
                <a:latin typeface="Times New Roman" pitchFamily="18" charset="0"/>
                <a:cs typeface="Arial" charset="0"/>
              </a:endParaRPr>
            </a:p>
          </p:txBody>
        </p:sp>
      </p:grpSp>
      <p:sp>
        <p:nvSpPr>
          <p:cNvPr id="280" name="Прямоугольник 279"/>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2" name="Freeform 244"/>
          <p:cNvSpPr>
            <a:spLocks/>
          </p:cNvSpPr>
          <p:nvPr/>
        </p:nvSpPr>
        <p:spPr bwMode="auto">
          <a:xfrm>
            <a:off x="4714876" y="857232"/>
            <a:ext cx="3929090" cy="285752"/>
          </a:xfrm>
          <a:custGeom>
            <a:avLst/>
            <a:gdLst>
              <a:gd name="T0" fmla="*/ 4934 w 5040"/>
              <a:gd name="T1" fmla="*/ 0 h 192"/>
              <a:gd name="T2" fmla="*/ 5040 w 5040"/>
              <a:gd name="T3" fmla="*/ 192 h 192"/>
              <a:gd name="T4" fmla="*/ 72 w 5040"/>
              <a:gd name="T5" fmla="*/ 168 h 192"/>
              <a:gd name="T6" fmla="*/ 0 w 5040"/>
              <a:gd name="T7" fmla="*/ 0 h 192"/>
              <a:gd name="T8" fmla="*/ 4934 w 5040"/>
              <a:gd name="T9" fmla="*/ 0 h 192"/>
              <a:gd name="T10" fmla="*/ 0 60000 65536"/>
              <a:gd name="T11" fmla="*/ 0 60000 65536"/>
              <a:gd name="T12" fmla="*/ 0 60000 65536"/>
              <a:gd name="T13" fmla="*/ 0 60000 65536"/>
              <a:gd name="T14" fmla="*/ 0 60000 65536"/>
              <a:gd name="T15" fmla="*/ 0 w 5040"/>
              <a:gd name="T16" fmla="*/ 0 h 192"/>
              <a:gd name="T17" fmla="*/ 5040 w 5040"/>
              <a:gd name="T18" fmla="*/ 192 h 192"/>
            </a:gdLst>
            <a:ahLst/>
            <a:cxnLst>
              <a:cxn ang="T10">
                <a:pos x="T0" y="T1"/>
              </a:cxn>
              <a:cxn ang="T11">
                <a:pos x="T2" y="T3"/>
              </a:cxn>
              <a:cxn ang="T12">
                <a:pos x="T4" y="T5"/>
              </a:cxn>
              <a:cxn ang="T13">
                <a:pos x="T6" y="T7"/>
              </a:cxn>
              <a:cxn ang="T14">
                <a:pos x="T8" y="T9"/>
              </a:cxn>
            </a:cxnLst>
            <a:rect l="T15" t="T16" r="T17" b="T18"/>
            <a:pathLst>
              <a:path w="5040" h="192">
                <a:moveTo>
                  <a:pt x="4934" y="0"/>
                </a:moveTo>
                <a:lnTo>
                  <a:pt x="5040" y="192"/>
                </a:lnTo>
                <a:lnTo>
                  <a:pt x="72" y="168"/>
                </a:lnTo>
                <a:lnTo>
                  <a:pt x="0" y="0"/>
                </a:lnTo>
                <a:lnTo>
                  <a:pt x="4934" y="0"/>
                </a:lnTo>
                <a:close/>
              </a:path>
            </a:pathLst>
          </a:custGeom>
          <a:solidFill>
            <a:srgbClr val="00FF00">
              <a:alpha val="30980"/>
            </a:srgbClr>
          </a:solidFill>
          <a:ln w="9525">
            <a:solidFill>
              <a:srgbClr val="0066CC">
                <a:alpha val="16862"/>
              </a:srgbClr>
            </a:solidFill>
            <a:round/>
            <a:headEnd/>
            <a:tailEnd/>
          </a:ln>
        </p:spPr>
        <p:txBody>
          <a:bodyPr/>
          <a:lstStyle/>
          <a:p>
            <a:endParaRPr lang="ru-RU"/>
          </a:p>
        </p:txBody>
      </p:sp>
      <p:sp>
        <p:nvSpPr>
          <p:cNvPr id="1146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4691" name="Rectangle 3"/>
          <p:cNvSpPr>
            <a:spLocks noChangeArrowheads="1"/>
          </p:cNvSpPr>
          <p:nvPr/>
        </p:nvSpPr>
        <p:spPr bwMode="auto">
          <a:xfrm>
            <a:off x="0" y="13335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146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539580" bIns="45720" numCol="1" anchor="ctr" anchorCtr="0" compatLnSpc="1">
            <a:prstTxWarp prst="textNoShape">
              <a:avLst/>
            </a:prstTxWarp>
            <a:spAutoFit/>
          </a:bodyPr>
          <a:lstStyle/>
          <a:p>
            <a:endParaRPr lang="ru-RU"/>
          </a:p>
        </p:txBody>
      </p:sp>
      <p:sp>
        <p:nvSpPr>
          <p:cNvPr id="223" name="Text Box 83"/>
          <p:cNvSpPr txBox="1">
            <a:spLocks noChangeArrowheads="1"/>
          </p:cNvSpPr>
          <p:nvPr/>
        </p:nvSpPr>
        <p:spPr bwMode="auto">
          <a:xfrm>
            <a:off x="2928926" y="2571744"/>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24" name="Text Box 83"/>
          <p:cNvSpPr txBox="1">
            <a:spLocks noChangeArrowheads="1"/>
          </p:cNvSpPr>
          <p:nvPr/>
        </p:nvSpPr>
        <p:spPr bwMode="auto">
          <a:xfrm>
            <a:off x="2928926" y="4214818"/>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27" name="Управляющая кнопка: домой 226">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29" name="Управляющая кнопка: далее 228">
            <a:hlinkClick r:id="" action="ppaction://hlinkshowjump?jump=nextslide" highlightClick="1"/>
          </p:cNvPr>
          <p:cNvSpPr/>
          <p:nvPr/>
        </p:nvSpPr>
        <p:spPr>
          <a:xfrm>
            <a:off x="7572396"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4.16667E-6 2.22222E-6 L 0.5309 -0.07709 L 0.74427 -0.10903 " pathEditMode="relative" rAng="0" ptsTypes="AAA">
                                      <p:cBhvr>
                                        <p:cTn id="6" dur="5000" fill="hold"/>
                                        <p:tgtEl>
                                          <p:spTgt spid="110945"/>
                                        </p:tgtEl>
                                        <p:attrNameLst>
                                          <p:attrName>ppt_x</p:attrName>
                                          <p:attrName>ppt_y</p:attrName>
                                        </p:attrNameLst>
                                      </p:cBhvr>
                                      <p:rCtr x="372" y="-55"/>
                                    </p:animMotion>
                                  </p:childTnLst>
                                </p:cTn>
                              </p:par>
                              <p:par>
                                <p:cTn id="7" presetID="0" presetClass="path" presetSubtype="0" accel="50000" decel="50000" fill="hold" nodeType="withEffect">
                                  <p:stCondLst>
                                    <p:cond delay="0"/>
                                  </p:stCondLst>
                                  <p:childTnLst>
                                    <p:animMotion origin="layout" path="M 4.16667E-6 2.22222E-6 L -0.14862 0.02407 L -0.32796 0.04815 " pathEditMode="relative" rAng="0" ptsTypes="AAA">
                                      <p:cBhvr>
                                        <p:cTn id="8" dur="5000" fill="hold"/>
                                        <p:tgtEl>
                                          <p:spTgt spid="110963"/>
                                        </p:tgtEl>
                                        <p:attrNameLst>
                                          <p:attrName>ppt_x</p:attrName>
                                          <p:attrName>ppt_y</p:attrName>
                                        </p:attrNameLst>
                                      </p:cBhvr>
                                      <p:rCtr x="-164" y="24"/>
                                    </p:animMotion>
                                  </p:childTnLst>
                                </p:cTn>
                              </p:par>
                              <p:par>
                                <p:cTn id="9" presetID="10" presetClass="entr" presetSubtype="0" fill="hold" grpId="2" nodeType="with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fade">
                                      <p:cBhvr>
                                        <p:cTn id="11" dur="2000"/>
                                        <p:tgtEl>
                                          <p:spTgt spid="226"/>
                                        </p:tgtEl>
                                      </p:cBhvr>
                                    </p:animEffect>
                                  </p:childTnLst>
                                </p:cTn>
                              </p:par>
                              <p:par>
                                <p:cTn id="12" presetID="10" presetClass="entr" presetSubtype="0" fill="hold" grpId="2" nodeType="withEffect">
                                  <p:stCondLst>
                                    <p:cond delay="0"/>
                                  </p:stCondLst>
                                  <p:childTnLst>
                                    <p:set>
                                      <p:cBhvr>
                                        <p:cTn id="13" dur="1" fill="hold">
                                          <p:stCondLst>
                                            <p:cond delay="0"/>
                                          </p:stCondLst>
                                        </p:cTn>
                                        <p:tgtEl>
                                          <p:spTgt spid="225"/>
                                        </p:tgtEl>
                                        <p:attrNameLst>
                                          <p:attrName>style.visibility</p:attrName>
                                        </p:attrNameLst>
                                      </p:cBhvr>
                                      <p:to>
                                        <p:strVal val="visible"/>
                                      </p:to>
                                    </p:set>
                                    <p:animEffect transition="in" filter="fade">
                                      <p:cBhvr>
                                        <p:cTn id="14" dur="2000"/>
                                        <p:tgtEl>
                                          <p:spTgt spid="225"/>
                                        </p:tgtEl>
                                      </p:cBhvr>
                                    </p:animEffect>
                                  </p:childTnLst>
                                </p:cTn>
                              </p:par>
                            </p:childTnLst>
                          </p:cTn>
                        </p:par>
                        <p:par>
                          <p:cTn id="15" fill="hold">
                            <p:stCondLst>
                              <p:cond delay="5000"/>
                            </p:stCondLst>
                            <p:childTnLst>
                              <p:par>
                                <p:cTn id="16" presetID="10" presetClass="entr" presetSubtype="0" fill="hold" grpId="0" nodeType="afterEffect">
                                  <p:stCondLst>
                                    <p:cond delay="100"/>
                                  </p:stCondLst>
                                  <p:childTnLst>
                                    <p:set>
                                      <p:cBhvr>
                                        <p:cTn id="17" dur="1" fill="hold">
                                          <p:stCondLst>
                                            <p:cond delay="0"/>
                                          </p:stCondLst>
                                        </p:cTn>
                                        <p:tgtEl>
                                          <p:spTgt spid="232"/>
                                        </p:tgtEl>
                                        <p:attrNameLst>
                                          <p:attrName>style.visibility</p:attrName>
                                        </p:attrNameLst>
                                      </p:cBhvr>
                                      <p:to>
                                        <p:strVal val="visible"/>
                                      </p:to>
                                    </p:set>
                                    <p:animEffect transition="in" filter="fade">
                                      <p:cBhvr>
                                        <p:cTn id="18" dur="2000"/>
                                        <p:tgtEl>
                                          <p:spTgt spid="232"/>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110836"/>
                                        </p:tgtEl>
                                        <p:attrNameLst>
                                          <p:attrName>style.visibility</p:attrName>
                                        </p:attrNameLst>
                                      </p:cBhvr>
                                      <p:to>
                                        <p:strVal val="visible"/>
                                      </p:to>
                                    </p:set>
                                    <p:animEffect transition="in" filter="fade">
                                      <p:cBhvr>
                                        <p:cTn id="21" dur="2000"/>
                                        <p:tgtEl>
                                          <p:spTgt spid="110836"/>
                                        </p:tgtEl>
                                      </p:cBhvr>
                                    </p:animEffect>
                                  </p:childTnLst>
                                </p:cTn>
                              </p:par>
                            </p:childTnLst>
                          </p:cTn>
                        </p:par>
                        <p:par>
                          <p:cTn id="22" fill="hold">
                            <p:stCondLst>
                              <p:cond delay="7200"/>
                            </p:stCondLst>
                            <p:childTnLst>
                              <p:par>
                                <p:cTn id="23" presetID="2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par>
                          <p:cTn id="26" fill="hold">
                            <p:stCondLst>
                              <p:cond delay="7700"/>
                            </p:stCondLst>
                            <p:childTnLst>
                              <p:par>
                                <p:cTn id="27" presetID="10" presetClass="entr" presetSubtype="0" fill="hold" grpId="3" nodeType="afterEffect">
                                  <p:stCondLst>
                                    <p:cond delay="1000"/>
                                  </p:stCondLst>
                                  <p:childTnLst>
                                    <p:set>
                                      <p:cBhvr>
                                        <p:cTn id="28" dur="1" fill="hold">
                                          <p:stCondLst>
                                            <p:cond delay="0"/>
                                          </p:stCondLst>
                                        </p:cTn>
                                        <p:tgtEl>
                                          <p:spTgt spid="230"/>
                                        </p:tgtEl>
                                        <p:attrNameLst>
                                          <p:attrName>style.visibility</p:attrName>
                                        </p:attrNameLst>
                                      </p:cBhvr>
                                      <p:to>
                                        <p:strVal val="visible"/>
                                      </p:to>
                                    </p:set>
                                    <p:animEffect transition="in" filter="fade">
                                      <p:cBhvr>
                                        <p:cTn id="29" dur="2000"/>
                                        <p:tgtEl>
                                          <p:spTgt spid="230"/>
                                        </p:tgtEl>
                                      </p:cBhvr>
                                    </p:animEffect>
                                  </p:childTnLst>
                                </p:cTn>
                              </p:par>
                              <p:par>
                                <p:cTn id="30" presetID="10" presetClass="entr" presetSubtype="0" fill="hold" grpId="3" nodeType="withEffect">
                                  <p:stCondLst>
                                    <p:cond delay="1000"/>
                                  </p:stCondLst>
                                  <p:childTnLst>
                                    <p:set>
                                      <p:cBhvr>
                                        <p:cTn id="31" dur="1" fill="hold">
                                          <p:stCondLst>
                                            <p:cond delay="0"/>
                                          </p:stCondLst>
                                        </p:cTn>
                                        <p:tgtEl>
                                          <p:spTgt spid="231"/>
                                        </p:tgtEl>
                                        <p:attrNameLst>
                                          <p:attrName>style.visibility</p:attrName>
                                        </p:attrNameLst>
                                      </p:cBhvr>
                                      <p:to>
                                        <p:strVal val="visible"/>
                                      </p:to>
                                    </p:set>
                                    <p:animEffect transition="in" filter="fade">
                                      <p:cBhvr>
                                        <p:cTn id="32" dur="2000"/>
                                        <p:tgtEl>
                                          <p:spTgt spid="231"/>
                                        </p:tgtEl>
                                      </p:cBhvr>
                                    </p:animEffect>
                                  </p:childTnLst>
                                </p:cTn>
                              </p:par>
                            </p:childTnLst>
                          </p:cTn>
                        </p:par>
                        <p:par>
                          <p:cTn id="33" fill="hold">
                            <p:stCondLst>
                              <p:cond delay="10700"/>
                            </p:stCondLst>
                            <p:childTnLst>
                              <p:par>
                                <p:cTn id="34" presetID="26" presetClass="entr" presetSubtype="0" fill="hold" grpId="0" nodeType="afterEffect">
                                  <p:stCondLst>
                                    <p:cond delay="0"/>
                                  </p:stCondLst>
                                  <p:childTnLst>
                                    <p:set>
                                      <p:cBhvr>
                                        <p:cTn id="35" dur="1" fill="hold">
                                          <p:stCondLst>
                                            <p:cond delay="0"/>
                                          </p:stCondLst>
                                        </p:cTn>
                                        <p:tgtEl>
                                          <p:spTgt spid="110685"/>
                                        </p:tgtEl>
                                        <p:attrNameLst>
                                          <p:attrName>style.visibility</p:attrName>
                                        </p:attrNameLst>
                                      </p:cBhvr>
                                      <p:to>
                                        <p:strVal val="visible"/>
                                      </p:to>
                                    </p:set>
                                    <p:animEffect transition="in" filter="wipe(down)">
                                      <p:cBhvr>
                                        <p:cTn id="36" dur="580">
                                          <p:stCondLst>
                                            <p:cond delay="0"/>
                                          </p:stCondLst>
                                        </p:cTn>
                                        <p:tgtEl>
                                          <p:spTgt spid="110685"/>
                                        </p:tgtEl>
                                      </p:cBhvr>
                                    </p:animEffect>
                                    <p:anim calcmode="lin" valueType="num">
                                      <p:cBhvr>
                                        <p:cTn id="37" dur="1822" tmFilter="0,0; 0.14,0.36; 0.43,0.73; 0.71,0.91; 1.0,1.0">
                                          <p:stCondLst>
                                            <p:cond delay="0"/>
                                          </p:stCondLst>
                                        </p:cTn>
                                        <p:tgtEl>
                                          <p:spTgt spid="110685"/>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10685"/>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10685"/>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10685"/>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10685"/>
                                        </p:tgtEl>
                                        <p:attrNameLst>
                                          <p:attrName>ppt_y</p:attrName>
                                        </p:attrNameLst>
                                      </p:cBhvr>
                                      <p:tavLst>
                                        <p:tav tm="0" fmla="#ppt_y-sin(pi*$)/81">
                                          <p:val>
                                            <p:fltVal val="0"/>
                                          </p:val>
                                        </p:tav>
                                        <p:tav tm="100000">
                                          <p:val>
                                            <p:fltVal val="1"/>
                                          </p:val>
                                        </p:tav>
                                      </p:tavLst>
                                    </p:anim>
                                    <p:animScale>
                                      <p:cBhvr>
                                        <p:cTn id="42" dur="26">
                                          <p:stCondLst>
                                            <p:cond delay="650"/>
                                          </p:stCondLst>
                                        </p:cTn>
                                        <p:tgtEl>
                                          <p:spTgt spid="110685"/>
                                        </p:tgtEl>
                                      </p:cBhvr>
                                      <p:to x="100000" y="60000"/>
                                    </p:animScale>
                                    <p:animScale>
                                      <p:cBhvr>
                                        <p:cTn id="43" dur="166" decel="50000">
                                          <p:stCondLst>
                                            <p:cond delay="676"/>
                                          </p:stCondLst>
                                        </p:cTn>
                                        <p:tgtEl>
                                          <p:spTgt spid="110685"/>
                                        </p:tgtEl>
                                      </p:cBhvr>
                                      <p:to x="100000" y="100000"/>
                                    </p:animScale>
                                    <p:animScale>
                                      <p:cBhvr>
                                        <p:cTn id="44" dur="26">
                                          <p:stCondLst>
                                            <p:cond delay="1312"/>
                                          </p:stCondLst>
                                        </p:cTn>
                                        <p:tgtEl>
                                          <p:spTgt spid="110685"/>
                                        </p:tgtEl>
                                      </p:cBhvr>
                                      <p:to x="100000" y="80000"/>
                                    </p:animScale>
                                    <p:animScale>
                                      <p:cBhvr>
                                        <p:cTn id="45" dur="166" decel="50000">
                                          <p:stCondLst>
                                            <p:cond delay="1338"/>
                                          </p:stCondLst>
                                        </p:cTn>
                                        <p:tgtEl>
                                          <p:spTgt spid="110685"/>
                                        </p:tgtEl>
                                      </p:cBhvr>
                                      <p:to x="100000" y="100000"/>
                                    </p:animScale>
                                    <p:animScale>
                                      <p:cBhvr>
                                        <p:cTn id="46" dur="26">
                                          <p:stCondLst>
                                            <p:cond delay="1642"/>
                                          </p:stCondLst>
                                        </p:cTn>
                                        <p:tgtEl>
                                          <p:spTgt spid="110685"/>
                                        </p:tgtEl>
                                      </p:cBhvr>
                                      <p:to x="100000" y="90000"/>
                                    </p:animScale>
                                    <p:animScale>
                                      <p:cBhvr>
                                        <p:cTn id="47" dur="166" decel="50000">
                                          <p:stCondLst>
                                            <p:cond delay="1668"/>
                                          </p:stCondLst>
                                        </p:cTn>
                                        <p:tgtEl>
                                          <p:spTgt spid="110685"/>
                                        </p:tgtEl>
                                      </p:cBhvr>
                                      <p:to x="100000" y="100000"/>
                                    </p:animScale>
                                    <p:animScale>
                                      <p:cBhvr>
                                        <p:cTn id="48" dur="26">
                                          <p:stCondLst>
                                            <p:cond delay="1808"/>
                                          </p:stCondLst>
                                        </p:cTn>
                                        <p:tgtEl>
                                          <p:spTgt spid="110685"/>
                                        </p:tgtEl>
                                      </p:cBhvr>
                                      <p:to x="100000" y="95000"/>
                                    </p:animScale>
                                    <p:animScale>
                                      <p:cBhvr>
                                        <p:cTn id="49" dur="166" decel="50000">
                                          <p:stCondLst>
                                            <p:cond delay="1834"/>
                                          </p:stCondLst>
                                        </p:cTn>
                                        <p:tgtEl>
                                          <p:spTgt spid="110685"/>
                                        </p:tgtEl>
                                      </p:cBhvr>
                                      <p:to x="100000" y="100000"/>
                                    </p:animScale>
                                  </p:childTnLst>
                                </p:cTn>
                              </p:par>
                            </p:childTnLst>
                          </p:cTn>
                        </p:par>
                        <p:par>
                          <p:cTn id="50" fill="hold">
                            <p:stCondLst>
                              <p:cond delay="12700"/>
                            </p:stCondLst>
                            <p:childTnLst>
                              <p:par>
                                <p:cTn id="51" presetID="22" presetClass="entr" presetSubtype="1"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up)">
                                      <p:cBhvr>
                                        <p:cTn id="53" dur="500"/>
                                        <p:tgtEl>
                                          <p:spTgt spid="21"/>
                                        </p:tgtEl>
                                      </p:cBhvr>
                                    </p:animEffect>
                                  </p:childTnLst>
                                </p:cTn>
                              </p:par>
                            </p:childTnLst>
                          </p:cTn>
                        </p:par>
                        <p:par>
                          <p:cTn id="54" fill="hold">
                            <p:stCondLst>
                              <p:cond delay="13200"/>
                            </p:stCondLst>
                            <p:childTnLst>
                              <p:par>
                                <p:cTn id="55" presetID="22" presetClass="entr" presetSubtype="1"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par>
                          <p:cTn id="58" fill="hold">
                            <p:stCondLst>
                              <p:cond delay="13700"/>
                            </p:stCondLst>
                            <p:childTnLst>
                              <p:par>
                                <p:cTn id="59" presetID="22" presetClass="entr" presetSubtype="8"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childTnLst>
                          </p:cTn>
                        </p:par>
                        <p:par>
                          <p:cTn id="62" fill="hold">
                            <p:stCondLst>
                              <p:cond delay="14200"/>
                            </p:stCondLst>
                            <p:childTnLst>
                              <p:par>
                                <p:cTn id="63" presetID="10" presetClass="entr" presetSubtype="0" fill="hold" grpId="0" nodeType="afterEffect">
                                  <p:stCondLst>
                                    <p:cond delay="0"/>
                                  </p:stCondLst>
                                  <p:childTnLst>
                                    <p:set>
                                      <p:cBhvr>
                                        <p:cTn id="64" dur="1" fill="hold">
                                          <p:stCondLst>
                                            <p:cond delay="0"/>
                                          </p:stCondLst>
                                        </p:cTn>
                                        <p:tgtEl>
                                          <p:spTgt spid="223"/>
                                        </p:tgtEl>
                                        <p:attrNameLst>
                                          <p:attrName>style.visibility</p:attrName>
                                        </p:attrNameLst>
                                      </p:cBhvr>
                                      <p:to>
                                        <p:strVal val="visible"/>
                                      </p:to>
                                    </p:set>
                                    <p:animEffect transition="in" filter="fade">
                                      <p:cBhvr>
                                        <p:cTn id="65" dur="1000"/>
                                        <p:tgtEl>
                                          <p:spTgt spid="22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000"/>
                                        <p:tgtEl>
                                          <p:spTgt spid="26"/>
                                        </p:tgtEl>
                                      </p:cBhvr>
                                    </p:animEffect>
                                  </p:childTnLst>
                                </p:cTn>
                              </p:par>
                              <p:par>
                                <p:cTn id="71" presetID="10" presetClass="entr" presetSubtype="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000"/>
                                        <p:tgtEl>
                                          <p:spTgt spid="18"/>
                                        </p:tgtEl>
                                      </p:cBhvr>
                                    </p:animEffect>
                                  </p:childTnLst>
                                </p:cTn>
                              </p:par>
                              <p:par>
                                <p:cTn id="74" presetID="1" presetClass="exit" presetSubtype="0" fill="hold" grpId="2" nodeType="withEffect">
                                  <p:stCondLst>
                                    <p:cond delay="0"/>
                                  </p:stCondLst>
                                  <p:childTnLst>
                                    <p:set>
                                      <p:cBhvr>
                                        <p:cTn id="75" dur="1" fill="hold">
                                          <p:stCondLst>
                                            <p:cond delay="0"/>
                                          </p:stCondLst>
                                        </p:cTn>
                                        <p:tgtEl>
                                          <p:spTgt spid="223"/>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grpId="0" nodeType="clickEffect">
                                  <p:stCondLst>
                                    <p:cond delay="0"/>
                                  </p:stCondLst>
                                  <p:childTnLst>
                                    <p:animMotion origin="layout" path="M -0.00017 -0.00046 L -0.02621 -0.18078 L -0.02812 -0.50069 " pathEditMode="relative" rAng="469819" ptsTypes="AAA">
                                      <p:cBhvr>
                                        <p:cTn id="79" dur="2000" fill="hold"/>
                                        <p:tgtEl>
                                          <p:spTgt spid="111224"/>
                                        </p:tgtEl>
                                        <p:attrNameLst>
                                          <p:attrName>ppt_x</p:attrName>
                                          <p:attrName>ppt_y</p:attrName>
                                        </p:attrNameLst>
                                      </p:cBhvr>
                                      <p:rCtr x="-14" y="-250"/>
                                    </p:animMotion>
                                  </p:childTnLst>
                                </p:cTn>
                              </p:par>
                              <p:par>
                                <p:cTn id="80" presetID="22" presetClass="entr" presetSubtype="1" fill="hold" grpId="0" nodeType="withEffect">
                                  <p:stCondLst>
                                    <p:cond delay="0"/>
                                  </p:stCondLst>
                                  <p:childTnLst>
                                    <p:set>
                                      <p:cBhvr>
                                        <p:cTn id="81" dur="1" fill="hold">
                                          <p:stCondLst>
                                            <p:cond delay="0"/>
                                          </p:stCondLst>
                                        </p:cTn>
                                        <p:tgtEl>
                                          <p:spTgt spid="111223"/>
                                        </p:tgtEl>
                                        <p:attrNameLst>
                                          <p:attrName>style.visibility</p:attrName>
                                        </p:attrNameLst>
                                      </p:cBhvr>
                                      <p:to>
                                        <p:strVal val="visible"/>
                                      </p:to>
                                    </p:set>
                                    <p:animEffect transition="in" filter="wipe(up)">
                                      <p:cBhvr>
                                        <p:cTn id="82" dur="500"/>
                                        <p:tgtEl>
                                          <p:spTgt spid="111223"/>
                                        </p:tgtEl>
                                      </p:cBhvr>
                                    </p:animEffect>
                                  </p:childTnLst>
                                </p:cTn>
                              </p:par>
                              <p:par>
                                <p:cTn id="83" presetID="10" presetClass="exit" presetSubtype="0" fill="hold" nodeType="withEffect">
                                  <p:stCondLst>
                                    <p:cond delay="0"/>
                                  </p:stCondLst>
                                  <p:childTnLst>
                                    <p:animEffect transition="out" filter="fade">
                                      <p:cBhvr>
                                        <p:cTn id="84" dur="2000"/>
                                        <p:tgtEl>
                                          <p:spTgt spid="29"/>
                                        </p:tgtEl>
                                      </p:cBhvr>
                                    </p:animEffect>
                                    <p:set>
                                      <p:cBhvr>
                                        <p:cTn id="85" dur="1" fill="hold">
                                          <p:stCondLst>
                                            <p:cond delay="1999"/>
                                          </p:stCondLst>
                                        </p:cTn>
                                        <p:tgtEl>
                                          <p:spTgt spid="2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2000"/>
                                        <p:tgtEl>
                                          <p:spTgt spid="110685"/>
                                        </p:tgtEl>
                                      </p:cBhvr>
                                    </p:animEffect>
                                    <p:set>
                                      <p:cBhvr>
                                        <p:cTn id="88" dur="1" fill="hold">
                                          <p:stCondLst>
                                            <p:cond delay="1999"/>
                                          </p:stCondLst>
                                        </p:cTn>
                                        <p:tgtEl>
                                          <p:spTgt spid="11068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2000"/>
                                        <p:tgtEl>
                                          <p:spTgt spid="2"/>
                                        </p:tgtEl>
                                      </p:cBhvr>
                                    </p:animEffect>
                                    <p:set>
                                      <p:cBhvr>
                                        <p:cTn id="91" dur="1" fill="hold">
                                          <p:stCondLst>
                                            <p:cond delay="1999"/>
                                          </p:stCondLst>
                                        </p:cTn>
                                        <p:tgtEl>
                                          <p:spTgt spid="2"/>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up)">
                                      <p:cBhvr>
                                        <p:cTn id="96" dur="500"/>
                                        <p:tgtEl>
                                          <p:spTgt spid="7"/>
                                        </p:tgtEl>
                                      </p:cBhvr>
                                    </p:animEffect>
                                  </p:childTnLst>
                                </p:cTn>
                              </p:par>
                              <p:par>
                                <p:cTn id="97" presetID="1" presetClass="exit" presetSubtype="0" fill="hold" nodeType="withEffect">
                                  <p:stCondLst>
                                    <p:cond delay="0"/>
                                  </p:stCondLst>
                                  <p:childTnLst>
                                    <p:set>
                                      <p:cBhvr>
                                        <p:cTn id="98" dur="1" fill="hold">
                                          <p:stCondLst>
                                            <p:cond delay="0"/>
                                          </p:stCondLst>
                                        </p:cTn>
                                        <p:tgtEl>
                                          <p:spTgt spid="18"/>
                                        </p:tgtEl>
                                        <p:attrNameLst>
                                          <p:attrName>style.visibility</p:attrName>
                                        </p:attrNameLst>
                                      </p:cBhvr>
                                      <p:to>
                                        <p:strVal val="hidden"/>
                                      </p:to>
                                    </p:set>
                                  </p:childTnLst>
                                </p:cTn>
                              </p:par>
                              <p:par>
                                <p:cTn id="99" presetID="29" presetClass="entr" presetSubtype="0" fill="hold" grpId="0" nodeType="withEffect">
                                  <p:stCondLst>
                                    <p:cond delay="0"/>
                                  </p:stCondLst>
                                  <p:childTnLst>
                                    <p:set>
                                      <p:cBhvr>
                                        <p:cTn id="100" dur="1" fill="hold">
                                          <p:stCondLst>
                                            <p:cond delay="0"/>
                                          </p:stCondLst>
                                        </p:cTn>
                                        <p:tgtEl>
                                          <p:spTgt spid="110627"/>
                                        </p:tgtEl>
                                        <p:attrNameLst>
                                          <p:attrName>style.visibility</p:attrName>
                                        </p:attrNameLst>
                                      </p:cBhvr>
                                      <p:to>
                                        <p:strVal val="visible"/>
                                      </p:to>
                                    </p:set>
                                    <p:anim calcmode="lin" valueType="num">
                                      <p:cBhvr>
                                        <p:cTn id="101" dur="1000" fill="hold"/>
                                        <p:tgtEl>
                                          <p:spTgt spid="110627"/>
                                        </p:tgtEl>
                                        <p:attrNameLst>
                                          <p:attrName>ppt_x</p:attrName>
                                        </p:attrNameLst>
                                      </p:cBhvr>
                                      <p:tavLst>
                                        <p:tav tm="0">
                                          <p:val>
                                            <p:strVal val="#ppt_x-.2"/>
                                          </p:val>
                                        </p:tav>
                                        <p:tav tm="100000">
                                          <p:val>
                                            <p:strVal val="#ppt_x"/>
                                          </p:val>
                                        </p:tav>
                                      </p:tavLst>
                                    </p:anim>
                                    <p:anim calcmode="lin" valueType="num">
                                      <p:cBhvr>
                                        <p:cTn id="102" dur="1000" fill="hold"/>
                                        <p:tgtEl>
                                          <p:spTgt spid="110627"/>
                                        </p:tgtEl>
                                        <p:attrNameLst>
                                          <p:attrName>ppt_y</p:attrName>
                                        </p:attrNameLst>
                                      </p:cBhvr>
                                      <p:tavLst>
                                        <p:tav tm="0">
                                          <p:val>
                                            <p:strVal val="#ppt_y"/>
                                          </p:val>
                                        </p:tav>
                                        <p:tav tm="100000">
                                          <p:val>
                                            <p:strVal val="#ppt_y"/>
                                          </p:val>
                                        </p:tav>
                                      </p:tavLst>
                                    </p:anim>
                                    <p:animEffect transition="in" filter="wipe(right)" prLst="gradientSize: 0.1">
                                      <p:cBhvr>
                                        <p:cTn id="103" dur="1000"/>
                                        <p:tgtEl>
                                          <p:spTgt spid="110627"/>
                                        </p:tgtEl>
                                      </p:cBhvr>
                                    </p:animEffect>
                                  </p:childTnLst>
                                </p:cTn>
                              </p:par>
                            </p:childTnLst>
                          </p:cTn>
                        </p:par>
                      </p:childTnLst>
                    </p:cTn>
                  </p:par>
                  <p:par>
                    <p:cTn id="104" fill="hold">
                      <p:stCondLst>
                        <p:cond delay="indefinite"/>
                      </p:stCondLst>
                      <p:childTnLst>
                        <p:par>
                          <p:cTn id="105" fill="hold">
                            <p:stCondLst>
                              <p:cond delay="0"/>
                            </p:stCondLst>
                            <p:childTnLst>
                              <p:par>
                                <p:cTn id="106" presetID="0" presetClass="path" presetSubtype="0" accel="50000" decel="50000" fill="hold" nodeType="clickEffect">
                                  <p:stCondLst>
                                    <p:cond delay="0"/>
                                  </p:stCondLst>
                                  <p:childTnLst>
                                    <p:animMotion origin="layout" path="M -0.32379 0.05 L -0.62101 0.09259 L -1.06407 0.14815 " pathEditMode="relative" rAng="0" ptsTypes="AAA">
                                      <p:cBhvr>
                                        <p:cTn id="107" dur="5000" fill="hold"/>
                                        <p:tgtEl>
                                          <p:spTgt spid="110963"/>
                                        </p:tgtEl>
                                        <p:attrNameLst>
                                          <p:attrName>ppt_x</p:attrName>
                                          <p:attrName>ppt_y</p:attrName>
                                        </p:attrNameLst>
                                      </p:cBhvr>
                                      <p:rCtr x="-370" y="49"/>
                                    </p:animMotion>
                                  </p:childTnLst>
                                </p:cTn>
                              </p:par>
                              <p:par>
                                <p:cTn id="108" presetID="0" presetClass="path" presetSubtype="0" accel="50000" decel="50000" fill="hold" nodeType="withEffect">
                                  <p:stCondLst>
                                    <p:cond delay="0"/>
                                  </p:stCondLst>
                                  <p:childTnLst>
                                    <p:animMotion origin="layout" path="M 0.74427 -0.10903 L 0.94843 -0.13866 L 1.10816 -0.17014 " pathEditMode="relative" rAng="0" ptsTypes="AAA">
                                      <p:cBhvr>
                                        <p:cTn id="109" dur="3000" fill="hold"/>
                                        <p:tgtEl>
                                          <p:spTgt spid="110945"/>
                                        </p:tgtEl>
                                        <p:attrNameLst>
                                          <p:attrName>ppt_x</p:attrName>
                                          <p:attrName>ppt_y</p:attrName>
                                        </p:attrNameLst>
                                      </p:cBhvr>
                                      <p:rCtr x="182" y="-31"/>
                                    </p:animMotion>
                                  </p:childTnLst>
                                </p:cTn>
                              </p:par>
                              <p:par>
                                <p:cTn id="110" presetID="26" presetClass="entr" presetSubtype="0" fill="hold" nodeType="with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down)">
                                      <p:cBhvr>
                                        <p:cTn id="112" dur="580">
                                          <p:stCondLst>
                                            <p:cond delay="0"/>
                                          </p:stCondLst>
                                        </p:cTn>
                                        <p:tgtEl>
                                          <p:spTgt spid="10"/>
                                        </p:tgtEl>
                                      </p:cBhvr>
                                    </p:animEffect>
                                    <p:anim calcmode="lin" valueType="num">
                                      <p:cBhvr>
                                        <p:cTn id="1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18" dur="26">
                                          <p:stCondLst>
                                            <p:cond delay="650"/>
                                          </p:stCondLst>
                                        </p:cTn>
                                        <p:tgtEl>
                                          <p:spTgt spid="10"/>
                                        </p:tgtEl>
                                      </p:cBhvr>
                                      <p:to x="100000" y="60000"/>
                                    </p:animScale>
                                    <p:animScale>
                                      <p:cBhvr>
                                        <p:cTn id="119" dur="166" decel="50000">
                                          <p:stCondLst>
                                            <p:cond delay="676"/>
                                          </p:stCondLst>
                                        </p:cTn>
                                        <p:tgtEl>
                                          <p:spTgt spid="10"/>
                                        </p:tgtEl>
                                      </p:cBhvr>
                                      <p:to x="100000" y="100000"/>
                                    </p:animScale>
                                    <p:animScale>
                                      <p:cBhvr>
                                        <p:cTn id="120" dur="26">
                                          <p:stCondLst>
                                            <p:cond delay="1312"/>
                                          </p:stCondLst>
                                        </p:cTn>
                                        <p:tgtEl>
                                          <p:spTgt spid="10"/>
                                        </p:tgtEl>
                                      </p:cBhvr>
                                      <p:to x="100000" y="80000"/>
                                    </p:animScale>
                                    <p:animScale>
                                      <p:cBhvr>
                                        <p:cTn id="121" dur="166" decel="50000">
                                          <p:stCondLst>
                                            <p:cond delay="1338"/>
                                          </p:stCondLst>
                                        </p:cTn>
                                        <p:tgtEl>
                                          <p:spTgt spid="10"/>
                                        </p:tgtEl>
                                      </p:cBhvr>
                                      <p:to x="100000" y="100000"/>
                                    </p:animScale>
                                    <p:animScale>
                                      <p:cBhvr>
                                        <p:cTn id="122" dur="26">
                                          <p:stCondLst>
                                            <p:cond delay="1642"/>
                                          </p:stCondLst>
                                        </p:cTn>
                                        <p:tgtEl>
                                          <p:spTgt spid="10"/>
                                        </p:tgtEl>
                                      </p:cBhvr>
                                      <p:to x="100000" y="90000"/>
                                    </p:animScale>
                                    <p:animScale>
                                      <p:cBhvr>
                                        <p:cTn id="123" dur="166" decel="50000">
                                          <p:stCondLst>
                                            <p:cond delay="1668"/>
                                          </p:stCondLst>
                                        </p:cTn>
                                        <p:tgtEl>
                                          <p:spTgt spid="10"/>
                                        </p:tgtEl>
                                      </p:cBhvr>
                                      <p:to x="100000" y="100000"/>
                                    </p:animScale>
                                    <p:animScale>
                                      <p:cBhvr>
                                        <p:cTn id="124" dur="26">
                                          <p:stCondLst>
                                            <p:cond delay="1808"/>
                                          </p:stCondLst>
                                        </p:cTn>
                                        <p:tgtEl>
                                          <p:spTgt spid="10"/>
                                        </p:tgtEl>
                                      </p:cBhvr>
                                      <p:to x="100000" y="95000"/>
                                    </p:animScale>
                                    <p:animScale>
                                      <p:cBhvr>
                                        <p:cTn id="125" dur="166" decel="50000">
                                          <p:stCondLst>
                                            <p:cond delay="1834"/>
                                          </p:stCondLst>
                                        </p:cTn>
                                        <p:tgtEl>
                                          <p:spTgt spid="10"/>
                                        </p:tgtEl>
                                      </p:cBhvr>
                                      <p:to x="100000" y="100000"/>
                                    </p:animScale>
                                  </p:childTnLst>
                                </p:cTn>
                              </p:par>
                              <p:par>
                                <p:cTn id="126" presetID="10" presetClass="entr" presetSubtype="0" fill="hold" grpId="1" nodeType="withEffect">
                                  <p:stCondLst>
                                    <p:cond delay="0"/>
                                  </p:stCondLst>
                                  <p:childTnLst>
                                    <p:set>
                                      <p:cBhvr>
                                        <p:cTn id="127" dur="1" fill="hold">
                                          <p:stCondLst>
                                            <p:cond delay="0"/>
                                          </p:stCondLst>
                                        </p:cTn>
                                        <p:tgtEl>
                                          <p:spTgt spid="110639"/>
                                        </p:tgtEl>
                                        <p:attrNameLst>
                                          <p:attrName>style.visibility</p:attrName>
                                        </p:attrNameLst>
                                      </p:cBhvr>
                                      <p:to>
                                        <p:strVal val="visible"/>
                                      </p:to>
                                    </p:set>
                                    <p:animEffect transition="in" filter="fade">
                                      <p:cBhvr>
                                        <p:cTn id="128" dur="500"/>
                                        <p:tgtEl>
                                          <p:spTgt spid="110639"/>
                                        </p:tgtEl>
                                      </p:cBhvr>
                                    </p:animEffect>
                                  </p:childTnLst>
                                </p:cTn>
                              </p:par>
                              <p:par>
                                <p:cTn id="129" presetID="10" presetClass="entr" presetSubtype="0" fill="hold" grpId="1" nodeType="withEffect">
                                  <p:stCondLst>
                                    <p:cond delay="0"/>
                                  </p:stCondLst>
                                  <p:childTnLst>
                                    <p:set>
                                      <p:cBhvr>
                                        <p:cTn id="130" dur="1" fill="hold">
                                          <p:stCondLst>
                                            <p:cond delay="0"/>
                                          </p:stCondLst>
                                        </p:cTn>
                                        <p:tgtEl>
                                          <p:spTgt spid="110647"/>
                                        </p:tgtEl>
                                        <p:attrNameLst>
                                          <p:attrName>style.visibility</p:attrName>
                                        </p:attrNameLst>
                                      </p:cBhvr>
                                      <p:to>
                                        <p:strVal val="visible"/>
                                      </p:to>
                                    </p:set>
                                    <p:animEffect transition="in" filter="fade">
                                      <p:cBhvr>
                                        <p:cTn id="131" dur="500"/>
                                        <p:tgtEl>
                                          <p:spTgt spid="110647"/>
                                        </p:tgtEl>
                                      </p:cBhvr>
                                    </p:animEffect>
                                  </p:childTnLst>
                                </p:cTn>
                              </p:par>
                            </p:childTnLst>
                          </p:cTn>
                        </p:par>
                        <p:par>
                          <p:cTn id="132" fill="hold">
                            <p:stCondLst>
                              <p:cond delay="5000"/>
                            </p:stCondLst>
                            <p:childTnLst>
                              <p:par>
                                <p:cTn id="133" presetID="0" presetClass="path" presetSubtype="0" accel="50000" decel="50000" fill="hold" grpId="0" nodeType="afterEffect">
                                  <p:stCondLst>
                                    <p:cond delay="0"/>
                                  </p:stCondLst>
                                  <p:childTnLst>
                                    <p:animMotion origin="layout" path="M 0.04792 -0.00324 L -0.34566 0.3331 L -0.65295 0.54282 " pathEditMode="relative" rAng="0" ptsTypes="AAA">
                                      <p:cBhvr>
                                        <p:cTn id="134" dur="2000" fill="hold"/>
                                        <p:tgtEl>
                                          <p:spTgt spid="110639"/>
                                        </p:tgtEl>
                                        <p:attrNameLst>
                                          <p:attrName>ppt_x</p:attrName>
                                          <p:attrName>ppt_y</p:attrName>
                                        </p:attrNameLst>
                                      </p:cBhvr>
                                      <p:rCtr x="-351" y="273"/>
                                    </p:animMotion>
                                  </p:childTnLst>
                                </p:cTn>
                              </p:par>
                              <p:par>
                                <p:cTn id="135" presetID="0" presetClass="path" presetSubtype="0" accel="50000" decel="50000" fill="hold" grpId="0" nodeType="withEffect">
                                  <p:stCondLst>
                                    <p:cond delay="0"/>
                                  </p:stCondLst>
                                  <p:childTnLst>
                                    <p:animMotion origin="layout" path="M -8.33333E-7 0.00718 L -0.33455 0.43958 L -0.66007 0.63403 " pathEditMode="relative" rAng="0" ptsTypes="AAA">
                                      <p:cBhvr>
                                        <p:cTn id="136" dur="2000" fill="hold"/>
                                        <p:tgtEl>
                                          <p:spTgt spid="110647"/>
                                        </p:tgtEl>
                                        <p:attrNameLst>
                                          <p:attrName>ppt_x</p:attrName>
                                          <p:attrName>ppt_y</p:attrName>
                                        </p:attrNameLst>
                                      </p:cBhvr>
                                      <p:rCtr x="-330" y="313"/>
                                    </p:animMotion>
                                  </p:childTnLst>
                                </p:cTn>
                              </p:par>
                            </p:childTnLst>
                          </p:cTn>
                        </p:par>
                        <p:par>
                          <p:cTn id="137" fill="hold">
                            <p:stCondLst>
                              <p:cond delay="7000"/>
                            </p:stCondLst>
                            <p:childTnLst>
                              <p:par>
                                <p:cTn id="138" presetID="26" presetClass="entr" presetSubtype="0" fill="hold" nodeType="afterEffect">
                                  <p:stCondLst>
                                    <p:cond delay="0"/>
                                  </p:stCondLst>
                                  <p:childTnLst>
                                    <p:set>
                                      <p:cBhvr>
                                        <p:cTn id="139" dur="1" fill="hold">
                                          <p:stCondLst>
                                            <p:cond delay="0"/>
                                          </p:stCondLst>
                                        </p:cTn>
                                        <p:tgtEl>
                                          <p:spTgt spid="9"/>
                                        </p:tgtEl>
                                        <p:attrNameLst>
                                          <p:attrName>style.visibility</p:attrName>
                                        </p:attrNameLst>
                                      </p:cBhvr>
                                      <p:to>
                                        <p:strVal val="visible"/>
                                      </p:to>
                                    </p:set>
                                    <p:animEffect transition="in" filter="wipe(down)">
                                      <p:cBhvr>
                                        <p:cTn id="140" dur="580">
                                          <p:stCondLst>
                                            <p:cond delay="0"/>
                                          </p:stCondLst>
                                        </p:cTn>
                                        <p:tgtEl>
                                          <p:spTgt spid="9"/>
                                        </p:tgtEl>
                                      </p:cBhvr>
                                    </p:animEffect>
                                    <p:anim calcmode="lin" valueType="num">
                                      <p:cBhvr>
                                        <p:cTn id="14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46" dur="26">
                                          <p:stCondLst>
                                            <p:cond delay="650"/>
                                          </p:stCondLst>
                                        </p:cTn>
                                        <p:tgtEl>
                                          <p:spTgt spid="9"/>
                                        </p:tgtEl>
                                      </p:cBhvr>
                                      <p:to x="100000" y="60000"/>
                                    </p:animScale>
                                    <p:animScale>
                                      <p:cBhvr>
                                        <p:cTn id="147" dur="166" decel="50000">
                                          <p:stCondLst>
                                            <p:cond delay="676"/>
                                          </p:stCondLst>
                                        </p:cTn>
                                        <p:tgtEl>
                                          <p:spTgt spid="9"/>
                                        </p:tgtEl>
                                      </p:cBhvr>
                                      <p:to x="100000" y="100000"/>
                                    </p:animScale>
                                    <p:animScale>
                                      <p:cBhvr>
                                        <p:cTn id="148" dur="26">
                                          <p:stCondLst>
                                            <p:cond delay="1312"/>
                                          </p:stCondLst>
                                        </p:cTn>
                                        <p:tgtEl>
                                          <p:spTgt spid="9"/>
                                        </p:tgtEl>
                                      </p:cBhvr>
                                      <p:to x="100000" y="80000"/>
                                    </p:animScale>
                                    <p:animScale>
                                      <p:cBhvr>
                                        <p:cTn id="149" dur="166" decel="50000">
                                          <p:stCondLst>
                                            <p:cond delay="1338"/>
                                          </p:stCondLst>
                                        </p:cTn>
                                        <p:tgtEl>
                                          <p:spTgt spid="9"/>
                                        </p:tgtEl>
                                      </p:cBhvr>
                                      <p:to x="100000" y="100000"/>
                                    </p:animScale>
                                    <p:animScale>
                                      <p:cBhvr>
                                        <p:cTn id="150" dur="26">
                                          <p:stCondLst>
                                            <p:cond delay="1642"/>
                                          </p:stCondLst>
                                        </p:cTn>
                                        <p:tgtEl>
                                          <p:spTgt spid="9"/>
                                        </p:tgtEl>
                                      </p:cBhvr>
                                      <p:to x="100000" y="90000"/>
                                    </p:animScale>
                                    <p:animScale>
                                      <p:cBhvr>
                                        <p:cTn id="151" dur="166" decel="50000">
                                          <p:stCondLst>
                                            <p:cond delay="1668"/>
                                          </p:stCondLst>
                                        </p:cTn>
                                        <p:tgtEl>
                                          <p:spTgt spid="9"/>
                                        </p:tgtEl>
                                      </p:cBhvr>
                                      <p:to x="100000" y="100000"/>
                                    </p:animScale>
                                    <p:animScale>
                                      <p:cBhvr>
                                        <p:cTn id="152" dur="26">
                                          <p:stCondLst>
                                            <p:cond delay="1808"/>
                                          </p:stCondLst>
                                        </p:cTn>
                                        <p:tgtEl>
                                          <p:spTgt spid="9"/>
                                        </p:tgtEl>
                                      </p:cBhvr>
                                      <p:to x="100000" y="95000"/>
                                    </p:animScale>
                                    <p:animScale>
                                      <p:cBhvr>
                                        <p:cTn id="153" dur="166" decel="50000">
                                          <p:stCondLst>
                                            <p:cond delay="1834"/>
                                          </p:stCondLst>
                                        </p:cTn>
                                        <p:tgtEl>
                                          <p:spTgt spid="9"/>
                                        </p:tgtEl>
                                      </p:cBhvr>
                                      <p:to x="100000" y="100000"/>
                                    </p:animScale>
                                  </p:childTnLst>
                                </p:cTn>
                              </p:par>
                            </p:childTnLst>
                          </p:cTn>
                        </p:par>
                        <p:par>
                          <p:cTn id="154" fill="hold">
                            <p:stCondLst>
                              <p:cond delay="9000"/>
                            </p:stCondLst>
                            <p:childTnLst>
                              <p:par>
                                <p:cTn id="155" presetID="10" presetClass="entr" presetSubtype="0" fill="hold" grpId="0" nodeType="afterEffect">
                                  <p:stCondLst>
                                    <p:cond delay="0"/>
                                  </p:stCondLst>
                                  <p:childTnLst>
                                    <p:set>
                                      <p:cBhvr>
                                        <p:cTn id="156" dur="1" fill="hold">
                                          <p:stCondLst>
                                            <p:cond delay="0"/>
                                          </p:stCondLst>
                                        </p:cTn>
                                        <p:tgtEl>
                                          <p:spTgt spid="224"/>
                                        </p:tgtEl>
                                        <p:attrNameLst>
                                          <p:attrName>style.visibility</p:attrName>
                                        </p:attrNameLst>
                                      </p:cBhvr>
                                      <p:to>
                                        <p:strVal val="visible"/>
                                      </p:to>
                                    </p:set>
                                    <p:animEffect transition="in" filter="fade">
                                      <p:cBhvr>
                                        <p:cTn id="157" dur="2000"/>
                                        <p:tgtEl>
                                          <p:spTgt spid="224"/>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11"/>
                                        </p:tgtEl>
                                        <p:attrNameLst>
                                          <p:attrName>style.visibility</p:attrName>
                                        </p:attrNameLst>
                                      </p:cBhvr>
                                      <p:to>
                                        <p:strVal val="visible"/>
                                      </p:to>
                                    </p:set>
                                    <p:animEffect transition="in" filter="fade">
                                      <p:cBhvr>
                                        <p:cTn id="162" dur="2000"/>
                                        <p:tgtEl>
                                          <p:spTgt spid="11"/>
                                        </p:tgtEl>
                                      </p:cBhvr>
                                    </p:animEffect>
                                  </p:childTnLst>
                                </p:cTn>
                              </p:par>
                              <p:par>
                                <p:cTn id="163" presetID="10" presetClass="entr" presetSubtype="0" fill="hold" nodeType="withEffect">
                                  <p:stCondLst>
                                    <p:cond delay="0"/>
                                  </p:stCondLst>
                                  <p:childTnLst>
                                    <p:set>
                                      <p:cBhvr>
                                        <p:cTn id="164" dur="1" fill="hold">
                                          <p:stCondLst>
                                            <p:cond delay="0"/>
                                          </p:stCondLst>
                                        </p:cTn>
                                        <p:tgtEl>
                                          <p:spTgt spid="12"/>
                                        </p:tgtEl>
                                        <p:attrNameLst>
                                          <p:attrName>style.visibility</p:attrName>
                                        </p:attrNameLst>
                                      </p:cBhvr>
                                      <p:to>
                                        <p:strVal val="visible"/>
                                      </p:to>
                                    </p:set>
                                    <p:animEffect transition="in" filter="fade">
                                      <p:cBhvr>
                                        <p:cTn id="165" dur="2000"/>
                                        <p:tgtEl>
                                          <p:spTgt spid="12"/>
                                        </p:tgtEl>
                                      </p:cBhvr>
                                    </p:animEffect>
                                  </p:childTnLst>
                                </p:cTn>
                              </p:par>
                              <p:par>
                                <p:cTn id="166" presetID="1" presetClass="exit" presetSubtype="0" fill="hold" grpId="2" nodeType="withEffect">
                                  <p:stCondLst>
                                    <p:cond delay="0"/>
                                  </p:stCondLst>
                                  <p:childTnLst>
                                    <p:set>
                                      <p:cBhvr>
                                        <p:cTn id="167" dur="1" fill="hold">
                                          <p:stCondLst>
                                            <p:cond delay="0"/>
                                          </p:stCondLst>
                                        </p:cTn>
                                        <p:tgtEl>
                                          <p:spTgt spid="224"/>
                                        </p:tgtEl>
                                        <p:attrNameLst>
                                          <p:attrName>style.visibility</p:attrName>
                                        </p:attrNameLst>
                                      </p:cBhvr>
                                      <p:to>
                                        <p:strVal val="hidden"/>
                                      </p:to>
                                    </p:set>
                                  </p:childTnLst>
                                </p:cTn>
                              </p:par>
                            </p:childTnLst>
                          </p:cTn>
                        </p:par>
                        <p:par>
                          <p:cTn id="168" fill="hold">
                            <p:stCondLst>
                              <p:cond delay="2000"/>
                            </p:stCondLst>
                            <p:childTnLst>
                              <p:par>
                                <p:cTn id="169" presetID="22" presetClass="entr" presetSubtype="4" fill="hold" nodeType="afterEffect">
                                  <p:stCondLst>
                                    <p:cond delay="500"/>
                                  </p:stCondLst>
                                  <p:childTnLst>
                                    <p:set>
                                      <p:cBhvr>
                                        <p:cTn id="170" dur="1" fill="hold">
                                          <p:stCondLst>
                                            <p:cond delay="0"/>
                                          </p:stCondLst>
                                        </p:cTn>
                                        <p:tgtEl>
                                          <p:spTgt spid="111137"/>
                                        </p:tgtEl>
                                        <p:attrNameLst>
                                          <p:attrName>style.visibility</p:attrName>
                                        </p:attrNameLst>
                                      </p:cBhvr>
                                      <p:to>
                                        <p:strVal val="visible"/>
                                      </p:to>
                                    </p:set>
                                    <p:animEffect transition="in" filter="wipe(down)">
                                      <p:cBhvr>
                                        <p:cTn id="171" dur="1000"/>
                                        <p:tgtEl>
                                          <p:spTgt spid="11113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4" fill="hold" nodeType="clickEffect">
                                  <p:stCondLst>
                                    <p:cond delay="0"/>
                                  </p:stCondLst>
                                  <p:childTnLst>
                                    <p:set>
                                      <p:cBhvr>
                                        <p:cTn id="175" dur="1" fill="hold">
                                          <p:stCondLst>
                                            <p:cond delay="0"/>
                                          </p:stCondLst>
                                        </p:cTn>
                                        <p:tgtEl>
                                          <p:spTgt spid="111145"/>
                                        </p:tgtEl>
                                        <p:attrNameLst>
                                          <p:attrName>style.visibility</p:attrName>
                                        </p:attrNameLst>
                                      </p:cBhvr>
                                      <p:to>
                                        <p:strVal val="visible"/>
                                      </p:to>
                                    </p:set>
                                    <p:animEffect transition="in" filter="wipe(down)">
                                      <p:cBhvr>
                                        <p:cTn id="176" dur="500"/>
                                        <p:tgtEl>
                                          <p:spTgt spid="111145"/>
                                        </p:tgtEl>
                                      </p:cBhvr>
                                    </p:animEffect>
                                  </p:childTnLst>
                                </p:cTn>
                              </p:par>
                              <p:par>
                                <p:cTn id="177" presetID="10" presetClass="exit" presetSubtype="0" fill="hold" nodeType="withEffect">
                                  <p:stCondLst>
                                    <p:cond delay="0"/>
                                  </p:stCondLst>
                                  <p:childTnLst>
                                    <p:animEffect transition="out" filter="fade">
                                      <p:cBhvr>
                                        <p:cTn id="178" dur="2000"/>
                                        <p:tgtEl>
                                          <p:spTgt spid="225"/>
                                        </p:tgtEl>
                                      </p:cBhvr>
                                    </p:animEffect>
                                    <p:set>
                                      <p:cBhvr>
                                        <p:cTn id="179" dur="1" fill="hold">
                                          <p:stCondLst>
                                            <p:cond delay="1999"/>
                                          </p:stCondLst>
                                        </p:cTn>
                                        <p:tgtEl>
                                          <p:spTgt spid="225"/>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2000"/>
                                        <p:tgtEl>
                                          <p:spTgt spid="232"/>
                                        </p:tgtEl>
                                      </p:cBhvr>
                                    </p:animEffect>
                                    <p:set>
                                      <p:cBhvr>
                                        <p:cTn id="182" dur="1" fill="hold">
                                          <p:stCondLst>
                                            <p:cond delay="1999"/>
                                          </p:stCondLst>
                                        </p:cTn>
                                        <p:tgtEl>
                                          <p:spTgt spid="232"/>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2000"/>
                                        <p:tgtEl>
                                          <p:spTgt spid="226"/>
                                        </p:tgtEl>
                                      </p:cBhvr>
                                    </p:animEffect>
                                    <p:set>
                                      <p:cBhvr>
                                        <p:cTn id="185" dur="1" fill="hold">
                                          <p:stCondLst>
                                            <p:cond delay="1999"/>
                                          </p:stCondLst>
                                        </p:cTn>
                                        <p:tgtEl>
                                          <p:spTgt spid="226"/>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2000"/>
                                        <p:tgtEl>
                                          <p:spTgt spid="110836"/>
                                        </p:tgtEl>
                                      </p:cBhvr>
                                    </p:animEffect>
                                    <p:set>
                                      <p:cBhvr>
                                        <p:cTn id="188" dur="1" fill="hold">
                                          <p:stCondLst>
                                            <p:cond delay="1999"/>
                                          </p:stCondLst>
                                        </p:cTn>
                                        <p:tgtEl>
                                          <p:spTgt spid="110836"/>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2000"/>
                                        <p:tgtEl>
                                          <p:spTgt spid="230"/>
                                        </p:tgtEl>
                                      </p:cBhvr>
                                    </p:animEffect>
                                    <p:set>
                                      <p:cBhvr>
                                        <p:cTn id="191" dur="1" fill="hold">
                                          <p:stCondLst>
                                            <p:cond delay="1999"/>
                                          </p:stCondLst>
                                        </p:cTn>
                                        <p:tgtEl>
                                          <p:spTgt spid="230"/>
                                        </p:tgtEl>
                                        <p:attrNameLst>
                                          <p:attrName>style.visibility</p:attrName>
                                        </p:attrNameLst>
                                      </p:cBhvr>
                                      <p:to>
                                        <p:strVal val="hidden"/>
                                      </p:to>
                                    </p:set>
                                  </p:childTnLst>
                                </p:cTn>
                              </p:par>
                              <p:par>
                                <p:cTn id="192" presetID="10" presetClass="exit" presetSubtype="0" fill="hold" nodeType="withEffect">
                                  <p:stCondLst>
                                    <p:cond delay="0"/>
                                  </p:stCondLst>
                                  <p:childTnLst>
                                    <p:animEffect transition="out" filter="fade">
                                      <p:cBhvr>
                                        <p:cTn id="193" dur="2000"/>
                                        <p:tgtEl>
                                          <p:spTgt spid="231"/>
                                        </p:tgtEl>
                                      </p:cBhvr>
                                    </p:animEffect>
                                    <p:set>
                                      <p:cBhvr>
                                        <p:cTn id="194" dur="1" fill="hold">
                                          <p:stCondLst>
                                            <p:cond delay="1999"/>
                                          </p:stCondLst>
                                        </p:cTn>
                                        <p:tgtEl>
                                          <p:spTgt spid="231"/>
                                        </p:tgtEl>
                                        <p:attrNameLst>
                                          <p:attrName>style.visibility</p:attrName>
                                        </p:attrNameLst>
                                      </p:cBhvr>
                                      <p:to>
                                        <p:strVal val="hidden"/>
                                      </p:to>
                                    </p:set>
                                  </p:childTnLst>
                                </p:cTn>
                              </p:par>
                              <p:par>
                                <p:cTn id="195" presetID="10" presetClass="entr" presetSubtype="0" fill="hold" nodeType="withEffect">
                                  <p:stCondLst>
                                    <p:cond delay="0"/>
                                  </p:stCondLst>
                                  <p:childTnLst>
                                    <p:set>
                                      <p:cBhvr>
                                        <p:cTn id="196" dur="1" fill="hold">
                                          <p:stCondLst>
                                            <p:cond delay="0"/>
                                          </p:stCondLst>
                                        </p:cTn>
                                        <p:tgtEl>
                                          <p:spTgt spid="233"/>
                                        </p:tgtEl>
                                        <p:attrNameLst>
                                          <p:attrName>style.visibility</p:attrName>
                                        </p:attrNameLst>
                                      </p:cBhvr>
                                      <p:to>
                                        <p:strVal val="visible"/>
                                      </p:to>
                                    </p:set>
                                    <p:animEffect transition="in" filter="fade">
                                      <p:cBhvr>
                                        <p:cTn id="197" dur="2000"/>
                                        <p:tgtEl>
                                          <p:spTgt spid="233"/>
                                        </p:tgtEl>
                                      </p:cBhvr>
                                    </p:animEffect>
                                  </p:childTnLst>
                                </p:cTn>
                              </p:par>
                            </p:childTnLst>
                          </p:cTn>
                        </p:par>
                      </p:childTnLst>
                    </p:cTn>
                  </p:par>
                  <p:par>
                    <p:cTn id="198" fill="hold">
                      <p:stCondLst>
                        <p:cond delay="indefinite"/>
                      </p:stCondLst>
                      <p:childTnLst>
                        <p:par>
                          <p:cTn id="199" fill="hold">
                            <p:stCondLst>
                              <p:cond delay="0"/>
                            </p:stCondLst>
                            <p:childTnLst>
                              <p:par>
                                <p:cTn id="200" presetID="10" presetClass="entr" presetSubtype="0" fill="hold" nodeType="clickEffect">
                                  <p:stCondLst>
                                    <p:cond delay="0"/>
                                  </p:stCondLst>
                                  <p:childTnLst>
                                    <p:set>
                                      <p:cBhvr>
                                        <p:cTn id="201" dur="1" fill="hold">
                                          <p:stCondLst>
                                            <p:cond delay="0"/>
                                          </p:stCondLst>
                                        </p:cTn>
                                        <p:tgtEl>
                                          <p:spTgt spid="114692"/>
                                        </p:tgtEl>
                                        <p:attrNameLst>
                                          <p:attrName>style.visibility</p:attrName>
                                        </p:attrNameLst>
                                      </p:cBhvr>
                                      <p:to>
                                        <p:strVal val="visible"/>
                                      </p:to>
                                    </p:set>
                                    <p:animEffect transition="in" filter="fade">
                                      <p:cBhvr>
                                        <p:cTn id="202" dur="2000"/>
                                        <p:tgtEl>
                                          <p:spTgt spid="11469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3" restart="whenNotActive" fill="hold" evtFilter="cancelBubble" nodeType="interactiveSeq">
                <p:stCondLst>
                  <p:cond evt="onClick" delay="0">
                    <p:tgtEl>
                      <p:spTgt spid="223"/>
                    </p:tgtEl>
                  </p:cond>
                </p:stCondLst>
                <p:endSync evt="end" delay="0">
                  <p:rtn val="all"/>
                </p:endSync>
                <p:childTnLst>
                  <p:par>
                    <p:cTn id="204" fill="hold">
                      <p:stCondLst>
                        <p:cond delay="0"/>
                      </p:stCondLst>
                      <p:childTnLst>
                        <p:par>
                          <p:cTn id="205" fill="hold">
                            <p:stCondLst>
                              <p:cond delay="0"/>
                            </p:stCondLst>
                            <p:childTnLst>
                              <p:par>
                                <p:cTn id="206" presetID="10" presetClass="entr" presetSubtype="0" fill="hold" nodeType="clickEffect">
                                  <p:stCondLst>
                                    <p:cond delay="0"/>
                                  </p:stCondLst>
                                  <p:childTnLst>
                                    <p:set>
                                      <p:cBhvr>
                                        <p:cTn id="207" dur="1" fill="hold">
                                          <p:stCondLst>
                                            <p:cond delay="0"/>
                                          </p:stCondLst>
                                        </p:cTn>
                                        <p:tgtEl>
                                          <p:spTgt spid="31"/>
                                        </p:tgtEl>
                                        <p:attrNameLst>
                                          <p:attrName>style.visibility</p:attrName>
                                        </p:attrNameLst>
                                      </p:cBhvr>
                                      <p:to>
                                        <p:strVal val="visible"/>
                                      </p:to>
                                    </p:set>
                                    <p:animEffect transition="in" filter="fade">
                                      <p:cBhvr>
                                        <p:cTn id="208" dur="2000"/>
                                        <p:tgtEl>
                                          <p:spTgt spid="31"/>
                                        </p:tgtEl>
                                      </p:cBhvr>
                                    </p:animEffect>
                                  </p:childTnLst>
                                </p:cTn>
                              </p:par>
                            </p:childTnLst>
                          </p:cTn>
                        </p:par>
                      </p:childTnLst>
                    </p:cTn>
                  </p:par>
                </p:childTnLst>
              </p:cTn>
              <p:nextCondLst>
                <p:cond evt="onClick" delay="0">
                  <p:tgtEl>
                    <p:spTgt spid="223"/>
                  </p:tgtEl>
                </p:cond>
              </p:nextCondLst>
            </p:seq>
            <p:seq concurrent="1" nextAc="seek">
              <p:cTn id="209" restart="whenNotActive" fill="hold" evtFilter="cancelBubble" nodeType="interactiveSeq">
                <p:stCondLst>
                  <p:cond evt="onClick" delay="0">
                    <p:tgtEl>
                      <p:spTgt spid="31"/>
                    </p:tgtEl>
                  </p:cond>
                </p:stCondLst>
                <p:endSync evt="end" delay="0">
                  <p:rtn val="all"/>
                </p:endSync>
                <p:childTnLst>
                  <p:par>
                    <p:cTn id="210" fill="hold">
                      <p:stCondLst>
                        <p:cond delay="0"/>
                      </p:stCondLst>
                      <p:childTnLst>
                        <p:par>
                          <p:cTn id="211" fill="hold">
                            <p:stCondLst>
                              <p:cond delay="0"/>
                            </p:stCondLst>
                            <p:childTnLst>
                              <p:par>
                                <p:cTn id="212" presetID="10" presetClass="exit" presetSubtype="0" fill="hold" grpId="1" nodeType="withEffect">
                                  <p:stCondLst>
                                    <p:cond delay="0"/>
                                  </p:stCondLst>
                                  <p:childTnLst>
                                    <p:animEffect transition="out" filter="fade">
                                      <p:cBhvr>
                                        <p:cTn id="213" dur="2000"/>
                                        <p:tgtEl>
                                          <p:spTgt spid="223"/>
                                        </p:tgtEl>
                                      </p:cBhvr>
                                    </p:animEffect>
                                    <p:set>
                                      <p:cBhvr>
                                        <p:cTn id="214" dur="1" fill="hold">
                                          <p:stCondLst>
                                            <p:cond delay="1999"/>
                                          </p:stCondLst>
                                        </p:cTn>
                                        <p:tgtEl>
                                          <p:spTgt spid="223"/>
                                        </p:tgtEl>
                                        <p:attrNameLst>
                                          <p:attrName>style.visibility</p:attrName>
                                        </p:attrNameLst>
                                      </p:cBhvr>
                                      <p:to>
                                        <p:strVal val="hidden"/>
                                      </p:to>
                                    </p:set>
                                  </p:childTnLst>
                                </p:cTn>
                              </p:par>
                              <p:par>
                                <p:cTn id="215" presetID="1" presetClass="exit" presetSubtype="0" fill="hold" nodeType="withEffect">
                                  <p:stCondLst>
                                    <p:cond delay="0"/>
                                  </p:stCondLst>
                                  <p:childTnLst>
                                    <p:set>
                                      <p:cBhvr>
                                        <p:cTn id="216" dur="1" fill="hold">
                                          <p:stCondLst>
                                            <p:cond delay="0"/>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217" restart="whenNotActive" fill="hold" evtFilter="cancelBubble" nodeType="interactiveSeq">
                <p:stCondLst>
                  <p:cond evt="onClick" delay="0">
                    <p:tgtEl>
                      <p:spTgt spid="224"/>
                    </p:tgtEl>
                  </p:cond>
                </p:stCondLst>
                <p:endSync evt="end" delay="0">
                  <p:rtn val="all"/>
                </p:endSync>
                <p:childTnLst>
                  <p:par>
                    <p:cTn id="218" fill="hold">
                      <p:stCondLst>
                        <p:cond delay="0"/>
                      </p:stCondLst>
                      <p:childTnLst>
                        <p:par>
                          <p:cTn id="219" fill="hold">
                            <p:stCondLst>
                              <p:cond delay="0"/>
                            </p:stCondLst>
                            <p:childTnLst>
                              <p:par>
                                <p:cTn id="220" presetID="10" presetClass="entr" presetSubtype="0" fill="hold" nodeType="clickEffect">
                                  <p:stCondLst>
                                    <p:cond delay="0"/>
                                  </p:stCondLst>
                                  <p:childTnLst>
                                    <p:set>
                                      <p:cBhvr>
                                        <p:cTn id="221" dur="1" fill="hold">
                                          <p:stCondLst>
                                            <p:cond delay="0"/>
                                          </p:stCondLst>
                                        </p:cTn>
                                        <p:tgtEl>
                                          <p:spTgt spid="111140"/>
                                        </p:tgtEl>
                                        <p:attrNameLst>
                                          <p:attrName>style.visibility</p:attrName>
                                        </p:attrNameLst>
                                      </p:cBhvr>
                                      <p:to>
                                        <p:strVal val="visible"/>
                                      </p:to>
                                    </p:set>
                                    <p:animEffect transition="in" filter="fade">
                                      <p:cBhvr>
                                        <p:cTn id="222" dur="2000"/>
                                        <p:tgtEl>
                                          <p:spTgt spid="111140"/>
                                        </p:tgtEl>
                                      </p:cBhvr>
                                    </p:animEffect>
                                  </p:childTnLst>
                                </p:cTn>
                              </p:par>
                            </p:childTnLst>
                          </p:cTn>
                        </p:par>
                      </p:childTnLst>
                    </p:cTn>
                  </p:par>
                </p:childTnLst>
              </p:cTn>
              <p:nextCondLst>
                <p:cond evt="onClick" delay="0">
                  <p:tgtEl>
                    <p:spTgt spid="224"/>
                  </p:tgtEl>
                </p:cond>
              </p:nextCondLst>
            </p:seq>
            <p:seq concurrent="1" nextAc="seek">
              <p:cTn id="223" restart="whenNotActive" fill="hold" evtFilter="cancelBubble" nodeType="interactiveSeq">
                <p:stCondLst>
                  <p:cond evt="onClick" delay="0">
                    <p:tgtEl>
                      <p:spTgt spid="111140"/>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nodeType="clickEffect">
                                  <p:stCondLst>
                                    <p:cond delay="0"/>
                                  </p:stCondLst>
                                  <p:childTnLst>
                                    <p:animEffect transition="out" filter="fade">
                                      <p:cBhvr>
                                        <p:cTn id="227" dur="2000"/>
                                        <p:tgtEl>
                                          <p:spTgt spid="111140"/>
                                        </p:tgtEl>
                                      </p:cBhvr>
                                    </p:animEffect>
                                    <p:set>
                                      <p:cBhvr>
                                        <p:cTn id="228" dur="1" fill="hold">
                                          <p:stCondLst>
                                            <p:cond delay="1999"/>
                                          </p:stCondLst>
                                        </p:cTn>
                                        <p:tgtEl>
                                          <p:spTgt spid="111140"/>
                                        </p:tgtEl>
                                        <p:attrNameLst>
                                          <p:attrName>style.visibility</p:attrName>
                                        </p:attrNameLst>
                                      </p:cBhvr>
                                      <p:to>
                                        <p:strVal val="hidden"/>
                                      </p:to>
                                    </p:set>
                                  </p:childTnLst>
                                </p:cTn>
                              </p:par>
                              <p:par>
                                <p:cTn id="229" presetID="1" presetClass="exit" presetSubtype="0" fill="hold" grpId="1" nodeType="withEffect">
                                  <p:stCondLst>
                                    <p:cond delay="0"/>
                                  </p:stCondLst>
                                  <p:childTnLst>
                                    <p:set>
                                      <p:cBhvr>
                                        <p:cTn id="230" dur="1" fill="hold">
                                          <p:stCondLst>
                                            <p:cond delay="0"/>
                                          </p:stCondLst>
                                        </p:cTn>
                                        <p:tgtEl>
                                          <p:spTgt spid="224"/>
                                        </p:tgtEl>
                                        <p:attrNameLst>
                                          <p:attrName>style.visibility</p:attrName>
                                        </p:attrNameLst>
                                      </p:cBhvr>
                                      <p:to>
                                        <p:strVal val="hidden"/>
                                      </p:to>
                                    </p:set>
                                  </p:childTnLst>
                                </p:cTn>
                              </p:par>
                            </p:childTnLst>
                          </p:cTn>
                        </p:par>
                      </p:childTnLst>
                    </p:cTn>
                  </p:par>
                </p:childTnLst>
              </p:cTn>
              <p:nextCondLst>
                <p:cond evt="onClick" delay="0">
                  <p:tgtEl>
                    <p:spTgt spid="111140"/>
                  </p:tgtEl>
                </p:cond>
              </p:nextCondLst>
            </p:seq>
          </p:childTnLst>
        </p:cTn>
      </p:par>
    </p:tnLst>
    <p:bldLst>
      <p:bldP spid="110647" grpId="0"/>
      <p:bldP spid="110647" grpId="1"/>
      <p:bldP spid="110639" grpId="0"/>
      <p:bldP spid="110639" grpId="1"/>
      <p:bldP spid="230" grpId="3" animBg="1"/>
      <p:bldP spid="231" grpId="3" animBg="1"/>
      <p:bldP spid="226" grpId="2" animBg="1"/>
      <p:bldP spid="225" grpId="2" animBg="1"/>
      <p:bldP spid="110627" grpId="0"/>
      <p:bldP spid="110685" grpId="0"/>
      <p:bldP spid="110685" grpId="1"/>
      <p:bldP spid="110836" grpId="0" animBg="1"/>
      <p:bldP spid="111223" grpId="0" animBg="1"/>
      <p:bldP spid="111224" grpId="0"/>
      <p:bldP spid="232" grpId="0" animBg="1"/>
      <p:bldP spid="223" grpId="0"/>
      <p:bldP spid="223" grpId="1"/>
      <p:bldP spid="223" grpId="2"/>
      <p:bldP spid="224" grpId="0"/>
      <p:bldP spid="224" grpId="1"/>
      <p:bldP spid="224"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2"/>
          <p:cNvGrpSpPr>
            <a:grpSpLocks/>
          </p:cNvGrpSpPr>
          <p:nvPr/>
        </p:nvGrpSpPr>
        <p:grpSpPr bwMode="auto">
          <a:xfrm>
            <a:off x="152400" y="5257800"/>
            <a:ext cx="685800" cy="661988"/>
            <a:chOff x="400" y="2736"/>
            <a:chExt cx="432" cy="417"/>
          </a:xfrm>
        </p:grpSpPr>
        <p:sp>
          <p:nvSpPr>
            <p:cNvPr id="193679" name="Text Box 143"/>
            <p:cNvSpPr txBox="1">
              <a:spLocks noChangeArrowheads="1"/>
            </p:cNvSpPr>
            <p:nvPr/>
          </p:nvSpPr>
          <p:spPr bwMode="auto">
            <a:xfrm>
              <a:off x="480" y="2865"/>
              <a:ext cx="255" cy="288"/>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400">
                  <a:solidFill>
                    <a:srgbClr val="FF0000"/>
                  </a:solidFill>
                  <a:effectLst>
                    <a:outerShdw blurRad="38100" dist="38100" dir="2700000" algn="tl">
                      <a:srgbClr val="000000"/>
                    </a:outerShdw>
                  </a:effectLst>
                </a:rPr>
                <a:t>А</a:t>
              </a:r>
            </a:p>
          </p:txBody>
        </p:sp>
        <p:sp>
          <p:nvSpPr>
            <p:cNvPr id="1250" name="Freeform 144" descr="Джинсовая ткань"/>
            <p:cNvSpPr>
              <a:spLocks/>
            </p:cNvSpPr>
            <p:nvPr/>
          </p:nvSpPr>
          <p:spPr bwMode="auto">
            <a:xfrm>
              <a:off x="400" y="2736"/>
              <a:ext cx="432" cy="144"/>
            </a:xfrm>
            <a:custGeom>
              <a:avLst/>
              <a:gdLst>
                <a:gd name="T0" fmla="*/ 0 w 432"/>
                <a:gd name="T1" fmla="*/ 144 h 144"/>
                <a:gd name="T2" fmla="*/ 240 w 432"/>
                <a:gd name="T3" fmla="*/ 0 h 144"/>
                <a:gd name="T4" fmla="*/ 432 w 432"/>
                <a:gd name="T5" fmla="*/ 144 h 144"/>
                <a:gd name="T6" fmla="*/ 0 w 432"/>
                <a:gd name="T7" fmla="*/ 144 h 144"/>
                <a:gd name="T8" fmla="*/ 0 60000 65536"/>
                <a:gd name="T9" fmla="*/ 0 60000 65536"/>
                <a:gd name="T10" fmla="*/ 0 60000 65536"/>
                <a:gd name="T11" fmla="*/ 0 60000 65536"/>
                <a:gd name="T12" fmla="*/ 0 w 432"/>
                <a:gd name="T13" fmla="*/ 0 h 144"/>
                <a:gd name="T14" fmla="*/ 432 w 432"/>
                <a:gd name="T15" fmla="*/ 144 h 144"/>
              </a:gdLst>
              <a:ahLst/>
              <a:cxnLst>
                <a:cxn ang="T8">
                  <a:pos x="T0" y="T1"/>
                </a:cxn>
                <a:cxn ang="T9">
                  <a:pos x="T2" y="T3"/>
                </a:cxn>
                <a:cxn ang="T10">
                  <a:pos x="T4" y="T5"/>
                </a:cxn>
                <a:cxn ang="T11">
                  <a:pos x="T6" y="T7"/>
                </a:cxn>
              </a:cxnLst>
              <a:rect l="T12" t="T13" r="T14" b="T15"/>
              <a:pathLst>
                <a:path w="432" h="144">
                  <a:moveTo>
                    <a:pt x="0" y="144"/>
                  </a:moveTo>
                  <a:lnTo>
                    <a:pt x="240" y="0"/>
                  </a:lnTo>
                  <a:lnTo>
                    <a:pt x="432" y="144"/>
                  </a:lnTo>
                  <a:lnTo>
                    <a:pt x="0" y="144"/>
                  </a:lnTo>
                  <a:close/>
                </a:path>
              </a:pathLst>
            </a:custGeom>
            <a:blipFill dpi="0" rotWithShape="1">
              <a:blip r:embed="rId4" cstate="print"/>
              <a:srcRect/>
              <a:tile tx="0" ty="0" sx="100000" sy="100000" flip="none" algn="tl"/>
            </a:blipFill>
            <a:ln w="9525">
              <a:miter lim="800000"/>
              <a:headEnd/>
              <a:tailEnd/>
            </a:ln>
            <a:scene3d>
              <a:camera prst="legacyObliqueTopRight">
                <a:rot lat="20699996" lon="20699996" rev="0"/>
              </a:camera>
              <a:lightRig rig="legacyFlat3" dir="b"/>
            </a:scene3d>
            <a:sp3d extrusionH="430200" prstMaterial="legacyMatte">
              <a:bevelT w="13500" h="13500" prst="angle"/>
              <a:bevelB w="13500" h="13500" prst="angle"/>
              <a:extrusionClr>
                <a:srgbClr val="6699FF"/>
              </a:extrusionClr>
            </a:sp3d>
          </p:spPr>
          <p:txBody>
            <a:bodyPr>
              <a:flatTx/>
            </a:bodyPr>
            <a:lstStyle/>
            <a:p>
              <a:endParaRPr lang="ru-RU"/>
            </a:p>
          </p:txBody>
        </p:sp>
      </p:grpSp>
      <p:grpSp>
        <p:nvGrpSpPr>
          <p:cNvPr id="3" name="Group 145"/>
          <p:cNvGrpSpPr>
            <a:grpSpLocks/>
          </p:cNvGrpSpPr>
          <p:nvPr/>
        </p:nvGrpSpPr>
        <p:grpSpPr bwMode="auto">
          <a:xfrm>
            <a:off x="8369300" y="4343400"/>
            <a:ext cx="685800" cy="661988"/>
            <a:chOff x="920" y="2592"/>
            <a:chExt cx="432" cy="417"/>
          </a:xfrm>
        </p:grpSpPr>
        <p:sp>
          <p:nvSpPr>
            <p:cNvPr id="193682" name="Text Box 146"/>
            <p:cNvSpPr txBox="1">
              <a:spLocks noChangeArrowheads="1"/>
            </p:cNvSpPr>
            <p:nvPr/>
          </p:nvSpPr>
          <p:spPr bwMode="auto">
            <a:xfrm>
              <a:off x="1008" y="2721"/>
              <a:ext cx="255" cy="288"/>
            </a:xfrm>
            <a:prstGeom prst="rect">
              <a:avLst/>
            </a:prstGeom>
            <a:gradFill rotWithShape="1">
              <a:gsLst>
                <a:gs pos="0">
                  <a:srgbClr val="9FFFFF"/>
                </a:gs>
                <a:gs pos="100000">
                  <a:srgbClr val="37FFFF"/>
                </a:gs>
              </a:gsLst>
              <a:path path="shape">
                <a:fillToRect l="50000" t="50000" r="50000" b="50000"/>
              </a:path>
            </a:gradFill>
            <a:ln w="9525">
              <a:noFill/>
              <a:miter lim="800000"/>
              <a:headEnd/>
              <a:tailEnd/>
            </a:ln>
            <a:effectLst/>
            <a:scene3d>
              <a:camera prst="legacyObliqueTopRight">
                <a:rot lat="20999999" lon="20999999" rev="0"/>
              </a:camera>
              <a:lightRig rig="legacyFlat3" dir="b"/>
            </a:scene3d>
            <a:sp3d extrusionH="430200" prstMaterial="legacyMatte">
              <a:bevelT w="13500" h="13500" prst="angle"/>
              <a:bevelB w="13500" h="13500" prst="angle"/>
              <a:extrusionClr>
                <a:srgbClr val="0099FF"/>
              </a:extrusionClr>
            </a:sp3d>
          </p:spPr>
          <p:txBody>
            <a:bodyPr wrap="none">
              <a:spAutoFit/>
              <a:flatTx/>
            </a:bodyPr>
            <a:lstStyle/>
            <a:p>
              <a:pPr>
                <a:defRPr/>
              </a:pPr>
              <a:r>
                <a:rPr lang="ru-RU" sz="2400">
                  <a:solidFill>
                    <a:srgbClr val="FF0000"/>
                  </a:solidFill>
                  <a:effectLst>
                    <a:outerShdw blurRad="38100" dist="38100" dir="2700000" algn="tl">
                      <a:srgbClr val="000000"/>
                    </a:outerShdw>
                  </a:effectLst>
                </a:rPr>
                <a:t>В</a:t>
              </a:r>
            </a:p>
          </p:txBody>
        </p:sp>
        <p:sp>
          <p:nvSpPr>
            <p:cNvPr id="1248" name="Freeform 147" descr="Джинсовая ткань"/>
            <p:cNvSpPr>
              <a:spLocks/>
            </p:cNvSpPr>
            <p:nvPr/>
          </p:nvSpPr>
          <p:spPr bwMode="auto">
            <a:xfrm>
              <a:off x="920" y="2592"/>
              <a:ext cx="432" cy="144"/>
            </a:xfrm>
            <a:custGeom>
              <a:avLst/>
              <a:gdLst>
                <a:gd name="T0" fmla="*/ 0 w 432"/>
                <a:gd name="T1" fmla="*/ 144 h 144"/>
                <a:gd name="T2" fmla="*/ 240 w 432"/>
                <a:gd name="T3" fmla="*/ 0 h 144"/>
                <a:gd name="T4" fmla="*/ 432 w 432"/>
                <a:gd name="T5" fmla="*/ 144 h 144"/>
                <a:gd name="T6" fmla="*/ 0 w 432"/>
                <a:gd name="T7" fmla="*/ 144 h 144"/>
                <a:gd name="T8" fmla="*/ 0 60000 65536"/>
                <a:gd name="T9" fmla="*/ 0 60000 65536"/>
                <a:gd name="T10" fmla="*/ 0 60000 65536"/>
                <a:gd name="T11" fmla="*/ 0 60000 65536"/>
                <a:gd name="T12" fmla="*/ 0 w 432"/>
                <a:gd name="T13" fmla="*/ 0 h 144"/>
                <a:gd name="T14" fmla="*/ 432 w 432"/>
                <a:gd name="T15" fmla="*/ 144 h 144"/>
              </a:gdLst>
              <a:ahLst/>
              <a:cxnLst>
                <a:cxn ang="T8">
                  <a:pos x="T0" y="T1"/>
                </a:cxn>
                <a:cxn ang="T9">
                  <a:pos x="T2" y="T3"/>
                </a:cxn>
                <a:cxn ang="T10">
                  <a:pos x="T4" y="T5"/>
                </a:cxn>
                <a:cxn ang="T11">
                  <a:pos x="T6" y="T7"/>
                </a:cxn>
              </a:cxnLst>
              <a:rect l="T12" t="T13" r="T14" b="T15"/>
              <a:pathLst>
                <a:path w="432" h="144">
                  <a:moveTo>
                    <a:pt x="0" y="144"/>
                  </a:moveTo>
                  <a:lnTo>
                    <a:pt x="240" y="0"/>
                  </a:lnTo>
                  <a:lnTo>
                    <a:pt x="432" y="144"/>
                  </a:lnTo>
                  <a:lnTo>
                    <a:pt x="0" y="144"/>
                  </a:lnTo>
                  <a:close/>
                </a:path>
              </a:pathLst>
            </a:custGeom>
            <a:blipFill dpi="0" rotWithShape="1">
              <a:blip r:embed="rId4" cstate="print"/>
              <a:srcRect/>
              <a:tile tx="0" ty="0" sx="100000" sy="100000" flip="none" algn="tl"/>
            </a:blipFill>
            <a:ln w="9525">
              <a:miter lim="800000"/>
              <a:headEnd/>
              <a:tailEnd/>
            </a:ln>
            <a:scene3d>
              <a:camera prst="legacyObliqueTopRight">
                <a:rot lat="20699996" lon="20699996" rev="0"/>
              </a:camera>
              <a:lightRig rig="legacyFlat3" dir="b"/>
            </a:scene3d>
            <a:sp3d extrusionH="430200" prstMaterial="legacyMatte">
              <a:bevelT w="13500" h="13500" prst="angle"/>
              <a:bevelB w="13500" h="13500" prst="angle"/>
              <a:extrusionClr>
                <a:srgbClr val="6699FF"/>
              </a:extrusionClr>
            </a:sp3d>
          </p:spPr>
          <p:txBody>
            <a:bodyPr>
              <a:flatTx/>
            </a:bodyPr>
            <a:lstStyle/>
            <a:p>
              <a:endParaRPr lang="ru-RU"/>
            </a:p>
          </p:txBody>
        </p:sp>
      </p:grpSp>
      <p:sp>
        <p:nvSpPr>
          <p:cNvPr id="193538" name="Text Box 2"/>
          <p:cNvSpPr txBox="1">
            <a:spLocks noChangeArrowheads="1"/>
          </p:cNvSpPr>
          <p:nvPr/>
        </p:nvSpPr>
        <p:spPr bwMode="auto">
          <a:xfrm>
            <a:off x="228600" y="428604"/>
            <a:ext cx="8915400" cy="1477328"/>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Мотоциклист отправился из пункта А в пункт В, отстоящий от А на 120 км. Обратно он выехал с той же скоростью, но через час после выезда должен был остановиться на 10 мин. После этой остановки он продолжал путь до А, увеличив скорость на 6 км/ч. Какова была первоначальная скорость мотоциклиста, если известно, что на обратный путь он затратил столько же времени, сколько на путь от А до В?</a:t>
            </a:r>
          </a:p>
        </p:txBody>
      </p:sp>
      <p:grpSp>
        <p:nvGrpSpPr>
          <p:cNvPr id="5" name="Group 14"/>
          <p:cNvGrpSpPr>
            <a:grpSpLocks/>
          </p:cNvGrpSpPr>
          <p:nvPr/>
        </p:nvGrpSpPr>
        <p:grpSpPr bwMode="auto">
          <a:xfrm>
            <a:off x="-304800" y="5410200"/>
            <a:ext cx="9812338" cy="1003300"/>
            <a:chOff x="-228" y="3472"/>
            <a:chExt cx="6181" cy="632"/>
          </a:xfrm>
        </p:grpSpPr>
        <p:sp>
          <p:nvSpPr>
            <p:cNvPr id="1237" name="Rectangle 15"/>
            <p:cNvSpPr>
              <a:spLocks noChangeArrowheads="1"/>
            </p:cNvSpPr>
            <p:nvPr/>
          </p:nvSpPr>
          <p:spPr bwMode="auto">
            <a:xfrm rot="-356004">
              <a:off x="-228" y="3674"/>
              <a:ext cx="6181" cy="223"/>
            </a:xfrm>
            <a:prstGeom prst="rect">
              <a:avLst/>
            </a:prstGeom>
            <a:gradFill rotWithShape="1">
              <a:gsLst>
                <a:gs pos="0">
                  <a:srgbClr val="B2B2B2"/>
                </a:gs>
                <a:gs pos="50000">
                  <a:srgbClr val="4D4D4D"/>
                </a:gs>
                <a:gs pos="100000">
                  <a:srgbClr val="B2B2B2"/>
                </a:gs>
              </a:gsLst>
              <a:lin ang="18900000" scaled="1"/>
            </a:gradFill>
            <a:ln w="9525">
              <a:noFill/>
              <a:miter lim="800000"/>
              <a:headEnd/>
              <a:tailEnd/>
            </a:ln>
          </p:spPr>
          <p:txBody>
            <a:bodyPr wrap="none" anchor="ctr"/>
            <a:lstStyle/>
            <a:p>
              <a:pPr algn="ctr"/>
              <a:endParaRPr lang="ru-RU" sz="9600">
                <a:latin typeface="Times New Roman" pitchFamily="18" charset="0"/>
              </a:endParaRPr>
            </a:p>
          </p:txBody>
        </p:sp>
        <p:sp>
          <p:nvSpPr>
            <p:cNvPr id="1238" name="Freeform 16"/>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28575">
              <a:solidFill>
                <a:schemeClr val="bg1"/>
              </a:solidFill>
              <a:prstDash val="dash"/>
              <a:round/>
              <a:headEnd/>
              <a:tailEnd/>
            </a:ln>
          </p:spPr>
          <p:txBody>
            <a:bodyPr/>
            <a:lstStyle/>
            <a:p>
              <a:endParaRPr lang="ru-RU"/>
            </a:p>
          </p:txBody>
        </p:sp>
      </p:grpSp>
      <p:grpSp>
        <p:nvGrpSpPr>
          <p:cNvPr id="6" name="Group 17"/>
          <p:cNvGrpSpPr>
            <a:grpSpLocks/>
          </p:cNvGrpSpPr>
          <p:nvPr/>
        </p:nvGrpSpPr>
        <p:grpSpPr bwMode="auto">
          <a:xfrm>
            <a:off x="7543800" y="4724400"/>
            <a:ext cx="825500" cy="760413"/>
            <a:chOff x="1136" y="3304"/>
            <a:chExt cx="520" cy="479"/>
          </a:xfrm>
        </p:grpSpPr>
        <p:grpSp>
          <p:nvGrpSpPr>
            <p:cNvPr id="7" name="Group 18"/>
            <p:cNvGrpSpPr>
              <a:grpSpLocks/>
            </p:cNvGrpSpPr>
            <p:nvPr/>
          </p:nvGrpSpPr>
          <p:grpSpPr bwMode="auto">
            <a:xfrm>
              <a:off x="1173" y="3687"/>
              <a:ext cx="207" cy="96"/>
              <a:chOff x="1792" y="4000"/>
              <a:chExt cx="352" cy="160"/>
            </a:xfrm>
          </p:grpSpPr>
          <p:sp>
            <p:nvSpPr>
              <p:cNvPr id="1234" name="Oval 1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235" name="Oval 2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236" name="Oval 2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232" name="Freeform 22"/>
            <p:cNvSpPr>
              <a:spLocks/>
            </p:cNvSpPr>
            <p:nvPr/>
          </p:nvSpPr>
          <p:spPr bwMode="auto">
            <a:xfrm>
              <a:off x="1213" y="3360"/>
              <a:ext cx="323" cy="340"/>
            </a:xfrm>
            <a:custGeom>
              <a:avLst/>
              <a:gdLst>
                <a:gd name="T0" fmla="*/ 0 w 419"/>
                <a:gd name="T1" fmla="*/ 177 h 488"/>
                <a:gd name="T2" fmla="*/ 58 w 419"/>
                <a:gd name="T3" fmla="*/ 178 h 488"/>
                <a:gd name="T4" fmla="*/ 56 w 419"/>
                <a:gd name="T5" fmla="*/ 340 h 488"/>
                <a:gd name="T6" fmla="*/ 58 w 419"/>
                <a:gd name="T7" fmla="*/ 178 h 488"/>
                <a:gd name="T8" fmla="*/ 318 w 419"/>
                <a:gd name="T9" fmla="*/ 180 h 488"/>
                <a:gd name="T10" fmla="*/ 284 w 419"/>
                <a:gd name="T11" fmla="*/ 99 h 488"/>
                <a:gd name="T12" fmla="*/ 323 w 419"/>
                <a:gd name="T13" fmla="*/ 0 h 488"/>
                <a:gd name="T14" fmla="*/ 1 w 419"/>
                <a:gd name="T15" fmla="*/ 0 h 488"/>
                <a:gd name="T16" fmla="*/ 2 w 419"/>
                <a:gd name="T17" fmla="*/ 18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FF0000"/>
            </a:solidFill>
            <a:ln w="12700">
              <a:solidFill>
                <a:schemeClr val="tx1"/>
              </a:solidFill>
              <a:round/>
              <a:headEnd/>
              <a:tailEnd/>
            </a:ln>
          </p:spPr>
          <p:txBody>
            <a:bodyPr/>
            <a:lstStyle/>
            <a:p>
              <a:endParaRPr lang="ru-RU"/>
            </a:p>
          </p:txBody>
        </p:sp>
        <p:sp>
          <p:nvSpPr>
            <p:cNvPr id="193559" name="Text Box 23"/>
            <p:cNvSpPr txBox="1">
              <a:spLocks noChangeArrowheads="1"/>
            </p:cNvSpPr>
            <p:nvPr/>
          </p:nvSpPr>
          <p:spPr bwMode="auto">
            <a:xfrm>
              <a:off x="1136" y="3304"/>
              <a:ext cx="520" cy="288"/>
            </a:xfrm>
            <a:prstGeom prst="rect">
              <a:avLst/>
            </a:prstGeom>
            <a:noFill/>
            <a:ln w="25400" algn="ctr">
              <a:noFill/>
              <a:miter lim="800000"/>
              <a:headEnd/>
              <a:tailEnd/>
            </a:ln>
            <a:effectLst/>
          </p:spPr>
          <p:txBody>
            <a:bodyPr>
              <a:spAutoFit/>
            </a:bodyPr>
            <a:lstStyle/>
            <a:p>
              <a:pPr>
                <a:defRPr/>
              </a:pPr>
              <a:r>
                <a:rPr lang="en-US" sz="2400" i="1" dirty="0">
                  <a:effectLst>
                    <a:outerShdw blurRad="38100" dist="38100" dir="2700000" algn="tl">
                      <a:srgbClr val="C0C0C0"/>
                    </a:outerShdw>
                  </a:effectLst>
                  <a:latin typeface="Times New Roman" pitchFamily="18" charset="0"/>
                </a:rPr>
                <a:t> </a:t>
              </a:r>
              <a:r>
                <a:rPr lang="ru-RU" sz="2400" i="1" dirty="0">
                  <a:effectLst>
                    <a:outerShdw blurRad="38100" dist="38100" dir="2700000" algn="tl">
                      <a:srgbClr val="C0C0C0"/>
                    </a:outerShdw>
                  </a:effectLst>
                  <a:latin typeface="Times New Roman" pitchFamily="18" charset="0"/>
                  <a:cs typeface="Times New Roman" pitchFamily="18" charset="0"/>
                </a:rPr>
                <a:t>1ч</a:t>
              </a:r>
              <a:r>
                <a:rPr lang="en-US" sz="2400" i="1" dirty="0">
                  <a:effectLst>
                    <a:outerShdw blurRad="38100" dist="38100" dir="2700000" algn="tl">
                      <a:srgbClr val="C0C0C0"/>
                    </a:outerShdw>
                  </a:effectLst>
                </a:rPr>
                <a:t> </a:t>
              </a:r>
              <a:endParaRPr lang="ru-RU" sz="2400" i="1" dirty="0">
                <a:effectLst>
                  <a:outerShdw blurRad="38100" dist="38100" dir="2700000" algn="tl">
                    <a:srgbClr val="C0C0C0"/>
                  </a:outerShdw>
                </a:effectLst>
              </a:endParaRPr>
            </a:p>
          </p:txBody>
        </p:sp>
      </p:grpSp>
      <p:grpSp>
        <p:nvGrpSpPr>
          <p:cNvPr id="8" name="Group 24"/>
          <p:cNvGrpSpPr>
            <a:grpSpLocks/>
          </p:cNvGrpSpPr>
          <p:nvPr/>
        </p:nvGrpSpPr>
        <p:grpSpPr bwMode="auto">
          <a:xfrm>
            <a:off x="-889000" y="5778500"/>
            <a:ext cx="914400" cy="762000"/>
            <a:chOff x="-1152" y="2064"/>
            <a:chExt cx="1109" cy="982"/>
          </a:xfrm>
        </p:grpSpPr>
        <p:grpSp>
          <p:nvGrpSpPr>
            <p:cNvPr id="9" name="Group 25"/>
            <p:cNvGrpSpPr>
              <a:grpSpLocks/>
            </p:cNvGrpSpPr>
            <p:nvPr/>
          </p:nvGrpSpPr>
          <p:grpSpPr bwMode="auto">
            <a:xfrm rot="-240361">
              <a:off x="-336" y="2688"/>
              <a:ext cx="293" cy="286"/>
              <a:chOff x="576" y="1392"/>
              <a:chExt cx="1008" cy="960"/>
            </a:xfrm>
          </p:grpSpPr>
          <p:sp>
            <p:nvSpPr>
              <p:cNvPr id="1228" name="Oval 2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229" name="Oval 27"/>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230" name="AutoShape 2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0" name="Group 29"/>
            <p:cNvGrpSpPr>
              <a:grpSpLocks/>
            </p:cNvGrpSpPr>
            <p:nvPr/>
          </p:nvGrpSpPr>
          <p:grpSpPr bwMode="auto">
            <a:xfrm rot="-240361">
              <a:off x="-1090" y="2760"/>
              <a:ext cx="293" cy="286"/>
              <a:chOff x="576" y="1392"/>
              <a:chExt cx="1008" cy="960"/>
            </a:xfrm>
          </p:grpSpPr>
          <p:sp>
            <p:nvSpPr>
              <p:cNvPr id="1225" name="Oval 3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226" name="Oval 31"/>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227" name="AutoShape 3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1" name="Group 33"/>
            <p:cNvGrpSpPr>
              <a:grpSpLocks/>
            </p:cNvGrpSpPr>
            <p:nvPr/>
          </p:nvGrpSpPr>
          <p:grpSpPr bwMode="auto">
            <a:xfrm rot="21359639" flipH="1">
              <a:off x="-1152" y="2064"/>
              <a:ext cx="1020" cy="895"/>
              <a:chOff x="2160" y="1296"/>
              <a:chExt cx="2336" cy="2103"/>
            </a:xfrm>
          </p:grpSpPr>
          <p:sp>
            <p:nvSpPr>
              <p:cNvPr id="1198" name="Freeform 34"/>
              <p:cNvSpPr>
                <a:spLocks/>
              </p:cNvSpPr>
              <p:nvPr/>
            </p:nvSpPr>
            <p:spPr bwMode="auto">
              <a:xfrm>
                <a:off x="2605" y="2588"/>
                <a:ext cx="549" cy="463"/>
              </a:xfrm>
              <a:custGeom>
                <a:avLst/>
                <a:gdLst>
                  <a:gd name="T0" fmla="*/ 0 w 197"/>
                  <a:gd name="T1" fmla="*/ 309 h 168"/>
                  <a:gd name="T2" fmla="*/ 134 w 197"/>
                  <a:gd name="T3" fmla="*/ 441 h 168"/>
                  <a:gd name="T4" fmla="*/ 268 w 197"/>
                  <a:gd name="T5" fmla="*/ 441 h 168"/>
                  <a:gd name="T6" fmla="*/ 401 w 197"/>
                  <a:gd name="T7" fmla="*/ 441 h 168"/>
                  <a:gd name="T8" fmla="*/ 535 w 197"/>
                  <a:gd name="T9" fmla="*/ 336 h 168"/>
                  <a:gd name="T10" fmla="*/ 490 w 197"/>
                  <a:gd name="T11" fmla="*/ 149 h 168"/>
                  <a:gd name="T12" fmla="*/ 368 w 197"/>
                  <a:gd name="T13" fmla="*/ 72 h 168"/>
                  <a:gd name="T14" fmla="*/ 301 w 197"/>
                  <a:gd name="T15" fmla="*/ 17 h 168"/>
                  <a:gd name="T16" fmla="*/ 223 w 197"/>
                  <a:gd name="T17" fmla="*/ 6 h 168"/>
                  <a:gd name="T18" fmla="*/ 223 w 197"/>
                  <a:gd name="T19" fmla="*/ 50 h 168"/>
                  <a:gd name="T20" fmla="*/ 190 w 197"/>
                  <a:gd name="T21" fmla="*/ 83 h 168"/>
                  <a:gd name="T22" fmla="*/ 134 w 197"/>
                  <a:gd name="T23" fmla="*/ 83 h 168"/>
                  <a:gd name="T24" fmla="*/ 100 w 197"/>
                  <a:gd name="T25" fmla="*/ 138 h 168"/>
                  <a:gd name="T26" fmla="*/ 123 w 197"/>
                  <a:gd name="T27" fmla="*/ 226 h 168"/>
                  <a:gd name="T28" fmla="*/ 22 w 197"/>
                  <a:gd name="T29" fmla="*/ 237 h 168"/>
                  <a:gd name="T30" fmla="*/ 0 w 197"/>
                  <a:gd name="T31" fmla="*/ 309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99" name="Freeform 35"/>
              <p:cNvSpPr>
                <a:spLocks/>
              </p:cNvSpPr>
              <p:nvPr/>
            </p:nvSpPr>
            <p:spPr bwMode="auto">
              <a:xfrm>
                <a:off x="3407" y="2742"/>
                <a:ext cx="1089" cy="290"/>
              </a:xfrm>
              <a:custGeom>
                <a:avLst/>
                <a:gdLst>
                  <a:gd name="T0" fmla="*/ 0 w 391"/>
                  <a:gd name="T1" fmla="*/ 61 h 105"/>
                  <a:gd name="T2" fmla="*/ 178 w 391"/>
                  <a:gd name="T3" fmla="*/ 116 h 105"/>
                  <a:gd name="T4" fmla="*/ 290 w 391"/>
                  <a:gd name="T5" fmla="*/ 94 h 105"/>
                  <a:gd name="T6" fmla="*/ 535 w 391"/>
                  <a:gd name="T7" fmla="*/ 22 h 105"/>
                  <a:gd name="T8" fmla="*/ 936 w 391"/>
                  <a:gd name="T9" fmla="*/ 22 h 105"/>
                  <a:gd name="T10" fmla="*/ 1070 w 391"/>
                  <a:gd name="T11" fmla="*/ 155 h 105"/>
                  <a:gd name="T12" fmla="*/ 813 w 391"/>
                  <a:gd name="T13" fmla="*/ 182 h 105"/>
                  <a:gd name="T14" fmla="*/ 524 w 391"/>
                  <a:gd name="T15" fmla="*/ 182 h 105"/>
                  <a:gd name="T16" fmla="*/ 134 w 391"/>
                  <a:gd name="T17" fmla="*/ 287 h 105"/>
                  <a:gd name="T18" fmla="*/ 78 w 391"/>
                  <a:gd name="T19" fmla="*/ 171 h 105"/>
                  <a:gd name="T20" fmla="*/ 0 w 391"/>
                  <a:gd name="T21" fmla="*/ 6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1200" name="Freeform 36"/>
              <p:cNvSpPr>
                <a:spLocks/>
              </p:cNvSpPr>
              <p:nvPr/>
            </p:nvSpPr>
            <p:spPr bwMode="auto">
              <a:xfrm>
                <a:off x="3104" y="2387"/>
                <a:ext cx="854" cy="752"/>
              </a:xfrm>
              <a:custGeom>
                <a:avLst/>
                <a:gdLst>
                  <a:gd name="T0" fmla="*/ 36 w 307"/>
                  <a:gd name="T1" fmla="*/ 163 h 273"/>
                  <a:gd name="T2" fmla="*/ 181 w 307"/>
                  <a:gd name="T3" fmla="*/ 152 h 273"/>
                  <a:gd name="T4" fmla="*/ 314 w 307"/>
                  <a:gd name="T5" fmla="*/ 218 h 273"/>
                  <a:gd name="T6" fmla="*/ 492 w 307"/>
                  <a:gd name="T7" fmla="*/ 196 h 273"/>
                  <a:gd name="T8" fmla="*/ 515 w 307"/>
                  <a:gd name="T9" fmla="*/ 107 h 273"/>
                  <a:gd name="T10" fmla="*/ 793 w 307"/>
                  <a:gd name="T11" fmla="*/ 30 h 273"/>
                  <a:gd name="T12" fmla="*/ 848 w 307"/>
                  <a:gd name="T13" fmla="*/ 295 h 273"/>
                  <a:gd name="T14" fmla="*/ 826 w 307"/>
                  <a:gd name="T15" fmla="*/ 372 h 273"/>
                  <a:gd name="T16" fmla="*/ 682 w 307"/>
                  <a:gd name="T17" fmla="*/ 427 h 273"/>
                  <a:gd name="T18" fmla="*/ 459 w 307"/>
                  <a:gd name="T19" fmla="*/ 449 h 273"/>
                  <a:gd name="T20" fmla="*/ 303 w 307"/>
                  <a:gd name="T21" fmla="*/ 416 h 273"/>
                  <a:gd name="T22" fmla="*/ 225 w 307"/>
                  <a:gd name="T23" fmla="*/ 295 h 273"/>
                  <a:gd name="T24" fmla="*/ 437 w 307"/>
                  <a:gd name="T25" fmla="*/ 614 h 273"/>
                  <a:gd name="T26" fmla="*/ 248 w 307"/>
                  <a:gd name="T27" fmla="*/ 713 h 273"/>
                  <a:gd name="T28" fmla="*/ 36 w 307"/>
                  <a:gd name="T29" fmla="*/ 377 h 273"/>
                  <a:gd name="T30" fmla="*/ 36 w 307"/>
                  <a:gd name="T31" fmla="*/ 163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1201" name="Freeform 37"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202" name="Freeform 38"/>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1203" name="Freeform 39"/>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1204" name="Freeform 40"/>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1205" name="Freeform 41"/>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1206" name="Freeform 42"/>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1207" name="Freeform 43"/>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1208" name="Freeform 44"/>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1209" name="Freeform 45"/>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1210" name="Freeform 46"/>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1211" name="Oval 47"/>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1212" name="Freeform 48"/>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213" name="Freeform 49"/>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1214" name="Freeform 50"/>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1215" name="Freeform 51"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216" name="Freeform 52"/>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12" name="Group 53"/>
              <p:cNvGrpSpPr>
                <a:grpSpLocks/>
              </p:cNvGrpSpPr>
              <p:nvPr/>
            </p:nvGrpSpPr>
            <p:grpSpPr bwMode="auto">
              <a:xfrm>
                <a:off x="3168" y="1296"/>
                <a:ext cx="528" cy="288"/>
                <a:chOff x="1955" y="1357"/>
                <a:chExt cx="333" cy="180"/>
              </a:xfrm>
            </p:grpSpPr>
            <p:grpSp>
              <p:nvGrpSpPr>
                <p:cNvPr id="13" name="Group 54"/>
                <p:cNvGrpSpPr>
                  <a:grpSpLocks/>
                </p:cNvGrpSpPr>
                <p:nvPr/>
              </p:nvGrpSpPr>
              <p:grpSpPr bwMode="auto">
                <a:xfrm>
                  <a:off x="1955" y="1357"/>
                  <a:ext cx="333" cy="180"/>
                  <a:chOff x="5161" y="3181"/>
                  <a:chExt cx="257" cy="140"/>
                </a:xfrm>
              </p:grpSpPr>
              <p:sp>
                <p:nvSpPr>
                  <p:cNvPr id="1223" name="Freeform 55"/>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1224" name="Freeform 56"/>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1221" name="Freeform 57"/>
                <p:cNvSpPr>
                  <a:spLocks/>
                </p:cNvSpPr>
                <p:nvPr/>
              </p:nvSpPr>
              <p:spPr bwMode="auto">
                <a:xfrm rot="-2021949">
                  <a:off x="2182" y="1433"/>
                  <a:ext cx="47" cy="94"/>
                </a:xfrm>
                <a:custGeom>
                  <a:avLst/>
                  <a:gdLst>
                    <a:gd name="T0" fmla="*/ 19 w 60"/>
                    <a:gd name="T1" fmla="*/ 0 h 114"/>
                    <a:gd name="T2" fmla="*/ 0 w 60"/>
                    <a:gd name="T3" fmla="*/ 10 h 114"/>
                    <a:gd name="T4" fmla="*/ 9 w 60"/>
                    <a:gd name="T5" fmla="*/ 25 h 114"/>
                    <a:gd name="T6" fmla="*/ 19 w 60"/>
                    <a:gd name="T7" fmla="*/ 40 h 114"/>
                    <a:gd name="T8" fmla="*/ 19 w 60"/>
                    <a:gd name="T9" fmla="*/ 69 h 114"/>
                    <a:gd name="T10" fmla="*/ 19 w 60"/>
                    <a:gd name="T11" fmla="*/ 84 h 114"/>
                    <a:gd name="T12" fmla="*/ 33 w 60"/>
                    <a:gd name="T13" fmla="*/ 94 h 114"/>
                    <a:gd name="T14" fmla="*/ 47 w 60"/>
                    <a:gd name="T15" fmla="*/ 79 h 114"/>
                    <a:gd name="T16" fmla="*/ 38 w 60"/>
                    <a:gd name="T17" fmla="*/ 30 h 114"/>
                    <a:gd name="T18" fmla="*/ 19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1222" name="AutoShape 58"/>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1218" name="Freeform 59"/>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1219" name="Freeform 60"/>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3648" name="Rectangle 112"/>
          <p:cNvSpPr>
            <a:spLocks noChangeArrowheads="1"/>
          </p:cNvSpPr>
          <p:nvPr/>
        </p:nvSpPr>
        <p:spPr bwMode="auto">
          <a:xfrm rot="-301821">
            <a:off x="4222189" y="6284268"/>
            <a:ext cx="1067921" cy="461665"/>
          </a:xfrm>
          <a:prstGeom prst="rect">
            <a:avLst/>
          </a:prstGeom>
          <a:noFill/>
          <a:ln w="9525">
            <a:noFill/>
            <a:miter lim="800000"/>
            <a:headEnd/>
            <a:tailEnd/>
          </a:ln>
          <a:effectLst/>
        </p:spPr>
        <p:txBody>
          <a:bodyPr wrap="none">
            <a:spAutoFit/>
          </a:bodyPr>
          <a:lstStyle/>
          <a:p>
            <a:pPr>
              <a:defRPr/>
            </a:pPr>
            <a:r>
              <a:rPr lang="ru-RU" sz="2400" dirty="0">
                <a:solidFill>
                  <a:srgbClr val="0099FF"/>
                </a:solidFill>
                <a:effectLst>
                  <a:outerShdw blurRad="38100" dist="38100" dir="2700000" algn="tl">
                    <a:srgbClr val="C0C0C0"/>
                  </a:outerShdw>
                </a:effectLst>
                <a:latin typeface="Times New Roman" pitchFamily="18" charset="0"/>
                <a:cs typeface="Times New Roman" pitchFamily="18" charset="0"/>
              </a:rPr>
              <a:t>120 км</a:t>
            </a:r>
          </a:p>
        </p:txBody>
      </p:sp>
      <p:sp>
        <p:nvSpPr>
          <p:cNvPr id="1035" name="AutoShape 113"/>
          <p:cNvSpPr>
            <a:spLocks/>
          </p:cNvSpPr>
          <p:nvPr/>
        </p:nvSpPr>
        <p:spPr bwMode="auto">
          <a:xfrm rot="-5756849">
            <a:off x="4527550" y="1724025"/>
            <a:ext cx="266700" cy="8934450"/>
          </a:xfrm>
          <a:prstGeom prst="leftBrace">
            <a:avLst>
              <a:gd name="adj1" fmla="val 279167"/>
              <a:gd name="adj2" fmla="val 50000"/>
            </a:avLst>
          </a:prstGeom>
          <a:noFill/>
          <a:ln w="9525">
            <a:solidFill>
              <a:srgbClr val="0099FF"/>
            </a:solidFill>
            <a:round/>
            <a:headEnd/>
            <a:tailEnd/>
          </a:ln>
        </p:spPr>
        <p:txBody>
          <a:bodyPr wrap="none" anchor="ctr"/>
          <a:lstStyle/>
          <a:p>
            <a:endParaRPr lang="ru-RU"/>
          </a:p>
        </p:txBody>
      </p:sp>
      <p:grpSp>
        <p:nvGrpSpPr>
          <p:cNvPr id="14" name="Group 114"/>
          <p:cNvGrpSpPr>
            <a:grpSpLocks/>
          </p:cNvGrpSpPr>
          <p:nvPr/>
        </p:nvGrpSpPr>
        <p:grpSpPr bwMode="auto">
          <a:xfrm>
            <a:off x="8763000" y="5257800"/>
            <a:ext cx="304800" cy="381000"/>
            <a:chOff x="2448" y="2976"/>
            <a:chExt cx="359" cy="457"/>
          </a:xfrm>
        </p:grpSpPr>
        <p:grpSp>
          <p:nvGrpSpPr>
            <p:cNvPr id="15" name="Group 115"/>
            <p:cNvGrpSpPr>
              <a:grpSpLocks/>
            </p:cNvGrpSpPr>
            <p:nvPr/>
          </p:nvGrpSpPr>
          <p:grpSpPr bwMode="auto">
            <a:xfrm>
              <a:off x="2448" y="3289"/>
              <a:ext cx="308" cy="144"/>
              <a:chOff x="1792" y="4000"/>
              <a:chExt cx="352" cy="160"/>
            </a:xfrm>
          </p:grpSpPr>
          <p:sp>
            <p:nvSpPr>
              <p:cNvPr id="1192" name="Oval 116"/>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93" name="Oval 117"/>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94" name="Oval 118"/>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91" name="Freeform 119"/>
            <p:cNvSpPr>
              <a:spLocks/>
            </p:cNvSpPr>
            <p:nvPr/>
          </p:nvSpPr>
          <p:spPr bwMode="auto">
            <a:xfrm rot="-148727">
              <a:off x="2595" y="2976"/>
              <a:ext cx="212" cy="336"/>
            </a:xfrm>
            <a:custGeom>
              <a:avLst/>
              <a:gdLst>
                <a:gd name="T0" fmla="*/ 0 w 454"/>
                <a:gd name="T1" fmla="*/ 196 h 544"/>
                <a:gd name="T2" fmla="*/ 212 w 454"/>
                <a:gd name="T3" fmla="*/ 196 h 544"/>
                <a:gd name="T4" fmla="*/ 0 w 454"/>
                <a:gd name="T5" fmla="*/ 0 h 544"/>
                <a:gd name="T6" fmla="*/ 0 w 454"/>
                <a:gd name="T7" fmla="*/ 33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6" name="Group 121"/>
          <p:cNvGrpSpPr>
            <a:grpSpLocks/>
          </p:cNvGrpSpPr>
          <p:nvPr/>
        </p:nvGrpSpPr>
        <p:grpSpPr bwMode="auto">
          <a:xfrm>
            <a:off x="76200" y="6172200"/>
            <a:ext cx="304800" cy="381000"/>
            <a:chOff x="2448" y="2976"/>
            <a:chExt cx="359" cy="457"/>
          </a:xfrm>
        </p:grpSpPr>
        <p:grpSp>
          <p:nvGrpSpPr>
            <p:cNvPr id="17" name="Group 122"/>
            <p:cNvGrpSpPr>
              <a:grpSpLocks/>
            </p:cNvGrpSpPr>
            <p:nvPr/>
          </p:nvGrpSpPr>
          <p:grpSpPr bwMode="auto">
            <a:xfrm>
              <a:off x="2448" y="3289"/>
              <a:ext cx="308" cy="144"/>
              <a:chOff x="1792" y="4000"/>
              <a:chExt cx="352" cy="160"/>
            </a:xfrm>
          </p:grpSpPr>
          <p:sp>
            <p:nvSpPr>
              <p:cNvPr id="1187" name="Oval 12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8" name="Oval 12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9" name="Oval 12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86" name="Freeform 126"/>
            <p:cNvSpPr>
              <a:spLocks/>
            </p:cNvSpPr>
            <p:nvPr/>
          </p:nvSpPr>
          <p:spPr bwMode="auto">
            <a:xfrm rot="-148727">
              <a:off x="2595" y="2976"/>
              <a:ext cx="212" cy="336"/>
            </a:xfrm>
            <a:custGeom>
              <a:avLst/>
              <a:gdLst>
                <a:gd name="T0" fmla="*/ 0 w 454"/>
                <a:gd name="T1" fmla="*/ 196 h 544"/>
                <a:gd name="T2" fmla="*/ 212 w 454"/>
                <a:gd name="T3" fmla="*/ 196 h 544"/>
                <a:gd name="T4" fmla="*/ 0 w 454"/>
                <a:gd name="T5" fmla="*/ 0 h 544"/>
                <a:gd name="T6" fmla="*/ 0 w 454"/>
                <a:gd name="T7" fmla="*/ 33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8" name="Group 155"/>
          <p:cNvGrpSpPr>
            <a:grpSpLocks/>
          </p:cNvGrpSpPr>
          <p:nvPr/>
        </p:nvGrpSpPr>
        <p:grpSpPr bwMode="auto">
          <a:xfrm>
            <a:off x="5715000" y="4800600"/>
            <a:ext cx="990600" cy="760413"/>
            <a:chOff x="2632" y="3120"/>
            <a:chExt cx="624" cy="479"/>
          </a:xfrm>
        </p:grpSpPr>
        <p:grpSp>
          <p:nvGrpSpPr>
            <p:cNvPr id="19" name="Group 149"/>
            <p:cNvGrpSpPr>
              <a:grpSpLocks/>
            </p:cNvGrpSpPr>
            <p:nvPr/>
          </p:nvGrpSpPr>
          <p:grpSpPr bwMode="auto">
            <a:xfrm>
              <a:off x="2653" y="3503"/>
              <a:ext cx="207" cy="96"/>
              <a:chOff x="1792" y="4000"/>
              <a:chExt cx="352" cy="160"/>
            </a:xfrm>
          </p:grpSpPr>
          <p:sp>
            <p:nvSpPr>
              <p:cNvPr id="1182" name="Oval 15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3" name="Oval 15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184" name="Oval 15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1180" name="Freeform 153"/>
            <p:cNvSpPr>
              <a:spLocks/>
            </p:cNvSpPr>
            <p:nvPr/>
          </p:nvSpPr>
          <p:spPr bwMode="auto">
            <a:xfrm>
              <a:off x="2669" y="3184"/>
              <a:ext cx="523" cy="340"/>
            </a:xfrm>
            <a:custGeom>
              <a:avLst/>
              <a:gdLst>
                <a:gd name="T0" fmla="*/ 0 w 419"/>
                <a:gd name="T1" fmla="*/ 177 h 488"/>
                <a:gd name="T2" fmla="*/ 94 w 419"/>
                <a:gd name="T3" fmla="*/ 178 h 488"/>
                <a:gd name="T4" fmla="*/ 90 w 419"/>
                <a:gd name="T5" fmla="*/ 340 h 488"/>
                <a:gd name="T6" fmla="*/ 94 w 419"/>
                <a:gd name="T7" fmla="*/ 178 h 488"/>
                <a:gd name="T8" fmla="*/ 514 w 419"/>
                <a:gd name="T9" fmla="*/ 180 h 488"/>
                <a:gd name="T10" fmla="*/ 461 w 419"/>
                <a:gd name="T11" fmla="*/ 99 h 488"/>
                <a:gd name="T12" fmla="*/ 523 w 419"/>
                <a:gd name="T13" fmla="*/ 0 h 488"/>
                <a:gd name="T14" fmla="*/ 1 w 419"/>
                <a:gd name="T15" fmla="*/ 0 h 488"/>
                <a:gd name="T16" fmla="*/ 4 w 419"/>
                <a:gd name="T17" fmla="*/ 184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9"/>
                <a:gd name="T28" fmla="*/ 0 h 488"/>
                <a:gd name="T29" fmla="*/ 419 w 41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9" h="488">
                  <a:moveTo>
                    <a:pt x="0" y="254"/>
                  </a:moveTo>
                  <a:lnTo>
                    <a:pt x="75" y="256"/>
                  </a:lnTo>
                  <a:lnTo>
                    <a:pt x="72" y="488"/>
                  </a:lnTo>
                  <a:lnTo>
                    <a:pt x="75" y="256"/>
                  </a:lnTo>
                  <a:lnTo>
                    <a:pt x="412" y="258"/>
                  </a:lnTo>
                  <a:lnTo>
                    <a:pt x="369" y="142"/>
                  </a:lnTo>
                  <a:lnTo>
                    <a:pt x="419" y="0"/>
                  </a:lnTo>
                  <a:lnTo>
                    <a:pt x="1" y="0"/>
                  </a:lnTo>
                  <a:lnTo>
                    <a:pt x="3" y="264"/>
                  </a:lnTo>
                </a:path>
              </a:pathLst>
            </a:custGeom>
            <a:solidFill>
              <a:srgbClr val="37FFFF"/>
            </a:solidFill>
            <a:ln w="12700">
              <a:solidFill>
                <a:schemeClr val="tx1"/>
              </a:solidFill>
              <a:round/>
              <a:headEnd/>
              <a:tailEnd/>
            </a:ln>
          </p:spPr>
          <p:txBody>
            <a:bodyPr/>
            <a:lstStyle/>
            <a:p>
              <a:endParaRPr lang="ru-RU"/>
            </a:p>
          </p:txBody>
        </p:sp>
        <p:sp>
          <p:nvSpPr>
            <p:cNvPr id="193690" name="Text Box 154"/>
            <p:cNvSpPr txBox="1">
              <a:spLocks noChangeArrowheads="1"/>
            </p:cNvSpPr>
            <p:nvPr/>
          </p:nvSpPr>
          <p:spPr bwMode="auto">
            <a:xfrm>
              <a:off x="2632" y="3120"/>
              <a:ext cx="624" cy="288"/>
            </a:xfrm>
            <a:prstGeom prst="rect">
              <a:avLst/>
            </a:prstGeom>
            <a:noFill/>
            <a:ln w="25400" algn="ctr">
              <a:noFill/>
              <a:miter lim="800000"/>
              <a:headEnd/>
              <a:tailEnd/>
            </a:ln>
            <a:effectLst/>
          </p:spPr>
          <p:txBody>
            <a:bodyPr>
              <a:spAutoFit/>
            </a:bodyPr>
            <a:lstStyle/>
            <a:p>
              <a:pPr>
                <a:defRPr/>
              </a:pPr>
              <a:r>
                <a:rPr lang="ru-RU" sz="1800" b="0" dirty="0">
                  <a:effectLst>
                    <a:outerShdw blurRad="38100" dist="38100" dir="2700000" algn="tl">
                      <a:srgbClr val="C0C0C0"/>
                    </a:outerShdw>
                  </a:effectLst>
                  <a:latin typeface="Times New Roman" pitchFamily="18" charset="0"/>
                  <a:cs typeface="Times New Roman" pitchFamily="18" charset="0"/>
                </a:rPr>
                <a:t>10мин</a:t>
              </a:r>
              <a:r>
                <a:rPr lang="en-US" sz="2400" b="0" i="1" dirty="0">
                  <a:effectLst>
                    <a:outerShdw blurRad="38100" dist="38100" dir="2700000" algn="tl">
                      <a:srgbClr val="C0C0C0"/>
                    </a:outerShdw>
                  </a:effectLst>
                </a:rPr>
                <a:t> </a:t>
              </a:r>
              <a:endParaRPr lang="ru-RU" sz="2400" b="0" i="1" dirty="0">
                <a:effectLst>
                  <a:outerShdw blurRad="38100" dist="38100" dir="2700000" algn="tl">
                    <a:srgbClr val="C0C0C0"/>
                  </a:outerShdw>
                </a:effectLst>
              </a:endParaRPr>
            </a:p>
          </p:txBody>
        </p:sp>
      </p:grpSp>
      <p:grpSp>
        <p:nvGrpSpPr>
          <p:cNvPr id="20" name="Group 156"/>
          <p:cNvGrpSpPr>
            <a:grpSpLocks/>
          </p:cNvGrpSpPr>
          <p:nvPr/>
        </p:nvGrpSpPr>
        <p:grpSpPr bwMode="auto">
          <a:xfrm rot="20935636" flipH="1">
            <a:off x="9144000" y="4546600"/>
            <a:ext cx="914400" cy="762000"/>
            <a:chOff x="-1152" y="2064"/>
            <a:chExt cx="1109" cy="982"/>
          </a:xfrm>
        </p:grpSpPr>
        <p:grpSp>
          <p:nvGrpSpPr>
            <p:cNvPr id="21" name="Group 157"/>
            <p:cNvGrpSpPr>
              <a:grpSpLocks/>
            </p:cNvGrpSpPr>
            <p:nvPr/>
          </p:nvGrpSpPr>
          <p:grpSpPr bwMode="auto">
            <a:xfrm rot="-240361">
              <a:off x="-336" y="2688"/>
              <a:ext cx="293" cy="286"/>
              <a:chOff x="576" y="1392"/>
              <a:chExt cx="1008" cy="960"/>
            </a:xfrm>
          </p:grpSpPr>
          <p:sp>
            <p:nvSpPr>
              <p:cNvPr id="1176" name="Oval 15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177" name="Oval 159"/>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178" name="AutoShape 16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2" name="Group 161"/>
            <p:cNvGrpSpPr>
              <a:grpSpLocks/>
            </p:cNvGrpSpPr>
            <p:nvPr/>
          </p:nvGrpSpPr>
          <p:grpSpPr bwMode="auto">
            <a:xfrm rot="-240361">
              <a:off x="-1090" y="2760"/>
              <a:ext cx="293" cy="286"/>
              <a:chOff x="576" y="1392"/>
              <a:chExt cx="1008" cy="960"/>
            </a:xfrm>
          </p:grpSpPr>
          <p:sp>
            <p:nvSpPr>
              <p:cNvPr id="1173" name="Oval 16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1174" name="Oval 163"/>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1175" name="AutoShape 16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3" name="Group 165"/>
            <p:cNvGrpSpPr>
              <a:grpSpLocks/>
            </p:cNvGrpSpPr>
            <p:nvPr/>
          </p:nvGrpSpPr>
          <p:grpSpPr bwMode="auto">
            <a:xfrm rot="21359639" flipH="1">
              <a:off x="-1152" y="2064"/>
              <a:ext cx="1020" cy="895"/>
              <a:chOff x="2160" y="1296"/>
              <a:chExt cx="2336" cy="2103"/>
            </a:xfrm>
          </p:grpSpPr>
          <p:sp>
            <p:nvSpPr>
              <p:cNvPr id="1146" name="Freeform 166"/>
              <p:cNvSpPr>
                <a:spLocks/>
              </p:cNvSpPr>
              <p:nvPr/>
            </p:nvSpPr>
            <p:spPr bwMode="auto">
              <a:xfrm>
                <a:off x="2605" y="2588"/>
                <a:ext cx="549" cy="463"/>
              </a:xfrm>
              <a:custGeom>
                <a:avLst/>
                <a:gdLst>
                  <a:gd name="T0" fmla="*/ 0 w 197"/>
                  <a:gd name="T1" fmla="*/ 309 h 168"/>
                  <a:gd name="T2" fmla="*/ 134 w 197"/>
                  <a:gd name="T3" fmla="*/ 441 h 168"/>
                  <a:gd name="T4" fmla="*/ 268 w 197"/>
                  <a:gd name="T5" fmla="*/ 441 h 168"/>
                  <a:gd name="T6" fmla="*/ 401 w 197"/>
                  <a:gd name="T7" fmla="*/ 441 h 168"/>
                  <a:gd name="T8" fmla="*/ 535 w 197"/>
                  <a:gd name="T9" fmla="*/ 336 h 168"/>
                  <a:gd name="T10" fmla="*/ 490 w 197"/>
                  <a:gd name="T11" fmla="*/ 149 h 168"/>
                  <a:gd name="T12" fmla="*/ 368 w 197"/>
                  <a:gd name="T13" fmla="*/ 72 h 168"/>
                  <a:gd name="T14" fmla="*/ 301 w 197"/>
                  <a:gd name="T15" fmla="*/ 17 h 168"/>
                  <a:gd name="T16" fmla="*/ 223 w 197"/>
                  <a:gd name="T17" fmla="*/ 6 h 168"/>
                  <a:gd name="T18" fmla="*/ 223 w 197"/>
                  <a:gd name="T19" fmla="*/ 50 h 168"/>
                  <a:gd name="T20" fmla="*/ 190 w 197"/>
                  <a:gd name="T21" fmla="*/ 83 h 168"/>
                  <a:gd name="T22" fmla="*/ 134 w 197"/>
                  <a:gd name="T23" fmla="*/ 83 h 168"/>
                  <a:gd name="T24" fmla="*/ 100 w 197"/>
                  <a:gd name="T25" fmla="*/ 138 h 168"/>
                  <a:gd name="T26" fmla="*/ 123 w 197"/>
                  <a:gd name="T27" fmla="*/ 226 h 168"/>
                  <a:gd name="T28" fmla="*/ 22 w 197"/>
                  <a:gd name="T29" fmla="*/ 237 h 168"/>
                  <a:gd name="T30" fmla="*/ 0 w 197"/>
                  <a:gd name="T31" fmla="*/ 309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47" name="Freeform 167"/>
              <p:cNvSpPr>
                <a:spLocks/>
              </p:cNvSpPr>
              <p:nvPr/>
            </p:nvSpPr>
            <p:spPr bwMode="auto">
              <a:xfrm>
                <a:off x="3407" y="2742"/>
                <a:ext cx="1089" cy="290"/>
              </a:xfrm>
              <a:custGeom>
                <a:avLst/>
                <a:gdLst>
                  <a:gd name="T0" fmla="*/ 0 w 391"/>
                  <a:gd name="T1" fmla="*/ 61 h 105"/>
                  <a:gd name="T2" fmla="*/ 178 w 391"/>
                  <a:gd name="T3" fmla="*/ 116 h 105"/>
                  <a:gd name="T4" fmla="*/ 290 w 391"/>
                  <a:gd name="T5" fmla="*/ 94 h 105"/>
                  <a:gd name="T6" fmla="*/ 535 w 391"/>
                  <a:gd name="T7" fmla="*/ 22 h 105"/>
                  <a:gd name="T8" fmla="*/ 936 w 391"/>
                  <a:gd name="T9" fmla="*/ 22 h 105"/>
                  <a:gd name="T10" fmla="*/ 1070 w 391"/>
                  <a:gd name="T11" fmla="*/ 155 h 105"/>
                  <a:gd name="T12" fmla="*/ 813 w 391"/>
                  <a:gd name="T13" fmla="*/ 182 h 105"/>
                  <a:gd name="T14" fmla="*/ 524 w 391"/>
                  <a:gd name="T15" fmla="*/ 182 h 105"/>
                  <a:gd name="T16" fmla="*/ 134 w 391"/>
                  <a:gd name="T17" fmla="*/ 287 h 105"/>
                  <a:gd name="T18" fmla="*/ 78 w 391"/>
                  <a:gd name="T19" fmla="*/ 171 h 105"/>
                  <a:gd name="T20" fmla="*/ 0 w 391"/>
                  <a:gd name="T21" fmla="*/ 6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1148" name="Freeform 168"/>
              <p:cNvSpPr>
                <a:spLocks/>
              </p:cNvSpPr>
              <p:nvPr/>
            </p:nvSpPr>
            <p:spPr bwMode="auto">
              <a:xfrm>
                <a:off x="3104" y="2387"/>
                <a:ext cx="854" cy="752"/>
              </a:xfrm>
              <a:custGeom>
                <a:avLst/>
                <a:gdLst>
                  <a:gd name="T0" fmla="*/ 36 w 307"/>
                  <a:gd name="T1" fmla="*/ 163 h 273"/>
                  <a:gd name="T2" fmla="*/ 181 w 307"/>
                  <a:gd name="T3" fmla="*/ 152 h 273"/>
                  <a:gd name="T4" fmla="*/ 314 w 307"/>
                  <a:gd name="T5" fmla="*/ 218 h 273"/>
                  <a:gd name="T6" fmla="*/ 492 w 307"/>
                  <a:gd name="T7" fmla="*/ 196 h 273"/>
                  <a:gd name="T8" fmla="*/ 515 w 307"/>
                  <a:gd name="T9" fmla="*/ 107 h 273"/>
                  <a:gd name="T10" fmla="*/ 793 w 307"/>
                  <a:gd name="T11" fmla="*/ 30 h 273"/>
                  <a:gd name="T12" fmla="*/ 848 w 307"/>
                  <a:gd name="T13" fmla="*/ 295 h 273"/>
                  <a:gd name="T14" fmla="*/ 826 w 307"/>
                  <a:gd name="T15" fmla="*/ 372 h 273"/>
                  <a:gd name="T16" fmla="*/ 682 w 307"/>
                  <a:gd name="T17" fmla="*/ 427 h 273"/>
                  <a:gd name="T18" fmla="*/ 459 w 307"/>
                  <a:gd name="T19" fmla="*/ 449 h 273"/>
                  <a:gd name="T20" fmla="*/ 303 w 307"/>
                  <a:gd name="T21" fmla="*/ 416 h 273"/>
                  <a:gd name="T22" fmla="*/ 225 w 307"/>
                  <a:gd name="T23" fmla="*/ 295 h 273"/>
                  <a:gd name="T24" fmla="*/ 437 w 307"/>
                  <a:gd name="T25" fmla="*/ 614 h 273"/>
                  <a:gd name="T26" fmla="*/ 248 w 307"/>
                  <a:gd name="T27" fmla="*/ 713 h 273"/>
                  <a:gd name="T28" fmla="*/ 36 w 307"/>
                  <a:gd name="T29" fmla="*/ 377 h 273"/>
                  <a:gd name="T30" fmla="*/ 36 w 307"/>
                  <a:gd name="T31" fmla="*/ 163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1149" name="Freeform 169"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150" name="Freeform 170"/>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1151" name="Freeform 171"/>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1152" name="Freeform 172"/>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1153" name="Freeform 173"/>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1154" name="Freeform 174"/>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1155" name="Freeform 175"/>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1156" name="Freeform 176"/>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1157" name="Freeform 177"/>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1158" name="Freeform 178"/>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1159" name="Oval 179"/>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1160" name="Freeform 180"/>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1161" name="Freeform 181"/>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1162" name="Freeform 182"/>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1163" name="Freeform 183"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1164" name="Freeform 184"/>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4" name="Group 185"/>
              <p:cNvGrpSpPr>
                <a:grpSpLocks/>
              </p:cNvGrpSpPr>
              <p:nvPr/>
            </p:nvGrpSpPr>
            <p:grpSpPr bwMode="auto">
              <a:xfrm>
                <a:off x="3168" y="1296"/>
                <a:ext cx="528" cy="288"/>
                <a:chOff x="1955" y="1357"/>
                <a:chExt cx="333" cy="180"/>
              </a:xfrm>
            </p:grpSpPr>
            <p:grpSp>
              <p:nvGrpSpPr>
                <p:cNvPr id="25" name="Group 186"/>
                <p:cNvGrpSpPr>
                  <a:grpSpLocks/>
                </p:cNvGrpSpPr>
                <p:nvPr/>
              </p:nvGrpSpPr>
              <p:grpSpPr bwMode="auto">
                <a:xfrm>
                  <a:off x="1955" y="1357"/>
                  <a:ext cx="333" cy="180"/>
                  <a:chOff x="5161" y="3181"/>
                  <a:chExt cx="257" cy="140"/>
                </a:xfrm>
              </p:grpSpPr>
              <p:sp>
                <p:nvSpPr>
                  <p:cNvPr id="1171" name="Freeform 187"/>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1172" name="Freeform 188"/>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1169" name="Freeform 189"/>
                <p:cNvSpPr>
                  <a:spLocks/>
                </p:cNvSpPr>
                <p:nvPr/>
              </p:nvSpPr>
              <p:spPr bwMode="auto">
                <a:xfrm rot="-2021949">
                  <a:off x="2182" y="1433"/>
                  <a:ext cx="47" cy="94"/>
                </a:xfrm>
                <a:custGeom>
                  <a:avLst/>
                  <a:gdLst>
                    <a:gd name="T0" fmla="*/ 19 w 60"/>
                    <a:gd name="T1" fmla="*/ 0 h 114"/>
                    <a:gd name="T2" fmla="*/ 0 w 60"/>
                    <a:gd name="T3" fmla="*/ 10 h 114"/>
                    <a:gd name="T4" fmla="*/ 9 w 60"/>
                    <a:gd name="T5" fmla="*/ 25 h 114"/>
                    <a:gd name="T6" fmla="*/ 19 w 60"/>
                    <a:gd name="T7" fmla="*/ 40 h 114"/>
                    <a:gd name="T8" fmla="*/ 19 w 60"/>
                    <a:gd name="T9" fmla="*/ 69 h 114"/>
                    <a:gd name="T10" fmla="*/ 19 w 60"/>
                    <a:gd name="T11" fmla="*/ 84 h 114"/>
                    <a:gd name="T12" fmla="*/ 33 w 60"/>
                    <a:gd name="T13" fmla="*/ 94 h 114"/>
                    <a:gd name="T14" fmla="*/ 47 w 60"/>
                    <a:gd name="T15" fmla="*/ 79 h 114"/>
                    <a:gd name="T16" fmla="*/ 38 w 60"/>
                    <a:gd name="T17" fmla="*/ 30 h 114"/>
                    <a:gd name="T18" fmla="*/ 19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1170" name="AutoShape 190"/>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1166" name="Freeform 191"/>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1167" name="Freeform 192"/>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3729" name="Text Box 193"/>
          <p:cNvSpPr txBox="1">
            <a:spLocks noChangeArrowheads="1"/>
          </p:cNvSpPr>
          <p:nvPr/>
        </p:nvSpPr>
        <p:spPr bwMode="auto">
          <a:xfrm>
            <a:off x="1917700" y="3352800"/>
            <a:ext cx="325730" cy="430887"/>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193735" name="Rectangle 199"/>
          <p:cNvSpPr>
            <a:spLocks noChangeArrowheads="1"/>
          </p:cNvSpPr>
          <p:nvPr/>
        </p:nvSpPr>
        <p:spPr bwMode="auto">
          <a:xfrm>
            <a:off x="190500" y="3276600"/>
            <a:ext cx="1128835" cy="369332"/>
          </a:xfrm>
          <a:prstGeom prst="rect">
            <a:avLst/>
          </a:prstGeom>
          <a:noFill/>
          <a:ln w="9525">
            <a:noFill/>
            <a:miter lim="800000"/>
            <a:headEnd/>
            <a:tailEnd/>
          </a:ln>
          <a:effectLst/>
        </p:spPr>
        <p:txBody>
          <a:bodyPr wrap="none">
            <a:spAutoFit/>
          </a:bodyPr>
          <a:lstStyle/>
          <a:p>
            <a:pPr>
              <a:defRPr/>
            </a:pPr>
            <a:r>
              <a:rPr lang="ru-RU" sz="1800" dirty="0">
                <a:solidFill>
                  <a:srgbClr val="FF0000"/>
                </a:solidFill>
                <a:effectLst>
                  <a:outerShdw blurRad="38100" dist="38100" dir="2700000" algn="tl">
                    <a:srgbClr val="C0C0C0"/>
                  </a:outerShdw>
                </a:effectLst>
                <a:latin typeface="Times New Roman" pitchFamily="18" charset="0"/>
                <a:cs typeface="Times New Roman" pitchFamily="18" charset="0"/>
              </a:rPr>
              <a:t>Путь В-А</a:t>
            </a:r>
          </a:p>
        </p:txBody>
      </p:sp>
      <p:sp>
        <p:nvSpPr>
          <p:cNvPr id="193741" name="Text Box 205"/>
          <p:cNvSpPr txBox="1">
            <a:spLocks noChangeArrowheads="1"/>
          </p:cNvSpPr>
          <p:nvPr/>
        </p:nvSpPr>
        <p:spPr bwMode="auto">
          <a:xfrm>
            <a:off x="1663700" y="2767013"/>
            <a:ext cx="573088" cy="42703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26" name="Group 253"/>
          <p:cNvGrpSpPr>
            <a:grpSpLocks/>
          </p:cNvGrpSpPr>
          <p:nvPr/>
        </p:nvGrpSpPr>
        <p:grpSpPr bwMode="auto">
          <a:xfrm>
            <a:off x="190500" y="2057400"/>
            <a:ext cx="4140200" cy="1866900"/>
            <a:chOff x="120" y="1296"/>
            <a:chExt cx="2608" cy="1176"/>
          </a:xfrm>
        </p:grpSpPr>
        <p:sp>
          <p:nvSpPr>
            <p:cNvPr id="1126" name="Freeform 195"/>
            <p:cNvSpPr>
              <a:spLocks/>
            </p:cNvSpPr>
            <p:nvPr/>
          </p:nvSpPr>
          <p:spPr bwMode="auto">
            <a:xfrm>
              <a:off x="136" y="1372"/>
              <a:ext cx="2592" cy="1100"/>
            </a:xfrm>
            <a:custGeom>
              <a:avLst/>
              <a:gdLst>
                <a:gd name="T0" fmla="*/ 0 w 2869"/>
                <a:gd name="T1" fmla="*/ 0 h 1041"/>
                <a:gd name="T2" fmla="*/ 2573 w 2869"/>
                <a:gd name="T3" fmla="*/ 0 h 1041"/>
                <a:gd name="T4" fmla="*/ 2592 w 2869"/>
                <a:gd name="T5" fmla="*/ 1083 h 1041"/>
                <a:gd name="T6" fmla="*/ 0 w 2869"/>
                <a:gd name="T7" fmla="*/ 1100 h 1041"/>
                <a:gd name="T8" fmla="*/ 4 w 2869"/>
                <a:gd name="T9" fmla="*/ 4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grpSp>
          <p:nvGrpSpPr>
            <p:cNvPr id="27" name="Group 233"/>
            <p:cNvGrpSpPr>
              <a:grpSpLocks/>
            </p:cNvGrpSpPr>
            <p:nvPr/>
          </p:nvGrpSpPr>
          <p:grpSpPr bwMode="auto">
            <a:xfrm>
              <a:off x="136" y="1660"/>
              <a:ext cx="2592" cy="411"/>
              <a:chOff x="336" y="1732"/>
              <a:chExt cx="2448" cy="411"/>
            </a:xfrm>
          </p:grpSpPr>
          <p:sp>
            <p:nvSpPr>
              <p:cNvPr id="1141" name="Freeform 196"/>
              <p:cNvSpPr>
                <a:spLocks/>
              </p:cNvSpPr>
              <p:nvPr/>
            </p:nvSpPr>
            <p:spPr bwMode="auto">
              <a:xfrm>
                <a:off x="336" y="1732"/>
                <a:ext cx="2447" cy="8"/>
              </a:xfrm>
              <a:custGeom>
                <a:avLst/>
                <a:gdLst>
                  <a:gd name="T0" fmla="*/ 0 w 2672"/>
                  <a:gd name="T1" fmla="*/ 8 h 8"/>
                  <a:gd name="T2" fmla="*/ 2447 w 2672"/>
                  <a:gd name="T3" fmla="*/ 0 h 8"/>
                  <a:gd name="T4" fmla="*/ 0 60000 65536"/>
                  <a:gd name="T5" fmla="*/ 0 60000 65536"/>
                  <a:gd name="T6" fmla="*/ 0 w 2672"/>
                  <a:gd name="T7" fmla="*/ 0 h 8"/>
                  <a:gd name="T8" fmla="*/ 2672 w 2672"/>
                  <a:gd name="T9" fmla="*/ 8 h 8"/>
                </a:gdLst>
                <a:ahLst/>
                <a:cxnLst>
                  <a:cxn ang="T4">
                    <a:pos x="T0" y="T1"/>
                  </a:cxn>
                  <a:cxn ang="T5">
                    <a:pos x="T2" y="T3"/>
                  </a:cxn>
                </a:cxnLst>
                <a:rect l="T6" t="T7" r="T8" b="T9"/>
                <a:pathLst>
                  <a:path w="2672" h="8">
                    <a:moveTo>
                      <a:pt x="0" y="8"/>
                    </a:moveTo>
                    <a:lnTo>
                      <a:pt x="2672" y="0"/>
                    </a:lnTo>
                  </a:path>
                </a:pathLst>
              </a:custGeom>
              <a:noFill/>
              <a:ln w="9525">
                <a:solidFill>
                  <a:schemeClr val="tx1"/>
                </a:solidFill>
                <a:round/>
                <a:headEnd/>
                <a:tailEnd/>
              </a:ln>
            </p:spPr>
            <p:txBody>
              <a:bodyPr/>
              <a:lstStyle/>
              <a:p>
                <a:endParaRPr lang="ru-RU"/>
              </a:p>
            </p:txBody>
          </p:sp>
          <p:sp>
            <p:nvSpPr>
              <p:cNvPr id="1142" name="Freeform 197"/>
              <p:cNvSpPr>
                <a:spLocks/>
              </p:cNvSpPr>
              <p:nvPr/>
            </p:nvSpPr>
            <p:spPr bwMode="auto">
              <a:xfrm>
                <a:off x="342" y="2133"/>
                <a:ext cx="2442" cy="10"/>
              </a:xfrm>
              <a:custGeom>
                <a:avLst/>
                <a:gdLst>
                  <a:gd name="T0" fmla="*/ 0 w 2856"/>
                  <a:gd name="T1" fmla="*/ 10 h 9"/>
                  <a:gd name="T2" fmla="*/ 2442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grpSp>
        <p:sp>
          <p:nvSpPr>
            <p:cNvPr id="193734" name="Rectangle 198"/>
            <p:cNvSpPr>
              <a:spLocks noChangeArrowheads="1"/>
            </p:cNvSpPr>
            <p:nvPr/>
          </p:nvSpPr>
          <p:spPr bwMode="auto">
            <a:xfrm>
              <a:off x="120" y="1736"/>
              <a:ext cx="711" cy="233"/>
            </a:xfrm>
            <a:prstGeom prst="rect">
              <a:avLst/>
            </a:prstGeom>
            <a:noFill/>
            <a:ln w="9525">
              <a:noFill/>
              <a:miter lim="800000"/>
              <a:headEnd/>
              <a:tailEnd/>
            </a:ln>
            <a:effectLst/>
          </p:spPr>
          <p:txBody>
            <a:bodyPr wrap="none">
              <a:spAutoFit/>
            </a:bodyPr>
            <a:lstStyle/>
            <a:p>
              <a:pPr>
                <a:defRPr/>
              </a:pPr>
              <a:r>
                <a:rPr lang="ru-RU" sz="1800" dirty="0">
                  <a:solidFill>
                    <a:srgbClr val="FF0000"/>
                  </a:solidFill>
                  <a:effectLst>
                    <a:outerShdw blurRad="38100" dist="38100" dir="2700000" algn="tl">
                      <a:srgbClr val="C0C0C0"/>
                    </a:outerShdw>
                  </a:effectLst>
                  <a:latin typeface="Times New Roman" pitchFamily="18" charset="0"/>
                  <a:cs typeface="Times New Roman" pitchFamily="18" charset="0"/>
                </a:rPr>
                <a:t>Путь А-В</a:t>
              </a:r>
            </a:p>
          </p:txBody>
        </p:sp>
        <p:sp>
          <p:nvSpPr>
            <p:cNvPr id="1129" name="Freeform 201"/>
            <p:cNvSpPr>
              <a:spLocks/>
            </p:cNvSpPr>
            <p:nvPr/>
          </p:nvSpPr>
          <p:spPr bwMode="auto">
            <a:xfrm>
              <a:off x="1007" y="1372"/>
              <a:ext cx="2" cy="1100"/>
            </a:xfrm>
            <a:custGeom>
              <a:avLst/>
              <a:gdLst>
                <a:gd name="T0" fmla="*/ 0 w 2"/>
                <a:gd name="T1" fmla="*/ 0 h 1237"/>
                <a:gd name="T2" fmla="*/ 2 w 2"/>
                <a:gd name="T3" fmla="*/ 1100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130" name="Freeform 203"/>
            <p:cNvSpPr>
              <a:spLocks/>
            </p:cNvSpPr>
            <p:nvPr/>
          </p:nvSpPr>
          <p:spPr bwMode="auto">
            <a:xfrm>
              <a:off x="2179" y="1372"/>
              <a:ext cx="14" cy="1089"/>
            </a:xfrm>
            <a:custGeom>
              <a:avLst/>
              <a:gdLst>
                <a:gd name="T0" fmla="*/ 0 w 14"/>
                <a:gd name="T1" fmla="*/ 0 h 1225"/>
                <a:gd name="T2" fmla="*/ 14 w 14"/>
                <a:gd name="T3" fmla="*/ 1089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sp>
          <p:nvSpPr>
            <p:cNvPr id="1131" name="Freeform 202"/>
            <p:cNvSpPr>
              <a:spLocks/>
            </p:cNvSpPr>
            <p:nvPr/>
          </p:nvSpPr>
          <p:spPr bwMode="auto">
            <a:xfrm>
              <a:off x="1632" y="1372"/>
              <a:ext cx="3" cy="1100"/>
            </a:xfrm>
            <a:custGeom>
              <a:avLst/>
              <a:gdLst>
                <a:gd name="T0" fmla="*/ 0 w 3"/>
                <a:gd name="T1" fmla="*/ 0 h 1237"/>
                <a:gd name="T2" fmla="*/ 3 w 3"/>
                <a:gd name="T3" fmla="*/ 1100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grpSp>
          <p:nvGrpSpPr>
            <p:cNvPr id="28" name="Group 228"/>
            <p:cNvGrpSpPr>
              <a:grpSpLocks/>
            </p:cNvGrpSpPr>
            <p:nvPr/>
          </p:nvGrpSpPr>
          <p:grpSpPr bwMode="auto">
            <a:xfrm>
              <a:off x="984" y="1296"/>
              <a:ext cx="675" cy="404"/>
              <a:chOff x="856" y="1404"/>
              <a:chExt cx="675" cy="404"/>
            </a:xfrm>
          </p:grpSpPr>
          <p:sp>
            <p:nvSpPr>
              <p:cNvPr id="193743" name="Rectangle 207"/>
              <p:cNvSpPr>
                <a:spLocks noChangeArrowheads="1"/>
              </p:cNvSpPr>
              <p:nvPr/>
            </p:nvSpPr>
            <p:spPr bwMode="auto">
              <a:xfrm>
                <a:off x="856" y="1404"/>
                <a:ext cx="320" cy="404"/>
              </a:xfrm>
              <a:prstGeom prst="rect">
                <a:avLst/>
              </a:prstGeom>
              <a:noFill/>
              <a:ln w="9525">
                <a:noFill/>
                <a:miter lim="800000"/>
                <a:headEnd/>
                <a:tailEnd/>
              </a:ln>
              <a:effectLst/>
            </p:spPr>
            <p:txBody>
              <a:bodyPr>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v,</a:t>
                </a:r>
                <a:endParaRPr lang="ru-RU">
                  <a:solidFill>
                    <a:srgbClr val="C80000"/>
                  </a:solidFill>
                  <a:effectLst>
                    <a:outerShdw blurRad="38100" dist="38100" dir="2700000" algn="tl">
                      <a:srgbClr val="C0C0C0"/>
                    </a:outerShdw>
                  </a:effectLst>
                  <a:latin typeface="Times New Roman" pitchFamily="18" charset="0"/>
                </a:endParaRPr>
              </a:p>
            </p:txBody>
          </p:sp>
          <p:sp>
            <p:nvSpPr>
              <p:cNvPr id="193744" name="Rectangle 208"/>
              <p:cNvSpPr>
                <a:spLocks noChangeArrowheads="1"/>
              </p:cNvSpPr>
              <p:nvPr/>
            </p:nvSpPr>
            <p:spPr bwMode="auto">
              <a:xfrm>
                <a:off x="1080" y="1524"/>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nvGrpSpPr>
            <p:cNvPr id="29" name="Group 209"/>
            <p:cNvGrpSpPr>
              <a:grpSpLocks/>
            </p:cNvGrpSpPr>
            <p:nvPr/>
          </p:nvGrpSpPr>
          <p:grpSpPr bwMode="auto">
            <a:xfrm>
              <a:off x="2296" y="1308"/>
              <a:ext cx="368" cy="404"/>
              <a:chOff x="2608" y="1207"/>
              <a:chExt cx="368" cy="404"/>
            </a:xfrm>
          </p:grpSpPr>
          <p:sp>
            <p:nvSpPr>
              <p:cNvPr id="193746" name="Rectangle 210"/>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t</a:t>
                </a:r>
                <a:r>
                  <a:rPr lang="en-US" i="1">
                    <a:solidFill>
                      <a:srgbClr val="C80000"/>
                    </a:solidFill>
                    <a:effectLst>
                      <a:outerShdw blurRad="38100" dist="38100" dir="2700000" algn="tl">
                        <a:srgbClr val="C0C0C0"/>
                      </a:outerShdw>
                    </a:effectLst>
                    <a:latin typeface="Times New Roman" pitchFamily="18" charset="0"/>
                  </a:rPr>
                  <a:t>,</a:t>
                </a:r>
                <a:endParaRPr lang="ru-RU">
                  <a:solidFill>
                    <a:srgbClr val="C80000"/>
                  </a:solidFill>
                  <a:effectLst>
                    <a:outerShdw blurRad="38100" dist="38100" dir="2700000" algn="tl">
                      <a:srgbClr val="C0C0C0"/>
                    </a:outerShdw>
                  </a:effectLst>
                  <a:latin typeface="Times New Roman" pitchFamily="18" charset="0"/>
                </a:endParaRPr>
              </a:p>
            </p:txBody>
          </p:sp>
          <p:sp>
            <p:nvSpPr>
              <p:cNvPr id="193747" name="Rectangle 211"/>
              <p:cNvSpPr>
                <a:spLocks noChangeArrowheads="1"/>
              </p:cNvSpPr>
              <p:nvPr/>
            </p:nvSpPr>
            <p:spPr bwMode="auto">
              <a:xfrm>
                <a:off x="2767" y="1342"/>
                <a:ext cx="209"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ч</a:t>
                </a:r>
              </a:p>
            </p:txBody>
          </p:sp>
        </p:grpSp>
        <p:grpSp>
          <p:nvGrpSpPr>
            <p:cNvPr id="30" name="Group 212"/>
            <p:cNvGrpSpPr>
              <a:grpSpLocks/>
            </p:cNvGrpSpPr>
            <p:nvPr/>
          </p:nvGrpSpPr>
          <p:grpSpPr bwMode="auto">
            <a:xfrm>
              <a:off x="1616" y="1300"/>
              <a:ext cx="570" cy="404"/>
              <a:chOff x="3664" y="1245"/>
              <a:chExt cx="570" cy="404"/>
            </a:xfrm>
          </p:grpSpPr>
          <p:sp>
            <p:nvSpPr>
              <p:cNvPr id="193749" name="Rectangle 213"/>
              <p:cNvSpPr>
                <a:spLocks noChangeArrowheads="1"/>
              </p:cNvSpPr>
              <p:nvPr/>
            </p:nvSpPr>
            <p:spPr bwMode="auto">
              <a:xfrm>
                <a:off x="3664" y="1245"/>
                <a:ext cx="348"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S,</a:t>
                </a:r>
                <a:endParaRPr lang="ru-RU">
                  <a:solidFill>
                    <a:srgbClr val="C80000"/>
                  </a:solidFill>
                  <a:effectLst>
                    <a:outerShdw blurRad="38100" dist="38100" dir="2700000" algn="tl">
                      <a:srgbClr val="C0C0C0"/>
                    </a:outerShdw>
                  </a:effectLst>
                  <a:latin typeface="Times New Roman" pitchFamily="18" charset="0"/>
                </a:endParaRPr>
              </a:p>
            </p:txBody>
          </p:sp>
          <p:sp>
            <p:nvSpPr>
              <p:cNvPr id="193750" name="Rectangle 214"/>
              <p:cNvSpPr>
                <a:spLocks noChangeArrowheads="1"/>
              </p:cNvSpPr>
              <p:nvPr/>
            </p:nvSpPr>
            <p:spPr bwMode="auto">
              <a:xfrm>
                <a:off x="3920" y="1368"/>
                <a:ext cx="314"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км</a:t>
                </a:r>
              </a:p>
            </p:txBody>
          </p:sp>
        </p:grpSp>
      </p:grpSp>
      <p:grpSp>
        <p:nvGrpSpPr>
          <p:cNvPr id="31" name="Group 225"/>
          <p:cNvGrpSpPr>
            <a:grpSpLocks/>
          </p:cNvGrpSpPr>
          <p:nvPr/>
        </p:nvGrpSpPr>
        <p:grpSpPr bwMode="auto">
          <a:xfrm>
            <a:off x="3543303" y="2586038"/>
            <a:ext cx="608013" cy="733425"/>
            <a:chOff x="2384" y="1805"/>
            <a:chExt cx="383" cy="462"/>
          </a:xfrm>
        </p:grpSpPr>
        <p:sp>
          <p:nvSpPr>
            <p:cNvPr id="193752" name="Text Box 216"/>
            <p:cNvSpPr txBox="1">
              <a:spLocks noChangeArrowheads="1"/>
            </p:cNvSpPr>
            <p:nvPr/>
          </p:nvSpPr>
          <p:spPr bwMode="auto">
            <a:xfrm>
              <a:off x="2384" y="1805"/>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124" name="Freeform 217"/>
            <p:cNvSpPr>
              <a:spLocks/>
            </p:cNvSpPr>
            <p:nvPr/>
          </p:nvSpPr>
          <p:spPr bwMode="auto">
            <a:xfrm>
              <a:off x="2448" y="2044"/>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754" name="Text Box 218"/>
            <p:cNvSpPr txBox="1">
              <a:spLocks noChangeArrowheads="1"/>
            </p:cNvSpPr>
            <p:nvPr/>
          </p:nvSpPr>
          <p:spPr bwMode="auto">
            <a:xfrm>
              <a:off x="2474" y="1996"/>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193632" name="Group 248"/>
          <p:cNvGrpSpPr>
            <a:grpSpLocks/>
          </p:cNvGrpSpPr>
          <p:nvPr/>
        </p:nvGrpSpPr>
        <p:grpSpPr bwMode="auto">
          <a:xfrm>
            <a:off x="3479800" y="4445000"/>
            <a:ext cx="842963" cy="747713"/>
            <a:chOff x="3744" y="2016"/>
            <a:chExt cx="531" cy="471"/>
          </a:xfrm>
        </p:grpSpPr>
        <p:sp>
          <p:nvSpPr>
            <p:cNvPr id="193756" name="Text Box 220"/>
            <p:cNvSpPr txBox="1">
              <a:spLocks noChangeArrowheads="1"/>
            </p:cNvSpPr>
            <p:nvPr/>
          </p:nvSpPr>
          <p:spPr bwMode="auto">
            <a:xfrm>
              <a:off x="3744" y="2016"/>
              <a:ext cx="531"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120-х</a:t>
              </a:r>
            </a:p>
          </p:txBody>
        </p:sp>
        <p:sp>
          <p:nvSpPr>
            <p:cNvPr id="1121" name="Freeform 221"/>
            <p:cNvSpPr>
              <a:spLocks/>
            </p:cNvSpPr>
            <p:nvPr/>
          </p:nvSpPr>
          <p:spPr bwMode="auto">
            <a:xfrm>
              <a:off x="3808" y="2263"/>
              <a:ext cx="432" cy="1"/>
            </a:xfrm>
            <a:custGeom>
              <a:avLst/>
              <a:gdLst>
                <a:gd name="T0" fmla="*/ 0 w 432"/>
                <a:gd name="T1" fmla="*/ 0 h 1"/>
                <a:gd name="T2" fmla="*/ 432 w 432"/>
                <a:gd name="T3" fmla="*/ 1 h 1"/>
                <a:gd name="T4" fmla="*/ 0 60000 65536"/>
                <a:gd name="T5" fmla="*/ 0 60000 65536"/>
                <a:gd name="T6" fmla="*/ 0 w 432"/>
                <a:gd name="T7" fmla="*/ 0 h 1"/>
                <a:gd name="T8" fmla="*/ 432 w 432"/>
                <a:gd name="T9" fmla="*/ 1 h 1"/>
              </a:gdLst>
              <a:ahLst/>
              <a:cxnLst>
                <a:cxn ang="T4">
                  <a:pos x="T0" y="T1"/>
                </a:cxn>
                <a:cxn ang="T5">
                  <a:pos x="T2" y="T3"/>
                </a:cxn>
              </a:cxnLst>
              <a:rect l="T6" t="T7" r="T8" b="T9"/>
              <a:pathLst>
                <a:path w="432" h="1">
                  <a:moveTo>
                    <a:pt x="0" y="0"/>
                  </a:moveTo>
                  <a:lnTo>
                    <a:pt x="432" y="1"/>
                  </a:lnTo>
                </a:path>
              </a:pathLst>
            </a:custGeom>
            <a:noFill/>
            <a:ln w="9525">
              <a:solidFill>
                <a:schemeClr val="tx1"/>
              </a:solidFill>
              <a:round/>
              <a:headEnd/>
              <a:tailEnd/>
            </a:ln>
          </p:spPr>
          <p:txBody>
            <a:bodyPr/>
            <a:lstStyle/>
            <a:p>
              <a:endParaRPr lang="ru-RU"/>
            </a:p>
          </p:txBody>
        </p:sp>
        <p:sp>
          <p:nvSpPr>
            <p:cNvPr id="193758" name="Text Box 222"/>
            <p:cNvSpPr txBox="1">
              <a:spLocks noChangeArrowheads="1"/>
            </p:cNvSpPr>
            <p:nvPr/>
          </p:nvSpPr>
          <p:spPr bwMode="auto">
            <a:xfrm>
              <a:off x="3808" y="2216"/>
              <a:ext cx="3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sp>
        <p:nvSpPr>
          <p:cNvPr id="193759" name="Text Box 223"/>
          <p:cNvSpPr txBox="1">
            <a:spLocks noChangeArrowheads="1"/>
          </p:cNvSpPr>
          <p:nvPr/>
        </p:nvSpPr>
        <p:spPr bwMode="auto">
          <a:xfrm>
            <a:off x="2667000" y="2781300"/>
            <a:ext cx="607859"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93766" name="Text Box 230"/>
          <p:cNvSpPr txBox="1">
            <a:spLocks noChangeArrowheads="1"/>
          </p:cNvSpPr>
          <p:nvPr/>
        </p:nvSpPr>
        <p:spPr bwMode="auto">
          <a:xfrm>
            <a:off x="3708400" y="3390900"/>
            <a:ext cx="325730"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grpSp>
        <p:nvGrpSpPr>
          <p:cNvPr id="193633" name="Group 238"/>
          <p:cNvGrpSpPr>
            <a:grpSpLocks/>
          </p:cNvGrpSpPr>
          <p:nvPr/>
        </p:nvGrpSpPr>
        <p:grpSpPr bwMode="auto">
          <a:xfrm>
            <a:off x="7286644" y="3571876"/>
            <a:ext cx="474663" cy="733425"/>
            <a:chOff x="2288" y="2496"/>
            <a:chExt cx="299" cy="462"/>
          </a:xfrm>
        </p:grpSpPr>
        <p:sp>
          <p:nvSpPr>
            <p:cNvPr id="193771" name="Text Box 235"/>
            <p:cNvSpPr txBox="1">
              <a:spLocks noChangeArrowheads="1"/>
            </p:cNvSpPr>
            <p:nvPr/>
          </p:nvSpPr>
          <p:spPr bwMode="auto">
            <a:xfrm>
              <a:off x="2376" y="2496"/>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118" name="Freeform 236"/>
            <p:cNvSpPr>
              <a:spLocks/>
            </p:cNvSpPr>
            <p:nvPr/>
          </p:nvSpPr>
          <p:spPr bwMode="auto">
            <a:xfrm>
              <a:off x="2408" y="2728"/>
              <a:ext cx="144" cy="7"/>
            </a:xfrm>
            <a:custGeom>
              <a:avLst/>
              <a:gdLst>
                <a:gd name="T0" fmla="*/ 0 w 144"/>
                <a:gd name="T1" fmla="*/ 7 h 7"/>
                <a:gd name="T2" fmla="*/ 144 w 144"/>
                <a:gd name="T3" fmla="*/ 0 h 7"/>
                <a:gd name="T4" fmla="*/ 0 60000 65536"/>
                <a:gd name="T5" fmla="*/ 0 60000 65536"/>
                <a:gd name="T6" fmla="*/ 0 w 144"/>
                <a:gd name="T7" fmla="*/ 0 h 7"/>
                <a:gd name="T8" fmla="*/ 144 w 144"/>
                <a:gd name="T9" fmla="*/ 7 h 7"/>
              </a:gdLst>
              <a:ahLst/>
              <a:cxnLst>
                <a:cxn ang="T4">
                  <a:pos x="T0" y="T1"/>
                </a:cxn>
                <a:cxn ang="T5">
                  <a:pos x="T2" y="T3"/>
                </a:cxn>
              </a:cxnLst>
              <a:rect l="T6" t="T7" r="T8" b="T9"/>
              <a:pathLst>
                <a:path w="144" h="7">
                  <a:moveTo>
                    <a:pt x="0" y="7"/>
                  </a:moveTo>
                  <a:lnTo>
                    <a:pt x="144" y="0"/>
                  </a:lnTo>
                </a:path>
              </a:pathLst>
            </a:custGeom>
            <a:noFill/>
            <a:ln w="9525">
              <a:solidFill>
                <a:schemeClr val="tx1"/>
              </a:solidFill>
              <a:round/>
              <a:headEnd/>
              <a:tailEnd/>
            </a:ln>
          </p:spPr>
          <p:txBody>
            <a:bodyPr/>
            <a:lstStyle/>
            <a:p>
              <a:endParaRPr lang="ru-RU"/>
            </a:p>
          </p:txBody>
        </p:sp>
        <p:sp>
          <p:nvSpPr>
            <p:cNvPr id="193773" name="Text Box 237"/>
            <p:cNvSpPr txBox="1">
              <a:spLocks noChangeArrowheads="1"/>
            </p:cNvSpPr>
            <p:nvPr/>
          </p:nvSpPr>
          <p:spPr bwMode="auto">
            <a:xfrm>
              <a:off x="2288" y="2687"/>
              <a:ext cx="299"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 6</a:t>
              </a:r>
            </a:p>
          </p:txBody>
        </p:sp>
      </p:grpSp>
      <p:grpSp>
        <p:nvGrpSpPr>
          <p:cNvPr id="193634" name="Group 263"/>
          <p:cNvGrpSpPr>
            <a:grpSpLocks/>
          </p:cNvGrpSpPr>
          <p:nvPr/>
        </p:nvGrpSpPr>
        <p:grpSpPr bwMode="auto">
          <a:xfrm>
            <a:off x="152400" y="3848100"/>
            <a:ext cx="4191000" cy="685800"/>
            <a:chOff x="96" y="2424"/>
            <a:chExt cx="2640" cy="432"/>
          </a:xfrm>
        </p:grpSpPr>
        <p:sp>
          <p:nvSpPr>
            <p:cNvPr id="1113" name="Freeform 231"/>
            <p:cNvSpPr>
              <a:spLocks/>
            </p:cNvSpPr>
            <p:nvPr/>
          </p:nvSpPr>
          <p:spPr bwMode="auto">
            <a:xfrm>
              <a:off x="136" y="2424"/>
              <a:ext cx="2600" cy="432"/>
            </a:xfrm>
            <a:custGeom>
              <a:avLst/>
              <a:gdLst>
                <a:gd name="T0" fmla="*/ 0 w 2600"/>
                <a:gd name="T1" fmla="*/ 48 h 432"/>
                <a:gd name="T2" fmla="*/ 0 w 2600"/>
                <a:gd name="T3" fmla="*/ 432 h 432"/>
                <a:gd name="T4" fmla="*/ 2600 w 2600"/>
                <a:gd name="T5" fmla="*/ 416 h 432"/>
                <a:gd name="T6" fmla="*/ 2592 w 2600"/>
                <a:gd name="T7" fmla="*/ 0 h 432"/>
                <a:gd name="T8" fmla="*/ 0 60000 65536"/>
                <a:gd name="T9" fmla="*/ 0 60000 65536"/>
                <a:gd name="T10" fmla="*/ 0 60000 65536"/>
                <a:gd name="T11" fmla="*/ 0 60000 65536"/>
                <a:gd name="T12" fmla="*/ 0 w 2600"/>
                <a:gd name="T13" fmla="*/ 0 h 432"/>
                <a:gd name="T14" fmla="*/ 2600 w 2600"/>
                <a:gd name="T15" fmla="*/ 432 h 432"/>
              </a:gdLst>
              <a:ahLst/>
              <a:cxnLst>
                <a:cxn ang="T8">
                  <a:pos x="T0" y="T1"/>
                </a:cxn>
                <a:cxn ang="T9">
                  <a:pos x="T2" y="T3"/>
                </a:cxn>
                <a:cxn ang="T10">
                  <a:pos x="T4" y="T5"/>
                </a:cxn>
                <a:cxn ang="T11">
                  <a:pos x="T6" y="T7"/>
                </a:cxn>
              </a:cxnLst>
              <a:rect l="T12" t="T13" r="T14" b="T15"/>
              <a:pathLst>
                <a:path w="2600" h="432">
                  <a:moveTo>
                    <a:pt x="0" y="48"/>
                  </a:moveTo>
                  <a:lnTo>
                    <a:pt x="0" y="432"/>
                  </a:lnTo>
                  <a:lnTo>
                    <a:pt x="2600" y="416"/>
                  </a:lnTo>
                  <a:lnTo>
                    <a:pt x="2592" y="0"/>
                  </a:lnTo>
                </a:path>
              </a:pathLst>
            </a:custGeom>
            <a:noFill/>
            <a:ln w="9525">
              <a:solidFill>
                <a:schemeClr val="tx1"/>
              </a:solidFill>
              <a:round/>
              <a:headEnd/>
              <a:tailEnd/>
            </a:ln>
          </p:spPr>
          <p:txBody>
            <a:bodyPr/>
            <a:lstStyle/>
            <a:p>
              <a:endParaRPr lang="ru-RU"/>
            </a:p>
          </p:txBody>
        </p:sp>
        <p:sp>
          <p:nvSpPr>
            <p:cNvPr id="193768" name="Rectangle 232"/>
            <p:cNvSpPr>
              <a:spLocks noChangeArrowheads="1"/>
            </p:cNvSpPr>
            <p:nvPr/>
          </p:nvSpPr>
          <p:spPr bwMode="auto">
            <a:xfrm>
              <a:off x="96" y="2528"/>
              <a:ext cx="768" cy="233"/>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Остановка</a:t>
              </a:r>
            </a:p>
          </p:txBody>
        </p:sp>
        <p:sp>
          <p:nvSpPr>
            <p:cNvPr id="1115" name="Freeform 240"/>
            <p:cNvSpPr>
              <a:spLocks/>
            </p:cNvSpPr>
            <p:nvPr/>
          </p:nvSpPr>
          <p:spPr bwMode="auto">
            <a:xfrm>
              <a:off x="1008" y="2472"/>
              <a:ext cx="1" cy="368"/>
            </a:xfrm>
            <a:custGeom>
              <a:avLst/>
              <a:gdLst>
                <a:gd name="T0" fmla="*/ 0 w 1"/>
                <a:gd name="T1" fmla="*/ 0 h 368"/>
                <a:gd name="T2" fmla="*/ 0 w 1"/>
                <a:gd name="T3" fmla="*/ 368 h 368"/>
                <a:gd name="T4" fmla="*/ 0 60000 65536"/>
                <a:gd name="T5" fmla="*/ 0 60000 65536"/>
                <a:gd name="T6" fmla="*/ 0 w 1"/>
                <a:gd name="T7" fmla="*/ 0 h 368"/>
                <a:gd name="T8" fmla="*/ 1 w 1"/>
                <a:gd name="T9" fmla="*/ 368 h 368"/>
              </a:gdLst>
              <a:ahLst/>
              <a:cxnLst>
                <a:cxn ang="T4">
                  <a:pos x="T0" y="T1"/>
                </a:cxn>
                <a:cxn ang="T5">
                  <a:pos x="T2" y="T3"/>
                </a:cxn>
              </a:cxnLst>
              <a:rect l="T6" t="T7" r="T8" b="T9"/>
              <a:pathLst>
                <a:path w="1" h="368">
                  <a:moveTo>
                    <a:pt x="0" y="0"/>
                  </a:moveTo>
                  <a:lnTo>
                    <a:pt x="0" y="368"/>
                  </a:lnTo>
                </a:path>
              </a:pathLst>
            </a:custGeom>
            <a:noFill/>
            <a:ln w="9525">
              <a:solidFill>
                <a:schemeClr val="tx1"/>
              </a:solidFill>
              <a:round/>
              <a:headEnd/>
              <a:tailEnd/>
            </a:ln>
          </p:spPr>
          <p:txBody>
            <a:bodyPr/>
            <a:lstStyle/>
            <a:p>
              <a:endParaRPr lang="ru-RU"/>
            </a:p>
          </p:txBody>
        </p:sp>
        <p:sp>
          <p:nvSpPr>
            <p:cNvPr id="1116" name="Freeform 241"/>
            <p:cNvSpPr>
              <a:spLocks/>
            </p:cNvSpPr>
            <p:nvPr/>
          </p:nvSpPr>
          <p:spPr bwMode="auto">
            <a:xfrm>
              <a:off x="2192" y="2456"/>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grpSp>
      <p:grpSp>
        <p:nvGrpSpPr>
          <p:cNvPr id="193635" name="Group 272"/>
          <p:cNvGrpSpPr>
            <a:grpSpLocks/>
          </p:cNvGrpSpPr>
          <p:nvPr/>
        </p:nvGrpSpPr>
        <p:grpSpPr bwMode="auto">
          <a:xfrm>
            <a:off x="165100" y="4483103"/>
            <a:ext cx="4191000" cy="696913"/>
            <a:chOff x="104" y="2824"/>
            <a:chExt cx="2640" cy="439"/>
          </a:xfrm>
        </p:grpSpPr>
        <p:sp>
          <p:nvSpPr>
            <p:cNvPr id="1107" name="Freeform 242"/>
            <p:cNvSpPr>
              <a:spLocks/>
            </p:cNvSpPr>
            <p:nvPr/>
          </p:nvSpPr>
          <p:spPr bwMode="auto">
            <a:xfrm>
              <a:off x="1008" y="2864"/>
              <a:ext cx="1" cy="368"/>
            </a:xfrm>
            <a:custGeom>
              <a:avLst/>
              <a:gdLst>
                <a:gd name="T0" fmla="*/ 0 w 1"/>
                <a:gd name="T1" fmla="*/ 0 h 368"/>
                <a:gd name="T2" fmla="*/ 0 w 1"/>
                <a:gd name="T3" fmla="*/ 368 h 368"/>
                <a:gd name="T4" fmla="*/ 0 60000 65536"/>
                <a:gd name="T5" fmla="*/ 0 60000 65536"/>
                <a:gd name="T6" fmla="*/ 0 w 1"/>
                <a:gd name="T7" fmla="*/ 0 h 368"/>
                <a:gd name="T8" fmla="*/ 1 w 1"/>
                <a:gd name="T9" fmla="*/ 368 h 368"/>
              </a:gdLst>
              <a:ahLst/>
              <a:cxnLst>
                <a:cxn ang="T4">
                  <a:pos x="T0" y="T1"/>
                </a:cxn>
                <a:cxn ang="T5">
                  <a:pos x="T2" y="T3"/>
                </a:cxn>
              </a:cxnLst>
              <a:rect l="T6" t="T7" r="T8" b="T9"/>
              <a:pathLst>
                <a:path w="1" h="368">
                  <a:moveTo>
                    <a:pt x="0" y="0"/>
                  </a:moveTo>
                  <a:lnTo>
                    <a:pt x="0" y="368"/>
                  </a:lnTo>
                </a:path>
              </a:pathLst>
            </a:custGeom>
            <a:noFill/>
            <a:ln w="9525">
              <a:solidFill>
                <a:schemeClr val="tx1"/>
              </a:solidFill>
              <a:round/>
              <a:headEnd/>
              <a:tailEnd/>
            </a:ln>
          </p:spPr>
          <p:txBody>
            <a:bodyPr/>
            <a:lstStyle/>
            <a:p>
              <a:endParaRPr lang="ru-RU"/>
            </a:p>
          </p:txBody>
        </p:sp>
        <p:grpSp>
          <p:nvGrpSpPr>
            <p:cNvPr id="193636" name="Group 271"/>
            <p:cNvGrpSpPr>
              <a:grpSpLocks/>
            </p:cNvGrpSpPr>
            <p:nvPr/>
          </p:nvGrpSpPr>
          <p:grpSpPr bwMode="auto">
            <a:xfrm>
              <a:off x="104" y="2824"/>
              <a:ext cx="2640" cy="439"/>
              <a:chOff x="104" y="2824"/>
              <a:chExt cx="2640" cy="439"/>
            </a:xfrm>
          </p:grpSpPr>
          <p:sp>
            <p:nvSpPr>
              <p:cNvPr id="1109" name="Freeform 239"/>
              <p:cNvSpPr>
                <a:spLocks/>
              </p:cNvSpPr>
              <p:nvPr/>
            </p:nvSpPr>
            <p:spPr bwMode="auto">
              <a:xfrm>
                <a:off x="136" y="2824"/>
                <a:ext cx="2608" cy="432"/>
              </a:xfrm>
              <a:custGeom>
                <a:avLst/>
                <a:gdLst>
                  <a:gd name="T0" fmla="*/ 0 w 2608"/>
                  <a:gd name="T1" fmla="*/ 48 h 432"/>
                  <a:gd name="T2" fmla="*/ 0 w 2608"/>
                  <a:gd name="T3" fmla="*/ 432 h 432"/>
                  <a:gd name="T4" fmla="*/ 2608 w 2608"/>
                  <a:gd name="T5" fmla="*/ 408 h 432"/>
                  <a:gd name="T6" fmla="*/ 2600 w 2608"/>
                  <a:gd name="T7" fmla="*/ 0 h 432"/>
                  <a:gd name="T8" fmla="*/ 0 60000 65536"/>
                  <a:gd name="T9" fmla="*/ 0 60000 65536"/>
                  <a:gd name="T10" fmla="*/ 0 60000 65536"/>
                  <a:gd name="T11" fmla="*/ 0 60000 65536"/>
                  <a:gd name="T12" fmla="*/ 0 w 2608"/>
                  <a:gd name="T13" fmla="*/ 0 h 432"/>
                  <a:gd name="T14" fmla="*/ 2608 w 2608"/>
                  <a:gd name="T15" fmla="*/ 432 h 432"/>
                </a:gdLst>
                <a:ahLst/>
                <a:cxnLst>
                  <a:cxn ang="T8">
                    <a:pos x="T0" y="T1"/>
                  </a:cxn>
                  <a:cxn ang="T9">
                    <a:pos x="T2" y="T3"/>
                  </a:cxn>
                  <a:cxn ang="T10">
                    <a:pos x="T4" y="T5"/>
                  </a:cxn>
                  <a:cxn ang="T11">
                    <a:pos x="T6" y="T7"/>
                  </a:cxn>
                </a:cxnLst>
                <a:rect l="T12" t="T13" r="T14" b="T15"/>
                <a:pathLst>
                  <a:path w="2608" h="432">
                    <a:moveTo>
                      <a:pt x="0" y="48"/>
                    </a:moveTo>
                    <a:lnTo>
                      <a:pt x="0" y="432"/>
                    </a:lnTo>
                    <a:lnTo>
                      <a:pt x="2608" y="408"/>
                    </a:lnTo>
                    <a:lnTo>
                      <a:pt x="2600" y="0"/>
                    </a:lnTo>
                  </a:path>
                </a:pathLst>
              </a:custGeom>
              <a:noFill/>
              <a:ln w="9525">
                <a:solidFill>
                  <a:schemeClr val="tx1"/>
                </a:solidFill>
                <a:round/>
                <a:headEnd/>
                <a:tailEnd/>
              </a:ln>
            </p:spPr>
            <p:txBody>
              <a:bodyPr/>
              <a:lstStyle/>
              <a:p>
                <a:endParaRPr lang="ru-RU"/>
              </a:p>
            </p:txBody>
          </p:sp>
          <p:sp>
            <p:nvSpPr>
              <p:cNvPr id="1110" name="Freeform 243"/>
              <p:cNvSpPr>
                <a:spLocks/>
              </p:cNvSpPr>
              <p:nvPr/>
            </p:nvSpPr>
            <p:spPr bwMode="auto">
              <a:xfrm>
                <a:off x="2200" y="2848"/>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sp>
            <p:nvSpPr>
              <p:cNvPr id="1111" name="Freeform 244"/>
              <p:cNvSpPr>
                <a:spLocks/>
              </p:cNvSpPr>
              <p:nvPr/>
            </p:nvSpPr>
            <p:spPr bwMode="auto">
              <a:xfrm>
                <a:off x="1642" y="2848"/>
                <a:ext cx="7" cy="384"/>
              </a:xfrm>
              <a:custGeom>
                <a:avLst/>
                <a:gdLst>
                  <a:gd name="T0" fmla="*/ 0 w 7"/>
                  <a:gd name="T1" fmla="*/ 0 h 384"/>
                  <a:gd name="T2" fmla="*/ 7 w 7"/>
                  <a:gd name="T3" fmla="*/ 384 h 384"/>
                  <a:gd name="T4" fmla="*/ 0 60000 65536"/>
                  <a:gd name="T5" fmla="*/ 0 60000 65536"/>
                  <a:gd name="T6" fmla="*/ 0 w 7"/>
                  <a:gd name="T7" fmla="*/ 0 h 384"/>
                  <a:gd name="T8" fmla="*/ 7 w 7"/>
                  <a:gd name="T9" fmla="*/ 384 h 384"/>
                </a:gdLst>
                <a:ahLst/>
                <a:cxnLst>
                  <a:cxn ang="T4">
                    <a:pos x="T0" y="T1"/>
                  </a:cxn>
                  <a:cxn ang="T5">
                    <a:pos x="T2" y="T3"/>
                  </a:cxn>
                </a:cxnLst>
                <a:rect l="T6" t="T7" r="T8" b="T9"/>
                <a:pathLst>
                  <a:path w="7" h="384">
                    <a:moveTo>
                      <a:pt x="0" y="0"/>
                    </a:moveTo>
                    <a:lnTo>
                      <a:pt x="7" y="384"/>
                    </a:lnTo>
                  </a:path>
                </a:pathLst>
              </a:custGeom>
              <a:noFill/>
              <a:ln w="9525">
                <a:solidFill>
                  <a:schemeClr val="tx1"/>
                </a:solidFill>
                <a:round/>
                <a:headEnd/>
                <a:tailEnd/>
              </a:ln>
            </p:spPr>
            <p:txBody>
              <a:bodyPr/>
              <a:lstStyle/>
              <a:p>
                <a:endParaRPr lang="ru-RU"/>
              </a:p>
            </p:txBody>
          </p:sp>
          <p:sp>
            <p:nvSpPr>
              <p:cNvPr id="193781" name="Rectangle 245"/>
              <p:cNvSpPr>
                <a:spLocks noChangeArrowheads="1"/>
              </p:cNvSpPr>
              <p:nvPr/>
            </p:nvSpPr>
            <p:spPr bwMode="auto">
              <a:xfrm>
                <a:off x="104" y="2856"/>
                <a:ext cx="770" cy="407"/>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С </a:t>
                </a:r>
                <a:r>
                  <a:rPr lang="ru-RU" sz="1800" dirty="0" err="1">
                    <a:solidFill>
                      <a:srgbClr val="C80000"/>
                    </a:solidFill>
                    <a:effectLst>
                      <a:outerShdw blurRad="38100" dist="38100" dir="2700000" algn="tl">
                        <a:srgbClr val="C0C0C0"/>
                      </a:outerShdw>
                    </a:effectLst>
                    <a:latin typeface="Times New Roman" pitchFamily="18" charset="0"/>
                    <a:cs typeface="Times New Roman" pitchFamily="18" charset="0"/>
                  </a:rPr>
                  <a:t>увелич</a:t>
                </a: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 </a:t>
                </a:r>
              </a:p>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скоростью</a:t>
                </a:r>
              </a:p>
            </p:txBody>
          </p:sp>
        </p:grpSp>
      </p:grpSp>
      <p:sp>
        <p:nvSpPr>
          <p:cNvPr id="193782" name="Text Box 246"/>
          <p:cNvSpPr txBox="1">
            <a:spLocks noChangeArrowheads="1"/>
          </p:cNvSpPr>
          <p:nvPr/>
        </p:nvSpPr>
        <p:spPr bwMode="auto">
          <a:xfrm>
            <a:off x="1816100" y="4610100"/>
            <a:ext cx="625492"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sp>
        <p:nvSpPr>
          <p:cNvPr id="193783" name="Text Box 247"/>
          <p:cNvSpPr txBox="1">
            <a:spLocks noChangeArrowheads="1"/>
          </p:cNvSpPr>
          <p:nvPr/>
        </p:nvSpPr>
        <p:spPr bwMode="auto">
          <a:xfrm>
            <a:off x="2578100" y="4610100"/>
            <a:ext cx="968535"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r>
              <a:rPr lang="ru-RU" sz="2200" dirty="0" err="1">
                <a:effectLst>
                  <a:outerShdw blurRad="38100" dist="38100" dir="2700000" algn="tl">
                    <a:srgbClr val="C0C0C0"/>
                  </a:outerShdw>
                </a:effectLst>
                <a:latin typeface="Times New Roman" pitchFamily="18" charset="0"/>
                <a:cs typeface="Times New Roman" pitchFamily="18" charset="0"/>
              </a:rPr>
              <a:t>х</a:t>
            </a:r>
            <a:r>
              <a:rPr lang="ru-RU" sz="2200" dirty="0">
                <a:effectLst>
                  <a:outerShdw blurRad="38100" dist="38100" dir="2700000" algn="tl">
                    <a:srgbClr val="C0C0C0"/>
                  </a:outerShdw>
                </a:effectLst>
              </a:rPr>
              <a:t> </a:t>
            </a:r>
          </a:p>
        </p:txBody>
      </p:sp>
      <p:grpSp>
        <p:nvGrpSpPr>
          <p:cNvPr id="193637" name="Group 275"/>
          <p:cNvGrpSpPr>
            <a:grpSpLocks/>
          </p:cNvGrpSpPr>
          <p:nvPr/>
        </p:nvGrpSpPr>
        <p:grpSpPr bwMode="auto">
          <a:xfrm>
            <a:off x="4419600" y="2895600"/>
            <a:ext cx="762000" cy="2209800"/>
            <a:chOff x="2784" y="1824"/>
            <a:chExt cx="480" cy="1392"/>
          </a:xfrm>
        </p:grpSpPr>
        <p:sp>
          <p:nvSpPr>
            <p:cNvPr id="1103" name="AutoShape 249"/>
            <p:cNvSpPr>
              <a:spLocks/>
            </p:cNvSpPr>
            <p:nvPr/>
          </p:nvSpPr>
          <p:spPr bwMode="auto">
            <a:xfrm>
              <a:off x="2784" y="2064"/>
              <a:ext cx="144" cy="1152"/>
            </a:xfrm>
            <a:prstGeom prst="rightBrace">
              <a:avLst>
                <a:gd name="adj1" fmla="val 66667"/>
                <a:gd name="adj2" fmla="val 50000"/>
              </a:avLst>
            </a:prstGeom>
            <a:noFill/>
            <a:ln w="19050">
              <a:solidFill>
                <a:srgbClr val="FF0000"/>
              </a:solidFill>
              <a:round/>
              <a:headEnd/>
              <a:tailEnd/>
            </a:ln>
          </p:spPr>
          <p:txBody>
            <a:bodyPr wrap="none" anchor="ctr"/>
            <a:lstStyle/>
            <a:p>
              <a:endParaRPr lang="ru-RU"/>
            </a:p>
          </p:txBody>
        </p:sp>
        <p:grpSp>
          <p:nvGrpSpPr>
            <p:cNvPr id="193638" name="Group 250"/>
            <p:cNvGrpSpPr>
              <a:grpSpLocks/>
            </p:cNvGrpSpPr>
            <p:nvPr/>
          </p:nvGrpSpPr>
          <p:grpSpPr bwMode="auto">
            <a:xfrm>
              <a:off x="2880" y="1824"/>
              <a:ext cx="384" cy="442"/>
              <a:chOff x="4952" y="1900"/>
              <a:chExt cx="384" cy="442"/>
            </a:xfrm>
          </p:grpSpPr>
          <p:sp>
            <p:nvSpPr>
              <p:cNvPr id="1105" name="Oval 251"/>
              <p:cNvSpPr>
                <a:spLocks noChangeArrowheads="1"/>
              </p:cNvSpPr>
              <p:nvPr/>
            </p:nvSpPr>
            <p:spPr bwMode="auto">
              <a:xfrm>
                <a:off x="4952" y="1968"/>
                <a:ext cx="384" cy="299"/>
              </a:xfrm>
              <a:prstGeom prst="ellipse">
                <a:avLst/>
              </a:prstGeom>
              <a:gradFill rotWithShape="1">
                <a:gsLst>
                  <a:gs pos="0">
                    <a:schemeClr val="bg1"/>
                  </a:gs>
                  <a:gs pos="100000">
                    <a:srgbClr val="66FFFF"/>
                  </a:gs>
                </a:gsLst>
                <a:path path="shape">
                  <a:fillToRect l="50000" t="50000" r="50000" b="50000"/>
                </a:path>
              </a:gradFill>
              <a:ln w="9525">
                <a:solidFill>
                  <a:schemeClr val="tx1"/>
                </a:solidFill>
                <a:round/>
                <a:headEnd/>
                <a:tailEnd/>
              </a:ln>
            </p:spPr>
            <p:txBody>
              <a:bodyPr wrap="none" anchor="ctr"/>
              <a:lstStyle/>
              <a:p>
                <a:endParaRPr lang="ru-RU"/>
              </a:p>
            </p:txBody>
          </p:sp>
          <p:sp>
            <p:nvSpPr>
              <p:cNvPr id="193788" name="Text Box 252"/>
              <p:cNvSpPr txBox="1">
                <a:spLocks noChangeArrowheads="1"/>
              </p:cNvSpPr>
              <p:nvPr/>
            </p:nvSpPr>
            <p:spPr bwMode="auto">
              <a:xfrm>
                <a:off x="4992" y="1900"/>
                <a:ext cx="303" cy="442"/>
              </a:xfrm>
              <a:prstGeom prst="rect">
                <a:avLst/>
              </a:prstGeom>
              <a:noFill/>
              <a:ln w="9525">
                <a:noFill/>
                <a:miter lim="800000"/>
                <a:headEnd/>
                <a:tailEnd/>
              </a:ln>
              <a:effectLst/>
            </p:spPr>
            <p:txBody>
              <a:bodyPr wrap="none">
                <a:spAutoFit/>
              </a:bodyPr>
              <a:lstStyle/>
              <a:p>
                <a:pPr>
                  <a:defRPr/>
                </a:pPr>
                <a:r>
                  <a:rPr lang="ru-RU" sz="4000">
                    <a:effectLst>
                      <a:outerShdw blurRad="38100" dist="38100" dir="2700000" algn="tl">
                        <a:srgbClr val="C0C0C0"/>
                      </a:outerShdw>
                    </a:effectLst>
                  </a:rPr>
                  <a:t>=</a:t>
                </a:r>
              </a:p>
            </p:txBody>
          </p:sp>
        </p:grpSp>
      </p:grpSp>
      <p:sp>
        <p:nvSpPr>
          <p:cNvPr id="193790" name="Rectangle 254"/>
          <p:cNvSpPr>
            <a:spLocks noChangeArrowheads="1"/>
          </p:cNvSpPr>
          <p:nvPr/>
        </p:nvSpPr>
        <p:spPr bwMode="auto">
          <a:xfrm>
            <a:off x="304800" y="3581400"/>
            <a:ext cx="760144" cy="369332"/>
          </a:xfrm>
          <a:prstGeom prst="rect">
            <a:avLst/>
          </a:prstGeom>
          <a:noFill/>
          <a:ln w="9525">
            <a:noFill/>
            <a:miter lim="800000"/>
            <a:headEnd/>
            <a:tailEnd/>
          </a:ln>
          <a:effectLst/>
        </p:spPr>
        <p:txBody>
          <a:bodyPr wrap="none">
            <a:spAutoFit/>
          </a:bodyPr>
          <a:lstStyle/>
          <a:p>
            <a:pPr>
              <a:defRPr/>
            </a:pP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1</a:t>
            </a:r>
            <a:r>
              <a:rPr lang="ru-RU" sz="1800" baseline="30000" dirty="0">
                <a:solidFill>
                  <a:srgbClr val="C80000"/>
                </a:solidFill>
                <a:effectLst>
                  <a:outerShdw blurRad="38100" dist="38100" dir="2700000" algn="tl">
                    <a:srgbClr val="C0C0C0"/>
                  </a:outerShdw>
                </a:effectLst>
                <a:latin typeface="Times New Roman" pitchFamily="18" charset="0"/>
                <a:cs typeface="Times New Roman" pitchFamily="18" charset="0"/>
              </a:rPr>
              <a:t>й</a:t>
            </a:r>
            <a:r>
              <a:rPr lang="ru-RU" sz="1800" dirty="0">
                <a:solidFill>
                  <a:srgbClr val="C80000"/>
                </a:solidFill>
                <a:effectLst>
                  <a:outerShdw blurRad="38100" dist="38100" dir="2700000" algn="tl">
                    <a:srgbClr val="C0C0C0"/>
                  </a:outerShdw>
                </a:effectLst>
                <a:latin typeface="Times New Roman" pitchFamily="18" charset="0"/>
                <a:cs typeface="Times New Roman" pitchFamily="18" charset="0"/>
              </a:rPr>
              <a:t> час</a:t>
            </a:r>
          </a:p>
        </p:txBody>
      </p:sp>
      <p:sp>
        <p:nvSpPr>
          <p:cNvPr id="193796" name="Text Box 260"/>
          <p:cNvSpPr txBox="1">
            <a:spLocks noChangeArrowheads="1"/>
          </p:cNvSpPr>
          <p:nvPr/>
        </p:nvSpPr>
        <p:spPr bwMode="auto">
          <a:xfrm>
            <a:off x="3714744" y="3357562"/>
            <a:ext cx="325730"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93797" name="Text Box 261"/>
          <p:cNvSpPr txBox="1">
            <a:spLocks noChangeArrowheads="1"/>
          </p:cNvSpPr>
          <p:nvPr/>
        </p:nvSpPr>
        <p:spPr bwMode="auto">
          <a:xfrm>
            <a:off x="1928794" y="3357562"/>
            <a:ext cx="296846" cy="433390"/>
          </a:xfrm>
          <a:prstGeom prst="rect">
            <a:avLst/>
          </a:prstGeom>
          <a:noFill/>
          <a:ln w="9525">
            <a:noFill/>
            <a:miter lim="800000"/>
            <a:headEnd/>
            <a:tailEnd/>
          </a:ln>
          <a:effectLst/>
        </p:spPr>
        <p:txBody>
          <a:bodyPr wrap="squar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aphicFrame>
        <p:nvGraphicFramePr>
          <p:cNvPr id="193798" name="Object 262"/>
          <p:cNvGraphicFramePr>
            <a:graphicFrameLocks noChangeAspect="1"/>
          </p:cNvGraphicFramePr>
          <p:nvPr/>
        </p:nvGraphicFramePr>
        <p:xfrm>
          <a:off x="3003550" y="3549650"/>
          <a:ext cx="195263" cy="266700"/>
        </p:xfrm>
        <a:graphic>
          <a:graphicData uri="http://schemas.openxmlformats.org/presentationml/2006/ole">
            <p:oleObj spid="_x0000_s112642" name="Формула" r:id="rId5" imgW="101520" imgH="139680" progId="Equation.3">
              <p:embed/>
            </p:oleObj>
          </a:graphicData>
        </a:graphic>
      </p:graphicFrame>
      <p:grpSp>
        <p:nvGrpSpPr>
          <p:cNvPr id="193639" name="Group 270"/>
          <p:cNvGrpSpPr>
            <a:grpSpLocks/>
          </p:cNvGrpSpPr>
          <p:nvPr/>
        </p:nvGrpSpPr>
        <p:grpSpPr bwMode="auto">
          <a:xfrm>
            <a:off x="5500694" y="3571876"/>
            <a:ext cx="2574927" cy="733425"/>
            <a:chOff x="3456" y="2112"/>
            <a:chExt cx="1622" cy="462"/>
          </a:xfrm>
        </p:grpSpPr>
        <p:sp>
          <p:nvSpPr>
            <p:cNvPr id="1098" name="Rectangle 264"/>
            <p:cNvSpPr>
              <a:spLocks noChangeArrowheads="1"/>
            </p:cNvSpPr>
            <p:nvPr/>
          </p:nvSpPr>
          <p:spPr bwMode="auto">
            <a:xfrm>
              <a:off x="3456" y="2247"/>
              <a:ext cx="1622" cy="233"/>
            </a:xfrm>
            <a:prstGeom prst="rect">
              <a:avLst/>
            </a:prstGeom>
            <a:noFill/>
            <a:ln w="9525">
              <a:noFill/>
              <a:miter lim="800000"/>
              <a:headEnd/>
              <a:tailEnd/>
            </a:ln>
          </p:spPr>
          <p:txBody>
            <a:bodyPr wrap="none">
              <a:spAutoFit/>
            </a:bodyPr>
            <a:lstStyle/>
            <a:p>
              <a:r>
                <a:rPr lang="ru-RU" b="0" dirty="0">
                  <a:latin typeface="Times New Roman" pitchFamily="18" charset="0"/>
                  <a:cs typeface="Times New Roman" pitchFamily="18" charset="0"/>
                </a:rPr>
                <a:t>10 </a:t>
              </a:r>
              <a:r>
                <a:rPr lang="ru-RU" b="0" dirty="0" smtClean="0">
                  <a:latin typeface="Times New Roman" pitchFamily="18" charset="0"/>
                  <a:cs typeface="Times New Roman" pitchFamily="18" charset="0"/>
                </a:rPr>
                <a:t>мин </a:t>
              </a:r>
              <a:r>
                <a:rPr lang="ru-RU" b="0" dirty="0">
                  <a:latin typeface="Times New Roman" pitchFamily="18" charset="0"/>
                  <a:cs typeface="Times New Roman" pitchFamily="18" charset="0"/>
                </a:rPr>
                <a:t>= </a:t>
              </a:r>
              <a:r>
                <a:rPr lang="en-US" b="0" dirty="0" smtClean="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ч =     </a:t>
              </a:r>
              <a:r>
                <a:rPr lang="en-US" b="0" dirty="0" smtClean="0">
                  <a:latin typeface="Times New Roman" pitchFamily="18" charset="0"/>
                  <a:cs typeface="Times New Roman" pitchFamily="18" charset="0"/>
                </a:rPr>
                <a:t> </a:t>
              </a:r>
              <a:r>
                <a:rPr lang="ru-RU" b="0" dirty="0" smtClean="0">
                  <a:latin typeface="Times New Roman" pitchFamily="18" charset="0"/>
                  <a:cs typeface="Times New Roman" pitchFamily="18" charset="0"/>
                </a:rPr>
                <a:t>ч</a:t>
              </a:r>
              <a:r>
                <a:rPr lang="ru-RU" b="0" dirty="0" smtClean="0"/>
                <a:t> </a:t>
              </a:r>
              <a:endParaRPr lang="ru-RU" b="0" dirty="0"/>
            </a:p>
          </p:txBody>
        </p:sp>
        <p:grpSp>
          <p:nvGrpSpPr>
            <p:cNvPr id="193640" name="Group 269"/>
            <p:cNvGrpSpPr>
              <a:grpSpLocks/>
            </p:cNvGrpSpPr>
            <p:nvPr/>
          </p:nvGrpSpPr>
          <p:grpSpPr bwMode="auto">
            <a:xfrm>
              <a:off x="4128" y="2112"/>
              <a:ext cx="344" cy="462"/>
              <a:chOff x="4128" y="2112"/>
              <a:chExt cx="344" cy="462"/>
            </a:xfrm>
          </p:grpSpPr>
          <p:sp>
            <p:nvSpPr>
              <p:cNvPr id="193802" name="Text Box 266"/>
              <p:cNvSpPr txBox="1">
                <a:spLocks noChangeArrowheads="1"/>
              </p:cNvSpPr>
              <p:nvPr/>
            </p:nvSpPr>
            <p:spPr bwMode="auto">
              <a:xfrm>
                <a:off x="4128" y="2112"/>
                <a:ext cx="34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10</a:t>
                </a:r>
              </a:p>
            </p:txBody>
          </p:sp>
          <p:sp>
            <p:nvSpPr>
              <p:cNvPr id="1101" name="Freeform 267"/>
              <p:cNvSpPr>
                <a:spLocks/>
              </p:cNvSpPr>
              <p:nvPr/>
            </p:nvSpPr>
            <p:spPr bwMode="auto">
              <a:xfrm>
                <a:off x="4192" y="2351"/>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804" name="Text Box 268"/>
              <p:cNvSpPr txBox="1">
                <a:spLocks noChangeArrowheads="1"/>
              </p:cNvSpPr>
              <p:nvPr/>
            </p:nvSpPr>
            <p:spPr bwMode="auto">
              <a:xfrm>
                <a:off x="4176" y="2303"/>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60</a:t>
                </a:r>
              </a:p>
            </p:txBody>
          </p:sp>
        </p:grpSp>
      </p:grpSp>
      <p:sp>
        <p:nvSpPr>
          <p:cNvPr id="193809" name="Text Box 273"/>
          <p:cNvSpPr txBox="1">
            <a:spLocks noChangeArrowheads="1"/>
          </p:cNvSpPr>
          <p:nvPr/>
        </p:nvSpPr>
        <p:spPr bwMode="auto">
          <a:xfrm rot="-398750">
            <a:off x="7239367" y="5543137"/>
            <a:ext cx="760144" cy="461665"/>
          </a:xfrm>
          <a:prstGeom prst="rect">
            <a:avLst/>
          </a:prstGeom>
          <a:noFill/>
          <a:ln w="9525">
            <a:noFill/>
            <a:miter lim="800000"/>
            <a:headEnd/>
            <a:tailEnd/>
          </a:ln>
          <a:effectLst/>
        </p:spPr>
        <p:txBody>
          <a:bodyPr wrap="none">
            <a:spAutoFit/>
          </a:bodyPr>
          <a:lstStyle/>
          <a:p>
            <a:pPr>
              <a:defRPr/>
            </a:pPr>
            <a:r>
              <a:rPr lang="ru-RU" sz="2400" dirty="0" err="1">
                <a:solidFill>
                  <a:srgbClr val="FFFF00"/>
                </a:solidFill>
                <a:effectLst>
                  <a:outerShdw blurRad="38100" dist="38100" dir="2700000" algn="tl">
                    <a:srgbClr val="C0C0C0"/>
                  </a:outerShdw>
                </a:effectLst>
                <a:latin typeface="Times New Roman" pitchFamily="18" charset="0"/>
                <a:cs typeface="Times New Roman" pitchFamily="18" charset="0"/>
              </a:rPr>
              <a:t>х</a:t>
            </a: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 км</a:t>
            </a:r>
          </a:p>
        </p:txBody>
      </p:sp>
      <p:sp>
        <p:nvSpPr>
          <p:cNvPr id="193810" name="Text Box 274"/>
          <p:cNvSpPr txBox="1">
            <a:spLocks noChangeArrowheads="1"/>
          </p:cNvSpPr>
          <p:nvPr/>
        </p:nvSpPr>
        <p:spPr bwMode="auto">
          <a:xfrm rot="-440666">
            <a:off x="2237780" y="6025202"/>
            <a:ext cx="1529586" cy="461665"/>
          </a:xfrm>
          <a:prstGeom prst="rect">
            <a:avLst/>
          </a:prstGeom>
          <a:noFill/>
          <a:ln w="9525">
            <a:noFill/>
            <a:miter lim="800000"/>
            <a:headEnd/>
            <a:tailEnd/>
          </a:ln>
          <a:effectLst/>
        </p:spPr>
        <p:txBody>
          <a:bodyPr wrap="none">
            <a:spAutoFit/>
          </a:bodyPr>
          <a:lstStyle/>
          <a:p>
            <a:pPr>
              <a:defRPr/>
            </a:pP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120–</a:t>
            </a:r>
            <a:r>
              <a:rPr lang="ru-RU" sz="2400" dirty="0" err="1">
                <a:solidFill>
                  <a:srgbClr val="FFFF00"/>
                </a:solidFill>
                <a:effectLst>
                  <a:outerShdw blurRad="38100" dist="38100" dir="2700000" algn="tl">
                    <a:srgbClr val="C0C0C0"/>
                  </a:outerShdw>
                </a:effectLst>
                <a:latin typeface="Times New Roman" pitchFamily="18" charset="0"/>
                <a:cs typeface="Times New Roman" pitchFamily="18" charset="0"/>
              </a:rPr>
              <a:t>х</a:t>
            </a:r>
            <a:r>
              <a:rPr lang="ru-RU" sz="2400" dirty="0">
                <a:solidFill>
                  <a:srgbClr val="FFFF00"/>
                </a:solidFill>
                <a:effectLst>
                  <a:outerShdw blurRad="38100" dist="38100" dir="2700000" algn="tl">
                    <a:srgbClr val="C0C0C0"/>
                  </a:outerShdw>
                </a:effectLst>
                <a:latin typeface="Times New Roman" pitchFamily="18" charset="0"/>
                <a:cs typeface="Times New Roman" pitchFamily="18" charset="0"/>
              </a:rPr>
              <a:t>   км</a:t>
            </a:r>
          </a:p>
        </p:txBody>
      </p:sp>
      <p:sp>
        <p:nvSpPr>
          <p:cNvPr id="193812" name="Freeform 276"/>
          <p:cNvSpPr>
            <a:spLocks/>
          </p:cNvSpPr>
          <p:nvPr/>
        </p:nvSpPr>
        <p:spPr bwMode="auto">
          <a:xfrm>
            <a:off x="571472" y="428604"/>
            <a:ext cx="7500990" cy="384196"/>
          </a:xfrm>
          <a:custGeom>
            <a:avLst/>
            <a:gdLst/>
            <a:ahLst/>
            <a:cxnLst>
              <a:cxn ang="0">
                <a:pos x="3184" y="0"/>
              </a:cxn>
              <a:cxn ang="0">
                <a:pos x="3264" y="192"/>
              </a:cxn>
              <a:cxn ang="0">
                <a:pos x="47" y="200"/>
              </a:cxn>
              <a:cxn ang="0">
                <a:pos x="0" y="16"/>
              </a:cxn>
              <a:cxn ang="0">
                <a:pos x="3184" y="0"/>
              </a:cxn>
            </a:cxnLst>
            <a:rect l="0" t="0" r="r" b="b"/>
            <a:pathLst>
              <a:path w="3264" h="200">
                <a:moveTo>
                  <a:pt x="3184" y="0"/>
                </a:moveTo>
                <a:lnTo>
                  <a:pt x="3264" y="192"/>
                </a:lnTo>
                <a:lnTo>
                  <a:pt x="47" y="200"/>
                </a:lnTo>
                <a:lnTo>
                  <a:pt x="0" y="16"/>
                </a:lnTo>
                <a:lnTo>
                  <a:pt x="3184"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193813" name="Freeform 277"/>
          <p:cNvSpPr>
            <a:spLocks/>
          </p:cNvSpPr>
          <p:nvPr/>
        </p:nvSpPr>
        <p:spPr bwMode="auto">
          <a:xfrm>
            <a:off x="285720" y="785794"/>
            <a:ext cx="8858280" cy="317500"/>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37FFFF">
              <a:alpha val="30980"/>
            </a:srgbClr>
          </a:solidFill>
          <a:ln w="9525">
            <a:solidFill>
              <a:srgbClr val="0099FF">
                <a:alpha val="16862"/>
              </a:srgbClr>
            </a:solidFill>
            <a:round/>
            <a:headEnd/>
            <a:tailEnd/>
          </a:ln>
        </p:spPr>
        <p:txBody>
          <a:bodyPr/>
          <a:lstStyle/>
          <a:p>
            <a:endParaRPr lang="ru-RU"/>
          </a:p>
        </p:txBody>
      </p:sp>
      <p:grpSp>
        <p:nvGrpSpPr>
          <p:cNvPr id="193641" name="Group 298"/>
          <p:cNvGrpSpPr>
            <a:grpSpLocks/>
          </p:cNvGrpSpPr>
          <p:nvPr/>
        </p:nvGrpSpPr>
        <p:grpSpPr bwMode="auto">
          <a:xfrm>
            <a:off x="5500694" y="2786058"/>
            <a:ext cx="2465388" cy="755650"/>
            <a:chOff x="2976" y="2544"/>
            <a:chExt cx="1553" cy="476"/>
          </a:xfrm>
        </p:grpSpPr>
        <p:grpSp>
          <p:nvGrpSpPr>
            <p:cNvPr id="193642" name="Group 289"/>
            <p:cNvGrpSpPr>
              <a:grpSpLocks/>
            </p:cNvGrpSpPr>
            <p:nvPr/>
          </p:nvGrpSpPr>
          <p:grpSpPr bwMode="auto">
            <a:xfrm>
              <a:off x="3552" y="2560"/>
              <a:ext cx="312" cy="460"/>
              <a:chOff x="2288" y="2496"/>
              <a:chExt cx="312" cy="460"/>
            </a:xfrm>
          </p:grpSpPr>
          <p:sp>
            <p:nvSpPr>
              <p:cNvPr id="193826" name="Text Box 290"/>
              <p:cNvSpPr txBox="1">
                <a:spLocks noChangeArrowheads="1"/>
              </p:cNvSpPr>
              <p:nvPr/>
            </p:nvSpPr>
            <p:spPr bwMode="auto">
              <a:xfrm>
                <a:off x="2376" y="2496"/>
                <a:ext cx="205"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a:t>
                </a:r>
              </a:p>
            </p:txBody>
          </p:sp>
          <p:sp>
            <p:nvSpPr>
              <p:cNvPr id="1096" name="Freeform 291"/>
              <p:cNvSpPr>
                <a:spLocks/>
              </p:cNvSpPr>
              <p:nvPr/>
            </p:nvSpPr>
            <p:spPr bwMode="auto">
              <a:xfrm>
                <a:off x="2408" y="2728"/>
                <a:ext cx="144" cy="7"/>
              </a:xfrm>
              <a:custGeom>
                <a:avLst/>
                <a:gdLst>
                  <a:gd name="T0" fmla="*/ 0 w 144"/>
                  <a:gd name="T1" fmla="*/ 7 h 7"/>
                  <a:gd name="T2" fmla="*/ 144 w 144"/>
                  <a:gd name="T3" fmla="*/ 0 h 7"/>
                  <a:gd name="T4" fmla="*/ 0 60000 65536"/>
                  <a:gd name="T5" fmla="*/ 0 60000 65536"/>
                  <a:gd name="T6" fmla="*/ 0 w 144"/>
                  <a:gd name="T7" fmla="*/ 0 h 7"/>
                  <a:gd name="T8" fmla="*/ 144 w 144"/>
                  <a:gd name="T9" fmla="*/ 7 h 7"/>
                </a:gdLst>
                <a:ahLst/>
                <a:cxnLst>
                  <a:cxn ang="T4">
                    <a:pos x="T0" y="T1"/>
                  </a:cxn>
                  <a:cxn ang="T5">
                    <a:pos x="T2" y="T3"/>
                  </a:cxn>
                </a:cxnLst>
                <a:rect l="T6" t="T7" r="T8" b="T9"/>
                <a:pathLst>
                  <a:path w="144" h="7">
                    <a:moveTo>
                      <a:pt x="0" y="7"/>
                    </a:moveTo>
                    <a:lnTo>
                      <a:pt x="144" y="0"/>
                    </a:lnTo>
                  </a:path>
                </a:pathLst>
              </a:custGeom>
              <a:noFill/>
              <a:ln w="9525">
                <a:solidFill>
                  <a:schemeClr val="tx1"/>
                </a:solidFill>
                <a:round/>
                <a:headEnd/>
                <a:tailEnd/>
              </a:ln>
            </p:spPr>
            <p:txBody>
              <a:bodyPr/>
              <a:lstStyle/>
              <a:p>
                <a:endParaRPr lang="ru-RU"/>
              </a:p>
            </p:txBody>
          </p:sp>
          <p:sp>
            <p:nvSpPr>
              <p:cNvPr id="193828" name="Text Box 292"/>
              <p:cNvSpPr txBox="1">
                <a:spLocks noChangeArrowheads="1"/>
              </p:cNvSpPr>
              <p:nvPr/>
            </p:nvSpPr>
            <p:spPr bwMode="auto">
              <a:xfrm>
                <a:off x="2288" y="2687"/>
                <a:ext cx="312" cy="269"/>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sz="2200" dirty="0">
                    <a:effectLst>
                      <a:outerShdw blurRad="38100" dist="38100" dir="2700000" algn="tl">
                        <a:srgbClr val="C0C0C0"/>
                      </a:outerShdw>
                    </a:effectLst>
                    <a:latin typeface="Times New Roman" pitchFamily="18" charset="0"/>
                    <a:cs typeface="Times New Roman" pitchFamily="18" charset="0"/>
                  </a:rPr>
                  <a:t>6</a:t>
                </a:r>
              </a:p>
            </p:txBody>
          </p:sp>
        </p:grpSp>
        <p:grpSp>
          <p:nvGrpSpPr>
            <p:cNvPr id="193643" name="Group 279"/>
            <p:cNvGrpSpPr>
              <a:grpSpLocks/>
            </p:cNvGrpSpPr>
            <p:nvPr/>
          </p:nvGrpSpPr>
          <p:grpSpPr bwMode="auto">
            <a:xfrm>
              <a:off x="2976" y="2544"/>
              <a:ext cx="531" cy="471"/>
              <a:chOff x="3744" y="2016"/>
              <a:chExt cx="531" cy="471"/>
            </a:xfrm>
          </p:grpSpPr>
          <p:sp>
            <p:nvSpPr>
              <p:cNvPr id="193816" name="Text Box 280"/>
              <p:cNvSpPr txBox="1">
                <a:spLocks noChangeArrowheads="1"/>
              </p:cNvSpPr>
              <p:nvPr/>
            </p:nvSpPr>
            <p:spPr bwMode="auto">
              <a:xfrm>
                <a:off x="3744" y="2016"/>
                <a:ext cx="531"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120-х</a:t>
                </a:r>
              </a:p>
            </p:txBody>
          </p:sp>
          <p:sp>
            <p:nvSpPr>
              <p:cNvPr id="1093" name="Freeform 281"/>
              <p:cNvSpPr>
                <a:spLocks/>
              </p:cNvSpPr>
              <p:nvPr/>
            </p:nvSpPr>
            <p:spPr bwMode="auto">
              <a:xfrm>
                <a:off x="3808" y="2263"/>
                <a:ext cx="432" cy="1"/>
              </a:xfrm>
              <a:custGeom>
                <a:avLst/>
                <a:gdLst>
                  <a:gd name="T0" fmla="*/ 0 w 432"/>
                  <a:gd name="T1" fmla="*/ 0 h 1"/>
                  <a:gd name="T2" fmla="*/ 432 w 432"/>
                  <a:gd name="T3" fmla="*/ 1 h 1"/>
                  <a:gd name="T4" fmla="*/ 0 60000 65536"/>
                  <a:gd name="T5" fmla="*/ 0 60000 65536"/>
                  <a:gd name="T6" fmla="*/ 0 w 432"/>
                  <a:gd name="T7" fmla="*/ 0 h 1"/>
                  <a:gd name="T8" fmla="*/ 432 w 432"/>
                  <a:gd name="T9" fmla="*/ 1 h 1"/>
                </a:gdLst>
                <a:ahLst/>
                <a:cxnLst>
                  <a:cxn ang="T4">
                    <a:pos x="T0" y="T1"/>
                  </a:cxn>
                  <a:cxn ang="T5">
                    <a:pos x="T2" y="T3"/>
                  </a:cxn>
                </a:cxnLst>
                <a:rect l="T6" t="T7" r="T8" b="T9"/>
                <a:pathLst>
                  <a:path w="432" h="1">
                    <a:moveTo>
                      <a:pt x="0" y="0"/>
                    </a:moveTo>
                    <a:lnTo>
                      <a:pt x="432" y="1"/>
                    </a:lnTo>
                  </a:path>
                </a:pathLst>
              </a:custGeom>
              <a:noFill/>
              <a:ln w="9525">
                <a:solidFill>
                  <a:schemeClr val="tx1"/>
                </a:solidFill>
                <a:round/>
                <a:headEnd/>
                <a:tailEnd/>
              </a:ln>
            </p:spPr>
            <p:txBody>
              <a:bodyPr/>
              <a:lstStyle/>
              <a:p>
                <a:endParaRPr lang="ru-RU"/>
              </a:p>
            </p:txBody>
          </p:sp>
          <p:sp>
            <p:nvSpPr>
              <p:cNvPr id="193818" name="Text Box 282"/>
              <p:cNvSpPr txBox="1">
                <a:spLocks noChangeArrowheads="1"/>
              </p:cNvSpPr>
              <p:nvPr/>
            </p:nvSpPr>
            <p:spPr bwMode="auto">
              <a:xfrm>
                <a:off x="3808" y="2216"/>
                <a:ext cx="3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sp>
          <p:nvSpPr>
            <p:cNvPr id="1087" name="Rectangle 284"/>
            <p:cNvSpPr>
              <a:spLocks noChangeArrowheads="1"/>
            </p:cNvSpPr>
            <p:nvPr/>
          </p:nvSpPr>
          <p:spPr bwMode="auto">
            <a:xfrm>
              <a:off x="3471" y="2724"/>
              <a:ext cx="762" cy="233"/>
            </a:xfrm>
            <a:prstGeom prst="rect">
              <a:avLst/>
            </a:prstGeom>
            <a:noFill/>
            <a:ln w="9525">
              <a:noFill/>
              <a:miter lim="800000"/>
              <a:headEnd/>
              <a:tailEnd/>
            </a:ln>
          </p:spPr>
          <p:txBody>
            <a:bodyPr wrap="none">
              <a:spAutoFit/>
            </a:bodyPr>
            <a:lstStyle/>
            <a:p>
              <a:r>
                <a:rPr lang="ru-RU" b="0" dirty="0">
                  <a:latin typeface="Times New Roman" pitchFamily="18" charset="0"/>
                  <a:cs typeface="Times New Roman" pitchFamily="18" charset="0"/>
                </a:rPr>
                <a:t>+      + 1 = </a:t>
              </a:r>
            </a:p>
          </p:txBody>
        </p:sp>
        <p:grpSp>
          <p:nvGrpSpPr>
            <p:cNvPr id="193644" name="Group 294"/>
            <p:cNvGrpSpPr>
              <a:grpSpLocks/>
            </p:cNvGrpSpPr>
            <p:nvPr/>
          </p:nvGrpSpPr>
          <p:grpSpPr bwMode="auto">
            <a:xfrm>
              <a:off x="4146" y="2589"/>
              <a:ext cx="383" cy="406"/>
              <a:chOff x="2266" y="1834"/>
              <a:chExt cx="383" cy="406"/>
            </a:xfrm>
          </p:grpSpPr>
          <p:sp>
            <p:nvSpPr>
              <p:cNvPr id="193831" name="Text Box 295"/>
              <p:cNvSpPr txBox="1">
                <a:spLocks noChangeArrowheads="1"/>
              </p:cNvSpPr>
              <p:nvPr/>
            </p:nvSpPr>
            <p:spPr bwMode="auto">
              <a:xfrm>
                <a:off x="2266" y="1834"/>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120</a:t>
                </a:r>
              </a:p>
            </p:txBody>
          </p:sp>
          <p:sp>
            <p:nvSpPr>
              <p:cNvPr id="1090" name="Freeform 296"/>
              <p:cNvSpPr>
                <a:spLocks/>
              </p:cNvSpPr>
              <p:nvPr/>
            </p:nvSpPr>
            <p:spPr bwMode="auto">
              <a:xfrm>
                <a:off x="2311" y="2059"/>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93833" name="Text Box 297"/>
              <p:cNvSpPr txBox="1">
                <a:spLocks noChangeArrowheads="1"/>
              </p:cNvSpPr>
              <p:nvPr/>
            </p:nvSpPr>
            <p:spPr bwMode="auto">
              <a:xfrm>
                <a:off x="2356" y="1969"/>
                <a:ext cx="205" cy="271"/>
              </a:xfrm>
              <a:prstGeom prst="rect">
                <a:avLst/>
              </a:prstGeom>
              <a:noFill/>
              <a:ln w="9525">
                <a:noFill/>
                <a:miter lim="800000"/>
                <a:headEnd/>
                <a:tailEnd/>
              </a:ln>
              <a:effectLst/>
            </p:spPr>
            <p:txBody>
              <a:bodyPr wrap="none">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grpSp>
        <p:nvGrpSpPr>
          <p:cNvPr id="193645" name="Group 300"/>
          <p:cNvGrpSpPr>
            <a:grpSpLocks/>
          </p:cNvGrpSpPr>
          <p:nvPr/>
        </p:nvGrpSpPr>
        <p:grpSpPr bwMode="auto">
          <a:xfrm>
            <a:off x="3810000" y="1371600"/>
            <a:ext cx="3962400" cy="1374775"/>
            <a:chOff x="3216" y="720"/>
            <a:chExt cx="2496" cy="866"/>
          </a:xfrm>
        </p:grpSpPr>
        <p:sp>
          <p:nvSpPr>
            <p:cNvPr id="193837" name="AutoShape 301"/>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2000"/>
                  </a:srgbClr>
                </a:gs>
                <a:gs pos="50000">
                  <a:srgbClr val="CCFFFF">
                    <a:alpha val="96001"/>
                  </a:srgbClr>
                </a:gs>
                <a:gs pos="100000">
                  <a:srgbClr val="66FFFF">
                    <a:alpha val="92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время надо расстояние разделить на скорость</a:t>
              </a:r>
              <a:endParaRPr lang="en-US" sz="1800" b="0" dirty="0">
                <a:latin typeface="Times New Roman" pitchFamily="18" charset="0"/>
                <a:cs typeface="Times New Roman" pitchFamily="18" charset="0"/>
              </a:endParaRPr>
            </a:p>
            <a:p>
              <a:pPr>
                <a:defRPr/>
              </a:pPr>
              <a:endParaRPr lang="ru-RU" sz="800" b="0" dirty="0"/>
            </a:p>
            <a:p>
              <a:pPr algn="ctr">
                <a:defRPr/>
              </a:pPr>
              <a:r>
                <a:rPr lang="en-US" sz="3000" i="1" dirty="0">
                  <a:solidFill>
                    <a:srgbClr val="FF0000"/>
                  </a:solidFill>
                  <a:effectLst>
                    <a:outerShdw blurRad="38100" dist="38100" dir="2700000" algn="tl">
                      <a:srgbClr val="000000"/>
                    </a:outerShdw>
                  </a:effectLst>
                  <a:latin typeface="Times New Roman" pitchFamily="18" charset="0"/>
                </a:rPr>
                <a:t>t = </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193646" name="Group 302"/>
            <p:cNvGrpSpPr>
              <a:grpSpLocks/>
            </p:cNvGrpSpPr>
            <p:nvPr/>
          </p:nvGrpSpPr>
          <p:grpSpPr bwMode="auto">
            <a:xfrm>
              <a:off x="5472" y="1224"/>
              <a:ext cx="239" cy="327"/>
              <a:chOff x="4792" y="2064"/>
              <a:chExt cx="239" cy="327"/>
            </a:xfrm>
          </p:grpSpPr>
          <p:sp>
            <p:nvSpPr>
              <p:cNvPr id="1083" name="AutoShape 303"/>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3840" name="Text Box 304"/>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193647" name="Group 305"/>
            <p:cNvGrpSpPr>
              <a:grpSpLocks/>
            </p:cNvGrpSpPr>
            <p:nvPr/>
          </p:nvGrpSpPr>
          <p:grpSpPr bwMode="auto">
            <a:xfrm>
              <a:off x="4599" y="1048"/>
              <a:ext cx="249" cy="538"/>
              <a:chOff x="2064" y="2496"/>
              <a:chExt cx="249" cy="538"/>
            </a:xfrm>
          </p:grpSpPr>
          <p:sp>
            <p:nvSpPr>
              <p:cNvPr id="193842" name="Rectangle 306"/>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S</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193843" name="Rectangle 307"/>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v</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1082" name="Line 308"/>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grpSp>
        <p:nvGrpSpPr>
          <p:cNvPr id="193649" name="Group 255"/>
          <p:cNvGrpSpPr>
            <a:grpSpLocks/>
          </p:cNvGrpSpPr>
          <p:nvPr/>
        </p:nvGrpSpPr>
        <p:grpSpPr bwMode="auto">
          <a:xfrm>
            <a:off x="2571736" y="2071678"/>
            <a:ext cx="3505200" cy="1103313"/>
            <a:chOff x="2976" y="1536"/>
            <a:chExt cx="2208" cy="695"/>
          </a:xfrm>
        </p:grpSpPr>
        <p:sp>
          <p:nvSpPr>
            <p:cNvPr id="193792" name="AutoShape 256"/>
            <p:cNvSpPr>
              <a:spLocks noChangeArrowheads="1"/>
            </p:cNvSpPr>
            <p:nvPr/>
          </p:nvSpPr>
          <p:spPr bwMode="auto">
            <a:xfrm>
              <a:off x="2976" y="1536"/>
              <a:ext cx="2208" cy="672"/>
            </a:xfrm>
            <a:prstGeom prst="wedgeRectCallout">
              <a:avLst>
                <a:gd name="adj1" fmla="val -35509"/>
                <a:gd name="adj2" fmla="val 94792"/>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Чтобы найти расстояние надо скорость умножить на время</a:t>
              </a:r>
            </a:p>
            <a:p>
              <a:pPr algn="ctr">
                <a:defRPr/>
              </a:pPr>
              <a:r>
                <a:rPr lang="en-US" sz="3000" i="1" dirty="0">
                  <a:solidFill>
                    <a:srgbClr val="FF0000"/>
                  </a:solidFill>
                  <a:effectLst>
                    <a:outerShdw blurRad="38100" dist="38100" dir="2700000" algn="tl">
                      <a:srgbClr val="000000"/>
                    </a:outerShdw>
                  </a:effectLst>
                  <a:latin typeface="Times New Roman" pitchFamily="18" charset="0"/>
                </a:rPr>
                <a:t>S = </a:t>
              </a:r>
              <a:r>
                <a:rPr lang="en-US" sz="3000" i="1" dirty="0" err="1">
                  <a:solidFill>
                    <a:srgbClr val="FF0000"/>
                  </a:solidFill>
                  <a:effectLst>
                    <a:outerShdw blurRad="38100" dist="38100" dir="2700000" algn="tl">
                      <a:srgbClr val="000000"/>
                    </a:outerShdw>
                  </a:effectLst>
                  <a:latin typeface="Times New Roman" pitchFamily="18" charset="0"/>
                </a:rPr>
                <a:t>vt</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193650" name="Group 257"/>
            <p:cNvGrpSpPr>
              <a:grpSpLocks/>
            </p:cNvGrpSpPr>
            <p:nvPr/>
          </p:nvGrpSpPr>
          <p:grpSpPr bwMode="auto">
            <a:xfrm>
              <a:off x="4944" y="1904"/>
              <a:ext cx="239" cy="327"/>
              <a:chOff x="4792" y="2064"/>
              <a:chExt cx="239" cy="327"/>
            </a:xfrm>
          </p:grpSpPr>
          <p:sp>
            <p:nvSpPr>
              <p:cNvPr id="1073" name="AutoShape 258"/>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3795" name="Text Box 259"/>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212" name="Прямоугольник 211"/>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13" name="Freeform 277"/>
          <p:cNvSpPr>
            <a:spLocks/>
          </p:cNvSpPr>
          <p:nvPr/>
        </p:nvSpPr>
        <p:spPr bwMode="auto">
          <a:xfrm>
            <a:off x="785786" y="1071546"/>
            <a:ext cx="7643866" cy="285752"/>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214" name="Freeform 277"/>
          <p:cNvSpPr>
            <a:spLocks/>
          </p:cNvSpPr>
          <p:nvPr/>
        </p:nvSpPr>
        <p:spPr bwMode="auto">
          <a:xfrm>
            <a:off x="285720" y="1071546"/>
            <a:ext cx="500066" cy="317500"/>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37FFFF">
              <a:alpha val="30980"/>
            </a:srgbClr>
          </a:solidFill>
          <a:ln w="9525">
            <a:solidFill>
              <a:srgbClr val="0099FF">
                <a:alpha val="16862"/>
              </a:srgbClr>
            </a:solidFill>
            <a:round/>
            <a:headEnd/>
            <a:tailEnd/>
          </a:ln>
        </p:spPr>
        <p:txBody>
          <a:bodyPr/>
          <a:lstStyle/>
          <a:p>
            <a:endParaRPr lang="ru-RU"/>
          </a:p>
        </p:txBody>
      </p:sp>
      <p:sp>
        <p:nvSpPr>
          <p:cNvPr id="215" name="Text Box 83"/>
          <p:cNvSpPr txBox="1">
            <a:spLocks noChangeArrowheads="1"/>
          </p:cNvSpPr>
          <p:nvPr/>
        </p:nvSpPr>
        <p:spPr bwMode="auto">
          <a:xfrm>
            <a:off x="2643174" y="34290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16" name="Text Box 83"/>
          <p:cNvSpPr txBox="1">
            <a:spLocks noChangeArrowheads="1"/>
          </p:cNvSpPr>
          <p:nvPr/>
        </p:nvSpPr>
        <p:spPr bwMode="auto">
          <a:xfrm>
            <a:off x="3500430" y="2786058"/>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sp>
        <p:nvSpPr>
          <p:cNvPr id="217" name="Управляющая кнопка: домой 216">
            <a:hlinkClick r:id="rId6"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19" name="Управляющая кнопка: далее 218">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084 -0.01852 C 0.01389 -0.02384 0.10538 -0.03819 0.1875 -0.05 C 0.26962 -0.0618 0.37344 -0.075 0.4717 -0.08889 C 0.57031 -0.10278 0.675 -0.11852 0.77778 -0.13333 C 0.88055 -0.14815 1.02413 -0.16852 1.08889 -0.17778 " pathEditMode="relative" rAng="0" ptsTypes="aaaaa">
                                      <p:cBhvr>
                                        <p:cTn id="6" dur="5000" fill="hold"/>
                                        <p:tgtEl>
                                          <p:spTgt spid="8"/>
                                        </p:tgtEl>
                                        <p:attrNameLst>
                                          <p:attrName>ppt_x</p:attrName>
                                          <p:attrName>ppt_y</p:attrName>
                                        </p:attrNameLst>
                                      </p:cBhvr>
                                      <p:rCtr x="555" y="-80"/>
                                    </p:animMotion>
                                  </p:childTnLst>
                                </p:cTn>
                              </p:par>
                              <p:par>
                                <p:cTn id="7" presetID="10" presetClass="entr" presetSubtype="0" fill="hold" nodeType="withEffect">
                                  <p:stCondLst>
                                    <p:cond delay="0"/>
                                  </p:stCondLst>
                                  <p:childTnLst>
                                    <p:set>
                                      <p:cBhvr>
                                        <p:cTn id="8" dur="1" fill="hold">
                                          <p:stCondLst>
                                            <p:cond delay="0"/>
                                          </p:stCondLst>
                                        </p:cTn>
                                        <p:tgtEl>
                                          <p:spTgt spid="193812"/>
                                        </p:tgtEl>
                                        <p:attrNameLst>
                                          <p:attrName>style.visibility</p:attrName>
                                        </p:attrNameLst>
                                      </p:cBhvr>
                                      <p:to>
                                        <p:strVal val="visible"/>
                                      </p:to>
                                    </p:set>
                                    <p:animEffect transition="in" filter="fade">
                                      <p:cBhvr>
                                        <p:cTn id="9" dur="1000"/>
                                        <p:tgtEl>
                                          <p:spTgt spid="1938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500"/>
                            </p:stCondLst>
                            <p:childTnLst>
                              <p:par>
                                <p:cTn id="16" presetID="22" presetClass="entr" presetSubtype="8" fill="hold" grpId="0" nodeType="afterEffect">
                                  <p:stCondLst>
                                    <p:cond delay="300"/>
                                  </p:stCondLst>
                                  <p:childTnLst>
                                    <p:set>
                                      <p:cBhvr>
                                        <p:cTn id="17" dur="1" fill="hold">
                                          <p:stCondLst>
                                            <p:cond delay="0"/>
                                          </p:stCondLst>
                                        </p:cTn>
                                        <p:tgtEl>
                                          <p:spTgt spid="193741"/>
                                        </p:tgtEl>
                                        <p:attrNameLst>
                                          <p:attrName>style.visibility</p:attrName>
                                        </p:attrNameLst>
                                      </p:cBhvr>
                                      <p:to>
                                        <p:strVal val="visible"/>
                                      </p:to>
                                    </p:set>
                                    <p:animEffect transition="in" filter="wipe(left)">
                                      <p:cBhvr>
                                        <p:cTn id="18" dur="1000"/>
                                        <p:tgtEl>
                                          <p:spTgt spid="193741"/>
                                        </p:tgtEl>
                                      </p:cBhvr>
                                    </p:animEffect>
                                  </p:childTnLst>
                                </p:cTn>
                              </p:par>
                            </p:childTnLst>
                          </p:cTn>
                        </p:par>
                        <p:par>
                          <p:cTn id="19" fill="hold">
                            <p:stCondLst>
                              <p:cond delay="1800"/>
                            </p:stCondLst>
                            <p:childTnLst>
                              <p:par>
                                <p:cTn id="20" presetID="22" presetClass="entr" presetSubtype="8" fill="hold" grpId="0" nodeType="afterEffect">
                                  <p:stCondLst>
                                    <p:cond delay="300"/>
                                  </p:stCondLst>
                                  <p:childTnLst>
                                    <p:set>
                                      <p:cBhvr>
                                        <p:cTn id="21" dur="1" fill="hold">
                                          <p:stCondLst>
                                            <p:cond delay="0"/>
                                          </p:stCondLst>
                                        </p:cTn>
                                        <p:tgtEl>
                                          <p:spTgt spid="193759"/>
                                        </p:tgtEl>
                                        <p:attrNameLst>
                                          <p:attrName>style.visibility</p:attrName>
                                        </p:attrNameLst>
                                      </p:cBhvr>
                                      <p:to>
                                        <p:strVal val="visible"/>
                                      </p:to>
                                    </p:set>
                                    <p:animEffect transition="in" filter="wipe(left)">
                                      <p:cBhvr>
                                        <p:cTn id="22" dur="1000"/>
                                        <p:tgtEl>
                                          <p:spTgt spid="193759"/>
                                        </p:tgtEl>
                                      </p:cBhvr>
                                    </p:animEffect>
                                  </p:childTnLst>
                                </p:cTn>
                              </p:par>
                            </p:childTnLst>
                          </p:cTn>
                        </p:par>
                        <p:par>
                          <p:cTn id="23" fill="hold">
                            <p:stCondLst>
                              <p:cond delay="3100"/>
                            </p:stCondLst>
                            <p:childTnLst>
                              <p:par>
                                <p:cTn id="24" presetID="10" presetClass="entr" presetSubtype="0" fill="hold" grpId="0" nodeType="afterEffect">
                                  <p:stCondLst>
                                    <p:cond delay="0"/>
                                  </p:stCondLst>
                                  <p:childTnLst>
                                    <p:set>
                                      <p:cBhvr>
                                        <p:cTn id="25" dur="1" fill="hold">
                                          <p:stCondLst>
                                            <p:cond delay="0"/>
                                          </p:stCondLst>
                                        </p:cTn>
                                        <p:tgtEl>
                                          <p:spTgt spid="216"/>
                                        </p:tgtEl>
                                        <p:attrNameLst>
                                          <p:attrName>style.visibility</p:attrName>
                                        </p:attrNameLst>
                                      </p:cBhvr>
                                      <p:to>
                                        <p:strVal val="visible"/>
                                      </p:to>
                                    </p:set>
                                    <p:animEffect transition="in" filter="fade">
                                      <p:cBhvr>
                                        <p:cTn id="26" dur="2000"/>
                                        <p:tgtEl>
                                          <p:spTgt spid="2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2000"/>
                                        <p:tgtEl>
                                          <p:spTgt spid="31"/>
                                        </p:tgtEl>
                                      </p:cBhvr>
                                    </p:animEffect>
                                  </p:childTnLst>
                                </p:cTn>
                              </p:par>
                              <p:par>
                                <p:cTn id="32" presetID="10" presetClass="exit" presetSubtype="0" fill="hold" grpId="1" nodeType="withEffect">
                                  <p:stCondLst>
                                    <p:cond delay="0"/>
                                  </p:stCondLst>
                                  <p:childTnLst>
                                    <p:animEffect transition="out" filter="fade">
                                      <p:cBhvr>
                                        <p:cTn id="33" dur="1000"/>
                                        <p:tgtEl>
                                          <p:spTgt spid="216"/>
                                        </p:tgtEl>
                                      </p:cBhvr>
                                    </p:animEffect>
                                    <p:set>
                                      <p:cBhvr>
                                        <p:cTn id="34" dur="1" fill="hold">
                                          <p:stCondLst>
                                            <p:cond delay="999"/>
                                          </p:stCondLst>
                                        </p:cTn>
                                        <p:tgtEl>
                                          <p:spTgt spid="21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93735"/>
                                        </p:tgtEl>
                                        <p:attrNameLst>
                                          <p:attrName>style.visibility</p:attrName>
                                        </p:attrNameLst>
                                      </p:cBhvr>
                                      <p:to>
                                        <p:strVal val="visible"/>
                                      </p:to>
                                    </p:set>
                                    <p:animEffect transition="in" filter="wipe(left)">
                                      <p:cBhvr>
                                        <p:cTn id="39" dur="500"/>
                                        <p:tgtEl>
                                          <p:spTgt spid="19373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93790"/>
                                        </p:tgtEl>
                                        <p:attrNameLst>
                                          <p:attrName>style.visibility</p:attrName>
                                        </p:attrNameLst>
                                      </p:cBhvr>
                                      <p:to>
                                        <p:strVal val="visible"/>
                                      </p:to>
                                    </p:set>
                                    <p:animEffect transition="in" filter="wipe(left)">
                                      <p:cBhvr>
                                        <p:cTn id="44" dur="500"/>
                                        <p:tgtEl>
                                          <p:spTgt spid="193790"/>
                                        </p:tgtEl>
                                      </p:cBhvr>
                                    </p:animEffect>
                                  </p:childTnLst>
                                </p:cTn>
                              </p:par>
                            </p:childTnLst>
                          </p:cTn>
                        </p:par>
                        <p:par>
                          <p:cTn id="45" fill="hold">
                            <p:stCondLst>
                              <p:cond delay="500"/>
                            </p:stCondLst>
                            <p:childTnLst>
                              <p:par>
                                <p:cTn id="46" presetID="35" presetClass="emph" presetSubtype="0" repeatCount="5000" fill="hold" grpId="1" nodeType="afterEffect">
                                  <p:stCondLst>
                                    <p:cond delay="0"/>
                                  </p:stCondLst>
                                  <p:childTnLst>
                                    <p:anim calcmode="discrete" valueType="str">
                                      <p:cBhvr>
                                        <p:cTn id="47" dur="500" fill="hold"/>
                                        <p:tgtEl>
                                          <p:spTgt spid="193790"/>
                                        </p:tgtEl>
                                        <p:attrNameLst>
                                          <p:attrName>style.visibility</p:attrName>
                                        </p:attrNameLst>
                                      </p:cBhvr>
                                      <p:tavLst>
                                        <p:tav tm="0">
                                          <p:val>
                                            <p:strVal val="hidden"/>
                                          </p:val>
                                        </p:tav>
                                        <p:tav tm="50000">
                                          <p:val>
                                            <p:strVal val="visible"/>
                                          </p:val>
                                        </p:tav>
                                      </p:tavLst>
                                    </p:anim>
                                  </p:childTnLst>
                                </p:cTn>
                              </p:par>
                              <p:par>
                                <p:cTn id="48" presetID="0" presetClass="path" presetSubtype="0" accel="50000" decel="50000" fill="hold" nodeType="withEffect">
                                  <p:stCondLst>
                                    <p:cond delay="0"/>
                                  </p:stCondLst>
                                  <p:childTnLst>
                                    <p:animMotion origin="layout" path="M 2.22222E-6 -4.44444E-6 L -0.25 0.03519 L -0.43472 0.06297 " pathEditMode="relative" ptsTypes="AAA">
                                      <p:cBhvr>
                                        <p:cTn id="49" dur="5000" fill="hold"/>
                                        <p:tgtEl>
                                          <p:spTgt spid="20"/>
                                        </p:tgtEl>
                                        <p:attrNameLst>
                                          <p:attrName>ppt_x</p:attrName>
                                          <p:attrName>ppt_y</p:attrName>
                                        </p:attrNameLst>
                                      </p:cBhvr>
                                    </p:animMotion>
                                  </p:childTnLst>
                                </p:cTn>
                              </p:par>
                              <p:par>
                                <p:cTn id="50" presetID="10" presetClass="entr" presetSubtype="0" fill="hold" grpId="0" nodeType="withEffect">
                                  <p:stCondLst>
                                    <p:cond delay="0"/>
                                  </p:stCondLst>
                                  <p:childTnLst>
                                    <p:set>
                                      <p:cBhvr>
                                        <p:cTn id="51" dur="1" fill="hold">
                                          <p:stCondLst>
                                            <p:cond delay="0"/>
                                          </p:stCondLst>
                                        </p:cTn>
                                        <p:tgtEl>
                                          <p:spTgt spid="193813"/>
                                        </p:tgtEl>
                                        <p:attrNameLst>
                                          <p:attrName>style.visibility</p:attrName>
                                        </p:attrNameLst>
                                      </p:cBhvr>
                                      <p:to>
                                        <p:strVal val="visible"/>
                                      </p:to>
                                    </p:set>
                                    <p:animEffect transition="in" filter="fade">
                                      <p:cBhvr>
                                        <p:cTn id="52" dur="1000"/>
                                        <p:tgtEl>
                                          <p:spTgt spid="1938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4"/>
                                        </p:tgtEl>
                                        <p:attrNameLst>
                                          <p:attrName>style.visibility</p:attrName>
                                        </p:attrNameLst>
                                      </p:cBhvr>
                                      <p:to>
                                        <p:strVal val="visible"/>
                                      </p:to>
                                    </p:set>
                                    <p:animEffect transition="in" filter="fade">
                                      <p:cBhvr>
                                        <p:cTn id="55" dur="1000"/>
                                        <p:tgtEl>
                                          <p:spTgt spid="214"/>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93729"/>
                                        </p:tgtEl>
                                        <p:attrNameLst>
                                          <p:attrName>style.visibility</p:attrName>
                                        </p:attrNameLst>
                                      </p:cBhvr>
                                      <p:to>
                                        <p:strVal val="visible"/>
                                      </p:to>
                                    </p:set>
                                    <p:animEffect transition="in" filter="wipe(left)">
                                      <p:cBhvr>
                                        <p:cTn id="64" dur="500"/>
                                        <p:tgtEl>
                                          <p:spTgt spid="19372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93797"/>
                                        </p:tgtEl>
                                        <p:attrNameLst>
                                          <p:attrName>style.visibility</p:attrName>
                                        </p:attrNameLst>
                                      </p:cBhvr>
                                      <p:to>
                                        <p:strVal val="visible"/>
                                      </p:to>
                                    </p:set>
                                    <p:animEffect transition="in" filter="wipe(left)">
                                      <p:cBhvr>
                                        <p:cTn id="67" dur="500"/>
                                        <p:tgtEl>
                                          <p:spTgt spid="193797"/>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193766"/>
                                        </p:tgtEl>
                                        <p:attrNameLst>
                                          <p:attrName>style.visibility</p:attrName>
                                        </p:attrNameLst>
                                      </p:cBhvr>
                                      <p:to>
                                        <p:strVal val="visible"/>
                                      </p:to>
                                    </p:set>
                                    <p:animEffect transition="in" filter="wipe(left)">
                                      <p:cBhvr>
                                        <p:cTn id="71" dur="500"/>
                                        <p:tgtEl>
                                          <p:spTgt spid="19376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3796"/>
                                        </p:tgtEl>
                                        <p:attrNameLst>
                                          <p:attrName>style.visibility</p:attrName>
                                        </p:attrNameLst>
                                      </p:cBhvr>
                                      <p:to>
                                        <p:strVal val="visible"/>
                                      </p:to>
                                    </p:set>
                                    <p:animEffect transition="in" filter="wipe(left)">
                                      <p:cBhvr>
                                        <p:cTn id="74" dur="500"/>
                                        <p:tgtEl>
                                          <p:spTgt spid="19379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15"/>
                                        </p:tgtEl>
                                        <p:attrNameLst>
                                          <p:attrName>style.visibility</p:attrName>
                                        </p:attrNameLst>
                                      </p:cBhvr>
                                      <p:to>
                                        <p:strVal val="visible"/>
                                      </p:to>
                                    </p:set>
                                    <p:animEffect transition="in" filter="fade">
                                      <p:cBhvr>
                                        <p:cTn id="79" dur="1000"/>
                                        <p:tgtEl>
                                          <p:spTgt spid="215"/>
                                        </p:tgtEl>
                                      </p:cBhvr>
                                    </p:animEffect>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nodeType="clickEffect">
                                  <p:stCondLst>
                                    <p:cond delay="0"/>
                                  </p:stCondLst>
                                  <p:childTnLst>
                                    <p:set>
                                      <p:cBhvr>
                                        <p:cTn id="83" dur="1" fill="hold">
                                          <p:stCondLst>
                                            <p:cond delay="0"/>
                                          </p:stCondLst>
                                        </p:cTn>
                                        <p:tgtEl>
                                          <p:spTgt spid="193798"/>
                                        </p:tgtEl>
                                        <p:attrNameLst>
                                          <p:attrName>style.visibility</p:attrName>
                                        </p:attrNameLst>
                                      </p:cBhvr>
                                      <p:to>
                                        <p:strVal val="visible"/>
                                      </p:to>
                                    </p:set>
                                    <p:animEffect transition="in" filter="wipe(down)">
                                      <p:cBhvr>
                                        <p:cTn id="84" dur="580">
                                          <p:stCondLst>
                                            <p:cond delay="0"/>
                                          </p:stCondLst>
                                        </p:cTn>
                                        <p:tgtEl>
                                          <p:spTgt spid="193798"/>
                                        </p:tgtEl>
                                      </p:cBhvr>
                                    </p:animEffect>
                                    <p:anim calcmode="lin" valueType="num">
                                      <p:cBhvr>
                                        <p:cTn id="85" dur="1822" tmFilter="0,0; 0.14,0.36; 0.43,0.73; 0.71,0.91; 1.0,1.0">
                                          <p:stCondLst>
                                            <p:cond delay="0"/>
                                          </p:stCondLst>
                                        </p:cTn>
                                        <p:tgtEl>
                                          <p:spTgt spid="193798"/>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193798"/>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193798"/>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193798"/>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193798"/>
                                        </p:tgtEl>
                                        <p:attrNameLst>
                                          <p:attrName>ppt_y</p:attrName>
                                        </p:attrNameLst>
                                      </p:cBhvr>
                                      <p:tavLst>
                                        <p:tav tm="0" fmla="#ppt_y-sin(pi*$)/81">
                                          <p:val>
                                            <p:fltVal val="0"/>
                                          </p:val>
                                        </p:tav>
                                        <p:tav tm="100000">
                                          <p:val>
                                            <p:fltVal val="1"/>
                                          </p:val>
                                        </p:tav>
                                      </p:tavLst>
                                    </p:anim>
                                    <p:animScale>
                                      <p:cBhvr>
                                        <p:cTn id="90" dur="26">
                                          <p:stCondLst>
                                            <p:cond delay="650"/>
                                          </p:stCondLst>
                                        </p:cTn>
                                        <p:tgtEl>
                                          <p:spTgt spid="193798"/>
                                        </p:tgtEl>
                                      </p:cBhvr>
                                      <p:to x="100000" y="60000"/>
                                    </p:animScale>
                                    <p:animScale>
                                      <p:cBhvr>
                                        <p:cTn id="91" dur="166" decel="50000">
                                          <p:stCondLst>
                                            <p:cond delay="676"/>
                                          </p:stCondLst>
                                        </p:cTn>
                                        <p:tgtEl>
                                          <p:spTgt spid="193798"/>
                                        </p:tgtEl>
                                      </p:cBhvr>
                                      <p:to x="100000" y="100000"/>
                                    </p:animScale>
                                    <p:animScale>
                                      <p:cBhvr>
                                        <p:cTn id="92" dur="26">
                                          <p:stCondLst>
                                            <p:cond delay="1312"/>
                                          </p:stCondLst>
                                        </p:cTn>
                                        <p:tgtEl>
                                          <p:spTgt spid="193798"/>
                                        </p:tgtEl>
                                      </p:cBhvr>
                                      <p:to x="100000" y="80000"/>
                                    </p:animScale>
                                    <p:animScale>
                                      <p:cBhvr>
                                        <p:cTn id="93" dur="166" decel="50000">
                                          <p:stCondLst>
                                            <p:cond delay="1338"/>
                                          </p:stCondLst>
                                        </p:cTn>
                                        <p:tgtEl>
                                          <p:spTgt spid="193798"/>
                                        </p:tgtEl>
                                      </p:cBhvr>
                                      <p:to x="100000" y="100000"/>
                                    </p:animScale>
                                    <p:animScale>
                                      <p:cBhvr>
                                        <p:cTn id="94" dur="26">
                                          <p:stCondLst>
                                            <p:cond delay="1642"/>
                                          </p:stCondLst>
                                        </p:cTn>
                                        <p:tgtEl>
                                          <p:spTgt spid="193798"/>
                                        </p:tgtEl>
                                      </p:cBhvr>
                                      <p:to x="100000" y="90000"/>
                                    </p:animScale>
                                    <p:animScale>
                                      <p:cBhvr>
                                        <p:cTn id="95" dur="166" decel="50000">
                                          <p:stCondLst>
                                            <p:cond delay="1668"/>
                                          </p:stCondLst>
                                        </p:cTn>
                                        <p:tgtEl>
                                          <p:spTgt spid="193798"/>
                                        </p:tgtEl>
                                      </p:cBhvr>
                                      <p:to x="100000" y="100000"/>
                                    </p:animScale>
                                    <p:animScale>
                                      <p:cBhvr>
                                        <p:cTn id="96" dur="26">
                                          <p:stCondLst>
                                            <p:cond delay="1808"/>
                                          </p:stCondLst>
                                        </p:cTn>
                                        <p:tgtEl>
                                          <p:spTgt spid="193798"/>
                                        </p:tgtEl>
                                      </p:cBhvr>
                                      <p:to x="100000" y="95000"/>
                                    </p:animScale>
                                    <p:animScale>
                                      <p:cBhvr>
                                        <p:cTn id="97" dur="166" decel="50000">
                                          <p:stCondLst>
                                            <p:cond delay="1834"/>
                                          </p:stCondLst>
                                        </p:cTn>
                                        <p:tgtEl>
                                          <p:spTgt spid="193798"/>
                                        </p:tgtEl>
                                      </p:cBhvr>
                                      <p:to x="100000" y="100000"/>
                                    </p:animScale>
                                  </p:childTnLst>
                                </p:cTn>
                              </p:par>
                              <p:par>
                                <p:cTn id="98" presetID="10" presetClass="exit" presetSubtype="0" fill="hold" grpId="3" nodeType="withEffect">
                                  <p:stCondLst>
                                    <p:cond delay="0"/>
                                  </p:stCondLst>
                                  <p:childTnLst>
                                    <p:animEffect transition="out" filter="fade">
                                      <p:cBhvr>
                                        <p:cTn id="99" dur="1000"/>
                                        <p:tgtEl>
                                          <p:spTgt spid="215"/>
                                        </p:tgtEl>
                                      </p:cBhvr>
                                    </p:animEffect>
                                    <p:set>
                                      <p:cBhvr>
                                        <p:cTn id="100" dur="1" fill="hold">
                                          <p:stCondLst>
                                            <p:cond delay="999"/>
                                          </p:stCondLst>
                                        </p:cTn>
                                        <p:tgtEl>
                                          <p:spTgt spid="215"/>
                                        </p:tgtEl>
                                        <p:attrNameLst>
                                          <p:attrName>style.visibility</p:attrName>
                                        </p:attrNameLst>
                                      </p:cBhvr>
                                      <p:to>
                                        <p:strVal val="hidden"/>
                                      </p:to>
                                    </p:set>
                                  </p:childTnLst>
                                </p:cTn>
                              </p:par>
                              <p:par>
                                <p:cTn id="101" presetID="0" presetClass="path" presetSubtype="0" accel="50000" decel="50000" fill="hold" nodeType="withEffect">
                                  <p:stCondLst>
                                    <p:cond delay="0"/>
                                  </p:stCondLst>
                                  <p:childTnLst>
                                    <p:animMotion origin="layout" path="M -1.94444E-6 -2.96296E-6 L -0.09166 -0.00185 L -0.10191 -0.00185 " pathEditMode="relative" rAng="0" ptsTypes="AAA">
                                      <p:cBhvr>
                                        <p:cTn id="102" dur="2000" fill="hold"/>
                                        <p:tgtEl>
                                          <p:spTgt spid="193796"/>
                                        </p:tgtEl>
                                        <p:attrNameLst>
                                          <p:attrName>ppt_x</p:attrName>
                                          <p:attrName>ppt_y</p:attrName>
                                        </p:attrNameLst>
                                      </p:cBhvr>
                                      <p:rCtr x="-51" y="-1"/>
                                    </p:animMotion>
                                  </p:childTnLst>
                                </p:cTn>
                              </p:par>
                              <p:par>
                                <p:cTn id="103" presetID="0" presetClass="path" presetSubtype="0" accel="50000" decel="50000" fill="hold" nodeType="withEffect">
                                  <p:stCondLst>
                                    <p:cond delay="0"/>
                                  </p:stCondLst>
                                  <p:childTnLst>
                                    <p:animMotion origin="layout" path="M 1.38889E-6 2.59259E-6 L 0.0625 2.59259E-6 L 0.12239 0.0037 " pathEditMode="relative" rAng="0" ptsTypes="AAA">
                                      <p:cBhvr>
                                        <p:cTn id="104" dur="2000" fill="hold"/>
                                        <p:tgtEl>
                                          <p:spTgt spid="193797"/>
                                        </p:tgtEl>
                                        <p:attrNameLst>
                                          <p:attrName>ppt_x</p:attrName>
                                          <p:attrName>ppt_y</p:attrName>
                                        </p:attrNameLst>
                                      </p:cBhvr>
                                      <p:rCtr x="61" y="2"/>
                                    </p:animMotion>
                                  </p:childTnLst>
                                </p:cTn>
                              </p:par>
                            </p:childTnLst>
                          </p:cTn>
                        </p:par>
                        <p:par>
                          <p:cTn id="105" fill="hold">
                            <p:stCondLst>
                              <p:cond delay="2000"/>
                            </p:stCondLst>
                            <p:childTnLst>
                              <p:par>
                                <p:cTn id="106" presetID="10" presetClass="exit" presetSubtype="0" fill="hold" nodeType="afterEffect">
                                  <p:stCondLst>
                                    <p:cond delay="200"/>
                                  </p:stCondLst>
                                  <p:childTnLst>
                                    <p:animEffect transition="out" filter="fade">
                                      <p:cBhvr>
                                        <p:cTn id="107" dur="1000"/>
                                        <p:tgtEl>
                                          <p:spTgt spid="193796"/>
                                        </p:tgtEl>
                                      </p:cBhvr>
                                    </p:animEffect>
                                    <p:set>
                                      <p:cBhvr>
                                        <p:cTn id="108" dur="1" fill="hold">
                                          <p:stCondLst>
                                            <p:cond delay="999"/>
                                          </p:stCondLst>
                                        </p:cTn>
                                        <p:tgtEl>
                                          <p:spTgt spid="193796"/>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1000"/>
                                        <p:tgtEl>
                                          <p:spTgt spid="193798"/>
                                        </p:tgtEl>
                                      </p:cBhvr>
                                    </p:animEffect>
                                    <p:set>
                                      <p:cBhvr>
                                        <p:cTn id="111" dur="1" fill="hold">
                                          <p:stCondLst>
                                            <p:cond delay="999"/>
                                          </p:stCondLst>
                                        </p:cTn>
                                        <p:tgtEl>
                                          <p:spTgt spid="193798"/>
                                        </p:tgtEl>
                                        <p:attrNameLst>
                                          <p:attrName>style.visibility</p:attrName>
                                        </p:attrNameLst>
                                      </p:cBhvr>
                                      <p:to>
                                        <p:strVal val="hidden"/>
                                      </p:to>
                                    </p:set>
                                  </p:childTnLst>
                                </p:cTn>
                              </p:par>
                              <p:par>
                                <p:cTn id="112" presetID="0" presetClass="path" presetSubtype="0" accel="50000" decel="50000" fill="hold" grpId="2" nodeType="withEffect">
                                  <p:stCondLst>
                                    <p:cond delay="0"/>
                                  </p:stCondLst>
                                  <p:childTnLst>
                                    <p:animMotion origin="layout" path="M 0.1224 0.00371 L 0.11094 0.00325 L 0.10469 0.00325 " pathEditMode="relative" rAng="0" ptsTypes="AAA">
                                      <p:cBhvr>
                                        <p:cTn id="113" dur="2000" fill="hold"/>
                                        <p:tgtEl>
                                          <p:spTgt spid="193797"/>
                                        </p:tgtEl>
                                        <p:attrNameLst>
                                          <p:attrName>ppt_x</p:attrName>
                                          <p:attrName>ppt_y</p:attrName>
                                        </p:attrNameLst>
                                      </p:cBhvr>
                                      <p:rCtr x="-9" y="0"/>
                                    </p:animMotion>
                                  </p:childTnLst>
                                </p:cTn>
                              </p:par>
                              <p:par>
                                <p:cTn id="114" presetID="26" presetClass="entr" presetSubtype="0" fill="hold" grpId="0" nodeType="withEffect">
                                  <p:stCondLst>
                                    <p:cond delay="0"/>
                                  </p:stCondLst>
                                  <p:childTnLst>
                                    <p:set>
                                      <p:cBhvr>
                                        <p:cTn id="115" dur="1" fill="hold">
                                          <p:stCondLst>
                                            <p:cond delay="0"/>
                                          </p:stCondLst>
                                        </p:cTn>
                                        <p:tgtEl>
                                          <p:spTgt spid="193809"/>
                                        </p:tgtEl>
                                        <p:attrNameLst>
                                          <p:attrName>style.visibility</p:attrName>
                                        </p:attrNameLst>
                                      </p:cBhvr>
                                      <p:to>
                                        <p:strVal val="visible"/>
                                      </p:to>
                                    </p:set>
                                    <p:animEffect transition="in" filter="wipe(down)">
                                      <p:cBhvr>
                                        <p:cTn id="116" dur="580">
                                          <p:stCondLst>
                                            <p:cond delay="0"/>
                                          </p:stCondLst>
                                        </p:cTn>
                                        <p:tgtEl>
                                          <p:spTgt spid="193809"/>
                                        </p:tgtEl>
                                      </p:cBhvr>
                                    </p:animEffect>
                                    <p:anim calcmode="lin" valueType="num">
                                      <p:cBhvr>
                                        <p:cTn id="117" dur="1822" tmFilter="0,0; 0.14,0.36; 0.43,0.73; 0.71,0.91; 1.0,1.0">
                                          <p:stCondLst>
                                            <p:cond delay="0"/>
                                          </p:stCondLst>
                                        </p:cTn>
                                        <p:tgtEl>
                                          <p:spTgt spid="193809"/>
                                        </p:tgtEl>
                                        <p:attrNameLst>
                                          <p:attrName>ppt_x</p:attrName>
                                        </p:attrNameLst>
                                      </p:cBhvr>
                                      <p:tavLst>
                                        <p:tav tm="0">
                                          <p:val>
                                            <p:strVal val="#ppt_x-0.25"/>
                                          </p:val>
                                        </p:tav>
                                        <p:tav tm="100000">
                                          <p:val>
                                            <p:strVal val="#ppt_x"/>
                                          </p:val>
                                        </p:tav>
                                      </p:tavLst>
                                    </p:anim>
                                    <p:anim calcmode="lin" valueType="num">
                                      <p:cBhvr>
                                        <p:cTn id="118" dur="664" tmFilter="0.0,0.0; 0.25,0.07; 0.50,0.2; 0.75,0.467; 1.0,1.0">
                                          <p:stCondLst>
                                            <p:cond delay="0"/>
                                          </p:stCondLst>
                                        </p:cTn>
                                        <p:tgtEl>
                                          <p:spTgt spid="193809"/>
                                        </p:tgtEl>
                                        <p:attrNameLst>
                                          <p:attrName>ppt_y</p:attrName>
                                        </p:attrNameLst>
                                      </p:cBhvr>
                                      <p:tavLst>
                                        <p:tav tm="0" fmla="#ppt_y-sin(pi*$)/3">
                                          <p:val>
                                            <p:fltVal val="0.5"/>
                                          </p:val>
                                        </p:tav>
                                        <p:tav tm="100000">
                                          <p:val>
                                            <p:fltVal val="1"/>
                                          </p:val>
                                        </p:tav>
                                      </p:tavLst>
                                    </p:anim>
                                    <p:anim calcmode="lin" valueType="num">
                                      <p:cBhvr>
                                        <p:cTn id="119" dur="664" tmFilter="0, 0; 0.125,0.2665; 0.25,0.4; 0.375,0.465; 0.5,0.5;  0.625,0.535; 0.75,0.6; 0.875,0.7335; 1,1">
                                          <p:stCondLst>
                                            <p:cond delay="664"/>
                                          </p:stCondLst>
                                        </p:cTn>
                                        <p:tgtEl>
                                          <p:spTgt spid="193809"/>
                                        </p:tgtEl>
                                        <p:attrNameLst>
                                          <p:attrName>ppt_y</p:attrName>
                                        </p:attrNameLst>
                                      </p:cBhvr>
                                      <p:tavLst>
                                        <p:tav tm="0" fmla="#ppt_y-sin(pi*$)/9">
                                          <p:val>
                                            <p:fltVal val="0"/>
                                          </p:val>
                                        </p:tav>
                                        <p:tav tm="100000">
                                          <p:val>
                                            <p:fltVal val="1"/>
                                          </p:val>
                                        </p:tav>
                                      </p:tavLst>
                                    </p:anim>
                                    <p:anim calcmode="lin" valueType="num">
                                      <p:cBhvr>
                                        <p:cTn id="120" dur="332" tmFilter="0, 0; 0.125,0.2665; 0.25,0.4; 0.375,0.465; 0.5,0.5;  0.625,0.535; 0.75,0.6; 0.875,0.7335; 1,1">
                                          <p:stCondLst>
                                            <p:cond delay="1324"/>
                                          </p:stCondLst>
                                        </p:cTn>
                                        <p:tgtEl>
                                          <p:spTgt spid="193809"/>
                                        </p:tgtEl>
                                        <p:attrNameLst>
                                          <p:attrName>ppt_y</p:attrName>
                                        </p:attrNameLst>
                                      </p:cBhvr>
                                      <p:tavLst>
                                        <p:tav tm="0" fmla="#ppt_y-sin(pi*$)/27">
                                          <p:val>
                                            <p:fltVal val="0"/>
                                          </p:val>
                                        </p:tav>
                                        <p:tav tm="100000">
                                          <p:val>
                                            <p:fltVal val="1"/>
                                          </p:val>
                                        </p:tav>
                                      </p:tavLst>
                                    </p:anim>
                                    <p:anim calcmode="lin" valueType="num">
                                      <p:cBhvr>
                                        <p:cTn id="121" dur="164" tmFilter="0, 0; 0.125,0.2665; 0.25,0.4; 0.375,0.465; 0.5,0.5;  0.625,0.535; 0.75,0.6; 0.875,0.7335; 1,1">
                                          <p:stCondLst>
                                            <p:cond delay="1656"/>
                                          </p:stCondLst>
                                        </p:cTn>
                                        <p:tgtEl>
                                          <p:spTgt spid="193809"/>
                                        </p:tgtEl>
                                        <p:attrNameLst>
                                          <p:attrName>ppt_y</p:attrName>
                                        </p:attrNameLst>
                                      </p:cBhvr>
                                      <p:tavLst>
                                        <p:tav tm="0" fmla="#ppt_y-sin(pi*$)/81">
                                          <p:val>
                                            <p:fltVal val="0"/>
                                          </p:val>
                                        </p:tav>
                                        <p:tav tm="100000">
                                          <p:val>
                                            <p:fltVal val="1"/>
                                          </p:val>
                                        </p:tav>
                                      </p:tavLst>
                                    </p:anim>
                                    <p:animScale>
                                      <p:cBhvr>
                                        <p:cTn id="122" dur="26">
                                          <p:stCondLst>
                                            <p:cond delay="650"/>
                                          </p:stCondLst>
                                        </p:cTn>
                                        <p:tgtEl>
                                          <p:spTgt spid="193809"/>
                                        </p:tgtEl>
                                      </p:cBhvr>
                                      <p:to x="100000" y="60000"/>
                                    </p:animScale>
                                    <p:animScale>
                                      <p:cBhvr>
                                        <p:cTn id="123" dur="166" decel="50000">
                                          <p:stCondLst>
                                            <p:cond delay="676"/>
                                          </p:stCondLst>
                                        </p:cTn>
                                        <p:tgtEl>
                                          <p:spTgt spid="193809"/>
                                        </p:tgtEl>
                                      </p:cBhvr>
                                      <p:to x="100000" y="100000"/>
                                    </p:animScale>
                                    <p:animScale>
                                      <p:cBhvr>
                                        <p:cTn id="124" dur="26">
                                          <p:stCondLst>
                                            <p:cond delay="1312"/>
                                          </p:stCondLst>
                                        </p:cTn>
                                        <p:tgtEl>
                                          <p:spTgt spid="193809"/>
                                        </p:tgtEl>
                                      </p:cBhvr>
                                      <p:to x="100000" y="80000"/>
                                    </p:animScale>
                                    <p:animScale>
                                      <p:cBhvr>
                                        <p:cTn id="125" dur="166" decel="50000">
                                          <p:stCondLst>
                                            <p:cond delay="1338"/>
                                          </p:stCondLst>
                                        </p:cTn>
                                        <p:tgtEl>
                                          <p:spTgt spid="193809"/>
                                        </p:tgtEl>
                                      </p:cBhvr>
                                      <p:to x="100000" y="100000"/>
                                    </p:animScale>
                                    <p:animScale>
                                      <p:cBhvr>
                                        <p:cTn id="126" dur="26">
                                          <p:stCondLst>
                                            <p:cond delay="1642"/>
                                          </p:stCondLst>
                                        </p:cTn>
                                        <p:tgtEl>
                                          <p:spTgt spid="193809"/>
                                        </p:tgtEl>
                                      </p:cBhvr>
                                      <p:to x="100000" y="90000"/>
                                    </p:animScale>
                                    <p:animScale>
                                      <p:cBhvr>
                                        <p:cTn id="127" dur="166" decel="50000">
                                          <p:stCondLst>
                                            <p:cond delay="1668"/>
                                          </p:stCondLst>
                                        </p:cTn>
                                        <p:tgtEl>
                                          <p:spTgt spid="193809"/>
                                        </p:tgtEl>
                                      </p:cBhvr>
                                      <p:to x="100000" y="100000"/>
                                    </p:animScale>
                                    <p:animScale>
                                      <p:cBhvr>
                                        <p:cTn id="128" dur="26">
                                          <p:stCondLst>
                                            <p:cond delay="1808"/>
                                          </p:stCondLst>
                                        </p:cTn>
                                        <p:tgtEl>
                                          <p:spTgt spid="193809"/>
                                        </p:tgtEl>
                                      </p:cBhvr>
                                      <p:to x="100000" y="95000"/>
                                    </p:animScale>
                                    <p:animScale>
                                      <p:cBhvr>
                                        <p:cTn id="129" dur="166" decel="50000">
                                          <p:stCondLst>
                                            <p:cond delay="1834"/>
                                          </p:stCondLst>
                                        </p:cTn>
                                        <p:tgtEl>
                                          <p:spTgt spid="193809"/>
                                        </p:tgtEl>
                                      </p:cBhvr>
                                      <p:to x="100000" y="100000"/>
                                    </p:animScale>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nodeType="clickEffect">
                                  <p:stCondLst>
                                    <p:cond delay="0"/>
                                  </p:stCondLst>
                                  <p:childTnLst>
                                    <p:set>
                                      <p:cBhvr>
                                        <p:cTn id="133" dur="1" fill="hold">
                                          <p:stCondLst>
                                            <p:cond delay="0"/>
                                          </p:stCondLst>
                                        </p:cTn>
                                        <p:tgtEl>
                                          <p:spTgt spid="18"/>
                                        </p:tgtEl>
                                        <p:attrNameLst>
                                          <p:attrName>style.visibility</p:attrName>
                                        </p:attrNameLst>
                                      </p:cBhvr>
                                      <p:to>
                                        <p:strVal val="visible"/>
                                      </p:to>
                                    </p:set>
                                    <p:animEffect transition="in" filter="wipe(down)">
                                      <p:cBhvr>
                                        <p:cTn id="134" dur="500"/>
                                        <p:tgtEl>
                                          <p:spTgt spid="18"/>
                                        </p:tgtEl>
                                      </p:cBhvr>
                                    </p:animEffect>
                                  </p:childTnLst>
                                </p:cTn>
                              </p:par>
                            </p:childTnLst>
                          </p:cTn>
                        </p:par>
                        <p:par>
                          <p:cTn id="135" fill="hold">
                            <p:stCondLst>
                              <p:cond delay="500"/>
                            </p:stCondLst>
                            <p:childTnLst>
                              <p:par>
                                <p:cTn id="136" presetID="22" presetClass="entr" presetSubtype="8" fill="hold" nodeType="afterEffect">
                                  <p:stCondLst>
                                    <p:cond delay="0"/>
                                  </p:stCondLst>
                                  <p:childTnLst>
                                    <p:set>
                                      <p:cBhvr>
                                        <p:cTn id="137" dur="1" fill="hold">
                                          <p:stCondLst>
                                            <p:cond delay="0"/>
                                          </p:stCondLst>
                                        </p:cTn>
                                        <p:tgtEl>
                                          <p:spTgt spid="193634"/>
                                        </p:tgtEl>
                                        <p:attrNameLst>
                                          <p:attrName>style.visibility</p:attrName>
                                        </p:attrNameLst>
                                      </p:cBhvr>
                                      <p:to>
                                        <p:strVal val="visible"/>
                                      </p:to>
                                    </p:set>
                                    <p:animEffect transition="in" filter="wipe(left)">
                                      <p:cBhvr>
                                        <p:cTn id="138" dur="500"/>
                                        <p:tgtEl>
                                          <p:spTgt spid="193634"/>
                                        </p:tgtEl>
                                      </p:cBhvr>
                                    </p:animEffect>
                                  </p:childTnLst>
                                </p:cTn>
                              </p:par>
                            </p:childTnLst>
                          </p:cTn>
                        </p:par>
                        <p:par>
                          <p:cTn id="139" fill="hold">
                            <p:stCondLst>
                              <p:cond delay="1000"/>
                            </p:stCondLst>
                            <p:childTnLst>
                              <p:par>
                                <p:cTn id="140" presetID="22" presetClass="entr" presetSubtype="8" fill="hold" nodeType="afterEffect">
                                  <p:stCondLst>
                                    <p:cond delay="0"/>
                                  </p:stCondLst>
                                  <p:childTnLst>
                                    <p:set>
                                      <p:cBhvr>
                                        <p:cTn id="141" dur="1" fill="hold">
                                          <p:stCondLst>
                                            <p:cond delay="0"/>
                                          </p:stCondLst>
                                        </p:cTn>
                                        <p:tgtEl>
                                          <p:spTgt spid="193639"/>
                                        </p:tgtEl>
                                        <p:attrNameLst>
                                          <p:attrName>style.visibility</p:attrName>
                                        </p:attrNameLst>
                                      </p:cBhvr>
                                      <p:to>
                                        <p:strVal val="visible"/>
                                      </p:to>
                                    </p:set>
                                    <p:animEffect transition="in" filter="wipe(left)">
                                      <p:cBhvr>
                                        <p:cTn id="142" dur="500"/>
                                        <p:tgtEl>
                                          <p:spTgt spid="193639"/>
                                        </p:tgtEl>
                                      </p:cBhvr>
                                    </p:animEffect>
                                  </p:childTnLst>
                                </p:cTn>
                              </p:par>
                              <p:par>
                                <p:cTn id="143" presetID="22" presetClass="entr" presetSubtype="8" fill="hold" nodeType="withEffect">
                                  <p:stCondLst>
                                    <p:cond delay="0"/>
                                  </p:stCondLst>
                                  <p:childTnLst>
                                    <p:set>
                                      <p:cBhvr>
                                        <p:cTn id="144" dur="1" fill="hold">
                                          <p:stCondLst>
                                            <p:cond delay="0"/>
                                          </p:stCondLst>
                                        </p:cTn>
                                        <p:tgtEl>
                                          <p:spTgt spid="193633"/>
                                        </p:tgtEl>
                                        <p:attrNameLst>
                                          <p:attrName>style.visibility</p:attrName>
                                        </p:attrNameLst>
                                      </p:cBhvr>
                                      <p:to>
                                        <p:strVal val="visible"/>
                                      </p:to>
                                    </p:set>
                                    <p:animEffect transition="in" filter="wipe(left)">
                                      <p:cBhvr>
                                        <p:cTn id="145" dur="500"/>
                                        <p:tgtEl>
                                          <p:spTgt spid="193633"/>
                                        </p:tgtEl>
                                      </p:cBhvr>
                                    </p:animEffect>
                                  </p:childTnLst>
                                </p:cTn>
                              </p:par>
                            </p:childTnLst>
                          </p:cTn>
                        </p:par>
                      </p:childTnLst>
                    </p:cTn>
                  </p:par>
                  <p:par>
                    <p:cTn id="146" fill="hold">
                      <p:stCondLst>
                        <p:cond delay="indefinite"/>
                      </p:stCondLst>
                      <p:childTnLst>
                        <p:par>
                          <p:cTn id="147" fill="hold">
                            <p:stCondLst>
                              <p:cond delay="0"/>
                            </p:stCondLst>
                            <p:childTnLst>
                              <p:par>
                                <p:cTn id="148" presetID="0" presetClass="path" presetSubtype="0" accel="50000" decel="50000" fill="hold" nodeType="clickEffect">
                                  <p:stCondLst>
                                    <p:cond delay="0"/>
                                  </p:stCondLst>
                                  <p:childTnLst>
                                    <p:animMotion origin="layout" path="M -3.05556E-6 -2.22222E-6 L -0.29948 0.02477 L -0.40937 0.03079 " pathEditMode="relative" rAng="0" ptsTypes="AAA">
                                      <p:cBhvr>
                                        <p:cTn id="149" dur="2000" fill="hold"/>
                                        <p:tgtEl>
                                          <p:spTgt spid="193633"/>
                                        </p:tgtEl>
                                        <p:attrNameLst>
                                          <p:attrName>ppt_x</p:attrName>
                                          <p:attrName>ppt_y</p:attrName>
                                        </p:attrNameLst>
                                      </p:cBhvr>
                                      <p:rCtr x="-205" y="15"/>
                                    </p:animMotion>
                                  </p:childTnLst>
                                </p:cTn>
                              </p:par>
                              <p:par>
                                <p:cTn id="150" presetID="10" presetClass="exit" presetSubtype="0" fill="hold" nodeType="withEffect">
                                  <p:stCondLst>
                                    <p:cond delay="0"/>
                                  </p:stCondLst>
                                  <p:childTnLst>
                                    <p:animEffect transition="out" filter="fade">
                                      <p:cBhvr>
                                        <p:cTn id="151" dur="1000"/>
                                        <p:tgtEl>
                                          <p:spTgt spid="193639"/>
                                        </p:tgtEl>
                                      </p:cBhvr>
                                    </p:animEffect>
                                    <p:set>
                                      <p:cBhvr>
                                        <p:cTn id="152" dur="1" fill="hold">
                                          <p:stCondLst>
                                            <p:cond delay="999"/>
                                          </p:stCondLst>
                                        </p:cTn>
                                        <p:tgtEl>
                                          <p:spTgt spid="193639"/>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nodeType="clickEffect">
                                  <p:stCondLst>
                                    <p:cond delay="0"/>
                                  </p:stCondLst>
                                  <p:childTnLst>
                                    <p:set>
                                      <p:cBhvr>
                                        <p:cTn id="156" dur="1" fill="hold">
                                          <p:stCondLst>
                                            <p:cond delay="0"/>
                                          </p:stCondLst>
                                        </p:cTn>
                                        <p:tgtEl>
                                          <p:spTgt spid="193635"/>
                                        </p:tgtEl>
                                        <p:attrNameLst>
                                          <p:attrName>style.visibility</p:attrName>
                                        </p:attrNameLst>
                                      </p:cBhvr>
                                      <p:to>
                                        <p:strVal val="visible"/>
                                      </p:to>
                                    </p:set>
                                    <p:animEffect transition="in" filter="wipe(left)">
                                      <p:cBhvr>
                                        <p:cTn id="157" dur="500"/>
                                        <p:tgtEl>
                                          <p:spTgt spid="193635"/>
                                        </p:tgtEl>
                                      </p:cBhvr>
                                    </p:animEffect>
                                  </p:childTnLst>
                                </p:cTn>
                              </p:par>
                            </p:childTnLst>
                          </p:cTn>
                        </p:par>
                        <p:par>
                          <p:cTn id="158" fill="hold">
                            <p:stCondLst>
                              <p:cond delay="500"/>
                            </p:stCondLst>
                            <p:childTnLst>
                              <p:par>
                                <p:cTn id="159" presetID="0" presetClass="path" presetSubtype="0" accel="50000" decel="50000" fill="hold" nodeType="afterEffect">
                                  <p:stCondLst>
                                    <p:cond delay="0"/>
                                  </p:stCondLst>
                                  <p:childTnLst>
                                    <p:animMotion origin="layout" path="M -0.43472 0.06297 L -0.97639 0.14074 L -1.11806 0.16111 " pathEditMode="relative" ptsTypes="AAA">
                                      <p:cBhvr>
                                        <p:cTn id="160" dur="3000" fill="hold"/>
                                        <p:tgtEl>
                                          <p:spTgt spid="20"/>
                                        </p:tgtEl>
                                        <p:attrNameLst>
                                          <p:attrName>ppt_x</p:attrName>
                                          <p:attrName>ppt_y</p:attrName>
                                        </p:attrNameLst>
                                      </p:cBhvr>
                                    </p:animMotion>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193782"/>
                                        </p:tgtEl>
                                        <p:attrNameLst>
                                          <p:attrName>style.visibility</p:attrName>
                                        </p:attrNameLst>
                                      </p:cBhvr>
                                      <p:to>
                                        <p:strVal val="visible"/>
                                      </p:to>
                                    </p:set>
                                    <p:animEffect transition="in" filter="wipe(down)">
                                      <p:cBhvr>
                                        <p:cTn id="164" dur="500"/>
                                        <p:tgtEl>
                                          <p:spTgt spid="193782"/>
                                        </p:tgtEl>
                                      </p:cBhvr>
                                    </p:animEffect>
                                  </p:childTnLst>
                                </p:cTn>
                              </p:par>
                            </p:childTnLst>
                          </p:cTn>
                        </p:par>
                        <p:par>
                          <p:cTn id="165" fill="hold">
                            <p:stCondLst>
                              <p:cond delay="4000"/>
                            </p:stCondLst>
                            <p:childTnLst>
                              <p:par>
                                <p:cTn id="166" presetID="10" presetClass="entr" presetSubtype="0" fill="hold" grpId="0" nodeType="afterEffect">
                                  <p:stCondLst>
                                    <p:cond delay="0"/>
                                  </p:stCondLst>
                                  <p:childTnLst>
                                    <p:set>
                                      <p:cBhvr>
                                        <p:cTn id="167" dur="1" fill="hold">
                                          <p:stCondLst>
                                            <p:cond delay="0"/>
                                          </p:stCondLst>
                                        </p:cTn>
                                        <p:tgtEl>
                                          <p:spTgt spid="213"/>
                                        </p:tgtEl>
                                        <p:attrNameLst>
                                          <p:attrName>style.visibility</p:attrName>
                                        </p:attrNameLst>
                                      </p:cBhvr>
                                      <p:to>
                                        <p:strVal val="visible"/>
                                      </p:to>
                                    </p:set>
                                    <p:animEffect transition="in" filter="fade">
                                      <p:cBhvr>
                                        <p:cTn id="168" dur="1000"/>
                                        <p:tgtEl>
                                          <p:spTgt spid="213"/>
                                        </p:tgtEl>
                                      </p:cBhvr>
                                    </p:animEffect>
                                  </p:childTnLst>
                                </p:cTn>
                              </p:par>
                            </p:childTnLst>
                          </p:cTn>
                        </p:par>
                      </p:childTnLst>
                    </p:cTn>
                  </p:par>
                  <p:par>
                    <p:cTn id="169" fill="hold">
                      <p:stCondLst>
                        <p:cond delay="indefinite"/>
                      </p:stCondLst>
                      <p:childTnLst>
                        <p:par>
                          <p:cTn id="170" fill="hold">
                            <p:stCondLst>
                              <p:cond delay="0"/>
                            </p:stCondLst>
                            <p:childTnLst>
                              <p:par>
                                <p:cTn id="171" presetID="26" presetClass="entr" presetSubtype="0" fill="hold" grpId="0" nodeType="clickEffect">
                                  <p:stCondLst>
                                    <p:cond delay="0"/>
                                  </p:stCondLst>
                                  <p:childTnLst>
                                    <p:set>
                                      <p:cBhvr>
                                        <p:cTn id="172" dur="1" fill="hold">
                                          <p:stCondLst>
                                            <p:cond delay="0"/>
                                          </p:stCondLst>
                                        </p:cTn>
                                        <p:tgtEl>
                                          <p:spTgt spid="193810"/>
                                        </p:tgtEl>
                                        <p:attrNameLst>
                                          <p:attrName>style.visibility</p:attrName>
                                        </p:attrNameLst>
                                      </p:cBhvr>
                                      <p:to>
                                        <p:strVal val="visible"/>
                                      </p:to>
                                    </p:set>
                                    <p:animEffect transition="in" filter="wipe(down)">
                                      <p:cBhvr>
                                        <p:cTn id="173" dur="580">
                                          <p:stCondLst>
                                            <p:cond delay="0"/>
                                          </p:stCondLst>
                                        </p:cTn>
                                        <p:tgtEl>
                                          <p:spTgt spid="193810"/>
                                        </p:tgtEl>
                                      </p:cBhvr>
                                    </p:animEffect>
                                    <p:anim calcmode="lin" valueType="num">
                                      <p:cBhvr>
                                        <p:cTn id="174" dur="1822" tmFilter="0,0; 0.14,0.36; 0.43,0.73; 0.71,0.91; 1.0,1.0">
                                          <p:stCondLst>
                                            <p:cond delay="0"/>
                                          </p:stCondLst>
                                        </p:cTn>
                                        <p:tgtEl>
                                          <p:spTgt spid="193810"/>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193810"/>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193810"/>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193810"/>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193810"/>
                                        </p:tgtEl>
                                        <p:attrNameLst>
                                          <p:attrName>ppt_y</p:attrName>
                                        </p:attrNameLst>
                                      </p:cBhvr>
                                      <p:tavLst>
                                        <p:tav tm="0" fmla="#ppt_y-sin(pi*$)/81">
                                          <p:val>
                                            <p:fltVal val="0"/>
                                          </p:val>
                                        </p:tav>
                                        <p:tav tm="100000">
                                          <p:val>
                                            <p:fltVal val="1"/>
                                          </p:val>
                                        </p:tav>
                                      </p:tavLst>
                                    </p:anim>
                                    <p:animScale>
                                      <p:cBhvr>
                                        <p:cTn id="179" dur="26">
                                          <p:stCondLst>
                                            <p:cond delay="650"/>
                                          </p:stCondLst>
                                        </p:cTn>
                                        <p:tgtEl>
                                          <p:spTgt spid="193810"/>
                                        </p:tgtEl>
                                      </p:cBhvr>
                                      <p:to x="100000" y="60000"/>
                                    </p:animScale>
                                    <p:animScale>
                                      <p:cBhvr>
                                        <p:cTn id="180" dur="166" decel="50000">
                                          <p:stCondLst>
                                            <p:cond delay="676"/>
                                          </p:stCondLst>
                                        </p:cTn>
                                        <p:tgtEl>
                                          <p:spTgt spid="193810"/>
                                        </p:tgtEl>
                                      </p:cBhvr>
                                      <p:to x="100000" y="100000"/>
                                    </p:animScale>
                                    <p:animScale>
                                      <p:cBhvr>
                                        <p:cTn id="181" dur="26">
                                          <p:stCondLst>
                                            <p:cond delay="1312"/>
                                          </p:stCondLst>
                                        </p:cTn>
                                        <p:tgtEl>
                                          <p:spTgt spid="193810"/>
                                        </p:tgtEl>
                                      </p:cBhvr>
                                      <p:to x="100000" y="80000"/>
                                    </p:animScale>
                                    <p:animScale>
                                      <p:cBhvr>
                                        <p:cTn id="182" dur="166" decel="50000">
                                          <p:stCondLst>
                                            <p:cond delay="1338"/>
                                          </p:stCondLst>
                                        </p:cTn>
                                        <p:tgtEl>
                                          <p:spTgt spid="193810"/>
                                        </p:tgtEl>
                                      </p:cBhvr>
                                      <p:to x="100000" y="100000"/>
                                    </p:animScale>
                                    <p:animScale>
                                      <p:cBhvr>
                                        <p:cTn id="183" dur="26">
                                          <p:stCondLst>
                                            <p:cond delay="1642"/>
                                          </p:stCondLst>
                                        </p:cTn>
                                        <p:tgtEl>
                                          <p:spTgt spid="193810"/>
                                        </p:tgtEl>
                                      </p:cBhvr>
                                      <p:to x="100000" y="90000"/>
                                    </p:animScale>
                                    <p:animScale>
                                      <p:cBhvr>
                                        <p:cTn id="184" dur="166" decel="50000">
                                          <p:stCondLst>
                                            <p:cond delay="1668"/>
                                          </p:stCondLst>
                                        </p:cTn>
                                        <p:tgtEl>
                                          <p:spTgt spid="193810"/>
                                        </p:tgtEl>
                                      </p:cBhvr>
                                      <p:to x="100000" y="100000"/>
                                    </p:animScale>
                                    <p:animScale>
                                      <p:cBhvr>
                                        <p:cTn id="185" dur="26">
                                          <p:stCondLst>
                                            <p:cond delay="1808"/>
                                          </p:stCondLst>
                                        </p:cTn>
                                        <p:tgtEl>
                                          <p:spTgt spid="193810"/>
                                        </p:tgtEl>
                                      </p:cBhvr>
                                      <p:to x="100000" y="95000"/>
                                    </p:animScale>
                                    <p:animScale>
                                      <p:cBhvr>
                                        <p:cTn id="186" dur="166" decel="50000">
                                          <p:stCondLst>
                                            <p:cond delay="1834"/>
                                          </p:stCondLst>
                                        </p:cTn>
                                        <p:tgtEl>
                                          <p:spTgt spid="193810"/>
                                        </p:tgtEl>
                                      </p:cBhvr>
                                      <p:to x="100000" y="100000"/>
                                    </p:animScale>
                                  </p:childTnLst>
                                </p:cTn>
                              </p:par>
                            </p:childTnLst>
                          </p:cTn>
                        </p:par>
                        <p:par>
                          <p:cTn id="187" fill="hold">
                            <p:stCondLst>
                              <p:cond delay="2000"/>
                            </p:stCondLst>
                            <p:childTnLst>
                              <p:par>
                                <p:cTn id="188" presetID="22" presetClass="entr" presetSubtype="8" fill="hold" grpId="0" nodeType="afterEffect">
                                  <p:stCondLst>
                                    <p:cond delay="0"/>
                                  </p:stCondLst>
                                  <p:childTnLst>
                                    <p:set>
                                      <p:cBhvr>
                                        <p:cTn id="189" dur="1" fill="hold">
                                          <p:stCondLst>
                                            <p:cond delay="0"/>
                                          </p:stCondLst>
                                        </p:cTn>
                                        <p:tgtEl>
                                          <p:spTgt spid="193783"/>
                                        </p:tgtEl>
                                        <p:attrNameLst>
                                          <p:attrName>style.visibility</p:attrName>
                                        </p:attrNameLst>
                                      </p:cBhvr>
                                      <p:to>
                                        <p:strVal val="visible"/>
                                      </p:to>
                                    </p:set>
                                    <p:animEffect transition="in" filter="wipe(left)">
                                      <p:cBhvr>
                                        <p:cTn id="190" dur="500"/>
                                        <p:tgtEl>
                                          <p:spTgt spid="193783"/>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nodeType="clickEffect">
                                  <p:stCondLst>
                                    <p:cond delay="0"/>
                                  </p:stCondLst>
                                  <p:childTnLst>
                                    <p:set>
                                      <p:cBhvr>
                                        <p:cTn id="194" dur="1" fill="hold">
                                          <p:stCondLst>
                                            <p:cond delay="0"/>
                                          </p:stCondLst>
                                        </p:cTn>
                                        <p:tgtEl>
                                          <p:spTgt spid="193632"/>
                                        </p:tgtEl>
                                        <p:attrNameLst>
                                          <p:attrName>style.visibility</p:attrName>
                                        </p:attrNameLst>
                                      </p:cBhvr>
                                      <p:to>
                                        <p:strVal val="visible"/>
                                      </p:to>
                                    </p:set>
                                    <p:animEffect transition="in" filter="wipe(left)">
                                      <p:cBhvr>
                                        <p:cTn id="195" dur="500"/>
                                        <p:tgtEl>
                                          <p:spTgt spid="193632"/>
                                        </p:tgtEl>
                                      </p:cBhvr>
                                    </p:animEffect>
                                  </p:childTnLst>
                                </p:cTn>
                              </p:par>
                            </p:childTnLst>
                          </p:cTn>
                        </p:par>
                        <p:par>
                          <p:cTn id="196" fill="hold">
                            <p:stCondLst>
                              <p:cond delay="500"/>
                            </p:stCondLst>
                            <p:childTnLst>
                              <p:par>
                                <p:cTn id="197" presetID="22" presetClass="entr" presetSubtype="4" fill="hold" nodeType="afterEffect">
                                  <p:stCondLst>
                                    <p:cond delay="0"/>
                                  </p:stCondLst>
                                  <p:childTnLst>
                                    <p:set>
                                      <p:cBhvr>
                                        <p:cTn id="198" dur="1" fill="hold">
                                          <p:stCondLst>
                                            <p:cond delay="0"/>
                                          </p:stCondLst>
                                        </p:cTn>
                                        <p:tgtEl>
                                          <p:spTgt spid="193637"/>
                                        </p:tgtEl>
                                        <p:attrNameLst>
                                          <p:attrName>style.visibility</p:attrName>
                                        </p:attrNameLst>
                                      </p:cBhvr>
                                      <p:to>
                                        <p:strVal val="visible"/>
                                      </p:to>
                                    </p:set>
                                    <p:animEffect transition="in" filter="wipe(down)">
                                      <p:cBhvr>
                                        <p:cTn id="199" dur="500"/>
                                        <p:tgtEl>
                                          <p:spTgt spid="193637"/>
                                        </p:tgtEl>
                                      </p:cBhvr>
                                    </p:animEffect>
                                  </p:childTnLst>
                                </p:cTn>
                              </p:par>
                            </p:childTnLst>
                          </p:cTn>
                        </p:par>
                      </p:childTnLst>
                    </p:cTn>
                  </p:par>
                  <p:par>
                    <p:cTn id="200" fill="hold">
                      <p:stCondLst>
                        <p:cond delay="indefinite"/>
                      </p:stCondLst>
                      <p:childTnLst>
                        <p:par>
                          <p:cTn id="201" fill="hold">
                            <p:stCondLst>
                              <p:cond delay="0"/>
                            </p:stCondLst>
                            <p:childTnLst>
                              <p:par>
                                <p:cTn id="202" presetID="22" presetClass="entr" presetSubtype="8" fill="hold" nodeType="clickEffect">
                                  <p:stCondLst>
                                    <p:cond delay="0"/>
                                  </p:stCondLst>
                                  <p:childTnLst>
                                    <p:set>
                                      <p:cBhvr>
                                        <p:cTn id="203" dur="1" fill="hold">
                                          <p:stCondLst>
                                            <p:cond delay="0"/>
                                          </p:stCondLst>
                                        </p:cTn>
                                        <p:tgtEl>
                                          <p:spTgt spid="193641"/>
                                        </p:tgtEl>
                                        <p:attrNameLst>
                                          <p:attrName>style.visibility</p:attrName>
                                        </p:attrNameLst>
                                      </p:cBhvr>
                                      <p:to>
                                        <p:strVal val="visible"/>
                                      </p:to>
                                    </p:set>
                                    <p:animEffect transition="in" filter="wipe(left)">
                                      <p:cBhvr>
                                        <p:cTn id="204" dur="500"/>
                                        <p:tgtEl>
                                          <p:spTgt spid="19364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5" restart="whenNotActive" fill="hold" evtFilter="cancelBubble" nodeType="interactiveSeq">
                <p:stCondLst>
                  <p:cond evt="onClick" delay="0">
                    <p:tgtEl>
                      <p:spTgt spid="216"/>
                    </p:tgtEl>
                  </p:cond>
                </p:stCondLst>
                <p:endSync evt="end" delay="0">
                  <p:rtn val="all"/>
                </p:endSync>
                <p:childTnLst>
                  <p:par>
                    <p:cTn id="206" fill="hold">
                      <p:stCondLst>
                        <p:cond delay="0"/>
                      </p:stCondLst>
                      <p:childTnLst>
                        <p:par>
                          <p:cTn id="207" fill="hold">
                            <p:stCondLst>
                              <p:cond delay="0"/>
                            </p:stCondLst>
                            <p:childTnLst>
                              <p:par>
                                <p:cTn id="208" presetID="10" presetClass="entr" presetSubtype="0" fill="hold" nodeType="clickEffect">
                                  <p:stCondLst>
                                    <p:cond delay="0"/>
                                  </p:stCondLst>
                                  <p:childTnLst>
                                    <p:set>
                                      <p:cBhvr>
                                        <p:cTn id="209" dur="1" fill="hold">
                                          <p:stCondLst>
                                            <p:cond delay="0"/>
                                          </p:stCondLst>
                                        </p:cTn>
                                        <p:tgtEl>
                                          <p:spTgt spid="193645"/>
                                        </p:tgtEl>
                                        <p:attrNameLst>
                                          <p:attrName>style.visibility</p:attrName>
                                        </p:attrNameLst>
                                      </p:cBhvr>
                                      <p:to>
                                        <p:strVal val="visible"/>
                                      </p:to>
                                    </p:set>
                                    <p:animEffect transition="in" filter="fade">
                                      <p:cBhvr>
                                        <p:cTn id="210" dur="1000"/>
                                        <p:tgtEl>
                                          <p:spTgt spid="193645"/>
                                        </p:tgtEl>
                                      </p:cBhvr>
                                    </p:animEffect>
                                  </p:childTnLst>
                                </p:cTn>
                              </p:par>
                            </p:childTnLst>
                          </p:cTn>
                        </p:par>
                      </p:childTnLst>
                    </p:cTn>
                  </p:par>
                </p:childTnLst>
              </p:cTn>
              <p:nextCondLst>
                <p:cond evt="onClick" delay="0">
                  <p:tgtEl>
                    <p:spTgt spid="216"/>
                  </p:tgtEl>
                </p:cond>
              </p:nextCondLst>
            </p:seq>
            <p:seq concurrent="1" nextAc="seek">
              <p:cTn id="211" restart="whenNotActive" fill="hold" evtFilter="cancelBubble" nodeType="interactiveSeq">
                <p:stCondLst>
                  <p:cond evt="onClick" delay="0">
                    <p:tgtEl>
                      <p:spTgt spid="193645"/>
                    </p:tgtEl>
                  </p:cond>
                </p:stCondLst>
                <p:endSync evt="end" delay="0">
                  <p:rtn val="all"/>
                </p:endSync>
                <p:childTnLst>
                  <p:par>
                    <p:cTn id="212" fill="hold">
                      <p:stCondLst>
                        <p:cond delay="0"/>
                      </p:stCondLst>
                      <p:childTnLst>
                        <p:par>
                          <p:cTn id="213" fill="hold">
                            <p:stCondLst>
                              <p:cond delay="0"/>
                            </p:stCondLst>
                            <p:childTnLst>
                              <p:par>
                                <p:cTn id="214" presetID="10" presetClass="exit" presetSubtype="0" fill="hold" nodeType="clickEffect">
                                  <p:stCondLst>
                                    <p:cond delay="0"/>
                                  </p:stCondLst>
                                  <p:childTnLst>
                                    <p:animEffect transition="out" filter="fade">
                                      <p:cBhvr>
                                        <p:cTn id="215" dur="1000"/>
                                        <p:tgtEl>
                                          <p:spTgt spid="193645"/>
                                        </p:tgtEl>
                                      </p:cBhvr>
                                    </p:animEffect>
                                    <p:set>
                                      <p:cBhvr>
                                        <p:cTn id="216" dur="1" fill="hold">
                                          <p:stCondLst>
                                            <p:cond delay="999"/>
                                          </p:stCondLst>
                                        </p:cTn>
                                        <p:tgtEl>
                                          <p:spTgt spid="193645"/>
                                        </p:tgtEl>
                                        <p:attrNameLst>
                                          <p:attrName>style.visibility</p:attrName>
                                        </p:attrNameLst>
                                      </p:cBhvr>
                                      <p:to>
                                        <p:strVal val="hidden"/>
                                      </p:to>
                                    </p:set>
                                  </p:childTnLst>
                                </p:cTn>
                              </p:par>
                              <p:par>
                                <p:cTn id="217" presetID="10" presetClass="exit" presetSubtype="0" fill="hold" grpId="2" nodeType="withEffect">
                                  <p:stCondLst>
                                    <p:cond delay="0"/>
                                  </p:stCondLst>
                                  <p:childTnLst>
                                    <p:animEffect transition="out" filter="fade">
                                      <p:cBhvr>
                                        <p:cTn id="218" dur="2000"/>
                                        <p:tgtEl>
                                          <p:spTgt spid="216"/>
                                        </p:tgtEl>
                                      </p:cBhvr>
                                    </p:animEffect>
                                    <p:set>
                                      <p:cBhvr>
                                        <p:cTn id="219" dur="1" fill="hold">
                                          <p:stCondLst>
                                            <p:cond delay="1999"/>
                                          </p:stCondLst>
                                        </p:cTn>
                                        <p:tgtEl>
                                          <p:spTgt spid="216"/>
                                        </p:tgtEl>
                                        <p:attrNameLst>
                                          <p:attrName>style.visibility</p:attrName>
                                        </p:attrNameLst>
                                      </p:cBhvr>
                                      <p:to>
                                        <p:strVal val="hidden"/>
                                      </p:to>
                                    </p:set>
                                  </p:childTnLst>
                                </p:cTn>
                              </p:par>
                            </p:childTnLst>
                          </p:cTn>
                        </p:par>
                      </p:childTnLst>
                    </p:cTn>
                  </p:par>
                </p:childTnLst>
              </p:cTn>
              <p:nextCondLst>
                <p:cond evt="onClick" delay="0">
                  <p:tgtEl>
                    <p:spTgt spid="193645"/>
                  </p:tgtEl>
                </p:cond>
              </p:nextCondLst>
            </p:seq>
            <p:seq concurrent="1" nextAc="seek">
              <p:cTn id="220" restart="whenNotActive" fill="hold" evtFilter="cancelBubble" nodeType="interactiveSeq">
                <p:stCondLst>
                  <p:cond evt="onClick" delay="0">
                    <p:tgtEl>
                      <p:spTgt spid="215"/>
                    </p:tgtEl>
                  </p:cond>
                </p:stCondLst>
                <p:endSync evt="end" delay="0">
                  <p:rtn val="all"/>
                </p:endSync>
                <p:childTnLst>
                  <p:par>
                    <p:cTn id="221" fill="hold">
                      <p:stCondLst>
                        <p:cond delay="0"/>
                      </p:stCondLst>
                      <p:childTnLst>
                        <p:par>
                          <p:cTn id="222" fill="hold">
                            <p:stCondLst>
                              <p:cond delay="0"/>
                            </p:stCondLst>
                            <p:childTnLst>
                              <p:par>
                                <p:cTn id="223" presetID="10" presetClass="entr" presetSubtype="0" fill="hold" nodeType="clickEffect">
                                  <p:stCondLst>
                                    <p:cond delay="0"/>
                                  </p:stCondLst>
                                  <p:childTnLst>
                                    <p:set>
                                      <p:cBhvr>
                                        <p:cTn id="224" dur="1" fill="hold">
                                          <p:stCondLst>
                                            <p:cond delay="0"/>
                                          </p:stCondLst>
                                        </p:cTn>
                                        <p:tgtEl>
                                          <p:spTgt spid="193649"/>
                                        </p:tgtEl>
                                        <p:attrNameLst>
                                          <p:attrName>style.visibility</p:attrName>
                                        </p:attrNameLst>
                                      </p:cBhvr>
                                      <p:to>
                                        <p:strVal val="visible"/>
                                      </p:to>
                                    </p:set>
                                    <p:animEffect transition="in" filter="fade">
                                      <p:cBhvr>
                                        <p:cTn id="225" dur="1000"/>
                                        <p:tgtEl>
                                          <p:spTgt spid="193649"/>
                                        </p:tgtEl>
                                      </p:cBhvr>
                                    </p:animEffect>
                                  </p:childTnLst>
                                </p:cTn>
                              </p:par>
                            </p:childTnLst>
                          </p:cTn>
                        </p:par>
                      </p:childTnLst>
                    </p:cTn>
                  </p:par>
                </p:childTnLst>
              </p:cTn>
              <p:nextCondLst>
                <p:cond evt="onClick" delay="0">
                  <p:tgtEl>
                    <p:spTgt spid="215"/>
                  </p:tgtEl>
                </p:cond>
              </p:nextCondLst>
            </p:seq>
            <p:seq concurrent="1" nextAc="seek">
              <p:cTn id="226" restart="whenNotActive" fill="hold" evtFilter="cancelBubble" nodeType="interactiveSeq">
                <p:stCondLst>
                  <p:cond evt="onClick" delay="0">
                    <p:tgtEl>
                      <p:spTgt spid="193649"/>
                    </p:tgtEl>
                  </p:cond>
                </p:stCondLst>
                <p:endSync evt="end" delay="0">
                  <p:rtn val="all"/>
                </p:endSync>
                <p:childTnLst>
                  <p:par>
                    <p:cTn id="227" fill="hold">
                      <p:stCondLst>
                        <p:cond delay="0"/>
                      </p:stCondLst>
                      <p:childTnLst>
                        <p:par>
                          <p:cTn id="228" fill="hold">
                            <p:stCondLst>
                              <p:cond delay="0"/>
                            </p:stCondLst>
                            <p:childTnLst>
                              <p:par>
                                <p:cTn id="229" presetID="10" presetClass="exit" presetSubtype="0" fill="hold" nodeType="withEffect">
                                  <p:stCondLst>
                                    <p:cond delay="0"/>
                                  </p:stCondLst>
                                  <p:childTnLst>
                                    <p:animEffect transition="out" filter="fade">
                                      <p:cBhvr>
                                        <p:cTn id="230" dur="1000"/>
                                        <p:tgtEl>
                                          <p:spTgt spid="193649"/>
                                        </p:tgtEl>
                                      </p:cBhvr>
                                    </p:animEffect>
                                    <p:set>
                                      <p:cBhvr>
                                        <p:cTn id="231" dur="1" fill="hold">
                                          <p:stCondLst>
                                            <p:cond delay="999"/>
                                          </p:stCondLst>
                                        </p:cTn>
                                        <p:tgtEl>
                                          <p:spTgt spid="193649"/>
                                        </p:tgtEl>
                                        <p:attrNameLst>
                                          <p:attrName>style.visibility</p:attrName>
                                        </p:attrNameLst>
                                      </p:cBhvr>
                                      <p:to>
                                        <p:strVal val="hidden"/>
                                      </p:to>
                                    </p:set>
                                  </p:childTnLst>
                                </p:cTn>
                              </p:par>
                              <p:par>
                                <p:cTn id="232" presetID="10" presetClass="exit" presetSubtype="0" fill="hold" grpId="2" nodeType="withEffect">
                                  <p:stCondLst>
                                    <p:cond delay="0"/>
                                  </p:stCondLst>
                                  <p:childTnLst>
                                    <p:animEffect transition="out" filter="fade">
                                      <p:cBhvr>
                                        <p:cTn id="233" dur="2000"/>
                                        <p:tgtEl>
                                          <p:spTgt spid="215"/>
                                        </p:tgtEl>
                                      </p:cBhvr>
                                    </p:animEffect>
                                    <p:set>
                                      <p:cBhvr>
                                        <p:cTn id="234" dur="1" fill="hold">
                                          <p:stCondLst>
                                            <p:cond delay="1999"/>
                                          </p:stCondLst>
                                        </p:cTn>
                                        <p:tgtEl>
                                          <p:spTgt spid="215"/>
                                        </p:tgtEl>
                                        <p:attrNameLst>
                                          <p:attrName>style.visibility</p:attrName>
                                        </p:attrNameLst>
                                      </p:cBhvr>
                                      <p:to>
                                        <p:strVal val="hidden"/>
                                      </p:to>
                                    </p:set>
                                  </p:childTnLst>
                                </p:cTn>
                              </p:par>
                            </p:childTnLst>
                          </p:cTn>
                        </p:par>
                      </p:childTnLst>
                    </p:cTn>
                  </p:par>
                </p:childTnLst>
              </p:cTn>
              <p:nextCondLst>
                <p:cond evt="onClick" delay="0">
                  <p:tgtEl>
                    <p:spTgt spid="193649"/>
                  </p:tgtEl>
                </p:cond>
              </p:nextCondLst>
            </p:seq>
          </p:childTnLst>
        </p:cTn>
      </p:par>
    </p:tnLst>
    <p:bldLst>
      <p:bldP spid="193729" grpId="0"/>
      <p:bldP spid="193735" grpId="0"/>
      <p:bldP spid="193741" grpId="0"/>
      <p:bldP spid="193759" grpId="0"/>
      <p:bldP spid="193766" grpId="0"/>
      <p:bldP spid="193782" grpId="0"/>
      <p:bldP spid="193783" grpId="0"/>
      <p:bldP spid="193790" grpId="0"/>
      <p:bldP spid="193790" grpId="1"/>
      <p:bldP spid="193796" grpId="0"/>
      <p:bldP spid="193797" grpId="0"/>
      <p:bldP spid="193797" grpId="2"/>
      <p:bldP spid="193809" grpId="0"/>
      <p:bldP spid="193810" grpId="0"/>
      <p:bldP spid="193813" grpId="0" animBg="1"/>
      <p:bldP spid="213" grpId="0" animBg="1"/>
      <p:bldP spid="214" grpId="0" animBg="1"/>
      <p:bldP spid="215" grpId="0"/>
      <p:bldP spid="215" grpId="2"/>
      <p:bldP spid="215" grpId="3"/>
      <p:bldP spid="216" grpId="0"/>
      <p:bldP spid="216" grpId="1"/>
      <p:bldP spid="216"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9"/>
          <p:cNvGrpSpPr>
            <a:grpSpLocks/>
          </p:cNvGrpSpPr>
          <p:nvPr/>
        </p:nvGrpSpPr>
        <p:grpSpPr bwMode="auto">
          <a:xfrm rot="20730040">
            <a:off x="7067175" y="2182029"/>
            <a:ext cx="882553" cy="4494205"/>
            <a:chOff x="3928" y="1320"/>
            <a:chExt cx="614" cy="2800"/>
          </a:xfrm>
        </p:grpSpPr>
        <p:grpSp>
          <p:nvGrpSpPr>
            <p:cNvPr id="3" name="Group 280"/>
            <p:cNvGrpSpPr>
              <a:grpSpLocks/>
            </p:cNvGrpSpPr>
            <p:nvPr/>
          </p:nvGrpSpPr>
          <p:grpSpPr bwMode="auto">
            <a:xfrm>
              <a:off x="3944" y="1320"/>
              <a:ext cx="598" cy="1384"/>
              <a:chOff x="3944" y="1336"/>
              <a:chExt cx="598" cy="1384"/>
            </a:xfrm>
          </p:grpSpPr>
          <p:grpSp>
            <p:nvGrpSpPr>
              <p:cNvPr id="4" name="Group 281"/>
              <p:cNvGrpSpPr>
                <a:grpSpLocks/>
              </p:cNvGrpSpPr>
              <p:nvPr/>
            </p:nvGrpSpPr>
            <p:grpSpPr bwMode="auto">
              <a:xfrm>
                <a:off x="3944" y="1336"/>
                <a:ext cx="598" cy="283"/>
                <a:chOff x="4064" y="1154"/>
                <a:chExt cx="598" cy="283"/>
              </a:xfrm>
            </p:grpSpPr>
            <p:sp>
              <p:nvSpPr>
                <p:cNvPr id="58492" name="Freeform 282"/>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solidFill>
                  <a:srgbClr val="FF0000"/>
                </a:solidFill>
                <a:ln w="3175" cmpd="sng">
                  <a:solidFill>
                    <a:srgbClr val="000000"/>
                  </a:solidFill>
                  <a:prstDash val="solid"/>
                  <a:round/>
                  <a:headEnd/>
                  <a:tailEnd/>
                </a:ln>
              </p:spPr>
              <p:txBody>
                <a:bodyPr/>
                <a:lstStyle/>
                <a:p>
                  <a:endParaRPr lang="ru-RU"/>
                </a:p>
              </p:txBody>
            </p:sp>
            <p:sp>
              <p:nvSpPr>
                <p:cNvPr id="58493" name="Freeform 283"/>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94" name="Freeform 284"/>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95" name="Freeform 285"/>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96" name="Freeform 286"/>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97" name="AutoShape 287"/>
                <p:cNvSpPr>
                  <a:spLocks noChangeArrowheads="1"/>
                </p:cNvSpPr>
                <p:nvPr/>
              </p:nvSpPr>
              <p:spPr bwMode="auto">
                <a:xfrm rot="16200000" flipH="1">
                  <a:off x="4072" y="1331"/>
                  <a:ext cx="17" cy="34"/>
                </a:xfrm>
                <a:prstGeom prst="can">
                  <a:avLst>
                    <a:gd name="adj" fmla="val 50000"/>
                  </a:avLst>
                </a:prstGeom>
                <a:solidFill>
                  <a:schemeClr val="bg2"/>
                </a:solidFill>
                <a:ln w="3175">
                  <a:solidFill>
                    <a:schemeClr val="tx1"/>
                  </a:solidFill>
                  <a:round/>
                  <a:headEnd/>
                  <a:tailEnd/>
                </a:ln>
                <a:effectLst/>
              </p:spPr>
              <p:txBody>
                <a:bodyPr wrap="none" anchor="ctr"/>
                <a:lstStyle/>
                <a:p>
                  <a:endParaRPr lang="ru-RU" altLang="ru-RU">
                    <a:solidFill>
                      <a:srgbClr val="000000"/>
                    </a:solidFill>
                  </a:endParaRPr>
                </a:p>
              </p:txBody>
            </p:sp>
            <p:sp>
              <p:nvSpPr>
                <p:cNvPr id="58498" name="Freeform 288"/>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99" name="Freeform 289"/>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solidFill>
                    <a:srgbClr val="000000"/>
                  </a:solidFill>
                  <a:prstDash val="solid"/>
                  <a:round/>
                  <a:headEnd/>
                  <a:tailEnd/>
                </a:ln>
              </p:spPr>
              <p:txBody>
                <a:bodyPr/>
                <a:lstStyle/>
                <a:p>
                  <a:endParaRPr lang="ru-RU"/>
                </a:p>
              </p:txBody>
            </p:sp>
            <p:grpSp>
              <p:nvGrpSpPr>
                <p:cNvPr id="5" name="Group 290"/>
                <p:cNvGrpSpPr>
                  <a:grpSpLocks/>
                </p:cNvGrpSpPr>
                <p:nvPr/>
              </p:nvGrpSpPr>
              <p:grpSpPr bwMode="auto">
                <a:xfrm rot="117428">
                  <a:off x="4149" y="1321"/>
                  <a:ext cx="109" cy="111"/>
                  <a:chOff x="576" y="1392"/>
                  <a:chExt cx="1008" cy="960"/>
                </a:xfrm>
              </p:grpSpPr>
              <p:sp>
                <p:nvSpPr>
                  <p:cNvPr id="58509" name="Oval 29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10" name="Oval 292"/>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11" name="AutoShape 29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 name="Group 294"/>
                <p:cNvGrpSpPr>
                  <a:grpSpLocks/>
                </p:cNvGrpSpPr>
                <p:nvPr/>
              </p:nvGrpSpPr>
              <p:grpSpPr bwMode="auto">
                <a:xfrm rot="117428">
                  <a:off x="4492" y="1327"/>
                  <a:ext cx="110" cy="110"/>
                  <a:chOff x="576" y="1392"/>
                  <a:chExt cx="1008" cy="960"/>
                </a:xfrm>
              </p:grpSpPr>
              <p:sp>
                <p:nvSpPr>
                  <p:cNvPr id="58506" name="Oval 29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07" name="Oval 296"/>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508" name="AutoShape 29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sp>
              <p:nvSpPr>
                <p:cNvPr id="58502" name="Freeform 298"/>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solidFill>
                    <a:schemeClr val="tx1"/>
                  </a:solidFill>
                  <a:round/>
                  <a:headEnd/>
                  <a:tailEnd/>
                </a:ln>
                <a:effectLst/>
              </p:spPr>
              <p:txBody>
                <a:bodyPr/>
                <a:lstStyle/>
                <a:p>
                  <a:endParaRPr lang="ru-RU"/>
                </a:p>
              </p:txBody>
            </p:sp>
            <p:sp>
              <p:nvSpPr>
                <p:cNvPr id="58503" name="Freeform 299"/>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solidFill>
                    <a:schemeClr val="tx1"/>
                  </a:solidFill>
                  <a:round/>
                  <a:headEnd/>
                  <a:tailEnd/>
                </a:ln>
                <a:effectLst/>
              </p:spPr>
              <p:txBody>
                <a:bodyPr/>
                <a:lstStyle/>
                <a:p>
                  <a:endParaRPr lang="ru-RU"/>
                </a:p>
              </p:txBody>
            </p:sp>
            <p:sp>
              <p:nvSpPr>
                <p:cNvPr id="20780" name="Text Box 300"/>
                <p:cNvSpPr txBox="1">
                  <a:spLocks noChangeArrowheads="1"/>
                </p:cNvSpPr>
                <p:nvPr/>
              </p:nvSpPr>
              <p:spPr bwMode="auto">
                <a:xfrm>
                  <a:off x="4320" y="1200"/>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a:solidFill>
                        <a:srgbClr val="FFFFFF"/>
                      </a:solidFill>
                      <a:effectLst>
                        <a:outerShdw blurRad="38100" dist="38100" dir="2700000" algn="tl">
                          <a:srgbClr val="C0C0C0"/>
                        </a:outerShdw>
                      </a:effectLst>
                    </a:rPr>
                    <a:t>1</a:t>
                  </a:r>
                </a:p>
              </p:txBody>
            </p:sp>
            <p:sp>
              <p:nvSpPr>
                <p:cNvPr id="58505" name="Freeform 301"/>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solidFill>
                    <a:srgbClr val="000000"/>
                  </a:solidFill>
                  <a:prstDash val="solid"/>
                  <a:round/>
                  <a:headEnd/>
                  <a:tailEnd/>
                </a:ln>
              </p:spPr>
              <p:txBody>
                <a:bodyPr/>
                <a:lstStyle/>
                <a:p>
                  <a:endParaRPr lang="ru-RU"/>
                </a:p>
              </p:txBody>
            </p:sp>
          </p:grpSp>
          <p:sp>
            <p:nvSpPr>
              <p:cNvPr id="58491" name="Freeform 302"/>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nvGrpSpPr>
            <p:cNvPr id="7" name="Group 303"/>
            <p:cNvGrpSpPr>
              <a:grpSpLocks/>
            </p:cNvGrpSpPr>
            <p:nvPr/>
          </p:nvGrpSpPr>
          <p:grpSpPr bwMode="auto">
            <a:xfrm flipH="1" flipV="1">
              <a:off x="3928" y="2736"/>
              <a:ext cx="598" cy="1384"/>
              <a:chOff x="3944" y="1336"/>
              <a:chExt cx="598" cy="1384"/>
            </a:xfrm>
          </p:grpSpPr>
          <p:grpSp>
            <p:nvGrpSpPr>
              <p:cNvPr id="8" name="Group 304"/>
              <p:cNvGrpSpPr>
                <a:grpSpLocks/>
              </p:cNvGrpSpPr>
              <p:nvPr/>
            </p:nvGrpSpPr>
            <p:grpSpPr bwMode="auto">
              <a:xfrm>
                <a:off x="3944" y="1336"/>
                <a:ext cx="598" cy="283"/>
                <a:chOff x="4064" y="1154"/>
                <a:chExt cx="598" cy="283"/>
              </a:xfrm>
            </p:grpSpPr>
            <p:sp>
              <p:nvSpPr>
                <p:cNvPr id="58470" name="Freeform 305"/>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noFill/>
                <a:ln w="3175" cmpd="sng">
                  <a:noFill/>
                  <a:prstDash val="solid"/>
                  <a:round/>
                  <a:headEnd/>
                  <a:tailEnd/>
                </a:ln>
              </p:spPr>
              <p:txBody>
                <a:bodyPr/>
                <a:lstStyle/>
                <a:p>
                  <a:endParaRPr lang="ru-RU"/>
                </a:p>
              </p:txBody>
            </p:sp>
            <p:sp>
              <p:nvSpPr>
                <p:cNvPr id="58471" name="Freeform 306"/>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72" name="Freeform 307"/>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73" name="Freeform 308"/>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noFill/>
                <a:ln w="9525">
                  <a:noFill/>
                  <a:round/>
                  <a:headEnd/>
                  <a:tailEnd/>
                </a:ln>
              </p:spPr>
              <p:txBody>
                <a:bodyPr/>
                <a:lstStyle/>
                <a:p>
                  <a:endParaRPr lang="ru-RU"/>
                </a:p>
              </p:txBody>
            </p:sp>
            <p:sp>
              <p:nvSpPr>
                <p:cNvPr id="58474" name="Freeform 309"/>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noFill/>
                <a:ln w="9525">
                  <a:noFill/>
                  <a:round/>
                  <a:headEnd/>
                  <a:tailEnd/>
                </a:ln>
              </p:spPr>
              <p:txBody>
                <a:bodyPr/>
                <a:lstStyle/>
                <a:p>
                  <a:endParaRPr lang="ru-RU"/>
                </a:p>
              </p:txBody>
            </p:sp>
            <p:sp>
              <p:nvSpPr>
                <p:cNvPr id="58475" name="AutoShape 310"/>
                <p:cNvSpPr>
                  <a:spLocks noChangeArrowheads="1"/>
                </p:cNvSpPr>
                <p:nvPr/>
              </p:nvSpPr>
              <p:spPr bwMode="auto">
                <a:xfrm rot="16200000" flipH="1">
                  <a:off x="4072" y="1331"/>
                  <a:ext cx="17" cy="34"/>
                </a:xfrm>
                <a:prstGeom prst="can">
                  <a:avLst>
                    <a:gd name="adj" fmla="val 50000"/>
                  </a:avLst>
                </a:prstGeom>
                <a:noFill/>
                <a:ln w="3175">
                  <a:noFill/>
                  <a:round/>
                  <a:headEnd/>
                  <a:tailEnd/>
                </a:ln>
                <a:effectLst/>
              </p:spPr>
              <p:txBody>
                <a:bodyPr wrap="none" anchor="ctr"/>
                <a:lstStyle/>
                <a:p>
                  <a:endParaRPr lang="ru-RU" altLang="ru-RU">
                    <a:solidFill>
                      <a:srgbClr val="000000"/>
                    </a:solidFill>
                  </a:endParaRPr>
                </a:p>
              </p:txBody>
            </p:sp>
            <p:sp>
              <p:nvSpPr>
                <p:cNvPr id="58476" name="Freeform 311"/>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77" name="Freeform 312"/>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noFill/>
                  <a:prstDash val="solid"/>
                  <a:round/>
                  <a:headEnd/>
                  <a:tailEnd/>
                </a:ln>
              </p:spPr>
              <p:txBody>
                <a:bodyPr/>
                <a:lstStyle/>
                <a:p>
                  <a:endParaRPr lang="ru-RU"/>
                </a:p>
              </p:txBody>
            </p:sp>
            <p:grpSp>
              <p:nvGrpSpPr>
                <p:cNvPr id="9" name="Group 313"/>
                <p:cNvGrpSpPr>
                  <a:grpSpLocks/>
                </p:cNvGrpSpPr>
                <p:nvPr/>
              </p:nvGrpSpPr>
              <p:grpSpPr bwMode="auto">
                <a:xfrm rot="117428">
                  <a:off x="4149" y="1321"/>
                  <a:ext cx="109" cy="111"/>
                  <a:chOff x="576" y="1392"/>
                  <a:chExt cx="1008" cy="960"/>
                </a:xfrm>
              </p:grpSpPr>
              <p:sp>
                <p:nvSpPr>
                  <p:cNvPr id="58487" name="Oval 314"/>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8" name="Oval 315"/>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9" name="AutoShape 316"/>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0" name="Group 317"/>
                <p:cNvGrpSpPr>
                  <a:grpSpLocks/>
                </p:cNvGrpSpPr>
                <p:nvPr/>
              </p:nvGrpSpPr>
              <p:grpSpPr bwMode="auto">
                <a:xfrm rot="117428">
                  <a:off x="4492" y="1327"/>
                  <a:ext cx="110" cy="110"/>
                  <a:chOff x="576" y="1392"/>
                  <a:chExt cx="1008" cy="960"/>
                </a:xfrm>
              </p:grpSpPr>
              <p:sp>
                <p:nvSpPr>
                  <p:cNvPr id="58484" name="Oval 318"/>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5" name="Oval 319"/>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86" name="AutoShape 320"/>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sp>
              <p:nvSpPr>
                <p:cNvPr id="58480" name="Freeform 321"/>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noFill/>
                  <a:round/>
                  <a:headEnd/>
                  <a:tailEnd/>
                </a:ln>
                <a:effectLst/>
              </p:spPr>
              <p:txBody>
                <a:bodyPr/>
                <a:lstStyle/>
                <a:p>
                  <a:endParaRPr lang="ru-RU"/>
                </a:p>
              </p:txBody>
            </p:sp>
            <p:sp>
              <p:nvSpPr>
                <p:cNvPr id="58481" name="Freeform 322"/>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noFill/>
                  <a:round/>
                  <a:headEnd/>
                  <a:tailEnd/>
                </a:ln>
                <a:effectLst/>
              </p:spPr>
              <p:txBody>
                <a:bodyPr/>
                <a:lstStyle/>
                <a:p>
                  <a:endParaRPr lang="ru-RU"/>
                </a:p>
              </p:txBody>
            </p:sp>
            <p:sp>
              <p:nvSpPr>
                <p:cNvPr id="20803" name="Text Box 323"/>
                <p:cNvSpPr txBox="1">
                  <a:spLocks noChangeArrowheads="1"/>
                </p:cNvSpPr>
                <p:nvPr/>
              </p:nvSpPr>
              <p:spPr bwMode="auto">
                <a:xfrm>
                  <a:off x="4290" y="1161"/>
                  <a:ext cx="11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spAutoFit/>
                </a:bodyPr>
                <a:lstStyle/>
                <a:p>
                  <a:pPr>
                    <a:defRPr/>
                  </a:pPr>
                  <a:endParaRPr lang="ru-RU" altLang="ru-RU" b="1">
                    <a:solidFill>
                      <a:srgbClr val="000000"/>
                    </a:solidFill>
                    <a:effectLst>
                      <a:outerShdw blurRad="38100" dist="38100" dir="2700000" algn="tl">
                        <a:srgbClr val="C0C0C0"/>
                      </a:outerShdw>
                    </a:effectLst>
                  </a:endParaRPr>
                </a:p>
              </p:txBody>
            </p:sp>
            <p:sp>
              <p:nvSpPr>
                <p:cNvPr id="58483" name="Freeform 324"/>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noFill/>
                  <a:prstDash val="solid"/>
                  <a:round/>
                  <a:headEnd/>
                  <a:tailEnd/>
                </a:ln>
              </p:spPr>
              <p:txBody>
                <a:bodyPr/>
                <a:lstStyle/>
                <a:p>
                  <a:endParaRPr lang="ru-RU"/>
                </a:p>
              </p:txBody>
            </p:sp>
          </p:grpSp>
          <p:sp>
            <p:nvSpPr>
              <p:cNvPr id="58469" name="Freeform 325"/>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grpSp>
        <p:nvGrpSpPr>
          <p:cNvPr id="11" name="Group 278"/>
          <p:cNvGrpSpPr>
            <a:grpSpLocks/>
          </p:cNvGrpSpPr>
          <p:nvPr/>
        </p:nvGrpSpPr>
        <p:grpSpPr bwMode="auto">
          <a:xfrm>
            <a:off x="6500826" y="2285992"/>
            <a:ext cx="974725" cy="4445000"/>
            <a:chOff x="3928" y="1320"/>
            <a:chExt cx="614" cy="2800"/>
          </a:xfrm>
        </p:grpSpPr>
        <p:grpSp>
          <p:nvGrpSpPr>
            <p:cNvPr id="12" name="Group 254"/>
            <p:cNvGrpSpPr>
              <a:grpSpLocks/>
            </p:cNvGrpSpPr>
            <p:nvPr/>
          </p:nvGrpSpPr>
          <p:grpSpPr bwMode="auto">
            <a:xfrm>
              <a:off x="3944" y="1320"/>
              <a:ext cx="598" cy="1384"/>
              <a:chOff x="3944" y="1336"/>
              <a:chExt cx="598" cy="1384"/>
            </a:xfrm>
          </p:grpSpPr>
          <p:grpSp>
            <p:nvGrpSpPr>
              <p:cNvPr id="13" name="Group 232"/>
              <p:cNvGrpSpPr>
                <a:grpSpLocks/>
              </p:cNvGrpSpPr>
              <p:nvPr/>
            </p:nvGrpSpPr>
            <p:grpSpPr bwMode="auto">
              <a:xfrm>
                <a:off x="3944" y="1336"/>
                <a:ext cx="598" cy="283"/>
                <a:chOff x="4064" y="1154"/>
                <a:chExt cx="598" cy="283"/>
              </a:xfrm>
            </p:grpSpPr>
            <p:sp>
              <p:nvSpPr>
                <p:cNvPr id="58446" name="Freeform 233"/>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solidFill>
                  <a:srgbClr val="00FF00"/>
                </a:solidFill>
                <a:ln w="3175" cmpd="sng">
                  <a:solidFill>
                    <a:srgbClr val="000000"/>
                  </a:solidFill>
                  <a:prstDash val="solid"/>
                  <a:round/>
                  <a:headEnd/>
                  <a:tailEnd/>
                </a:ln>
              </p:spPr>
              <p:txBody>
                <a:bodyPr/>
                <a:lstStyle/>
                <a:p>
                  <a:endParaRPr lang="ru-RU"/>
                </a:p>
              </p:txBody>
            </p:sp>
            <p:sp>
              <p:nvSpPr>
                <p:cNvPr id="58447" name="Freeform 234"/>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48" name="Freeform 235"/>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49" name="Freeform 236"/>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50" name="Freeform 237"/>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gradFill rotWithShape="1">
                  <a:gsLst>
                    <a:gs pos="0">
                      <a:schemeClr val="bg1">
                        <a:alpha val="43999"/>
                      </a:schemeClr>
                    </a:gs>
                    <a:gs pos="100000">
                      <a:srgbClr val="0099FF">
                        <a:alpha val="46001"/>
                      </a:srgbClr>
                    </a:gs>
                  </a:gsLst>
                  <a:path path="rect">
                    <a:fillToRect l="50000" t="50000" r="50000" b="50000"/>
                  </a:path>
                </a:gradFill>
                <a:ln w="9525">
                  <a:noFill/>
                  <a:round/>
                  <a:headEnd/>
                  <a:tailEnd/>
                </a:ln>
              </p:spPr>
              <p:txBody>
                <a:bodyPr/>
                <a:lstStyle/>
                <a:p>
                  <a:endParaRPr lang="ru-RU"/>
                </a:p>
              </p:txBody>
            </p:sp>
            <p:sp>
              <p:nvSpPr>
                <p:cNvPr id="58451" name="AutoShape 238"/>
                <p:cNvSpPr>
                  <a:spLocks noChangeArrowheads="1"/>
                </p:cNvSpPr>
                <p:nvPr/>
              </p:nvSpPr>
              <p:spPr bwMode="auto">
                <a:xfrm rot="16200000" flipH="1">
                  <a:off x="4072" y="1331"/>
                  <a:ext cx="17" cy="34"/>
                </a:xfrm>
                <a:prstGeom prst="can">
                  <a:avLst>
                    <a:gd name="adj" fmla="val 50000"/>
                  </a:avLst>
                </a:prstGeom>
                <a:solidFill>
                  <a:schemeClr val="bg2"/>
                </a:solidFill>
                <a:ln w="3175">
                  <a:solidFill>
                    <a:schemeClr val="tx1"/>
                  </a:solidFill>
                  <a:round/>
                  <a:headEnd/>
                  <a:tailEnd/>
                </a:ln>
                <a:effectLst/>
              </p:spPr>
              <p:txBody>
                <a:bodyPr wrap="none" anchor="ctr"/>
                <a:lstStyle/>
                <a:p>
                  <a:endParaRPr lang="ru-RU" altLang="ru-RU">
                    <a:solidFill>
                      <a:srgbClr val="000000"/>
                    </a:solidFill>
                  </a:endParaRPr>
                </a:p>
              </p:txBody>
            </p:sp>
            <p:sp>
              <p:nvSpPr>
                <p:cNvPr id="58452" name="Freeform 239"/>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53" name="Freeform 240"/>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solidFill>
                    <a:srgbClr val="000000"/>
                  </a:solidFill>
                  <a:prstDash val="solid"/>
                  <a:round/>
                  <a:headEnd/>
                  <a:tailEnd/>
                </a:ln>
              </p:spPr>
              <p:txBody>
                <a:bodyPr/>
                <a:lstStyle/>
                <a:p>
                  <a:endParaRPr lang="ru-RU"/>
                </a:p>
              </p:txBody>
            </p:sp>
            <p:grpSp>
              <p:nvGrpSpPr>
                <p:cNvPr id="14" name="Group 241"/>
                <p:cNvGrpSpPr>
                  <a:grpSpLocks/>
                </p:cNvGrpSpPr>
                <p:nvPr/>
              </p:nvGrpSpPr>
              <p:grpSpPr bwMode="auto">
                <a:xfrm rot="117428">
                  <a:off x="4149" y="1321"/>
                  <a:ext cx="109" cy="111"/>
                  <a:chOff x="576" y="1392"/>
                  <a:chExt cx="1008" cy="960"/>
                </a:xfrm>
              </p:grpSpPr>
              <p:sp>
                <p:nvSpPr>
                  <p:cNvPr id="58463" name="Oval 24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4" name="Oval 243"/>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5" name="AutoShape 24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5" name="Group 245"/>
                <p:cNvGrpSpPr>
                  <a:grpSpLocks/>
                </p:cNvGrpSpPr>
                <p:nvPr/>
              </p:nvGrpSpPr>
              <p:grpSpPr bwMode="auto">
                <a:xfrm rot="117428">
                  <a:off x="4492" y="1327"/>
                  <a:ext cx="110" cy="110"/>
                  <a:chOff x="576" y="1392"/>
                  <a:chExt cx="1008" cy="960"/>
                </a:xfrm>
              </p:grpSpPr>
              <p:sp>
                <p:nvSpPr>
                  <p:cNvPr id="58460" name="Oval 24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1" name="Oval 247"/>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58462" name="AutoShape 24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sp>
              <p:nvSpPr>
                <p:cNvPr id="58456" name="Freeform 249"/>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solidFill>
                    <a:schemeClr val="tx1"/>
                  </a:solidFill>
                  <a:round/>
                  <a:headEnd/>
                  <a:tailEnd/>
                </a:ln>
                <a:effectLst/>
              </p:spPr>
              <p:txBody>
                <a:bodyPr/>
                <a:lstStyle/>
                <a:p>
                  <a:endParaRPr lang="ru-RU"/>
                </a:p>
              </p:txBody>
            </p:sp>
            <p:sp>
              <p:nvSpPr>
                <p:cNvPr id="58457" name="Freeform 250"/>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solidFill>
                    <a:schemeClr val="tx1"/>
                  </a:solidFill>
                  <a:round/>
                  <a:headEnd/>
                  <a:tailEnd/>
                </a:ln>
                <a:effectLst/>
              </p:spPr>
              <p:txBody>
                <a:bodyPr/>
                <a:lstStyle/>
                <a:p>
                  <a:endParaRPr lang="ru-RU"/>
                </a:p>
              </p:txBody>
            </p:sp>
            <p:sp>
              <p:nvSpPr>
                <p:cNvPr id="20731" name="Text Box 251"/>
                <p:cNvSpPr txBox="1">
                  <a:spLocks noChangeArrowheads="1"/>
                </p:cNvSpPr>
                <p:nvPr/>
              </p:nvSpPr>
              <p:spPr bwMode="auto">
                <a:xfrm>
                  <a:off x="4320" y="1200"/>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a:solidFill>
                        <a:srgbClr val="000000"/>
                      </a:solidFill>
                      <a:effectLst>
                        <a:outerShdw blurRad="38100" dist="38100" dir="2700000" algn="tl">
                          <a:srgbClr val="C0C0C0"/>
                        </a:outerShdw>
                      </a:effectLst>
                    </a:rPr>
                    <a:t>2</a:t>
                  </a:r>
                </a:p>
              </p:txBody>
            </p:sp>
            <p:sp>
              <p:nvSpPr>
                <p:cNvPr id="58459" name="Freeform 252"/>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solidFill>
                    <a:srgbClr val="000000"/>
                  </a:solidFill>
                  <a:prstDash val="solid"/>
                  <a:round/>
                  <a:headEnd/>
                  <a:tailEnd/>
                </a:ln>
              </p:spPr>
              <p:txBody>
                <a:bodyPr/>
                <a:lstStyle/>
                <a:p>
                  <a:endParaRPr lang="ru-RU"/>
                </a:p>
              </p:txBody>
            </p:sp>
          </p:grpSp>
          <p:sp>
            <p:nvSpPr>
              <p:cNvPr id="58445" name="Freeform 253"/>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nvGrpSpPr>
            <p:cNvPr id="16" name="Group 255"/>
            <p:cNvGrpSpPr>
              <a:grpSpLocks/>
            </p:cNvGrpSpPr>
            <p:nvPr/>
          </p:nvGrpSpPr>
          <p:grpSpPr bwMode="auto">
            <a:xfrm flipH="1" flipV="1">
              <a:off x="3928" y="2736"/>
              <a:ext cx="598" cy="1384"/>
              <a:chOff x="3944" y="1336"/>
              <a:chExt cx="598" cy="1384"/>
            </a:xfrm>
          </p:grpSpPr>
          <p:grpSp>
            <p:nvGrpSpPr>
              <p:cNvPr id="17" name="Group 256"/>
              <p:cNvGrpSpPr>
                <a:grpSpLocks/>
              </p:cNvGrpSpPr>
              <p:nvPr/>
            </p:nvGrpSpPr>
            <p:grpSpPr bwMode="auto">
              <a:xfrm>
                <a:off x="3944" y="1336"/>
                <a:ext cx="598" cy="283"/>
                <a:chOff x="4064" y="1154"/>
                <a:chExt cx="598" cy="283"/>
              </a:xfrm>
            </p:grpSpPr>
            <p:sp>
              <p:nvSpPr>
                <p:cNvPr id="58424" name="Freeform 257"/>
                <p:cNvSpPr>
                  <a:spLocks/>
                </p:cNvSpPr>
                <p:nvPr/>
              </p:nvSpPr>
              <p:spPr bwMode="auto">
                <a:xfrm>
                  <a:off x="4094" y="1161"/>
                  <a:ext cx="568" cy="231"/>
                </a:xfrm>
                <a:custGeom>
                  <a:avLst/>
                  <a:gdLst>
                    <a:gd name="T0" fmla="*/ 5 w 3213"/>
                    <a:gd name="T1" fmla="*/ 7 h 1310"/>
                    <a:gd name="T2" fmla="*/ 5 w 3213"/>
                    <a:gd name="T3" fmla="*/ 7 h 1310"/>
                    <a:gd name="T4" fmla="*/ 5 w 3213"/>
                    <a:gd name="T5" fmla="*/ 6 h 1310"/>
                    <a:gd name="T6" fmla="*/ 5 w 3213"/>
                    <a:gd name="T7" fmla="*/ 6 h 1310"/>
                    <a:gd name="T8" fmla="*/ 5 w 3213"/>
                    <a:gd name="T9" fmla="*/ 5 h 1310"/>
                    <a:gd name="T10" fmla="*/ 5 w 3213"/>
                    <a:gd name="T11" fmla="*/ 5 h 1310"/>
                    <a:gd name="T12" fmla="*/ 4 w 3213"/>
                    <a:gd name="T13" fmla="*/ 5 h 1310"/>
                    <a:gd name="T14" fmla="*/ 4 w 3213"/>
                    <a:gd name="T15" fmla="*/ 5 h 1310"/>
                    <a:gd name="T16" fmla="*/ 3 w 3213"/>
                    <a:gd name="T17" fmla="*/ 5 h 1310"/>
                    <a:gd name="T18" fmla="*/ 3 w 3213"/>
                    <a:gd name="T19" fmla="*/ 5 h 1310"/>
                    <a:gd name="T20" fmla="*/ 2 w 3213"/>
                    <a:gd name="T21" fmla="*/ 5 h 1310"/>
                    <a:gd name="T22" fmla="*/ 2 w 3213"/>
                    <a:gd name="T23" fmla="*/ 5 h 1310"/>
                    <a:gd name="T24" fmla="*/ 2 w 3213"/>
                    <a:gd name="T25" fmla="*/ 6 h 1310"/>
                    <a:gd name="T26" fmla="*/ 2 w 3213"/>
                    <a:gd name="T27" fmla="*/ 6 h 1310"/>
                    <a:gd name="T28" fmla="*/ 2 w 3213"/>
                    <a:gd name="T29" fmla="*/ 7 h 1310"/>
                    <a:gd name="T30" fmla="*/ 0 w 3213"/>
                    <a:gd name="T31" fmla="*/ 7 h 1310"/>
                    <a:gd name="T32" fmla="*/ 0 w 3213"/>
                    <a:gd name="T33" fmla="*/ 7 h 1310"/>
                    <a:gd name="T34" fmla="*/ 0 w 3213"/>
                    <a:gd name="T35" fmla="*/ 6 h 1310"/>
                    <a:gd name="T36" fmla="*/ 0 w 3213"/>
                    <a:gd name="T37" fmla="*/ 4 h 1310"/>
                    <a:gd name="T38" fmla="*/ 0 w 3213"/>
                    <a:gd name="T39" fmla="*/ 4 h 1310"/>
                    <a:gd name="T40" fmla="*/ 0 w 3213"/>
                    <a:gd name="T41" fmla="*/ 3 h 1310"/>
                    <a:gd name="T42" fmla="*/ 1 w 3213"/>
                    <a:gd name="T43" fmla="*/ 3 h 1310"/>
                    <a:gd name="T44" fmla="*/ 1 w 3213"/>
                    <a:gd name="T45" fmla="*/ 3 h 1310"/>
                    <a:gd name="T46" fmla="*/ 2 w 3213"/>
                    <a:gd name="T47" fmla="*/ 2 h 1310"/>
                    <a:gd name="T48" fmla="*/ 2 w 3213"/>
                    <a:gd name="T49" fmla="*/ 2 h 1310"/>
                    <a:gd name="T50" fmla="*/ 5 w 3213"/>
                    <a:gd name="T51" fmla="*/ 0 h 1310"/>
                    <a:gd name="T52" fmla="*/ 5 w 3213"/>
                    <a:gd name="T53" fmla="*/ 0 h 1310"/>
                    <a:gd name="T54" fmla="*/ 13 w 3213"/>
                    <a:gd name="T55" fmla="*/ 3 h 1310"/>
                    <a:gd name="T56" fmla="*/ 17 w 3213"/>
                    <a:gd name="T57" fmla="*/ 4 h 1310"/>
                    <a:gd name="T58" fmla="*/ 17 w 3213"/>
                    <a:gd name="T59" fmla="*/ 4 h 1310"/>
                    <a:gd name="T60" fmla="*/ 18 w 3213"/>
                    <a:gd name="T61" fmla="*/ 7 h 1310"/>
                    <a:gd name="T62" fmla="*/ 18 w 3213"/>
                    <a:gd name="T63" fmla="*/ 7 h 1310"/>
                    <a:gd name="T64" fmla="*/ 17 w 3213"/>
                    <a:gd name="T65" fmla="*/ 7 h 1310"/>
                    <a:gd name="T66" fmla="*/ 16 w 3213"/>
                    <a:gd name="T67" fmla="*/ 7 h 1310"/>
                    <a:gd name="T68" fmla="*/ 16 w 3213"/>
                    <a:gd name="T69" fmla="*/ 6 h 1310"/>
                    <a:gd name="T70" fmla="*/ 16 w 3213"/>
                    <a:gd name="T71" fmla="*/ 6 h 1310"/>
                    <a:gd name="T72" fmla="*/ 16 w 3213"/>
                    <a:gd name="T73" fmla="*/ 5 h 1310"/>
                    <a:gd name="T74" fmla="*/ 15 w 3213"/>
                    <a:gd name="T75" fmla="*/ 5 h 1310"/>
                    <a:gd name="T76" fmla="*/ 14 w 3213"/>
                    <a:gd name="T77" fmla="*/ 5 h 1310"/>
                    <a:gd name="T78" fmla="*/ 14 w 3213"/>
                    <a:gd name="T79" fmla="*/ 5 h 1310"/>
                    <a:gd name="T80" fmla="*/ 13 w 3213"/>
                    <a:gd name="T81" fmla="*/ 5 h 1310"/>
                    <a:gd name="T82" fmla="*/ 13 w 3213"/>
                    <a:gd name="T83" fmla="*/ 6 h 1310"/>
                    <a:gd name="T84" fmla="*/ 12 w 3213"/>
                    <a:gd name="T85" fmla="*/ 6 h 1310"/>
                    <a:gd name="T86" fmla="*/ 12 w 3213"/>
                    <a:gd name="T87" fmla="*/ 7 h 1310"/>
                    <a:gd name="T88" fmla="*/ 12 w 3213"/>
                    <a:gd name="T89" fmla="*/ 7 h 13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13" h="1310">
                      <a:moveTo>
                        <a:pt x="2209" y="1289"/>
                      </a:moveTo>
                      <a:lnTo>
                        <a:pt x="975" y="1249"/>
                      </a:lnTo>
                      <a:lnTo>
                        <a:pt x="974" y="1220"/>
                      </a:lnTo>
                      <a:lnTo>
                        <a:pt x="968" y="1178"/>
                      </a:lnTo>
                      <a:lnTo>
                        <a:pt x="962" y="1133"/>
                      </a:lnTo>
                      <a:lnTo>
                        <a:pt x="950" y="1089"/>
                      </a:lnTo>
                      <a:lnTo>
                        <a:pt x="935" y="1061"/>
                      </a:lnTo>
                      <a:lnTo>
                        <a:pt x="919" y="1026"/>
                      </a:lnTo>
                      <a:lnTo>
                        <a:pt x="904" y="996"/>
                      </a:lnTo>
                      <a:lnTo>
                        <a:pt x="892" y="978"/>
                      </a:lnTo>
                      <a:lnTo>
                        <a:pt x="875" y="952"/>
                      </a:lnTo>
                      <a:lnTo>
                        <a:pt x="854" y="933"/>
                      </a:lnTo>
                      <a:lnTo>
                        <a:pt x="824" y="911"/>
                      </a:lnTo>
                      <a:lnTo>
                        <a:pt x="787" y="894"/>
                      </a:lnTo>
                      <a:lnTo>
                        <a:pt x="744" y="879"/>
                      </a:lnTo>
                      <a:lnTo>
                        <a:pt x="707" y="872"/>
                      </a:lnTo>
                      <a:lnTo>
                        <a:pt x="668" y="863"/>
                      </a:lnTo>
                      <a:lnTo>
                        <a:pt x="621" y="860"/>
                      </a:lnTo>
                      <a:lnTo>
                        <a:pt x="578" y="860"/>
                      </a:lnTo>
                      <a:lnTo>
                        <a:pt x="534" y="864"/>
                      </a:lnTo>
                      <a:lnTo>
                        <a:pt x="486" y="876"/>
                      </a:lnTo>
                      <a:lnTo>
                        <a:pt x="446" y="893"/>
                      </a:lnTo>
                      <a:lnTo>
                        <a:pt x="401" y="923"/>
                      </a:lnTo>
                      <a:lnTo>
                        <a:pt x="362" y="960"/>
                      </a:lnTo>
                      <a:lnTo>
                        <a:pt x="330" y="1004"/>
                      </a:lnTo>
                      <a:lnTo>
                        <a:pt x="308" y="1041"/>
                      </a:lnTo>
                      <a:lnTo>
                        <a:pt x="288" y="1088"/>
                      </a:lnTo>
                      <a:lnTo>
                        <a:pt x="278" y="1131"/>
                      </a:lnTo>
                      <a:lnTo>
                        <a:pt x="275" y="1191"/>
                      </a:lnTo>
                      <a:lnTo>
                        <a:pt x="275" y="1227"/>
                      </a:lnTo>
                      <a:lnTo>
                        <a:pt x="73" y="1224"/>
                      </a:lnTo>
                      <a:lnTo>
                        <a:pt x="34" y="1214"/>
                      </a:lnTo>
                      <a:lnTo>
                        <a:pt x="7" y="1201"/>
                      </a:lnTo>
                      <a:lnTo>
                        <a:pt x="5" y="1185"/>
                      </a:lnTo>
                      <a:lnTo>
                        <a:pt x="5" y="1172"/>
                      </a:lnTo>
                      <a:lnTo>
                        <a:pt x="9" y="1141"/>
                      </a:lnTo>
                      <a:lnTo>
                        <a:pt x="0" y="816"/>
                      </a:lnTo>
                      <a:lnTo>
                        <a:pt x="5" y="699"/>
                      </a:lnTo>
                      <a:lnTo>
                        <a:pt x="8" y="680"/>
                      </a:lnTo>
                      <a:lnTo>
                        <a:pt x="24" y="654"/>
                      </a:lnTo>
                      <a:lnTo>
                        <a:pt x="38" y="633"/>
                      </a:lnTo>
                      <a:lnTo>
                        <a:pt x="59" y="614"/>
                      </a:lnTo>
                      <a:lnTo>
                        <a:pt x="90" y="588"/>
                      </a:lnTo>
                      <a:lnTo>
                        <a:pt x="138" y="561"/>
                      </a:lnTo>
                      <a:lnTo>
                        <a:pt x="189" y="537"/>
                      </a:lnTo>
                      <a:lnTo>
                        <a:pt x="249" y="510"/>
                      </a:lnTo>
                      <a:lnTo>
                        <a:pt x="302" y="489"/>
                      </a:lnTo>
                      <a:lnTo>
                        <a:pt x="347" y="465"/>
                      </a:lnTo>
                      <a:lnTo>
                        <a:pt x="386" y="440"/>
                      </a:lnTo>
                      <a:lnTo>
                        <a:pt x="422" y="404"/>
                      </a:lnTo>
                      <a:lnTo>
                        <a:pt x="808" y="17"/>
                      </a:lnTo>
                      <a:lnTo>
                        <a:pt x="828" y="11"/>
                      </a:lnTo>
                      <a:lnTo>
                        <a:pt x="849" y="3"/>
                      </a:lnTo>
                      <a:lnTo>
                        <a:pt x="860" y="0"/>
                      </a:lnTo>
                      <a:lnTo>
                        <a:pt x="1858" y="25"/>
                      </a:lnTo>
                      <a:lnTo>
                        <a:pt x="2334" y="513"/>
                      </a:lnTo>
                      <a:lnTo>
                        <a:pt x="2921" y="633"/>
                      </a:lnTo>
                      <a:lnTo>
                        <a:pt x="3033" y="672"/>
                      </a:lnTo>
                      <a:lnTo>
                        <a:pt x="3095" y="698"/>
                      </a:lnTo>
                      <a:lnTo>
                        <a:pt x="3114" y="714"/>
                      </a:lnTo>
                      <a:lnTo>
                        <a:pt x="3138" y="767"/>
                      </a:lnTo>
                      <a:lnTo>
                        <a:pt x="3213" y="1284"/>
                      </a:lnTo>
                      <a:lnTo>
                        <a:pt x="3203" y="1299"/>
                      </a:lnTo>
                      <a:lnTo>
                        <a:pt x="3191" y="1310"/>
                      </a:lnTo>
                      <a:lnTo>
                        <a:pt x="3069" y="1305"/>
                      </a:lnTo>
                      <a:lnTo>
                        <a:pt x="3012" y="1304"/>
                      </a:lnTo>
                      <a:lnTo>
                        <a:pt x="2910" y="1307"/>
                      </a:lnTo>
                      <a:lnTo>
                        <a:pt x="2912" y="1247"/>
                      </a:lnTo>
                      <a:lnTo>
                        <a:pt x="2911" y="1202"/>
                      </a:lnTo>
                      <a:lnTo>
                        <a:pt x="2904" y="1155"/>
                      </a:lnTo>
                      <a:lnTo>
                        <a:pt x="2890" y="1118"/>
                      </a:lnTo>
                      <a:lnTo>
                        <a:pt x="2866" y="1074"/>
                      </a:lnTo>
                      <a:lnTo>
                        <a:pt x="2836" y="1035"/>
                      </a:lnTo>
                      <a:lnTo>
                        <a:pt x="2808" y="999"/>
                      </a:lnTo>
                      <a:lnTo>
                        <a:pt x="2759" y="967"/>
                      </a:lnTo>
                      <a:lnTo>
                        <a:pt x="2715" y="936"/>
                      </a:lnTo>
                      <a:lnTo>
                        <a:pt x="2658" y="913"/>
                      </a:lnTo>
                      <a:lnTo>
                        <a:pt x="2616" y="901"/>
                      </a:lnTo>
                      <a:lnTo>
                        <a:pt x="2545" y="894"/>
                      </a:lnTo>
                      <a:lnTo>
                        <a:pt x="2485" y="898"/>
                      </a:lnTo>
                      <a:lnTo>
                        <a:pt x="2418" y="920"/>
                      </a:lnTo>
                      <a:lnTo>
                        <a:pt x="2358" y="955"/>
                      </a:lnTo>
                      <a:lnTo>
                        <a:pt x="2315" y="991"/>
                      </a:lnTo>
                      <a:lnTo>
                        <a:pt x="2278" y="1038"/>
                      </a:lnTo>
                      <a:lnTo>
                        <a:pt x="2242" y="1097"/>
                      </a:lnTo>
                      <a:lnTo>
                        <a:pt x="2224" y="1137"/>
                      </a:lnTo>
                      <a:lnTo>
                        <a:pt x="2215" y="1188"/>
                      </a:lnTo>
                      <a:lnTo>
                        <a:pt x="2212" y="1243"/>
                      </a:lnTo>
                      <a:lnTo>
                        <a:pt x="2209" y="1289"/>
                      </a:lnTo>
                      <a:close/>
                    </a:path>
                  </a:pathLst>
                </a:custGeom>
                <a:noFill/>
                <a:ln w="3175" cmpd="sng">
                  <a:noFill/>
                  <a:prstDash val="solid"/>
                  <a:round/>
                  <a:headEnd/>
                  <a:tailEnd/>
                </a:ln>
              </p:spPr>
              <p:txBody>
                <a:bodyPr/>
                <a:lstStyle/>
                <a:p>
                  <a:endParaRPr lang="ru-RU"/>
                </a:p>
              </p:txBody>
            </p:sp>
            <p:sp>
              <p:nvSpPr>
                <p:cNvPr id="58425" name="Freeform 258"/>
                <p:cNvSpPr>
                  <a:spLocks/>
                </p:cNvSpPr>
                <p:nvPr/>
              </p:nvSpPr>
              <p:spPr bwMode="auto">
                <a:xfrm>
                  <a:off x="4339" y="1175"/>
                  <a:ext cx="160" cy="85"/>
                </a:xfrm>
                <a:custGeom>
                  <a:avLst/>
                  <a:gdLst>
                    <a:gd name="T0" fmla="*/ 0 w 843"/>
                    <a:gd name="T1" fmla="*/ 3 h 422"/>
                    <a:gd name="T2" fmla="*/ 0 w 843"/>
                    <a:gd name="T3" fmla="*/ 0 h 422"/>
                    <a:gd name="T4" fmla="*/ 0 w 843"/>
                    <a:gd name="T5" fmla="*/ 0 h 422"/>
                    <a:gd name="T6" fmla="*/ 2 w 843"/>
                    <a:gd name="T7" fmla="*/ 0 h 422"/>
                    <a:gd name="T8" fmla="*/ 3 w 843"/>
                    <a:gd name="T9" fmla="*/ 0 h 422"/>
                    <a:gd name="T10" fmla="*/ 3 w 843"/>
                    <a:gd name="T11" fmla="*/ 0 h 422"/>
                    <a:gd name="T12" fmla="*/ 3 w 843"/>
                    <a:gd name="T13" fmla="*/ 0 h 422"/>
                    <a:gd name="T14" fmla="*/ 3 w 843"/>
                    <a:gd name="T15" fmla="*/ 1 h 422"/>
                    <a:gd name="T16" fmla="*/ 6 w 843"/>
                    <a:gd name="T17" fmla="*/ 3 h 422"/>
                    <a:gd name="T18" fmla="*/ 5 w 843"/>
                    <a:gd name="T19" fmla="*/ 3 h 422"/>
                    <a:gd name="T20" fmla="*/ 0 w 843"/>
                    <a:gd name="T21" fmla="*/ 3 h 422"/>
                    <a:gd name="T22" fmla="*/ 0 w 843"/>
                    <a:gd name="T23" fmla="*/ 3 h 4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3" h="422">
                      <a:moveTo>
                        <a:pt x="6" y="408"/>
                      </a:moveTo>
                      <a:lnTo>
                        <a:pt x="0" y="2"/>
                      </a:lnTo>
                      <a:lnTo>
                        <a:pt x="6" y="0"/>
                      </a:lnTo>
                      <a:lnTo>
                        <a:pt x="318" y="11"/>
                      </a:lnTo>
                      <a:lnTo>
                        <a:pt x="406" y="14"/>
                      </a:lnTo>
                      <a:lnTo>
                        <a:pt x="436" y="41"/>
                      </a:lnTo>
                      <a:lnTo>
                        <a:pt x="460" y="62"/>
                      </a:lnTo>
                      <a:lnTo>
                        <a:pt x="496" y="101"/>
                      </a:lnTo>
                      <a:lnTo>
                        <a:pt x="843" y="422"/>
                      </a:lnTo>
                      <a:lnTo>
                        <a:pt x="666" y="417"/>
                      </a:lnTo>
                      <a:lnTo>
                        <a:pt x="21" y="410"/>
                      </a:lnTo>
                      <a:lnTo>
                        <a:pt x="6" y="408"/>
                      </a:lnTo>
                      <a:close/>
                    </a:path>
                  </a:pathLst>
                </a:custGeom>
                <a:solidFill>
                  <a:srgbClr val="FCFCFC"/>
                </a:solidFill>
                <a:ln w="9525">
                  <a:noFill/>
                  <a:round/>
                  <a:headEnd/>
                  <a:tailEnd/>
                </a:ln>
              </p:spPr>
              <p:txBody>
                <a:bodyPr/>
                <a:lstStyle/>
                <a:p>
                  <a:endParaRPr lang="ru-RU"/>
                </a:p>
              </p:txBody>
            </p:sp>
            <p:sp>
              <p:nvSpPr>
                <p:cNvPr id="58426" name="Freeform 259"/>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1 w 668"/>
                    <a:gd name="T13" fmla="*/ 0 h 444"/>
                    <a:gd name="T14" fmla="*/ 0 w 668"/>
                    <a:gd name="T15" fmla="*/ 3 h 444"/>
                    <a:gd name="T16" fmla="*/ 0 w 668"/>
                    <a:gd name="T17" fmla="*/ 3 h 444"/>
                    <a:gd name="T18" fmla="*/ 4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6" y="22"/>
                      </a:lnTo>
                      <a:lnTo>
                        <a:pt x="204" y="18"/>
                      </a:lnTo>
                      <a:lnTo>
                        <a:pt x="187" y="42"/>
                      </a:lnTo>
                      <a:lnTo>
                        <a:pt x="0" y="423"/>
                      </a:lnTo>
                      <a:lnTo>
                        <a:pt x="648" y="444"/>
                      </a:lnTo>
                      <a:lnTo>
                        <a:pt x="668" y="438"/>
                      </a:lnTo>
                      <a:close/>
                    </a:path>
                  </a:pathLst>
                </a:custGeom>
                <a:solidFill>
                  <a:srgbClr val="FCFCFC"/>
                </a:solidFill>
                <a:ln w="9525">
                  <a:noFill/>
                  <a:round/>
                  <a:headEnd/>
                  <a:tailEnd/>
                </a:ln>
              </p:spPr>
              <p:txBody>
                <a:bodyPr/>
                <a:lstStyle/>
                <a:p>
                  <a:endParaRPr lang="ru-RU"/>
                </a:p>
              </p:txBody>
            </p:sp>
            <p:sp>
              <p:nvSpPr>
                <p:cNvPr id="58427" name="Freeform 260"/>
                <p:cNvSpPr>
                  <a:spLocks/>
                </p:cNvSpPr>
                <p:nvPr/>
              </p:nvSpPr>
              <p:spPr bwMode="auto">
                <a:xfrm rot="20479179" flipH="1">
                  <a:off x="4334" y="1154"/>
                  <a:ext cx="150" cy="135"/>
                </a:xfrm>
                <a:custGeom>
                  <a:avLst/>
                  <a:gdLst>
                    <a:gd name="T0" fmla="*/ 81 w 187"/>
                    <a:gd name="T1" fmla="*/ 0 h 157"/>
                    <a:gd name="T2" fmla="*/ 96 w 187"/>
                    <a:gd name="T3" fmla="*/ 58 h 157"/>
                    <a:gd name="T4" fmla="*/ 0 w 187"/>
                    <a:gd name="T5" fmla="*/ 100 h 157"/>
                    <a:gd name="T6" fmla="*/ 34 w 187"/>
                    <a:gd name="T7" fmla="*/ 22 h 157"/>
                    <a:gd name="T8" fmla="*/ 81 w 187"/>
                    <a:gd name="T9" fmla="*/ 0 h 1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57">
                      <a:moveTo>
                        <a:pt x="157" y="0"/>
                      </a:moveTo>
                      <a:lnTo>
                        <a:pt x="187" y="91"/>
                      </a:lnTo>
                      <a:lnTo>
                        <a:pt x="0" y="157"/>
                      </a:lnTo>
                      <a:lnTo>
                        <a:pt x="66" y="35"/>
                      </a:lnTo>
                      <a:lnTo>
                        <a:pt x="157" y="0"/>
                      </a:lnTo>
                      <a:close/>
                    </a:path>
                  </a:pathLst>
                </a:custGeom>
                <a:noFill/>
                <a:ln w="9525">
                  <a:noFill/>
                  <a:round/>
                  <a:headEnd/>
                  <a:tailEnd/>
                </a:ln>
              </p:spPr>
              <p:txBody>
                <a:bodyPr/>
                <a:lstStyle/>
                <a:p>
                  <a:endParaRPr lang="ru-RU"/>
                </a:p>
              </p:txBody>
            </p:sp>
            <p:sp>
              <p:nvSpPr>
                <p:cNvPr id="58428" name="Freeform 261"/>
                <p:cNvSpPr>
                  <a:spLocks/>
                </p:cNvSpPr>
                <p:nvPr/>
              </p:nvSpPr>
              <p:spPr bwMode="auto">
                <a:xfrm>
                  <a:off x="4204" y="1170"/>
                  <a:ext cx="125" cy="88"/>
                </a:xfrm>
                <a:custGeom>
                  <a:avLst/>
                  <a:gdLst>
                    <a:gd name="T0" fmla="*/ 5 w 659"/>
                    <a:gd name="T1" fmla="*/ 0 h 438"/>
                    <a:gd name="T2" fmla="*/ 5 w 659"/>
                    <a:gd name="T3" fmla="*/ 3 h 438"/>
                    <a:gd name="T4" fmla="*/ 4 w 659"/>
                    <a:gd name="T5" fmla="*/ 4 h 438"/>
                    <a:gd name="T6" fmla="*/ 0 w 659"/>
                    <a:gd name="T7" fmla="*/ 3 h 438"/>
                    <a:gd name="T8" fmla="*/ 1 w 659"/>
                    <a:gd name="T9" fmla="*/ 0 h 438"/>
                    <a:gd name="T10" fmla="*/ 2 w 659"/>
                    <a:gd name="T11" fmla="*/ 0 h 438"/>
                    <a:gd name="T12" fmla="*/ 5 w 659"/>
                    <a:gd name="T13" fmla="*/ 0 h 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9" h="438">
                      <a:moveTo>
                        <a:pt x="654" y="12"/>
                      </a:moveTo>
                      <a:lnTo>
                        <a:pt x="659" y="432"/>
                      </a:lnTo>
                      <a:lnTo>
                        <a:pt x="641" y="438"/>
                      </a:lnTo>
                      <a:lnTo>
                        <a:pt x="0" y="417"/>
                      </a:lnTo>
                      <a:lnTo>
                        <a:pt x="197" y="14"/>
                      </a:lnTo>
                      <a:lnTo>
                        <a:pt x="242" y="0"/>
                      </a:lnTo>
                      <a:lnTo>
                        <a:pt x="654" y="12"/>
                      </a:lnTo>
                      <a:close/>
                    </a:path>
                  </a:pathLst>
                </a:custGeom>
                <a:noFill/>
                <a:ln w="9525">
                  <a:noFill/>
                  <a:round/>
                  <a:headEnd/>
                  <a:tailEnd/>
                </a:ln>
              </p:spPr>
              <p:txBody>
                <a:bodyPr/>
                <a:lstStyle/>
                <a:p>
                  <a:endParaRPr lang="ru-RU"/>
                </a:p>
              </p:txBody>
            </p:sp>
            <p:sp>
              <p:nvSpPr>
                <p:cNvPr id="58429" name="AutoShape 262"/>
                <p:cNvSpPr>
                  <a:spLocks noChangeArrowheads="1"/>
                </p:cNvSpPr>
                <p:nvPr/>
              </p:nvSpPr>
              <p:spPr bwMode="auto">
                <a:xfrm rot="16200000" flipH="1">
                  <a:off x="4072" y="1331"/>
                  <a:ext cx="17" cy="34"/>
                </a:xfrm>
                <a:prstGeom prst="can">
                  <a:avLst>
                    <a:gd name="adj" fmla="val 50000"/>
                  </a:avLst>
                </a:prstGeom>
                <a:noFill/>
                <a:ln w="3175">
                  <a:noFill/>
                  <a:round/>
                  <a:headEnd/>
                  <a:tailEnd/>
                </a:ln>
                <a:effectLst/>
              </p:spPr>
              <p:txBody>
                <a:bodyPr wrap="none" anchor="ctr"/>
                <a:lstStyle/>
                <a:p>
                  <a:endParaRPr lang="ru-RU" altLang="ru-RU">
                    <a:solidFill>
                      <a:srgbClr val="000000"/>
                    </a:solidFill>
                  </a:endParaRPr>
                </a:p>
              </p:txBody>
            </p:sp>
            <p:sp>
              <p:nvSpPr>
                <p:cNvPr id="58430" name="Freeform 263"/>
                <p:cNvSpPr>
                  <a:spLocks/>
                </p:cNvSpPr>
                <p:nvPr/>
              </p:nvSpPr>
              <p:spPr bwMode="auto">
                <a:xfrm rot="20479179" flipH="1">
                  <a:off x="4175" y="1354"/>
                  <a:ext cx="50" cy="56"/>
                </a:xfrm>
                <a:custGeom>
                  <a:avLst/>
                  <a:gdLst>
                    <a:gd name="T0" fmla="*/ 0 w 68"/>
                    <a:gd name="T1" fmla="*/ 24 h 73"/>
                    <a:gd name="T2" fmla="*/ 3 w 68"/>
                    <a:gd name="T3" fmla="*/ 29 h 73"/>
                    <a:gd name="T4" fmla="*/ 8 w 68"/>
                    <a:gd name="T5" fmla="*/ 33 h 73"/>
                    <a:gd name="T6" fmla="*/ 13 w 68"/>
                    <a:gd name="T7" fmla="*/ 33 h 73"/>
                    <a:gd name="T8" fmla="*/ 19 w 68"/>
                    <a:gd name="T9" fmla="*/ 33 h 73"/>
                    <a:gd name="T10" fmla="*/ 24 w 68"/>
                    <a:gd name="T11" fmla="*/ 29 h 73"/>
                    <a:gd name="T12" fmla="*/ 27 w 68"/>
                    <a:gd name="T13" fmla="*/ 24 h 73"/>
                    <a:gd name="T14" fmla="*/ 27 w 68"/>
                    <a:gd name="T15" fmla="*/ 18 h 73"/>
                    <a:gd name="T16" fmla="*/ 27 w 68"/>
                    <a:gd name="T17" fmla="*/ 12 h 73"/>
                    <a:gd name="T18" fmla="*/ 24 w 68"/>
                    <a:gd name="T19" fmla="*/ 5 h 73"/>
                    <a:gd name="T20" fmla="*/ 21 w 68"/>
                    <a:gd name="T21" fmla="*/ 2 h 73"/>
                    <a:gd name="T22" fmla="*/ 13 w 68"/>
                    <a:gd name="T23" fmla="*/ 0 h 73"/>
                    <a:gd name="T24" fmla="*/ 8 w 68"/>
                    <a:gd name="T25" fmla="*/ 2 h 73"/>
                    <a:gd name="T26" fmla="*/ 3 w 68"/>
                    <a:gd name="T27" fmla="*/ 4 h 73"/>
                    <a:gd name="T28" fmla="*/ 1 w 68"/>
                    <a:gd name="T29" fmla="*/ 10 h 73"/>
                    <a:gd name="T30" fmla="*/ 0 w 68"/>
                    <a:gd name="T31" fmla="*/ 16 h 73"/>
                    <a:gd name="T32" fmla="*/ 0 w 68"/>
                    <a:gd name="T33" fmla="*/ 24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58431" name="Freeform 264"/>
                <p:cNvSpPr>
                  <a:spLocks/>
                </p:cNvSpPr>
                <p:nvPr/>
              </p:nvSpPr>
              <p:spPr bwMode="auto">
                <a:xfrm>
                  <a:off x="4202" y="1170"/>
                  <a:ext cx="127" cy="89"/>
                </a:xfrm>
                <a:custGeom>
                  <a:avLst/>
                  <a:gdLst>
                    <a:gd name="T0" fmla="*/ 5 w 668"/>
                    <a:gd name="T1" fmla="*/ 4 h 444"/>
                    <a:gd name="T2" fmla="*/ 5 w 668"/>
                    <a:gd name="T3" fmla="*/ 0 h 444"/>
                    <a:gd name="T4" fmla="*/ 2 w 668"/>
                    <a:gd name="T5" fmla="*/ 0 h 444"/>
                    <a:gd name="T6" fmla="*/ 2 w 668"/>
                    <a:gd name="T7" fmla="*/ 0 h 444"/>
                    <a:gd name="T8" fmla="*/ 1 w 668"/>
                    <a:gd name="T9" fmla="*/ 0 h 444"/>
                    <a:gd name="T10" fmla="*/ 1 w 668"/>
                    <a:gd name="T11" fmla="*/ 0 h 444"/>
                    <a:gd name="T12" fmla="*/ 0 w 668"/>
                    <a:gd name="T13" fmla="*/ 3 h 444"/>
                    <a:gd name="T14" fmla="*/ 0 w 668"/>
                    <a:gd name="T15" fmla="*/ 3 h 444"/>
                    <a:gd name="T16" fmla="*/ 4 w 668"/>
                    <a:gd name="T17" fmla="*/ 4 h 444"/>
                    <a:gd name="T18" fmla="*/ 5 w 668"/>
                    <a:gd name="T19" fmla="*/ 4 h 444"/>
                    <a:gd name="T20" fmla="*/ 5 w 668"/>
                    <a:gd name="T21" fmla="*/ 4 h 4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8" h="444">
                      <a:moveTo>
                        <a:pt x="668" y="438"/>
                      </a:moveTo>
                      <a:lnTo>
                        <a:pt x="661" y="18"/>
                      </a:lnTo>
                      <a:lnTo>
                        <a:pt x="245" y="0"/>
                      </a:lnTo>
                      <a:lnTo>
                        <a:pt x="233" y="4"/>
                      </a:lnTo>
                      <a:lnTo>
                        <a:pt x="204" y="18"/>
                      </a:lnTo>
                      <a:lnTo>
                        <a:pt x="187" y="42"/>
                      </a:lnTo>
                      <a:lnTo>
                        <a:pt x="0" y="423"/>
                      </a:lnTo>
                      <a:lnTo>
                        <a:pt x="648" y="444"/>
                      </a:lnTo>
                      <a:lnTo>
                        <a:pt x="668" y="438"/>
                      </a:lnTo>
                      <a:close/>
                    </a:path>
                  </a:pathLst>
                </a:custGeom>
                <a:noFill/>
                <a:ln w="3175" cmpd="sng">
                  <a:noFill/>
                  <a:prstDash val="solid"/>
                  <a:round/>
                  <a:headEnd/>
                  <a:tailEnd/>
                </a:ln>
              </p:spPr>
              <p:txBody>
                <a:bodyPr/>
                <a:lstStyle/>
                <a:p>
                  <a:endParaRPr lang="ru-RU"/>
                </a:p>
              </p:txBody>
            </p:sp>
            <p:grpSp>
              <p:nvGrpSpPr>
                <p:cNvPr id="18" name="Group 265"/>
                <p:cNvGrpSpPr>
                  <a:grpSpLocks/>
                </p:cNvGrpSpPr>
                <p:nvPr/>
              </p:nvGrpSpPr>
              <p:grpSpPr bwMode="auto">
                <a:xfrm rot="117428">
                  <a:off x="4149" y="1321"/>
                  <a:ext cx="109" cy="111"/>
                  <a:chOff x="576" y="1392"/>
                  <a:chExt cx="1008" cy="960"/>
                </a:xfrm>
              </p:grpSpPr>
              <p:sp>
                <p:nvSpPr>
                  <p:cNvPr id="58441" name="Oval 266"/>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2" name="Oval 267"/>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3" name="AutoShape 268"/>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9" name="Group 269"/>
                <p:cNvGrpSpPr>
                  <a:grpSpLocks/>
                </p:cNvGrpSpPr>
                <p:nvPr/>
              </p:nvGrpSpPr>
              <p:grpSpPr bwMode="auto">
                <a:xfrm rot="117428">
                  <a:off x="4492" y="1327"/>
                  <a:ext cx="110" cy="110"/>
                  <a:chOff x="576" y="1392"/>
                  <a:chExt cx="1008" cy="960"/>
                </a:xfrm>
              </p:grpSpPr>
              <p:sp>
                <p:nvSpPr>
                  <p:cNvPr id="58438" name="Oval 270"/>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39" name="Oval 271"/>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58440" name="AutoShape 272"/>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sp>
              <p:nvSpPr>
                <p:cNvPr id="58434" name="Freeform 273"/>
                <p:cNvSpPr>
                  <a:spLocks/>
                </p:cNvSpPr>
                <p:nvPr/>
              </p:nvSpPr>
              <p:spPr bwMode="auto">
                <a:xfrm>
                  <a:off x="4435" y="1263"/>
                  <a:ext cx="66" cy="126"/>
                </a:xfrm>
                <a:custGeom>
                  <a:avLst/>
                  <a:gdLst>
                    <a:gd name="T0" fmla="*/ 2 w 376"/>
                    <a:gd name="T1" fmla="*/ 0 h 710"/>
                    <a:gd name="T2" fmla="*/ 2 w 376"/>
                    <a:gd name="T3" fmla="*/ 2 h 710"/>
                    <a:gd name="T4" fmla="*/ 2 w 376"/>
                    <a:gd name="T5" fmla="*/ 2 h 710"/>
                    <a:gd name="T6" fmla="*/ 2 w 376"/>
                    <a:gd name="T7" fmla="*/ 2 h 710"/>
                    <a:gd name="T8" fmla="*/ 2 w 376"/>
                    <a:gd name="T9" fmla="*/ 2 h 710"/>
                    <a:gd name="T10" fmla="*/ 1 w 376"/>
                    <a:gd name="T11" fmla="*/ 3 h 710"/>
                    <a:gd name="T12" fmla="*/ 1 w 376"/>
                    <a:gd name="T13" fmla="*/ 3 h 710"/>
                    <a:gd name="T14" fmla="*/ 1 w 376"/>
                    <a:gd name="T15" fmla="*/ 3 h 710"/>
                    <a:gd name="T16" fmla="*/ 1 w 376"/>
                    <a:gd name="T17" fmla="*/ 4 h 710"/>
                    <a:gd name="T18" fmla="*/ 1 w 376"/>
                    <a:gd name="T19" fmla="*/ 4 h 710"/>
                    <a:gd name="T20" fmla="*/ 0 w 376"/>
                    <a:gd name="T21" fmla="*/ 4 h 7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710">
                      <a:moveTo>
                        <a:pt x="376" y="0"/>
                      </a:moveTo>
                      <a:lnTo>
                        <a:pt x="376" y="333"/>
                      </a:lnTo>
                      <a:lnTo>
                        <a:pt x="331" y="375"/>
                      </a:lnTo>
                      <a:lnTo>
                        <a:pt x="309" y="401"/>
                      </a:lnTo>
                      <a:lnTo>
                        <a:pt x="286" y="432"/>
                      </a:lnTo>
                      <a:lnTo>
                        <a:pt x="270" y="464"/>
                      </a:lnTo>
                      <a:lnTo>
                        <a:pt x="253" y="507"/>
                      </a:lnTo>
                      <a:lnTo>
                        <a:pt x="244" y="558"/>
                      </a:lnTo>
                      <a:lnTo>
                        <a:pt x="232" y="624"/>
                      </a:lnTo>
                      <a:lnTo>
                        <a:pt x="223" y="710"/>
                      </a:lnTo>
                      <a:lnTo>
                        <a:pt x="0" y="704"/>
                      </a:lnTo>
                    </a:path>
                  </a:pathLst>
                </a:custGeom>
                <a:noFill/>
                <a:ln w="3175" cmpd="sng">
                  <a:noFill/>
                  <a:round/>
                  <a:headEnd/>
                  <a:tailEnd/>
                </a:ln>
                <a:effectLst/>
              </p:spPr>
              <p:txBody>
                <a:bodyPr/>
                <a:lstStyle/>
                <a:p>
                  <a:endParaRPr lang="ru-RU"/>
                </a:p>
              </p:txBody>
            </p:sp>
            <p:sp>
              <p:nvSpPr>
                <p:cNvPr id="58435" name="Freeform 274"/>
                <p:cNvSpPr>
                  <a:spLocks/>
                </p:cNvSpPr>
                <p:nvPr/>
              </p:nvSpPr>
              <p:spPr bwMode="auto">
                <a:xfrm>
                  <a:off x="4341" y="1255"/>
                  <a:ext cx="1" cy="129"/>
                </a:xfrm>
                <a:custGeom>
                  <a:avLst/>
                  <a:gdLst>
                    <a:gd name="T0" fmla="*/ 0 w 6"/>
                    <a:gd name="T1" fmla="*/ 0 h 733"/>
                    <a:gd name="T2" fmla="*/ 0 w 6"/>
                    <a:gd name="T3" fmla="*/ 4 h 733"/>
                    <a:gd name="T4" fmla="*/ 0 60000 65536"/>
                    <a:gd name="T5" fmla="*/ 0 60000 65536"/>
                  </a:gdLst>
                  <a:ahLst/>
                  <a:cxnLst>
                    <a:cxn ang="T4">
                      <a:pos x="T0" y="T1"/>
                    </a:cxn>
                    <a:cxn ang="T5">
                      <a:pos x="T2" y="T3"/>
                    </a:cxn>
                  </a:cxnLst>
                  <a:rect l="0" t="0" r="r" b="b"/>
                  <a:pathLst>
                    <a:path w="6" h="733">
                      <a:moveTo>
                        <a:pt x="6" y="0"/>
                      </a:moveTo>
                      <a:lnTo>
                        <a:pt x="0" y="733"/>
                      </a:lnTo>
                    </a:path>
                  </a:pathLst>
                </a:custGeom>
                <a:noFill/>
                <a:ln w="3175" cmpd="sng">
                  <a:noFill/>
                  <a:round/>
                  <a:headEnd/>
                  <a:tailEnd/>
                </a:ln>
                <a:effectLst/>
              </p:spPr>
              <p:txBody>
                <a:bodyPr/>
                <a:lstStyle/>
                <a:p>
                  <a:endParaRPr lang="ru-RU"/>
                </a:p>
              </p:txBody>
            </p:sp>
            <p:sp>
              <p:nvSpPr>
                <p:cNvPr id="20755" name="Text Box 275"/>
                <p:cNvSpPr txBox="1">
                  <a:spLocks noChangeArrowheads="1"/>
                </p:cNvSpPr>
                <p:nvPr/>
              </p:nvSpPr>
              <p:spPr bwMode="auto">
                <a:xfrm>
                  <a:off x="4290" y="1161"/>
                  <a:ext cx="11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spAutoFit/>
                </a:bodyPr>
                <a:lstStyle/>
                <a:p>
                  <a:pPr>
                    <a:defRPr/>
                  </a:pPr>
                  <a:endParaRPr lang="ru-RU" altLang="ru-RU" b="1">
                    <a:solidFill>
                      <a:srgbClr val="000000"/>
                    </a:solidFill>
                    <a:effectLst>
                      <a:outerShdw blurRad="38100" dist="38100" dir="2700000" algn="tl">
                        <a:srgbClr val="C0C0C0"/>
                      </a:outerShdw>
                    </a:effectLst>
                  </a:endParaRPr>
                </a:p>
              </p:txBody>
            </p:sp>
            <p:sp>
              <p:nvSpPr>
                <p:cNvPr id="58437" name="Freeform 276"/>
                <p:cNvSpPr>
                  <a:spLocks/>
                </p:cNvSpPr>
                <p:nvPr/>
              </p:nvSpPr>
              <p:spPr bwMode="auto">
                <a:xfrm rot="20479179" flipH="1">
                  <a:off x="4332" y="1154"/>
                  <a:ext cx="151" cy="135"/>
                </a:xfrm>
                <a:custGeom>
                  <a:avLst/>
                  <a:gdLst>
                    <a:gd name="T0" fmla="*/ 83 w 187"/>
                    <a:gd name="T1" fmla="*/ 0 h 157"/>
                    <a:gd name="T2" fmla="*/ 99 w 187"/>
                    <a:gd name="T3" fmla="*/ 58 h 157"/>
                    <a:gd name="T4" fmla="*/ 0 w 187"/>
                    <a:gd name="T5" fmla="*/ 100 h 157"/>
                    <a:gd name="T6" fmla="*/ 35 w 187"/>
                    <a:gd name="T7" fmla="*/ 22 h 157"/>
                    <a:gd name="T8" fmla="*/ 83 w 187"/>
                    <a:gd name="T9" fmla="*/ 0 h 157"/>
                    <a:gd name="T10" fmla="*/ 83 w 187"/>
                    <a:gd name="T11" fmla="*/ 0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57">
                      <a:moveTo>
                        <a:pt x="157" y="0"/>
                      </a:moveTo>
                      <a:lnTo>
                        <a:pt x="187" y="91"/>
                      </a:lnTo>
                      <a:lnTo>
                        <a:pt x="0" y="157"/>
                      </a:lnTo>
                      <a:lnTo>
                        <a:pt x="66" y="35"/>
                      </a:lnTo>
                      <a:lnTo>
                        <a:pt x="157" y="0"/>
                      </a:lnTo>
                      <a:close/>
                    </a:path>
                  </a:pathLst>
                </a:custGeom>
                <a:noFill/>
                <a:ln w="3175" cmpd="sng">
                  <a:noFill/>
                  <a:prstDash val="solid"/>
                  <a:round/>
                  <a:headEnd/>
                  <a:tailEnd/>
                </a:ln>
              </p:spPr>
              <p:txBody>
                <a:bodyPr/>
                <a:lstStyle/>
                <a:p>
                  <a:endParaRPr lang="ru-RU"/>
                </a:p>
              </p:txBody>
            </p:sp>
          </p:grpSp>
          <p:sp>
            <p:nvSpPr>
              <p:cNvPr id="58423" name="Freeform 277"/>
              <p:cNvSpPr>
                <a:spLocks/>
              </p:cNvSpPr>
              <p:nvPr/>
            </p:nvSpPr>
            <p:spPr bwMode="auto">
              <a:xfrm>
                <a:off x="4224" y="1584"/>
                <a:ext cx="8" cy="1136"/>
              </a:xfrm>
              <a:custGeom>
                <a:avLst/>
                <a:gdLst>
                  <a:gd name="T0" fmla="*/ 0 w 8"/>
                  <a:gd name="T1" fmla="*/ 0 h 1136"/>
                  <a:gd name="T2" fmla="*/ 8 w 8"/>
                  <a:gd name="T3" fmla="*/ 1136 h 1136"/>
                  <a:gd name="T4" fmla="*/ 0 60000 65536"/>
                  <a:gd name="T5" fmla="*/ 0 60000 65536"/>
                </a:gdLst>
                <a:ahLst/>
                <a:cxnLst>
                  <a:cxn ang="T4">
                    <a:pos x="T0" y="T1"/>
                  </a:cxn>
                  <a:cxn ang="T5">
                    <a:pos x="T2" y="T3"/>
                  </a:cxn>
                </a:cxnLst>
                <a:rect l="0" t="0" r="r" b="b"/>
                <a:pathLst>
                  <a:path w="8" h="1136">
                    <a:moveTo>
                      <a:pt x="0" y="0"/>
                    </a:moveTo>
                    <a:lnTo>
                      <a:pt x="8" y="1136"/>
                    </a:lnTo>
                  </a:path>
                </a:pathLst>
              </a:custGeom>
              <a:noFill/>
              <a:ln w="9525">
                <a:noFill/>
                <a:round/>
                <a:headEnd/>
                <a:tailEnd/>
              </a:ln>
              <a:effectLst/>
            </p:spPr>
            <p:txBody>
              <a:bodyPr/>
              <a:lstStyle/>
              <a:p>
                <a:endParaRPr lang="ru-RU"/>
              </a:p>
            </p:txBody>
          </p:sp>
        </p:grpSp>
      </p:grpSp>
      <p:sp>
        <p:nvSpPr>
          <p:cNvPr id="20482" name="Text Box 2"/>
          <p:cNvSpPr txBox="1">
            <a:spLocks noChangeArrowheads="1"/>
          </p:cNvSpPr>
          <p:nvPr/>
        </p:nvSpPr>
        <p:spPr bwMode="auto">
          <a:xfrm>
            <a:off x="214282" y="714356"/>
            <a:ext cx="8610600" cy="12311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prstDash val="sysDot"/>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000" dirty="0">
                <a:solidFill>
                  <a:srgbClr val="000000"/>
                </a:solidFill>
                <a:cs typeface="Arial" charset="0"/>
              </a:rPr>
              <a:t>     </a:t>
            </a:r>
            <a:r>
              <a:rPr lang="ru-RU" altLang="ru-RU" sz="2000" dirty="0" smtClean="0">
                <a:solidFill>
                  <a:srgbClr val="000000"/>
                </a:solidFill>
                <a:cs typeface="Arial" charset="0"/>
              </a:rPr>
              <a:t> </a:t>
            </a:r>
            <a:r>
              <a:rPr lang="ru-RU" altLang="ru-RU" dirty="0">
                <a:solidFill>
                  <a:srgbClr val="000000"/>
                </a:solidFill>
                <a:latin typeface="Times New Roman" pitchFamily="18" charset="0"/>
                <a:cs typeface="Times New Roman" pitchFamily="18" charset="0"/>
              </a:rPr>
              <a:t>Из одной точки круговой трассы, длина которой равна15 км, одновременно в одном направлении стартовали два автомобиля. Скорость первого автомобиля равна 60 км/ч, скорость второго равна 80 км/ч. Сколько минут с момента старта пройдет, прежде чем первый автомобиль будет опережать второй ровно на 1 круг?</a:t>
            </a:r>
          </a:p>
        </p:txBody>
      </p:sp>
      <p:grpSp>
        <p:nvGrpSpPr>
          <p:cNvPr id="21" name="Group 28"/>
          <p:cNvGrpSpPr>
            <a:grpSpLocks/>
          </p:cNvGrpSpPr>
          <p:nvPr/>
        </p:nvGrpSpPr>
        <p:grpSpPr bwMode="auto">
          <a:xfrm>
            <a:off x="357158" y="2214554"/>
            <a:ext cx="4191000" cy="1727200"/>
            <a:chOff x="144" y="1216"/>
            <a:chExt cx="2640" cy="1088"/>
          </a:xfrm>
        </p:grpSpPr>
        <p:sp>
          <p:nvSpPr>
            <p:cNvPr id="58403" name="Freeform 29"/>
            <p:cNvSpPr>
              <a:spLocks/>
            </p:cNvSpPr>
            <p:nvPr/>
          </p:nvSpPr>
          <p:spPr bwMode="auto">
            <a:xfrm>
              <a:off x="1565" y="1224"/>
              <a:ext cx="3" cy="1080"/>
            </a:xfrm>
            <a:custGeom>
              <a:avLst/>
              <a:gdLst>
                <a:gd name="T0" fmla="*/ 0 w 3"/>
                <a:gd name="T1" fmla="*/ 0 h 1520"/>
                <a:gd name="T2" fmla="*/ 3 w 3"/>
                <a:gd name="T3" fmla="*/ 545 h 1520"/>
                <a:gd name="T4" fmla="*/ 0 60000 65536"/>
                <a:gd name="T5" fmla="*/ 0 60000 65536"/>
              </a:gdLst>
              <a:ahLst/>
              <a:cxnLst>
                <a:cxn ang="T4">
                  <a:pos x="T0" y="T1"/>
                </a:cxn>
                <a:cxn ang="T5">
                  <a:pos x="T2" y="T3"/>
                </a:cxn>
              </a:cxnLst>
              <a:rect l="0" t="0" r="r" b="b"/>
              <a:pathLst>
                <a:path w="3" h="1520">
                  <a:moveTo>
                    <a:pt x="0" y="0"/>
                  </a:moveTo>
                  <a:lnTo>
                    <a:pt x="3" y="1520"/>
                  </a:lnTo>
                </a:path>
              </a:pathLst>
            </a:custGeom>
            <a:noFill/>
            <a:ln w="9525">
              <a:solidFill>
                <a:schemeClr val="tx1"/>
              </a:solidFill>
              <a:round/>
              <a:headEnd/>
              <a:tailEnd/>
            </a:ln>
            <a:effectLst/>
          </p:spPr>
          <p:txBody>
            <a:bodyPr/>
            <a:lstStyle/>
            <a:p>
              <a:endParaRPr lang="ru-RU"/>
            </a:p>
          </p:txBody>
        </p:sp>
        <p:sp>
          <p:nvSpPr>
            <p:cNvPr id="58404" name="Freeform 30"/>
            <p:cNvSpPr>
              <a:spLocks/>
            </p:cNvSpPr>
            <p:nvPr/>
          </p:nvSpPr>
          <p:spPr bwMode="auto">
            <a:xfrm>
              <a:off x="2146" y="1224"/>
              <a:ext cx="6" cy="1069"/>
            </a:xfrm>
            <a:custGeom>
              <a:avLst/>
              <a:gdLst>
                <a:gd name="T0" fmla="*/ 0 w 6"/>
                <a:gd name="T1" fmla="*/ 0 h 1504"/>
                <a:gd name="T2" fmla="*/ 6 w 6"/>
                <a:gd name="T3" fmla="*/ 540 h 1504"/>
                <a:gd name="T4" fmla="*/ 0 60000 65536"/>
                <a:gd name="T5" fmla="*/ 0 60000 65536"/>
              </a:gdLst>
              <a:ahLst/>
              <a:cxnLst>
                <a:cxn ang="T4">
                  <a:pos x="T0" y="T1"/>
                </a:cxn>
                <a:cxn ang="T5">
                  <a:pos x="T2" y="T3"/>
                </a:cxn>
              </a:cxnLst>
              <a:rect l="0" t="0" r="r" b="b"/>
              <a:pathLst>
                <a:path w="6" h="1504">
                  <a:moveTo>
                    <a:pt x="0" y="0"/>
                  </a:moveTo>
                  <a:lnTo>
                    <a:pt x="6" y="1504"/>
                  </a:lnTo>
                </a:path>
              </a:pathLst>
            </a:custGeom>
            <a:noFill/>
            <a:ln w="9525">
              <a:solidFill>
                <a:schemeClr val="tx1"/>
              </a:solidFill>
              <a:round/>
              <a:headEnd/>
              <a:tailEnd/>
            </a:ln>
            <a:effectLst/>
          </p:spPr>
          <p:txBody>
            <a:bodyPr/>
            <a:lstStyle/>
            <a:p>
              <a:endParaRPr lang="ru-RU"/>
            </a:p>
          </p:txBody>
        </p:sp>
        <p:sp>
          <p:nvSpPr>
            <p:cNvPr id="58405" name="Freeform 31"/>
            <p:cNvSpPr>
              <a:spLocks/>
            </p:cNvSpPr>
            <p:nvPr/>
          </p:nvSpPr>
          <p:spPr bwMode="auto">
            <a:xfrm>
              <a:off x="1011" y="1224"/>
              <a:ext cx="5" cy="1069"/>
            </a:xfrm>
            <a:custGeom>
              <a:avLst/>
              <a:gdLst>
                <a:gd name="T0" fmla="*/ 0 w 5"/>
                <a:gd name="T1" fmla="*/ 0 h 1504"/>
                <a:gd name="T2" fmla="*/ 5 w 5"/>
                <a:gd name="T3" fmla="*/ 540 h 1504"/>
                <a:gd name="T4" fmla="*/ 0 60000 65536"/>
                <a:gd name="T5" fmla="*/ 0 60000 65536"/>
              </a:gdLst>
              <a:ahLst/>
              <a:cxnLst>
                <a:cxn ang="T4">
                  <a:pos x="T0" y="T1"/>
                </a:cxn>
                <a:cxn ang="T5">
                  <a:pos x="T2" y="T3"/>
                </a:cxn>
              </a:cxnLst>
              <a:rect l="0" t="0" r="r" b="b"/>
              <a:pathLst>
                <a:path w="5" h="1504">
                  <a:moveTo>
                    <a:pt x="0" y="0"/>
                  </a:moveTo>
                  <a:lnTo>
                    <a:pt x="5" y="1504"/>
                  </a:lnTo>
                </a:path>
              </a:pathLst>
            </a:custGeom>
            <a:noFill/>
            <a:ln w="9525">
              <a:solidFill>
                <a:schemeClr val="tx1"/>
              </a:solidFill>
              <a:round/>
              <a:headEnd/>
              <a:tailEnd/>
            </a:ln>
            <a:effectLst/>
          </p:spPr>
          <p:txBody>
            <a:bodyPr/>
            <a:lstStyle/>
            <a:p>
              <a:endParaRPr lang="ru-RU"/>
            </a:p>
          </p:txBody>
        </p:sp>
        <p:sp>
          <p:nvSpPr>
            <p:cNvPr id="58406" name="Freeform 32"/>
            <p:cNvSpPr>
              <a:spLocks/>
            </p:cNvSpPr>
            <p:nvPr/>
          </p:nvSpPr>
          <p:spPr bwMode="auto">
            <a:xfrm>
              <a:off x="144" y="1216"/>
              <a:ext cx="2640" cy="1088"/>
            </a:xfrm>
            <a:custGeom>
              <a:avLst/>
              <a:gdLst>
                <a:gd name="T0" fmla="*/ 0 w 3184"/>
                <a:gd name="T1" fmla="*/ 3 h 1528"/>
                <a:gd name="T2" fmla="*/ 1815 w 3184"/>
                <a:gd name="T3" fmla="*/ 0 h 1528"/>
                <a:gd name="T4" fmla="*/ 1815 w 3184"/>
                <a:gd name="T5" fmla="*/ 543 h 1528"/>
                <a:gd name="T6" fmla="*/ 0 w 3184"/>
                <a:gd name="T7" fmla="*/ 552 h 1528"/>
                <a:gd name="T8" fmla="*/ 2 w 3184"/>
                <a:gd name="T9" fmla="*/ 5 h 1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4" h="1528">
                  <a:moveTo>
                    <a:pt x="0" y="8"/>
                  </a:moveTo>
                  <a:lnTo>
                    <a:pt x="3184" y="0"/>
                  </a:lnTo>
                  <a:lnTo>
                    <a:pt x="3184" y="1505"/>
                  </a:lnTo>
                  <a:lnTo>
                    <a:pt x="0" y="1528"/>
                  </a:lnTo>
                  <a:lnTo>
                    <a:pt x="4" y="14"/>
                  </a:lnTo>
                </a:path>
              </a:pathLst>
            </a:custGeom>
            <a:noFill/>
            <a:ln w="9525">
              <a:solidFill>
                <a:schemeClr val="tx1"/>
              </a:solidFill>
              <a:round/>
              <a:headEnd/>
              <a:tailEnd/>
            </a:ln>
            <a:effectLst/>
          </p:spPr>
          <p:txBody>
            <a:bodyPr/>
            <a:lstStyle/>
            <a:p>
              <a:endParaRPr lang="ru-RU"/>
            </a:p>
          </p:txBody>
        </p:sp>
        <p:grpSp>
          <p:nvGrpSpPr>
            <p:cNvPr id="22" name="Group 33"/>
            <p:cNvGrpSpPr>
              <a:grpSpLocks/>
            </p:cNvGrpSpPr>
            <p:nvPr/>
          </p:nvGrpSpPr>
          <p:grpSpPr bwMode="auto">
            <a:xfrm>
              <a:off x="144" y="1504"/>
              <a:ext cx="2640" cy="377"/>
              <a:chOff x="144" y="976"/>
              <a:chExt cx="3168" cy="377"/>
            </a:xfrm>
          </p:grpSpPr>
          <p:sp>
            <p:nvSpPr>
              <p:cNvPr id="58410" name="Freeform 34"/>
              <p:cNvSpPr>
                <a:spLocks/>
              </p:cNvSpPr>
              <p:nvPr/>
            </p:nvSpPr>
            <p:spPr bwMode="auto">
              <a:xfrm>
                <a:off x="144" y="976"/>
                <a:ext cx="3168" cy="1"/>
              </a:xfrm>
              <a:custGeom>
                <a:avLst/>
                <a:gdLst>
                  <a:gd name="T0" fmla="*/ 0 w 3168"/>
                  <a:gd name="T1" fmla="*/ 0 h 1"/>
                  <a:gd name="T2" fmla="*/ 3168 w 3168"/>
                  <a:gd name="T3" fmla="*/ 0 h 1"/>
                  <a:gd name="T4" fmla="*/ 0 60000 65536"/>
                  <a:gd name="T5" fmla="*/ 0 60000 65536"/>
                </a:gdLst>
                <a:ahLst/>
                <a:cxnLst>
                  <a:cxn ang="T4">
                    <a:pos x="T0" y="T1"/>
                  </a:cxn>
                  <a:cxn ang="T5">
                    <a:pos x="T2" y="T3"/>
                  </a:cxn>
                </a:cxnLst>
                <a:rect l="0" t="0" r="r" b="b"/>
                <a:pathLst>
                  <a:path w="3168" h="1">
                    <a:moveTo>
                      <a:pt x="0" y="0"/>
                    </a:moveTo>
                    <a:lnTo>
                      <a:pt x="3168" y="0"/>
                    </a:lnTo>
                  </a:path>
                </a:pathLst>
              </a:custGeom>
              <a:noFill/>
              <a:ln w="9525">
                <a:solidFill>
                  <a:schemeClr val="tx1"/>
                </a:solidFill>
                <a:round/>
                <a:headEnd/>
                <a:tailEnd/>
              </a:ln>
              <a:effectLst/>
            </p:spPr>
            <p:txBody>
              <a:bodyPr/>
              <a:lstStyle/>
              <a:p>
                <a:endParaRPr lang="ru-RU"/>
              </a:p>
            </p:txBody>
          </p:sp>
          <p:sp>
            <p:nvSpPr>
              <p:cNvPr id="58411" name="Freeform 35"/>
              <p:cNvSpPr>
                <a:spLocks/>
              </p:cNvSpPr>
              <p:nvPr/>
            </p:nvSpPr>
            <p:spPr bwMode="auto">
              <a:xfrm>
                <a:off x="152" y="1352"/>
                <a:ext cx="3160" cy="1"/>
              </a:xfrm>
              <a:custGeom>
                <a:avLst/>
                <a:gdLst>
                  <a:gd name="T0" fmla="*/ 0 w 3160"/>
                  <a:gd name="T1" fmla="*/ 0 h 1"/>
                  <a:gd name="T2" fmla="*/ 3160 w 3160"/>
                  <a:gd name="T3" fmla="*/ 0 h 1"/>
                  <a:gd name="T4" fmla="*/ 0 60000 65536"/>
                  <a:gd name="T5" fmla="*/ 0 60000 65536"/>
                </a:gdLst>
                <a:ahLst/>
                <a:cxnLst>
                  <a:cxn ang="T4">
                    <a:pos x="T0" y="T1"/>
                  </a:cxn>
                  <a:cxn ang="T5">
                    <a:pos x="T2" y="T3"/>
                  </a:cxn>
                </a:cxnLst>
                <a:rect l="0" t="0" r="r" b="b"/>
                <a:pathLst>
                  <a:path w="3160" h="1">
                    <a:moveTo>
                      <a:pt x="0" y="0"/>
                    </a:moveTo>
                    <a:lnTo>
                      <a:pt x="3160" y="0"/>
                    </a:lnTo>
                  </a:path>
                </a:pathLst>
              </a:custGeom>
              <a:noFill/>
              <a:ln w="9525">
                <a:solidFill>
                  <a:schemeClr val="tx1"/>
                </a:solidFill>
                <a:round/>
                <a:headEnd type="none" w="med" len="med"/>
                <a:tailEnd type="none" w="med" len="med"/>
              </a:ln>
              <a:effectLst/>
            </p:spPr>
            <p:txBody>
              <a:bodyPr/>
              <a:lstStyle/>
              <a:p>
                <a:endParaRPr lang="ru-RU"/>
              </a:p>
            </p:txBody>
          </p:sp>
        </p:grpSp>
        <p:sp>
          <p:nvSpPr>
            <p:cNvPr id="20516" name="Rectangle 36"/>
            <p:cNvSpPr>
              <a:spLocks noChangeArrowheads="1"/>
            </p:cNvSpPr>
            <p:nvPr/>
          </p:nvSpPr>
          <p:spPr bwMode="auto">
            <a:xfrm>
              <a:off x="234" y="1576"/>
              <a:ext cx="699"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FF0000"/>
                  </a:solidFill>
                  <a:effectLst>
                    <a:outerShdw blurRad="38100" dist="38100" dir="2700000" algn="tl">
                      <a:srgbClr val="C0C0C0"/>
                    </a:outerShdw>
                  </a:effectLst>
                  <a:latin typeface="Times New Roman" pitchFamily="18" charset="0"/>
                  <a:cs typeface="Times New Roman" pitchFamily="18" charset="0"/>
                </a:rPr>
                <a:t>красный</a:t>
              </a:r>
              <a:endParaRPr lang="ru-RU" altLang="ru-RU"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20517" name="Rectangle 37"/>
            <p:cNvSpPr>
              <a:spLocks noChangeArrowheads="1"/>
            </p:cNvSpPr>
            <p:nvPr/>
          </p:nvSpPr>
          <p:spPr bwMode="auto">
            <a:xfrm>
              <a:off x="234" y="1981"/>
              <a:ext cx="667"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00B050"/>
                  </a:solidFill>
                  <a:effectLst>
                    <a:outerShdw blurRad="38100" dist="38100" dir="2700000" algn="tl">
                      <a:srgbClr val="C0C0C0"/>
                    </a:outerShdw>
                  </a:effectLst>
                  <a:latin typeface="Times New Roman" pitchFamily="18" charset="0"/>
                  <a:cs typeface="Times New Roman" pitchFamily="18" charset="0"/>
                </a:rPr>
                <a:t>зеленый</a:t>
              </a:r>
              <a:endParaRPr lang="ru-RU" altLang="ru-RU" b="1" dirty="0">
                <a:solidFill>
                  <a:srgbClr val="00B05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41"/>
          <p:cNvGrpSpPr>
            <a:grpSpLocks/>
          </p:cNvGrpSpPr>
          <p:nvPr/>
        </p:nvGrpSpPr>
        <p:grpSpPr bwMode="auto">
          <a:xfrm>
            <a:off x="1714481" y="2071679"/>
            <a:ext cx="947737" cy="1787526"/>
            <a:chOff x="946" y="1091"/>
            <a:chExt cx="597" cy="1126"/>
          </a:xfrm>
        </p:grpSpPr>
        <p:sp>
          <p:nvSpPr>
            <p:cNvPr id="20522" name="Text Box 42"/>
            <p:cNvSpPr txBox="1">
              <a:spLocks noChangeArrowheads="1"/>
            </p:cNvSpPr>
            <p:nvPr/>
          </p:nvSpPr>
          <p:spPr bwMode="auto">
            <a:xfrm>
              <a:off x="1104" y="1552"/>
              <a:ext cx="294"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60</a:t>
              </a:r>
            </a:p>
          </p:txBody>
        </p:sp>
        <p:sp>
          <p:nvSpPr>
            <p:cNvPr id="20523" name="Text Box 43"/>
            <p:cNvSpPr txBox="1">
              <a:spLocks noChangeArrowheads="1"/>
            </p:cNvSpPr>
            <p:nvPr/>
          </p:nvSpPr>
          <p:spPr bwMode="auto">
            <a:xfrm>
              <a:off x="1126" y="1946"/>
              <a:ext cx="344"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80</a:t>
              </a:r>
              <a:r>
                <a:rPr lang="ru-RU" altLang="ru-RU" sz="2200" b="1" dirty="0">
                  <a:solidFill>
                    <a:srgbClr val="000000"/>
                  </a:solidFill>
                  <a:effectLst>
                    <a:outerShdw blurRad="38100" dist="38100" dir="2700000" algn="tl">
                      <a:srgbClr val="C0C0C0"/>
                    </a:outerShdw>
                  </a:effectLst>
                  <a:cs typeface="Arial" charset="0"/>
                </a:rPr>
                <a:t> </a:t>
              </a:r>
            </a:p>
          </p:txBody>
        </p:sp>
        <p:grpSp>
          <p:nvGrpSpPr>
            <p:cNvPr id="24" name="Group 44"/>
            <p:cNvGrpSpPr>
              <a:grpSpLocks/>
            </p:cNvGrpSpPr>
            <p:nvPr/>
          </p:nvGrpSpPr>
          <p:grpSpPr bwMode="auto">
            <a:xfrm>
              <a:off x="946" y="1091"/>
              <a:ext cx="597" cy="404"/>
              <a:chOff x="1187" y="1395"/>
              <a:chExt cx="597" cy="404"/>
            </a:xfrm>
          </p:grpSpPr>
          <p:sp>
            <p:nvSpPr>
              <p:cNvPr id="20525" name="Rectangle 45"/>
              <p:cNvSpPr>
                <a:spLocks noChangeArrowheads="1"/>
              </p:cNvSpPr>
              <p:nvPr/>
            </p:nvSpPr>
            <p:spPr bwMode="auto">
              <a:xfrm>
                <a:off x="1187" y="1395"/>
                <a:ext cx="3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v,</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26" name="Rectangle 46"/>
              <p:cNvSpPr>
                <a:spLocks noChangeArrowheads="1"/>
              </p:cNvSpPr>
              <p:nvPr/>
            </p:nvSpPr>
            <p:spPr bwMode="auto">
              <a:xfrm>
                <a:off x="1367" y="1575"/>
                <a:ext cx="417"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dirty="0">
                    <a:solidFill>
                      <a:srgbClr val="C80000"/>
                    </a:solidFill>
                    <a:effectLst>
                      <a:outerShdw blurRad="38100" dist="38100" dir="2700000" algn="tl">
                        <a:srgbClr val="C0C0C0"/>
                      </a:outerShdw>
                    </a:effectLst>
                    <a:latin typeface="Times New Roman" pitchFamily="18" charset="0"/>
                    <a:cs typeface="Arial" charset="0"/>
                  </a:rPr>
                  <a:t> км/ч</a:t>
                </a:r>
              </a:p>
            </p:txBody>
          </p:sp>
        </p:grpSp>
      </p:grpSp>
      <p:grpSp>
        <p:nvGrpSpPr>
          <p:cNvPr id="25" name="Group 72"/>
          <p:cNvGrpSpPr>
            <a:grpSpLocks/>
          </p:cNvGrpSpPr>
          <p:nvPr/>
        </p:nvGrpSpPr>
        <p:grpSpPr bwMode="auto">
          <a:xfrm>
            <a:off x="4571999" y="2714620"/>
            <a:ext cx="1889125" cy="711200"/>
            <a:chOff x="2832" y="1536"/>
            <a:chExt cx="1190" cy="448"/>
          </a:xfrm>
        </p:grpSpPr>
        <p:sp>
          <p:nvSpPr>
            <p:cNvPr id="58396" name="Freeform 73"/>
            <p:cNvSpPr>
              <a:spLocks/>
            </p:cNvSpPr>
            <p:nvPr/>
          </p:nvSpPr>
          <p:spPr bwMode="auto">
            <a:xfrm>
              <a:off x="2880" y="1776"/>
              <a:ext cx="240" cy="208"/>
            </a:xfrm>
            <a:custGeom>
              <a:avLst/>
              <a:gdLst>
                <a:gd name="T0" fmla="*/ 0 w 240"/>
                <a:gd name="T1" fmla="*/ 0 h 432"/>
                <a:gd name="T2" fmla="*/ 240 w 240"/>
                <a:gd name="T3" fmla="*/ 0 h 432"/>
                <a:gd name="T4" fmla="*/ 240 w 240"/>
                <a:gd name="T5" fmla="*/ 48 h 432"/>
                <a:gd name="T6" fmla="*/ 0 w 240"/>
                <a:gd name="T7" fmla="*/ 48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 h="432">
                  <a:moveTo>
                    <a:pt x="0" y="0"/>
                  </a:moveTo>
                  <a:lnTo>
                    <a:pt x="240" y="0"/>
                  </a:lnTo>
                  <a:lnTo>
                    <a:pt x="240" y="432"/>
                  </a:lnTo>
                  <a:lnTo>
                    <a:pt x="0" y="432"/>
                  </a:lnTo>
                </a:path>
              </a:pathLst>
            </a:custGeom>
            <a:noFill/>
            <a:ln w="9525">
              <a:solidFill>
                <a:schemeClr val="tx1"/>
              </a:solidFill>
              <a:round/>
              <a:headEnd/>
              <a:tailEnd type="stealth" w="lg" len="lg"/>
            </a:ln>
            <a:effectLst/>
          </p:spPr>
          <p:txBody>
            <a:bodyPr/>
            <a:lstStyle/>
            <a:p>
              <a:endParaRPr lang="ru-RU"/>
            </a:p>
          </p:txBody>
        </p:sp>
        <p:sp>
          <p:nvSpPr>
            <p:cNvPr id="58397" name="Text Box 74"/>
            <p:cNvSpPr txBox="1">
              <a:spLocks noChangeArrowheads="1"/>
            </p:cNvSpPr>
            <p:nvPr/>
          </p:nvSpPr>
          <p:spPr bwMode="auto">
            <a:xfrm>
              <a:off x="2832" y="1536"/>
              <a:ext cx="1190" cy="407"/>
            </a:xfrm>
            <a:prstGeom prst="rect">
              <a:avLst/>
            </a:prstGeom>
            <a:noFill/>
            <a:ln w="9525">
              <a:noFill/>
              <a:miter lim="800000"/>
              <a:headEnd/>
              <a:tailEnd/>
            </a:ln>
            <a:effectLst/>
          </p:spPr>
          <p:txBody>
            <a:bodyPr wrap="none">
              <a:spAutoFit/>
            </a:bodyPr>
            <a:lstStyle/>
            <a:p>
              <a:r>
                <a:rPr lang="ru-RU" altLang="ru-RU" dirty="0">
                  <a:solidFill>
                    <a:srgbClr val="000000"/>
                  </a:solidFill>
                  <a:latin typeface="Times New Roman" pitchFamily="18" charset="0"/>
                  <a:cs typeface="Times New Roman" pitchFamily="18" charset="0"/>
                </a:rPr>
                <a:t>на 15 км меньше </a:t>
              </a:r>
              <a:endParaRPr lang="ru-RU" altLang="ru-RU" dirty="0" smtClean="0">
                <a:solidFill>
                  <a:srgbClr val="000000"/>
                </a:solidFill>
                <a:latin typeface="Times New Roman" pitchFamily="18" charset="0"/>
                <a:cs typeface="Times New Roman" pitchFamily="18" charset="0"/>
              </a:endParaRPr>
            </a:p>
            <a:p>
              <a:r>
                <a:rPr lang="ru-RU" altLang="ru-RU" dirty="0" smtClean="0">
                  <a:solidFill>
                    <a:srgbClr val="000000"/>
                  </a:solidFill>
                  <a:latin typeface="Times New Roman" pitchFamily="18" charset="0"/>
                  <a:cs typeface="Times New Roman" pitchFamily="18" charset="0"/>
                </a:rPr>
                <a:t>       (</a:t>
              </a:r>
              <a:r>
                <a:rPr lang="ru-RU" altLang="ru-RU" dirty="0">
                  <a:solidFill>
                    <a:srgbClr val="000000"/>
                  </a:solidFill>
                  <a:latin typeface="Times New Roman" pitchFamily="18" charset="0"/>
                  <a:cs typeface="Times New Roman" pitchFamily="18" charset="0"/>
                </a:rPr>
                <a:t>1 круг</a:t>
              </a:r>
              <a:r>
                <a:rPr lang="ru-RU" altLang="ru-RU" dirty="0">
                  <a:solidFill>
                    <a:srgbClr val="000000"/>
                  </a:solidFill>
                </a:rPr>
                <a:t>)</a:t>
              </a:r>
            </a:p>
          </p:txBody>
        </p:sp>
      </p:grpSp>
      <p:graphicFrame>
        <p:nvGraphicFramePr>
          <p:cNvPr id="58394" name="Object 77"/>
          <p:cNvGraphicFramePr>
            <a:graphicFrameLocks noChangeAspect="1"/>
          </p:cNvGraphicFramePr>
          <p:nvPr/>
        </p:nvGraphicFramePr>
        <p:xfrm>
          <a:off x="642910" y="4286256"/>
          <a:ext cx="2032000" cy="390525"/>
        </p:xfrm>
        <a:graphic>
          <a:graphicData uri="http://schemas.openxmlformats.org/presentationml/2006/ole">
            <p:oleObj spid="_x0000_s166914" name="Формула" r:id="rId4" imgW="926698" imgH="177723" progId="Equation.3">
              <p:embed/>
            </p:oleObj>
          </a:graphicData>
        </a:graphic>
      </p:graphicFrame>
      <p:sp>
        <p:nvSpPr>
          <p:cNvPr id="20568" name="Rectangle 88"/>
          <p:cNvSpPr>
            <a:spLocks noChangeArrowheads="1"/>
          </p:cNvSpPr>
          <p:nvPr/>
        </p:nvSpPr>
        <p:spPr bwMode="auto">
          <a:xfrm>
            <a:off x="285720" y="4786322"/>
            <a:ext cx="5105400" cy="1077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400" dirty="0">
                <a:solidFill>
                  <a:srgbClr val="000000"/>
                </a:solidFill>
                <a:latin typeface="Times New Roman" pitchFamily="18" charset="0"/>
                <a:cs typeface="Times New Roman" pitchFamily="18" charset="0"/>
              </a:rPr>
              <a:t>х = 0,75 (часа) = 0,75·60 = 45 (минут)</a:t>
            </a:r>
          </a:p>
          <a:p>
            <a:pPr>
              <a:defRPr/>
            </a:pPr>
            <a:endParaRPr lang="ru-RU" altLang="ru-RU" sz="2000" dirty="0">
              <a:solidFill>
                <a:srgbClr val="000000"/>
              </a:solidFill>
              <a:latin typeface="Times New Roman" pitchFamily="18" charset="0"/>
              <a:cs typeface="Times New Roman" pitchFamily="18" charset="0"/>
            </a:endParaRPr>
          </a:p>
          <a:p>
            <a:pPr>
              <a:defRPr/>
            </a:pPr>
            <a:endParaRPr lang="ru-RU" altLang="ru-RU" sz="2000" dirty="0">
              <a:solidFill>
                <a:srgbClr val="000000"/>
              </a:solidFill>
              <a:latin typeface="Times New Roman" pitchFamily="18" charset="0"/>
              <a:cs typeface="Times New Roman" pitchFamily="18" charset="0"/>
            </a:endParaRPr>
          </a:p>
        </p:txBody>
      </p:sp>
      <p:grpSp>
        <p:nvGrpSpPr>
          <p:cNvPr id="27" name="Group 91"/>
          <p:cNvGrpSpPr>
            <a:grpSpLocks/>
          </p:cNvGrpSpPr>
          <p:nvPr/>
        </p:nvGrpSpPr>
        <p:grpSpPr bwMode="auto">
          <a:xfrm>
            <a:off x="2786052" y="2071679"/>
            <a:ext cx="587376" cy="1822451"/>
            <a:chOff x="1635" y="1091"/>
            <a:chExt cx="370" cy="1148"/>
          </a:xfrm>
        </p:grpSpPr>
        <p:grpSp>
          <p:nvGrpSpPr>
            <p:cNvPr id="28" name="Group 48"/>
            <p:cNvGrpSpPr>
              <a:grpSpLocks/>
            </p:cNvGrpSpPr>
            <p:nvPr/>
          </p:nvGrpSpPr>
          <p:grpSpPr bwMode="auto">
            <a:xfrm>
              <a:off x="1635" y="1091"/>
              <a:ext cx="370" cy="404"/>
              <a:chOff x="2563" y="1162"/>
              <a:chExt cx="370" cy="404"/>
            </a:xfrm>
          </p:grpSpPr>
          <p:sp>
            <p:nvSpPr>
              <p:cNvPr id="20529" name="Rectangle 49"/>
              <p:cNvSpPr>
                <a:spLocks noChangeArrowheads="1"/>
              </p:cNvSpPr>
              <p:nvPr/>
            </p:nvSpPr>
            <p:spPr bwMode="auto">
              <a:xfrm>
                <a:off x="2563" y="1162"/>
                <a:ext cx="236"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t</a:t>
                </a:r>
                <a:r>
                  <a:rPr lang="en-US" altLang="ru-RU" sz="2000" b="1" i="1" dirty="0">
                    <a:solidFill>
                      <a:srgbClr val="C80000"/>
                    </a:solidFill>
                    <a:effectLst>
                      <a:outerShdw blurRad="38100" dist="38100" dir="2700000" algn="tl">
                        <a:srgbClr val="C0C0C0"/>
                      </a:outerShdw>
                    </a:effectLst>
                    <a:latin typeface="Times New Roman" pitchFamily="18" charset="0"/>
                    <a:cs typeface="Arial" charset="0"/>
                  </a:rPr>
                  <a:t>,</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30" name="Rectangle 50"/>
              <p:cNvSpPr>
                <a:spLocks noChangeArrowheads="1"/>
              </p:cNvSpPr>
              <p:nvPr/>
            </p:nvSpPr>
            <p:spPr bwMode="auto">
              <a:xfrm>
                <a:off x="2743" y="1342"/>
                <a:ext cx="190"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dirty="0">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20569" name="Rectangle 89"/>
            <p:cNvSpPr>
              <a:spLocks noChangeArrowheads="1"/>
            </p:cNvSpPr>
            <p:nvPr/>
          </p:nvSpPr>
          <p:spPr bwMode="auto">
            <a:xfrm>
              <a:off x="1725" y="1541"/>
              <a:ext cx="205"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0570" name="Rectangle 90"/>
            <p:cNvSpPr>
              <a:spLocks noChangeArrowheads="1"/>
            </p:cNvSpPr>
            <p:nvPr/>
          </p:nvSpPr>
          <p:spPr bwMode="auto">
            <a:xfrm>
              <a:off x="1728" y="1968"/>
              <a:ext cx="205"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9" name="Group 94"/>
          <p:cNvGrpSpPr>
            <a:grpSpLocks/>
          </p:cNvGrpSpPr>
          <p:nvPr/>
        </p:nvGrpSpPr>
        <p:grpSpPr bwMode="auto">
          <a:xfrm>
            <a:off x="3643306" y="2143117"/>
            <a:ext cx="842963" cy="1716088"/>
            <a:chOff x="2208" y="1091"/>
            <a:chExt cx="531" cy="1081"/>
          </a:xfrm>
        </p:grpSpPr>
        <p:grpSp>
          <p:nvGrpSpPr>
            <p:cNvPr id="30" name="Group 38"/>
            <p:cNvGrpSpPr>
              <a:grpSpLocks/>
            </p:cNvGrpSpPr>
            <p:nvPr/>
          </p:nvGrpSpPr>
          <p:grpSpPr bwMode="auto">
            <a:xfrm>
              <a:off x="2208" y="1091"/>
              <a:ext cx="531" cy="411"/>
              <a:chOff x="3664" y="1200"/>
              <a:chExt cx="531" cy="411"/>
            </a:xfrm>
          </p:grpSpPr>
          <p:sp>
            <p:nvSpPr>
              <p:cNvPr id="20519" name="Rectangle 39"/>
              <p:cNvSpPr>
                <a:spLocks noChangeArrowheads="1"/>
              </p:cNvSpPr>
              <p:nvPr/>
            </p:nvSpPr>
            <p:spPr bwMode="auto">
              <a:xfrm>
                <a:off x="3664" y="1200"/>
                <a:ext cx="348"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S,</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0520" name="Rectangle 40"/>
              <p:cNvSpPr>
                <a:spLocks noChangeArrowheads="1"/>
              </p:cNvSpPr>
              <p:nvPr/>
            </p:nvSpPr>
            <p:spPr bwMode="auto">
              <a:xfrm>
                <a:off x="3920" y="1399"/>
                <a:ext cx="275"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20572" name="Rectangle 92"/>
            <p:cNvSpPr>
              <a:spLocks noChangeArrowheads="1"/>
            </p:cNvSpPr>
            <p:nvPr/>
          </p:nvSpPr>
          <p:spPr bwMode="auto">
            <a:xfrm>
              <a:off x="2253" y="1496"/>
              <a:ext cx="38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60х</a:t>
              </a:r>
            </a:p>
          </p:txBody>
        </p:sp>
        <p:sp>
          <p:nvSpPr>
            <p:cNvPr id="20573" name="Rectangle 93"/>
            <p:cNvSpPr>
              <a:spLocks noChangeArrowheads="1"/>
            </p:cNvSpPr>
            <p:nvPr/>
          </p:nvSpPr>
          <p:spPr bwMode="auto">
            <a:xfrm>
              <a:off x="2253" y="1901"/>
              <a:ext cx="38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80х</a:t>
              </a:r>
            </a:p>
          </p:txBody>
        </p:sp>
      </p:grpSp>
      <p:sp>
        <p:nvSpPr>
          <p:cNvPr id="58381" name="Oval 177"/>
          <p:cNvSpPr>
            <a:spLocks noChangeArrowheads="1"/>
          </p:cNvSpPr>
          <p:nvPr/>
        </p:nvSpPr>
        <p:spPr bwMode="auto">
          <a:xfrm>
            <a:off x="5357818" y="2714620"/>
            <a:ext cx="3594100" cy="3594100"/>
          </a:xfrm>
          <a:prstGeom prst="ellipse">
            <a:avLst/>
          </a:prstGeom>
          <a:noFill/>
          <a:ln w="9525">
            <a:solidFill>
              <a:schemeClr val="tx1"/>
            </a:solidFill>
            <a:round/>
            <a:headEnd/>
            <a:tailEnd/>
          </a:ln>
          <a:effectLst/>
        </p:spPr>
        <p:txBody>
          <a:bodyPr wrap="none" anchor="ctr"/>
          <a:lstStyle/>
          <a:p>
            <a:endParaRPr lang="ru-RU" altLang="ru-RU">
              <a:solidFill>
                <a:srgbClr val="000000"/>
              </a:solidFill>
            </a:endParaRPr>
          </a:p>
        </p:txBody>
      </p:sp>
      <p:sp>
        <p:nvSpPr>
          <p:cNvPr id="20659" name="AutoShape 179">
            <a:hlinkClick r:id="" action="ppaction://noaction" highlightClick="1"/>
          </p:cNvPr>
          <p:cNvSpPr>
            <a:spLocks noChangeArrowheads="1"/>
          </p:cNvSpPr>
          <p:nvPr/>
        </p:nvSpPr>
        <p:spPr bwMode="auto">
          <a:xfrm>
            <a:off x="6429388" y="5572140"/>
            <a:ext cx="1371600" cy="381000"/>
          </a:xfrm>
          <a:prstGeom prst="actionButtonBlank">
            <a:avLst/>
          </a:prstGeom>
          <a:gradFill rotWithShape="1">
            <a:gsLst>
              <a:gs pos="0">
                <a:schemeClr val="bg1"/>
              </a:gs>
              <a:gs pos="100000">
                <a:srgbClr val="66FFFF"/>
              </a:gs>
            </a:gsLst>
            <a:path path="rect">
              <a:fillToRect l="50000" t="50000" r="50000" b="50000"/>
            </a:path>
          </a:gradFill>
          <a:ln w="9525">
            <a:noFill/>
            <a:miter lim="800000"/>
            <a:headEnd/>
            <a:tailEnd/>
          </a:ln>
          <a:effectLst/>
        </p:spPr>
        <p:txBody>
          <a:bodyPr wrap="none" anchor="ctr"/>
          <a:lstStyle/>
          <a:p>
            <a:pPr algn="ctr"/>
            <a:r>
              <a:rPr lang="ru-RU" altLang="ru-RU" dirty="0">
                <a:solidFill>
                  <a:srgbClr val="000000"/>
                </a:solidFill>
              </a:rPr>
              <a:t>Показать</a:t>
            </a:r>
          </a:p>
        </p:txBody>
      </p:sp>
      <p:sp>
        <p:nvSpPr>
          <p:cNvPr id="58383" name="Oval 178"/>
          <p:cNvSpPr>
            <a:spLocks noChangeArrowheads="1"/>
          </p:cNvSpPr>
          <p:nvPr/>
        </p:nvSpPr>
        <p:spPr bwMode="auto">
          <a:xfrm rot="1346812">
            <a:off x="7155429" y="4297916"/>
            <a:ext cx="76200" cy="76200"/>
          </a:xfrm>
          <a:prstGeom prst="ellipse">
            <a:avLst/>
          </a:prstGeom>
          <a:solidFill>
            <a:srgbClr val="FF0000"/>
          </a:solidFill>
          <a:ln w="9525">
            <a:solidFill>
              <a:schemeClr val="tx1"/>
            </a:solidFill>
            <a:round/>
            <a:headEnd/>
            <a:tailEnd/>
          </a:ln>
          <a:effectLst/>
        </p:spPr>
        <p:txBody>
          <a:bodyPr wrap="none" anchor="ctr"/>
          <a:lstStyle/>
          <a:p>
            <a:endParaRPr lang="ru-RU" altLang="ru-RU">
              <a:solidFill>
                <a:srgbClr val="000000"/>
              </a:solidFill>
            </a:endParaRPr>
          </a:p>
        </p:txBody>
      </p:sp>
      <p:sp>
        <p:nvSpPr>
          <p:cNvPr id="144" name="Прямоугольник 143"/>
          <p:cNvSpPr/>
          <p:nvPr/>
        </p:nvSpPr>
        <p:spPr>
          <a:xfrm>
            <a:off x="1571604" y="214290"/>
            <a:ext cx="6027419"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4" name="Управляющая кнопка: домой 133">
            <a:hlinkClick r:id="rId5"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36" name="Управляющая кнопка: далее 135">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58394"/>
                                        </p:tgtEl>
                                        <p:attrNameLst>
                                          <p:attrName>style.visibility</p:attrName>
                                        </p:attrNameLst>
                                      </p:cBhvr>
                                      <p:to>
                                        <p:strVal val="visible"/>
                                      </p:to>
                                    </p:set>
                                    <p:animEffect transition="in" filter="fade">
                                      <p:cBhvr>
                                        <p:cTn id="32" dur="2000"/>
                                        <p:tgtEl>
                                          <p:spTgt spid="583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68"/>
                                        </p:tgtEl>
                                        <p:attrNameLst>
                                          <p:attrName>style.visibility</p:attrName>
                                        </p:attrNameLst>
                                      </p:cBhvr>
                                      <p:to>
                                        <p:strVal val="visible"/>
                                      </p:to>
                                    </p:set>
                                    <p:animEffect transition="in" filter="wipe(left)">
                                      <p:cBhvr>
                                        <p:cTn id="37" dur="500"/>
                                        <p:tgtEl>
                                          <p:spTgt spid="2056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2065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8" presetClass="emph" presetSubtype="0" fill="hold" nodeType="clickEffect">
                                  <p:stCondLst>
                                    <p:cond delay="0"/>
                                  </p:stCondLst>
                                  <p:childTnLst>
                                    <p:animRot by="82200000">
                                      <p:cBhvr>
                                        <p:cTn id="42" dur="5000" fill="hold"/>
                                        <p:tgtEl>
                                          <p:spTgt spid="11"/>
                                        </p:tgtEl>
                                        <p:attrNameLst>
                                          <p:attrName>r</p:attrName>
                                        </p:attrNameLst>
                                      </p:cBhvr>
                                    </p:animRot>
                                  </p:childTnLst>
                                </p:cTn>
                              </p:par>
                              <p:par>
                                <p:cTn id="43" presetID="8" presetClass="emph" presetSubtype="0" fill="hold" nodeType="withEffect">
                                  <p:stCondLst>
                                    <p:cond delay="0"/>
                                  </p:stCondLst>
                                  <p:childTnLst>
                                    <p:animRot by="60480000">
                                      <p:cBhvr>
                                        <p:cTn id="44" dur="5000" fill="hold"/>
                                        <p:tgtEl>
                                          <p:spTgt spid="2"/>
                                        </p:tgtEl>
                                        <p:attrNameLst>
                                          <p:attrName>r</p:attrName>
                                        </p:attrNameLst>
                                      </p:cBhvr>
                                    </p:animRot>
                                  </p:childTnLst>
                                </p:cTn>
                              </p:par>
                            </p:childTnLst>
                          </p:cTn>
                        </p:par>
                      </p:childTnLst>
                    </p:cTn>
                  </p:par>
                </p:childTnLst>
              </p:cTn>
              <p:nextCondLst>
                <p:cond evt="onClick" delay="0">
                  <p:tgtEl>
                    <p:spTgt spid="20659"/>
                  </p:tgtEl>
                </p:cond>
              </p:nextCondLst>
            </p:seq>
          </p:childTnLst>
        </p:cTn>
      </p:par>
    </p:tnLst>
    <p:bldLst>
      <p:bldP spid="205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6"/>
          <p:cNvGrpSpPr>
            <a:grpSpLocks/>
          </p:cNvGrpSpPr>
          <p:nvPr/>
        </p:nvGrpSpPr>
        <p:grpSpPr bwMode="auto">
          <a:xfrm>
            <a:off x="5943600" y="1558925"/>
            <a:ext cx="977900" cy="5067300"/>
            <a:chOff x="4032" y="736"/>
            <a:chExt cx="616" cy="3192"/>
          </a:xfrm>
        </p:grpSpPr>
        <p:grpSp>
          <p:nvGrpSpPr>
            <p:cNvPr id="3" name="Group 147"/>
            <p:cNvGrpSpPr>
              <a:grpSpLocks/>
            </p:cNvGrpSpPr>
            <p:nvPr/>
          </p:nvGrpSpPr>
          <p:grpSpPr bwMode="auto">
            <a:xfrm>
              <a:off x="4072" y="2312"/>
              <a:ext cx="576" cy="1616"/>
              <a:chOff x="4072" y="2304"/>
              <a:chExt cx="576" cy="1616"/>
            </a:xfrm>
          </p:grpSpPr>
          <p:grpSp>
            <p:nvGrpSpPr>
              <p:cNvPr id="4" name="Group 148"/>
              <p:cNvGrpSpPr>
                <a:grpSpLocks/>
              </p:cNvGrpSpPr>
              <p:nvPr/>
            </p:nvGrpSpPr>
            <p:grpSpPr bwMode="auto">
              <a:xfrm rot="357789" flipH="1" flipV="1">
                <a:off x="4072" y="3440"/>
                <a:ext cx="576" cy="480"/>
                <a:chOff x="-1152" y="2064"/>
                <a:chExt cx="1109" cy="982"/>
              </a:xfrm>
            </p:grpSpPr>
            <p:grpSp>
              <p:nvGrpSpPr>
                <p:cNvPr id="5" name="Group 149"/>
                <p:cNvGrpSpPr>
                  <a:grpSpLocks/>
                </p:cNvGrpSpPr>
                <p:nvPr/>
              </p:nvGrpSpPr>
              <p:grpSpPr bwMode="auto">
                <a:xfrm rot="-240361">
                  <a:off x="-336" y="2688"/>
                  <a:ext cx="293" cy="286"/>
                  <a:chOff x="576" y="1392"/>
                  <a:chExt cx="1008" cy="960"/>
                </a:xfrm>
              </p:grpSpPr>
              <p:sp>
                <p:nvSpPr>
                  <p:cNvPr id="62670" name="Oval 15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71" name="Oval 151"/>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72" name="AutoShape 15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 name="Group 153"/>
                <p:cNvGrpSpPr>
                  <a:grpSpLocks/>
                </p:cNvGrpSpPr>
                <p:nvPr/>
              </p:nvGrpSpPr>
              <p:grpSpPr bwMode="auto">
                <a:xfrm rot="-240361">
                  <a:off x="-1090" y="2760"/>
                  <a:ext cx="293" cy="286"/>
                  <a:chOff x="576" y="1392"/>
                  <a:chExt cx="1008" cy="960"/>
                </a:xfrm>
              </p:grpSpPr>
              <p:sp>
                <p:nvSpPr>
                  <p:cNvPr id="62667" name="Oval 15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68" name="Oval 15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669" name="AutoShape 15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7" name="Group 157"/>
                <p:cNvGrpSpPr>
                  <a:grpSpLocks/>
                </p:cNvGrpSpPr>
                <p:nvPr/>
              </p:nvGrpSpPr>
              <p:grpSpPr bwMode="auto">
                <a:xfrm rot="21359639" flipH="1">
                  <a:off x="-1152" y="2064"/>
                  <a:ext cx="1020" cy="895"/>
                  <a:chOff x="2160" y="1296"/>
                  <a:chExt cx="2336" cy="2103"/>
                </a:xfrm>
              </p:grpSpPr>
              <p:sp>
                <p:nvSpPr>
                  <p:cNvPr id="62640" name="Freeform 158"/>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cmpd="sng">
                    <a:solidFill>
                      <a:schemeClr val="tx1"/>
                    </a:solidFill>
                    <a:round/>
                    <a:headEnd/>
                    <a:tailEnd/>
                  </a:ln>
                  <a:effectLst/>
                </p:spPr>
                <p:txBody>
                  <a:bodyPr/>
                  <a:lstStyle/>
                  <a:p>
                    <a:endParaRPr lang="ru-RU"/>
                  </a:p>
                </p:txBody>
              </p:sp>
              <p:sp>
                <p:nvSpPr>
                  <p:cNvPr id="62641" name="Freeform 159"/>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cmpd="sng">
                    <a:solidFill>
                      <a:schemeClr val="tx1"/>
                    </a:solidFill>
                    <a:round/>
                    <a:headEnd/>
                    <a:tailEnd/>
                  </a:ln>
                  <a:effectLst/>
                </p:spPr>
                <p:txBody>
                  <a:bodyPr/>
                  <a:lstStyle/>
                  <a:p>
                    <a:endParaRPr lang="ru-RU"/>
                  </a:p>
                </p:txBody>
              </p:sp>
              <p:sp>
                <p:nvSpPr>
                  <p:cNvPr id="62642" name="Freeform 160"/>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cmpd="sng">
                    <a:solidFill>
                      <a:schemeClr val="tx1"/>
                    </a:solidFill>
                    <a:round/>
                    <a:headEnd/>
                    <a:tailEnd/>
                  </a:ln>
                  <a:effectLst/>
                </p:spPr>
                <p:txBody>
                  <a:bodyPr/>
                  <a:lstStyle/>
                  <a:p>
                    <a:endParaRPr lang="ru-RU"/>
                  </a:p>
                </p:txBody>
              </p:sp>
              <p:sp>
                <p:nvSpPr>
                  <p:cNvPr id="62643" name="Freeform 16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cmpd="sng">
                    <a:solidFill>
                      <a:schemeClr val="tx1"/>
                    </a:solidFill>
                    <a:round/>
                    <a:headEnd/>
                    <a:tailEnd/>
                  </a:ln>
                  <a:effectLst/>
                </p:spPr>
                <p:txBody>
                  <a:bodyPr/>
                  <a:lstStyle/>
                  <a:p>
                    <a:endParaRPr lang="ru-RU"/>
                  </a:p>
                </p:txBody>
              </p:sp>
              <p:sp>
                <p:nvSpPr>
                  <p:cNvPr id="62644" name="Freeform 16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cmpd="sng">
                    <a:solidFill>
                      <a:schemeClr val="tx1"/>
                    </a:solidFill>
                    <a:round/>
                    <a:headEnd/>
                    <a:tailEnd/>
                  </a:ln>
                  <a:effectLst/>
                </p:spPr>
                <p:txBody>
                  <a:bodyPr/>
                  <a:lstStyle/>
                  <a:p>
                    <a:endParaRPr lang="ru-RU"/>
                  </a:p>
                </p:txBody>
              </p:sp>
              <p:sp>
                <p:nvSpPr>
                  <p:cNvPr id="62645" name="Freeform 16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cmpd="sng">
                    <a:solidFill>
                      <a:schemeClr val="tx1"/>
                    </a:solidFill>
                    <a:round/>
                    <a:headEnd/>
                    <a:tailEnd/>
                  </a:ln>
                  <a:effectLst/>
                </p:spPr>
                <p:txBody>
                  <a:bodyPr/>
                  <a:lstStyle/>
                  <a:p>
                    <a:endParaRPr lang="ru-RU"/>
                  </a:p>
                </p:txBody>
              </p:sp>
              <p:sp>
                <p:nvSpPr>
                  <p:cNvPr id="62646" name="Freeform 16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cmpd="sng">
                    <a:solidFill>
                      <a:schemeClr val="tx1"/>
                    </a:solidFill>
                    <a:round/>
                    <a:headEnd/>
                    <a:tailEnd/>
                  </a:ln>
                  <a:effectLst/>
                </p:spPr>
                <p:txBody>
                  <a:bodyPr/>
                  <a:lstStyle/>
                  <a:p>
                    <a:endParaRPr lang="ru-RU"/>
                  </a:p>
                </p:txBody>
              </p:sp>
              <p:sp>
                <p:nvSpPr>
                  <p:cNvPr id="62647" name="Freeform 16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sp>
                <p:nvSpPr>
                  <p:cNvPr id="62648" name="Freeform 16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cmpd="sng">
                    <a:solidFill>
                      <a:schemeClr val="tx1"/>
                    </a:solidFill>
                    <a:round/>
                    <a:headEnd/>
                    <a:tailEnd/>
                  </a:ln>
                  <a:effectLst/>
                </p:spPr>
                <p:txBody>
                  <a:bodyPr/>
                  <a:lstStyle/>
                  <a:p>
                    <a:endParaRPr lang="ru-RU"/>
                  </a:p>
                </p:txBody>
              </p:sp>
              <p:sp>
                <p:nvSpPr>
                  <p:cNvPr id="62649" name="Freeform 16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0" name="Freeform 16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1" name="Freeform 16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cmpd="sng">
                    <a:solidFill>
                      <a:schemeClr val="tx1"/>
                    </a:solidFill>
                    <a:round/>
                    <a:headEnd/>
                    <a:tailEnd/>
                  </a:ln>
                  <a:effectLst/>
                </p:spPr>
                <p:txBody>
                  <a:bodyPr/>
                  <a:lstStyle/>
                  <a:p>
                    <a:endParaRPr lang="ru-RU"/>
                  </a:p>
                </p:txBody>
              </p:sp>
              <p:sp>
                <p:nvSpPr>
                  <p:cNvPr id="62652" name="Freeform 17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3" name="Oval 171"/>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a:effectLst/>
                </p:spPr>
                <p:txBody>
                  <a:bodyPr wrap="none" anchor="ctr"/>
                  <a:lstStyle/>
                  <a:p>
                    <a:endParaRPr lang="ru-RU" altLang="ru-RU">
                      <a:solidFill>
                        <a:srgbClr val="000000"/>
                      </a:solidFill>
                    </a:endParaRPr>
                  </a:p>
                </p:txBody>
              </p:sp>
              <p:sp>
                <p:nvSpPr>
                  <p:cNvPr id="62654" name="Freeform 17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cmpd="sng">
                    <a:solidFill>
                      <a:schemeClr val="tx1"/>
                    </a:solidFill>
                    <a:round/>
                    <a:headEnd/>
                    <a:tailEnd/>
                  </a:ln>
                  <a:effectLst/>
                </p:spPr>
                <p:txBody>
                  <a:bodyPr/>
                  <a:lstStyle/>
                  <a:p>
                    <a:endParaRPr lang="ru-RU"/>
                  </a:p>
                </p:txBody>
              </p:sp>
              <p:sp>
                <p:nvSpPr>
                  <p:cNvPr id="62655" name="Freeform 17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cmpd="sng">
                    <a:solidFill>
                      <a:schemeClr val="tx1"/>
                    </a:solidFill>
                    <a:round/>
                    <a:headEnd/>
                    <a:tailEnd/>
                  </a:ln>
                  <a:effectLst/>
                </p:spPr>
                <p:txBody>
                  <a:bodyPr/>
                  <a:lstStyle/>
                  <a:p>
                    <a:endParaRPr lang="ru-RU"/>
                  </a:p>
                </p:txBody>
              </p:sp>
              <p:sp>
                <p:nvSpPr>
                  <p:cNvPr id="62656" name="Freeform 17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cmpd="sng">
                    <a:solidFill>
                      <a:schemeClr val="tx1"/>
                    </a:solidFill>
                    <a:round/>
                    <a:headEnd/>
                    <a:tailEnd/>
                  </a:ln>
                  <a:effectLst/>
                </p:spPr>
                <p:txBody>
                  <a:bodyPr/>
                  <a:lstStyle/>
                  <a:p>
                    <a:endParaRPr lang="ru-RU"/>
                  </a:p>
                </p:txBody>
              </p:sp>
              <p:sp>
                <p:nvSpPr>
                  <p:cNvPr id="62657" name="Freeform 17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cmpd="sng">
                    <a:solidFill>
                      <a:schemeClr val="tx1"/>
                    </a:solidFill>
                    <a:round/>
                    <a:headEnd/>
                    <a:tailEnd/>
                  </a:ln>
                  <a:effectLst/>
                </p:spPr>
                <p:txBody>
                  <a:bodyPr/>
                  <a:lstStyle/>
                  <a:p>
                    <a:endParaRPr lang="ru-RU"/>
                  </a:p>
                </p:txBody>
              </p:sp>
              <p:sp>
                <p:nvSpPr>
                  <p:cNvPr id="62658" name="Freeform 17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grpSp>
                <p:nvGrpSpPr>
                  <p:cNvPr id="8" name="Group 177"/>
                  <p:cNvGrpSpPr>
                    <a:grpSpLocks/>
                  </p:cNvGrpSpPr>
                  <p:nvPr/>
                </p:nvGrpSpPr>
                <p:grpSpPr bwMode="auto">
                  <a:xfrm>
                    <a:off x="3168" y="1296"/>
                    <a:ext cx="528" cy="288"/>
                    <a:chOff x="1955" y="1357"/>
                    <a:chExt cx="333" cy="180"/>
                  </a:xfrm>
                </p:grpSpPr>
                <p:grpSp>
                  <p:nvGrpSpPr>
                    <p:cNvPr id="9" name="Group 178"/>
                    <p:cNvGrpSpPr>
                      <a:grpSpLocks/>
                    </p:cNvGrpSpPr>
                    <p:nvPr/>
                  </p:nvGrpSpPr>
                  <p:grpSpPr bwMode="auto">
                    <a:xfrm>
                      <a:off x="1955" y="1357"/>
                      <a:ext cx="333" cy="180"/>
                      <a:chOff x="5161" y="3181"/>
                      <a:chExt cx="257" cy="140"/>
                    </a:xfrm>
                  </p:grpSpPr>
                  <p:sp>
                    <p:nvSpPr>
                      <p:cNvPr id="62665" name="Freeform 17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sp>
                    <p:nvSpPr>
                      <p:cNvPr id="62666" name="Freeform 18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grpSp>
                <p:sp>
                  <p:nvSpPr>
                    <p:cNvPr id="62663" name="Freeform 181"/>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cap="flat" cmpd="sng">
                      <a:solidFill>
                        <a:schemeClr val="tx1"/>
                      </a:solidFill>
                      <a:prstDash val="solid"/>
                      <a:round/>
                      <a:headEnd type="none" w="med" len="med"/>
                      <a:tailEnd type="none" w="med" len="med"/>
                    </a:ln>
                    <a:effectLst/>
                  </p:spPr>
                  <p:txBody>
                    <a:bodyPr/>
                    <a:lstStyle/>
                    <a:p>
                      <a:endParaRPr lang="ru-RU"/>
                    </a:p>
                  </p:txBody>
                </p:sp>
                <p:sp>
                  <p:nvSpPr>
                    <p:cNvPr id="62664" name="AutoShape 182"/>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a:effectLst/>
                  </p:spPr>
                  <p:txBody>
                    <a:bodyPr wrap="none" anchor="ctr"/>
                    <a:lstStyle/>
                    <a:p>
                      <a:endParaRPr lang="ru-RU" altLang="ru-RU">
                        <a:solidFill>
                          <a:srgbClr val="000000"/>
                        </a:solidFill>
                      </a:endParaRPr>
                    </a:p>
                  </p:txBody>
                </p:sp>
              </p:grpSp>
              <p:sp>
                <p:nvSpPr>
                  <p:cNvPr id="62660" name="Freeform 18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cmpd="sng">
                    <a:solidFill>
                      <a:schemeClr val="tx1"/>
                    </a:solidFill>
                    <a:round/>
                    <a:headEnd/>
                    <a:tailEnd/>
                  </a:ln>
                  <a:effectLst/>
                </p:spPr>
                <p:txBody>
                  <a:bodyPr/>
                  <a:lstStyle/>
                  <a:p>
                    <a:endParaRPr lang="ru-RU"/>
                  </a:p>
                </p:txBody>
              </p:sp>
              <p:sp>
                <p:nvSpPr>
                  <p:cNvPr id="62661" name="Freeform 18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cmpd="sng">
                    <a:solidFill>
                      <a:schemeClr val="tx1"/>
                    </a:solidFill>
                    <a:round/>
                    <a:headEnd/>
                    <a:tailEnd/>
                  </a:ln>
                  <a:effectLst/>
                </p:spPr>
                <p:txBody>
                  <a:bodyPr/>
                  <a:lstStyle/>
                  <a:p>
                    <a:endParaRPr lang="ru-RU"/>
                  </a:p>
                </p:txBody>
              </p:sp>
            </p:grpSp>
          </p:grpSp>
          <p:sp>
            <p:nvSpPr>
              <p:cNvPr id="62636" name="Line 185"/>
              <p:cNvSpPr>
                <a:spLocks noChangeShapeType="1"/>
              </p:cNvSpPr>
              <p:nvPr/>
            </p:nvSpPr>
            <p:spPr bwMode="auto">
              <a:xfrm flipV="1">
                <a:off x="4336" y="2304"/>
                <a:ext cx="1" cy="1200"/>
              </a:xfrm>
              <a:prstGeom prst="line">
                <a:avLst/>
              </a:prstGeom>
              <a:noFill/>
              <a:ln w="9525">
                <a:noFill/>
                <a:round/>
                <a:headEnd/>
                <a:tailEnd/>
              </a:ln>
              <a:effectLst/>
            </p:spPr>
            <p:txBody>
              <a:bodyPr/>
              <a:lstStyle/>
              <a:p>
                <a:endParaRPr lang="ru-RU"/>
              </a:p>
            </p:txBody>
          </p:sp>
        </p:grpSp>
        <p:grpSp>
          <p:nvGrpSpPr>
            <p:cNvPr id="10" name="Group 186"/>
            <p:cNvGrpSpPr>
              <a:grpSpLocks/>
            </p:cNvGrpSpPr>
            <p:nvPr/>
          </p:nvGrpSpPr>
          <p:grpSpPr bwMode="auto">
            <a:xfrm flipH="1" flipV="1">
              <a:off x="4032" y="736"/>
              <a:ext cx="576" cy="1616"/>
              <a:chOff x="4072" y="2304"/>
              <a:chExt cx="576" cy="1616"/>
            </a:xfrm>
          </p:grpSpPr>
          <p:grpSp>
            <p:nvGrpSpPr>
              <p:cNvPr id="11" name="Group 187"/>
              <p:cNvGrpSpPr>
                <a:grpSpLocks/>
              </p:cNvGrpSpPr>
              <p:nvPr/>
            </p:nvGrpSpPr>
            <p:grpSpPr bwMode="auto">
              <a:xfrm rot="357789" flipH="1" flipV="1">
                <a:off x="4072" y="3440"/>
                <a:ext cx="576" cy="480"/>
                <a:chOff x="-1152" y="2064"/>
                <a:chExt cx="1109" cy="982"/>
              </a:xfrm>
            </p:grpSpPr>
            <p:grpSp>
              <p:nvGrpSpPr>
                <p:cNvPr id="12" name="Group 188"/>
                <p:cNvGrpSpPr>
                  <a:grpSpLocks/>
                </p:cNvGrpSpPr>
                <p:nvPr/>
              </p:nvGrpSpPr>
              <p:grpSpPr bwMode="auto">
                <a:xfrm rot="-240361">
                  <a:off x="-336" y="2688"/>
                  <a:ext cx="293" cy="286"/>
                  <a:chOff x="576" y="1392"/>
                  <a:chExt cx="1008" cy="960"/>
                </a:xfrm>
              </p:grpSpPr>
              <p:sp>
                <p:nvSpPr>
                  <p:cNvPr id="62632" name="Oval 189"/>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3" name="Oval 190"/>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4" name="AutoShape 191"/>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3" name="Group 192"/>
                <p:cNvGrpSpPr>
                  <a:grpSpLocks/>
                </p:cNvGrpSpPr>
                <p:nvPr/>
              </p:nvGrpSpPr>
              <p:grpSpPr bwMode="auto">
                <a:xfrm rot="-240361">
                  <a:off x="-1090" y="2760"/>
                  <a:ext cx="293" cy="286"/>
                  <a:chOff x="576" y="1392"/>
                  <a:chExt cx="1008" cy="960"/>
                </a:xfrm>
              </p:grpSpPr>
              <p:sp>
                <p:nvSpPr>
                  <p:cNvPr id="62629" name="Oval 193"/>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0" name="Oval 194"/>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631" name="AutoShape 195"/>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14" name="Group 196"/>
                <p:cNvGrpSpPr>
                  <a:grpSpLocks/>
                </p:cNvGrpSpPr>
                <p:nvPr/>
              </p:nvGrpSpPr>
              <p:grpSpPr bwMode="auto">
                <a:xfrm rot="21359639" flipH="1">
                  <a:off x="-1152" y="2064"/>
                  <a:ext cx="1020" cy="895"/>
                  <a:chOff x="2160" y="1296"/>
                  <a:chExt cx="2336" cy="2103"/>
                </a:xfrm>
              </p:grpSpPr>
              <p:sp>
                <p:nvSpPr>
                  <p:cNvPr id="62602" name="Freeform 197"/>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noFill/>
                  <a:ln w="3175" cmpd="sng">
                    <a:noFill/>
                    <a:round/>
                    <a:headEnd/>
                    <a:tailEnd/>
                  </a:ln>
                  <a:effectLst/>
                </p:spPr>
                <p:txBody>
                  <a:bodyPr/>
                  <a:lstStyle/>
                  <a:p>
                    <a:endParaRPr lang="ru-RU"/>
                  </a:p>
                </p:txBody>
              </p:sp>
              <p:sp>
                <p:nvSpPr>
                  <p:cNvPr id="62603" name="Freeform 198"/>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noFill/>
                  <a:ln w="3175" cmpd="sng">
                    <a:noFill/>
                    <a:round/>
                    <a:headEnd/>
                    <a:tailEnd/>
                  </a:ln>
                  <a:effectLst/>
                </p:spPr>
                <p:txBody>
                  <a:bodyPr/>
                  <a:lstStyle/>
                  <a:p>
                    <a:endParaRPr lang="ru-RU"/>
                  </a:p>
                </p:txBody>
              </p:sp>
              <p:sp>
                <p:nvSpPr>
                  <p:cNvPr id="62604" name="Freeform 199"/>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noFill/>
                  <a:ln w="3175" cmpd="sng">
                    <a:noFill/>
                    <a:round/>
                    <a:headEnd/>
                    <a:tailEnd/>
                  </a:ln>
                  <a:effectLst/>
                </p:spPr>
                <p:txBody>
                  <a:bodyPr/>
                  <a:lstStyle/>
                  <a:p>
                    <a:endParaRPr lang="ru-RU"/>
                  </a:p>
                </p:txBody>
              </p:sp>
              <p:sp>
                <p:nvSpPr>
                  <p:cNvPr id="62605" name="Freeform 200"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noFill/>
                  <a:ln w="3175" cmpd="sng">
                    <a:noFill/>
                    <a:round/>
                    <a:headEnd/>
                    <a:tailEnd/>
                  </a:ln>
                  <a:effectLst/>
                </p:spPr>
                <p:txBody>
                  <a:bodyPr/>
                  <a:lstStyle/>
                  <a:p>
                    <a:endParaRPr lang="ru-RU"/>
                  </a:p>
                </p:txBody>
              </p:sp>
              <p:sp>
                <p:nvSpPr>
                  <p:cNvPr id="62606" name="Freeform 201"/>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noFill/>
                  <a:ln w="3175" cmpd="sng">
                    <a:noFill/>
                    <a:round/>
                    <a:headEnd/>
                    <a:tailEnd/>
                  </a:ln>
                  <a:effectLst/>
                </p:spPr>
                <p:txBody>
                  <a:bodyPr/>
                  <a:lstStyle/>
                  <a:p>
                    <a:endParaRPr lang="ru-RU"/>
                  </a:p>
                </p:txBody>
              </p:sp>
              <p:sp>
                <p:nvSpPr>
                  <p:cNvPr id="62607" name="Freeform 202"/>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noFill/>
                  <a:ln w="3175" cmpd="sng">
                    <a:noFill/>
                    <a:round/>
                    <a:headEnd/>
                    <a:tailEnd/>
                  </a:ln>
                  <a:effectLst/>
                </p:spPr>
                <p:txBody>
                  <a:bodyPr/>
                  <a:lstStyle/>
                  <a:p>
                    <a:endParaRPr lang="ru-RU"/>
                  </a:p>
                </p:txBody>
              </p:sp>
              <p:sp>
                <p:nvSpPr>
                  <p:cNvPr id="62608" name="Freeform 203"/>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noFill/>
                  <a:ln w="3175" cmpd="sng">
                    <a:noFill/>
                    <a:round/>
                    <a:headEnd/>
                    <a:tailEnd/>
                  </a:ln>
                  <a:effectLst/>
                </p:spPr>
                <p:txBody>
                  <a:bodyPr/>
                  <a:lstStyle/>
                  <a:p>
                    <a:endParaRPr lang="ru-RU"/>
                  </a:p>
                </p:txBody>
              </p:sp>
              <p:sp>
                <p:nvSpPr>
                  <p:cNvPr id="62609" name="Freeform 204"/>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noFill/>
                  <a:ln w="3175" cmpd="sng">
                    <a:noFill/>
                    <a:round/>
                    <a:headEnd/>
                    <a:tailEnd/>
                  </a:ln>
                  <a:effectLst/>
                </p:spPr>
                <p:txBody>
                  <a:bodyPr/>
                  <a:lstStyle/>
                  <a:p>
                    <a:endParaRPr lang="ru-RU"/>
                  </a:p>
                </p:txBody>
              </p:sp>
              <p:sp>
                <p:nvSpPr>
                  <p:cNvPr id="62610" name="Freeform 205"/>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noFill/>
                  <a:ln w="3175" cmpd="sng">
                    <a:noFill/>
                    <a:round/>
                    <a:headEnd/>
                    <a:tailEnd/>
                  </a:ln>
                  <a:effectLst/>
                </p:spPr>
                <p:txBody>
                  <a:bodyPr/>
                  <a:lstStyle/>
                  <a:p>
                    <a:endParaRPr lang="ru-RU"/>
                  </a:p>
                </p:txBody>
              </p:sp>
              <p:sp>
                <p:nvSpPr>
                  <p:cNvPr id="62611" name="Freeform 206"/>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noFill/>
                  <a:ln w="3175" cmpd="sng">
                    <a:noFill/>
                    <a:round/>
                    <a:headEnd/>
                    <a:tailEnd/>
                  </a:ln>
                  <a:effectLst/>
                </p:spPr>
                <p:txBody>
                  <a:bodyPr/>
                  <a:lstStyle/>
                  <a:p>
                    <a:endParaRPr lang="ru-RU"/>
                  </a:p>
                </p:txBody>
              </p:sp>
              <p:sp>
                <p:nvSpPr>
                  <p:cNvPr id="62612" name="Freeform 207"/>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noFill/>
                  <a:ln w="3175" cmpd="sng">
                    <a:noFill/>
                    <a:round/>
                    <a:headEnd/>
                    <a:tailEnd/>
                  </a:ln>
                  <a:effectLst/>
                </p:spPr>
                <p:txBody>
                  <a:bodyPr/>
                  <a:lstStyle/>
                  <a:p>
                    <a:endParaRPr lang="ru-RU"/>
                  </a:p>
                </p:txBody>
              </p:sp>
              <p:sp>
                <p:nvSpPr>
                  <p:cNvPr id="62613" name="Freeform 208"/>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noFill/>
                  <a:ln w="3175" cmpd="sng">
                    <a:noFill/>
                    <a:round/>
                    <a:headEnd/>
                    <a:tailEnd/>
                  </a:ln>
                  <a:effectLst/>
                </p:spPr>
                <p:txBody>
                  <a:bodyPr/>
                  <a:lstStyle/>
                  <a:p>
                    <a:endParaRPr lang="ru-RU"/>
                  </a:p>
                </p:txBody>
              </p:sp>
              <p:sp>
                <p:nvSpPr>
                  <p:cNvPr id="62614" name="Freeform 209"/>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noFill/>
                  <a:ln w="3175" cmpd="sng">
                    <a:noFill/>
                    <a:round/>
                    <a:headEnd/>
                    <a:tailEnd/>
                  </a:ln>
                  <a:effectLst/>
                </p:spPr>
                <p:txBody>
                  <a:bodyPr/>
                  <a:lstStyle/>
                  <a:p>
                    <a:endParaRPr lang="ru-RU"/>
                  </a:p>
                </p:txBody>
              </p:sp>
              <p:sp>
                <p:nvSpPr>
                  <p:cNvPr id="62615" name="Oval 210"/>
                  <p:cNvSpPr>
                    <a:spLocks noChangeArrowheads="1"/>
                  </p:cNvSpPr>
                  <p:nvPr/>
                </p:nvSpPr>
                <p:spPr bwMode="auto">
                  <a:xfrm rot="2129515">
                    <a:off x="2463" y="2497"/>
                    <a:ext cx="139" cy="265"/>
                  </a:xfrm>
                  <a:prstGeom prst="ellipse">
                    <a:avLst/>
                  </a:prstGeom>
                  <a:noFill/>
                  <a:ln w="3175">
                    <a:noFill/>
                    <a:round/>
                    <a:headEnd/>
                    <a:tailEnd/>
                  </a:ln>
                  <a:effectLst/>
                </p:spPr>
                <p:txBody>
                  <a:bodyPr wrap="none" anchor="ctr"/>
                  <a:lstStyle/>
                  <a:p>
                    <a:endParaRPr lang="ru-RU" altLang="ru-RU">
                      <a:solidFill>
                        <a:srgbClr val="000000"/>
                      </a:solidFill>
                    </a:endParaRPr>
                  </a:p>
                </p:txBody>
              </p:sp>
              <p:sp>
                <p:nvSpPr>
                  <p:cNvPr id="62616" name="Freeform 211"/>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noFill/>
                  <a:ln w="3175" cmpd="sng">
                    <a:noFill/>
                    <a:round/>
                    <a:headEnd/>
                    <a:tailEnd/>
                  </a:ln>
                  <a:effectLst/>
                </p:spPr>
                <p:txBody>
                  <a:bodyPr/>
                  <a:lstStyle/>
                  <a:p>
                    <a:endParaRPr lang="ru-RU"/>
                  </a:p>
                </p:txBody>
              </p:sp>
              <p:sp>
                <p:nvSpPr>
                  <p:cNvPr id="62617" name="Freeform 212"/>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noFill/>
                  <a:ln w="3175" cmpd="sng">
                    <a:noFill/>
                    <a:round/>
                    <a:headEnd/>
                    <a:tailEnd/>
                  </a:ln>
                  <a:effectLst/>
                </p:spPr>
                <p:txBody>
                  <a:bodyPr/>
                  <a:lstStyle/>
                  <a:p>
                    <a:endParaRPr lang="ru-RU"/>
                  </a:p>
                </p:txBody>
              </p:sp>
              <p:sp>
                <p:nvSpPr>
                  <p:cNvPr id="62618" name="Freeform 213"/>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noFill/>
                  <a:ln w="3175" cmpd="sng">
                    <a:noFill/>
                    <a:round/>
                    <a:headEnd/>
                    <a:tailEnd/>
                  </a:ln>
                  <a:effectLst/>
                </p:spPr>
                <p:txBody>
                  <a:bodyPr/>
                  <a:lstStyle/>
                  <a:p>
                    <a:endParaRPr lang="ru-RU"/>
                  </a:p>
                </p:txBody>
              </p:sp>
              <p:sp>
                <p:nvSpPr>
                  <p:cNvPr id="62619" name="Freeform 214"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noFill/>
                  <a:ln w="3175" cmpd="sng">
                    <a:noFill/>
                    <a:round/>
                    <a:headEnd/>
                    <a:tailEnd/>
                  </a:ln>
                  <a:effectLst/>
                </p:spPr>
                <p:txBody>
                  <a:bodyPr/>
                  <a:lstStyle/>
                  <a:p>
                    <a:endParaRPr lang="ru-RU"/>
                  </a:p>
                </p:txBody>
              </p:sp>
              <p:sp>
                <p:nvSpPr>
                  <p:cNvPr id="62620" name="Freeform 215"/>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noFill/>
                  <a:ln w="3175" cmpd="sng">
                    <a:noFill/>
                    <a:round/>
                    <a:headEnd/>
                    <a:tailEnd/>
                  </a:ln>
                  <a:effectLst/>
                </p:spPr>
                <p:txBody>
                  <a:bodyPr/>
                  <a:lstStyle/>
                  <a:p>
                    <a:endParaRPr lang="ru-RU"/>
                  </a:p>
                </p:txBody>
              </p:sp>
              <p:grpSp>
                <p:nvGrpSpPr>
                  <p:cNvPr id="15" name="Group 216"/>
                  <p:cNvGrpSpPr>
                    <a:grpSpLocks/>
                  </p:cNvGrpSpPr>
                  <p:nvPr/>
                </p:nvGrpSpPr>
                <p:grpSpPr bwMode="auto">
                  <a:xfrm>
                    <a:off x="3168" y="1296"/>
                    <a:ext cx="528" cy="288"/>
                    <a:chOff x="1955" y="1357"/>
                    <a:chExt cx="333" cy="180"/>
                  </a:xfrm>
                </p:grpSpPr>
                <p:grpSp>
                  <p:nvGrpSpPr>
                    <p:cNvPr id="16" name="Group 217"/>
                    <p:cNvGrpSpPr>
                      <a:grpSpLocks/>
                    </p:cNvGrpSpPr>
                    <p:nvPr/>
                  </p:nvGrpSpPr>
                  <p:grpSpPr bwMode="auto">
                    <a:xfrm>
                      <a:off x="1955" y="1357"/>
                      <a:ext cx="333" cy="180"/>
                      <a:chOff x="5161" y="3181"/>
                      <a:chExt cx="257" cy="140"/>
                    </a:xfrm>
                  </p:grpSpPr>
                  <p:sp>
                    <p:nvSpPr>
                      <p:cNvPr id="62627" name="Freeform 218"/>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noFill/>
                      <a:ln w="3175" cap="flat" cmpd="sng">
                        <a:noFill/>
                        <a:prstDash val="solid"/>
                        <a:round/>
                        <a:headEnd type="none" w="med" len="med"/>
                        <a:tailEnd type="none" w="med" len="med"/>
                      </a:ln>
                      <a:effectLst/>
                    </p:spPr>
                    <p:txBody>
                      <a:bodyPr/>
                      <a:lstStyle/>
                      <a:p>
                        <a:endParaRPr lang="ru-RU"/>
                      </a:p>
                    </p:txBody>
                  </p:sp>
                  <p:sp>
                    <p:nvSpPr>
                      <p:cNvPr id="62628" name="Freeform 219"/>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noFill/>
                      <a:ln w="3175" cap="flat" cmpd="sng">
                        <a:noFill/>
                        <a:prstDash val="solid"/>
                        <a:round/>
                        <a:headEnd type="none" w="med" len="med"/>
                        <a:tailEnd type="none" w="med" len="med"/>
                      </a:ln>
                      <a:effectLst/>
                    </p:spPr>
                    <p:txBody>
                      <a:bodyPr/>
                      <a:lstStyle/>
                      <a:p>
                        <a:endParaRPr lang="ru-RU"/>
                      </a:p>
                    </p:txBody>
                  </p:sp>
                </p:grpSp>
                <p:sp>
                  <p:nvSpPr>
                    <p:cNvPr id="62625" name="Freeform 220"/>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noFill/>
                    <a:ln w="3175" cap="flat" cmpd="sng">
                      <a:noFill/>
                      <a:prstDash val="solid"/>
                      <a:round/>
                      <a:headEnd type="none" w="med" len="med"/>
                      <a:tailEnd type="none" w="med" len="med"/>
                    </a:ln>
                    <a:effectLst/>
                  </p:spPr>
                  <p:txBody>
                    <a:bodyPr/>
                    <a:lstStyle/>
                    <a:p>
                      <a:endParaRPr lang="ru-RU"/>
                    </a:p>
                  </p:txBody>
                </p:sp>
                <p:sp>
                  <p:nvSpPr>
                    <p:cNvPr id="62626" name="AutoShape 221"/>
                    <p:cNvSpPr>
                      <a:spLocks noChangeArrowheads="1"/>
                    </p:cNvSpPr>
                    <p:nvPr/>
                  </p:nvSpPr>
                  <p:spPr bwMode="auto">
                    <a:xfrm>
                      <a:off x="1964" y="1402"/>
                      <a:ext cx="222" cy="78"/>
                    </a:xfrm>
                    <a:prstGeom prst="star8">
                      <a:avLst>
                        <a:gd name="adj" fmla="val 14417"/>
                      </a:avLst>
                    </a:prstGeom>
                    <a:noFill/>
                    <a:ln w="3175" algn="ctr">
                      <a:noFill/>
                      <a:miter lim="800000"/>
                      <a:headEnd/>
                      <a:tailEnd/>
                    </a:ln>
                    <a:effectLst/>
                  </p:spPr>
                  <p:txBody>
                    <a:bodyPr wrap="none" anchor="ctr"/>
                    <a:lstStyle/>
                    <a:p>
                      <a:endParaRPr lang="ru-RU" altLang="ru-RU">
                        <a:solidFill>
                          <a:srgbClr val="000000"/>
                        </a:solidFill>
                      </a:endParaRPr>
                    </a:p>
                  </p:txBody>
                </p:sp>
              </p:grpSp>
              <p:sp>
                <p:nvSpPr>
                  <p:cNvPr id="62622" name="Freeform 222"/>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noFill/>
                  <a:ln w="3175" cmpd="sng">
                    <a:noFill/>
                    <a:round/>
                    <a:headEnd/>
                    <a:tailEnd/>
                  </a:ln>
                  <a:effectLst/>
                </p:spPr>
                <p:txBody>
                  <a:bodyPr/>
                  <a:lstStyle/>
                  <a:p>
                    <a:endParaRPr lang="ru-RU"/>
                  </a:p>
                </p:txBody>
              </p:sp>
              <p:sp>
                <p:nvSpPr>
                  <p:cNvPr id="62623" name="Freeform 223"/>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noFill/>
                  <a:ln w="3175" cmpd="sng">
                    <a:noFill/>
                    <a:round/>
                    <a:headEnd/>
                    <a:tailEnd/>
                  </a:ln>
                  <a:effectLst/>
                </p:spPr>
                <p:txBody>
                  <a:bodyPr/>
                  <a:lstStyle/>
                  <a:p>
                    <a:endParaRPr lang="ru-RU"/>
                  </a:p>
                </p:txBody>
              </p:sp>
            </p:grpSp>
          </p:grpSp>
          <p:sp>
            <p:nvSpPr>
              <p:cNvPr id="62598" name="Line 224"/>
              <p:cNvSpPr>
                <a:spLocks noChangeShapeType="1"/>
              </p:cNvSpPr>
              <p:nvPr/>
            </p:nvSpPr>
            <p:spPr bwMode="auto">
              <a:xfrm flipV="1">
                <a:off x="4336" y="2304"/>
                <a:ext cx="1" cy="1200"/>
              </a:xfrm>
              <a:prstGeom prst="line">
                <a:avLst/>
              </a:prstGeom>
              <a:noFill/>
              <a:ln w="9525">
                <a:noFill/>
                <a:round/>
                <a:headEnd/>
                <a:tailEnd/>
              </a:ln>
              <a:effectLst/>
            </p:spPr>
            <p:txBody>
              <a:bodyPr/>
              <a:lstStyle/>
              <a:p>
                <a:endParaRPr lang="ru-RU"/>
              </a:p>
            </p:txBody>
          </p:sp>
        </p:grpSp>
      </p:grpSp>
      <p:sp>
        <p:nvSpPr>
          <p:cNvPr id="24585" name="Text Box 9"/>
          <p:cNvSpPr txBox="1">
            <a:spLocks noChangeArrowheads="1"/>
          </p:cNvSpPr>
          <p:nvPr/>
        </p:nvSpPr>
        <p:spPr bwMode="auto">
          <a:xfrm>
            <a:off x="714348" y="500042"/>
            <a:ext cx="8610600" cy="123110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prstDash val="sysDot"/>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ru-RU" altLang="ru-RU" sz="2000" dirty="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Два </a:t>
            </a:r>
            <a:r>
              <a:rPr lang="ru-RU" altLang="ru-RU" dirty="0">
                <a:solidFill>
                  <a:srgbClr val="000000"/>
                </a:solidFill>
                <a:latin typeface="Times New Roman" pitchFamily="18" charset="0"/>
                <a:cs typeface="Times New Roman" pitchFamily="18" charset="0"/>
              </a:rPr>
              <a:t>мотоциклиста стартуют одновременно в одном направлении из двух </a:t>
            </a:r>
            <a:r>
              <a:rPr lang="en-US" altLang="ru-RU" dirty="0" smtClean="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диаметрально </a:t>
            </a:r>
            <a:r>
              <a:rPr lang="ru-RU" altLang="ru-RU" dirty="0">
                <a:solidFill>
                  <a:srgbClr val="000000"/>
                </a:solidFill>
                <a:latin typeface="Times New Roman" pitchFamily="18" charset="0"/>
                <a:cs typeface="Times New Roman" pitchFamily="18" charset="0"/>
              </a:rPr>
              <a:t>противоположных точек круговой трассы, длина которой равна 14 км. Через сколько минут мотоциклисты поравняются в первый раз, если скорость </a:t>
            </a:r>
            <a:endParaRPr lang="en-US" altLang="ru-RU" dirty="0" smtClean="0">
              <a:solidFill>
                <a:srgbClr val="000000"/>
              </a:solidFill>
              <a:latin typeface="Times New Roman" pitchFamily="18" charset="0"/>
              <a:cs typeface="Times New Roman" pitchFamily="18" charset="0"/>
            </a:endParaRPr>
          </a:p>
          <a:p>
            <a:pPr>
              <a:defRPr/>
            </a:pPr>
            <a:r>
              <a:rPr lang="ru-RU" altLang="ru-RU" dirty="0" smtClean="0">
                <a:solidFill>
                  <a:srgbClr val="000000"/>
                </a:solidFill>
                <a:latin typeface="Times New Roman" pitchFamily="18" charset="0"/>
                <a:cs typeface="Times New Roman" pitchFamily="18" charset="0"/>
              </a:rPr>
              <a:t>одного из </a:t>
            </a:r>
            <a:r>
              <a:rPr lang="ru-RU" altLang="ru-RU" dirty="0">
                <a:solidFill>
                  <a:srgbClr val="000000"/>
                </a:solidFill>
                <a:latin typeface="Times New Roman" pitchFamily="18" charset="0"/>
                <a:cs typeface="Times New Roman" pitchFamily="18" charset="0"/>
              </a:rPr>
              <a:t>них на 21 км/ч больше скорости другого?</a:t>
            </a:r>
          </a:p>
        </p:txBody>
      </p:sp>
      <p:grpSp>
        <p:nvGrpSpPr>
          <p:cNvPr id="18" name="Group 28"/>
          <p:cNvGrpSpPr>
            <a:grpSpLocks/>
          </p:cNvGrpSpPr>
          <p:nvPr/>
        </p:nvGrpSpPr>
        <p:grpSpPr bwMode="auto">
          <a:xfrm>
            <a:off x="214282" y="2143116"/>
            <a:ext cx="4419600" cy="1727200"/>
            <a:chOff x="144" y="1216"/>
            <a:chExt cx="2640" cy="1088"/>
          </a:xfrm>
        </p:grpSpPr>
        <p:sp>
          <p:nvSpPr>
            <p:cNvPr id="62578" name="Freeform 29"/>
            <p:cNvSpPr>
              <a:spLocks/>
            </p:cNvSpPr>
            <p:nvPr/>
          </p:nvSpPr>
          <p:spPr bwMode="auto">
            <a:xfrm>
              <a:off x="1565" y="1224"/>
              <a:ext cx="3" cy="1080"/>
            </a:xfrm>
            <a:custGeom>
              <a:avLst/>
              <a:gdLst>
                <a:gd name="T0" fmla="*/ 0 w 3"/>
                <a:gd name="T1" fmla="*/ 0 h 1520"/>
                <a:gd name="T2" fmla="*/ 3 w 3"/>
                <a:gd name="T3" fmla="*/ 545 h 1520"/>
                <a:gd name="T4" fmla="*/ 0 60000 65536"/>
                <a:gd name="T5" fmla="*/ 0 60000 65536"/>
              </a:gdLst>
              <a:ahLst/>
              <a:cxnLst>
                <a:cxn ang="T4">
                  <a:pos x="T0" y="T1"/>
                </a:cxn>
                <a:cxn ang="T5">
                  <a:pos x="T2" y="T3"/>
                </a:cxn>
              </a:cxnLst>
              <a:rect l="0" t="0" r="r" b="b"/>
              <a:pathLst>
                <a:path w="3" h="1520">
                  <a:moveTo>
                    <a:pt x="0" y="0"/>
                  </a:moveTo>
                  <a:lnTo>
                    <a:pt x="3" y="1520"/>
                  </a:lnTo>
                </a:path>
              </a:pathLst>
            </a:custGeom>
            <a:noFill/>
            <a:ln w="9525">
              <a:solidFill>
                <a:schemeClr val="tx1"/>
              </a:solidFill>
              <a:round/>
              <a:headEnd/>
              <a:tailEnd/>
            </a:ln>
            <a:effectLst/>
          </p:spPr>
          <p:txBody>
            <a:bodyPr/>
            <a:lstStyle/>
            <a:p>
              <a:endParaRPr lang="ru-RU"/>
            </a:p>
          </p:txBody>
        </p:sp>
        <p:sp>
          <p:nvSpPr>
            <p:cNvPr id="62579" name="Freeform 30"/>
            <p:cNvSpPr>
              <a:spLocks/>
            </p:cNvSpPr>
            <p:nvPr/>
          </p:nvSpPr>
          <p:spPr bwMode="auto">
            <a:xfrm>
              <a:off x="2146" y="1224"/>
              <a:ext cx="6" cy="1069"/>
            </a:xfrm>
            <a:custGeom>
              <a:avLst/>
              <a:gdLst>
                <a:gd name="T0" fmla="*/ 0 w 6"/>
                <a:gd name="T1" fmla="*/ 0 h 1504"/>
                <a:gd name="T2" fmla="*/ 6 w 6"/>
                <a:gd name="T3" fmla="*/ 540 h 1504"/>
                <a:gd name="T4" fmla="*/ 0 60000 65536"/>
                <a:gd name="T5" fmla="*/ 0 60000 65536"/>
              </a:gdLst>
              <a:ahLst/>
              <a:cxnLst>
                <a:cxn ang="T4">
                  <a:pos x="T0" y="T1"/>
                </a:cxn>
                <a:cxn ang="T5">
                  <a:pos x="T2" y="T3"/>
                </a:cxn>
              </a:cxnLst>
              <a:rect l="0" t="0" r="r" b="b"/>
              <a:pathLst>
                <a:path w="6" h="1504">
                  <a:moveTo>
                    <a:pt x="0" y="0"/>
                  </a:moveTo>
                  <a:lnTo>
                    <a:pt x="6" y="1504"/>
                  </a:lnTo>
                </a:path>
              </a:pathLst>
            </a:custGeom>
            <a:noFill/>
            <a:ln w="9525">
              <a:solidFill>
                <a:schemeClr val="tx1"/>
              </a:solidFill>
              <a:round/>
              <a:headEnd/>
              <a:tailEnd/>
            </a:ln>
            <a:effectLst/>
          </p:spPr>
          <p:txBody>
            <a:bodyPr/>
            <a:lstStyle/>
            <a:p>
              <a:endParaRPr lang="ru-RU"/>
            </a:p>
          </p:txBody>
        </p:sp>
        <p:sp>
          <p:nvSpPr>
            <p:cNvPr id="62580" name="Freeform 31"/>
            <p:cNvSpPr>
              <a:spLocks/>
            </p:cNvSpPr>
            <p:nvPr/>
          </p:nvSpPr>
          <p:spPr bwMode="auto">
            <a:xfrm>
              <a:off x="1011" y="1224"/>
              <a:ext cx="5" cy="1069"/>
            </a:xfrm>
            <a:custGeom>
              <a:avLst/>
              <a:gdLst>
                <a:gd name="T0" fmla="*/ 0 w 5"/>
                <a:gd name="T1" fmla="*/ 0 h 1504"/>
                <a:gd name="T2" fmla="*/ 5 w 5"/>
                <a:gd name="T3" fmla="*/ 540 h 1504"/>
                <a:gd name="T4" fmla="*/ 0 60000 65536"/>
                <a:gd name="T5" fmla="*/ 0 60000 65536"/>
              </a:gdLst>
              <a:ahLst/>
              <a:cxnLst>
                <a:cxn ang="T4">
                  <a:pos x="T0" y="T1"/>
                </a:cxn>
                <a:cxn ang="T5">
                  <a:pos x="T2" y="T3"/>
                </a:cxn>
              </a:cxnLst>
              <a:rect l="0" t="0" r="r" b="b"/>
              <a:pathLst>
                <a:path w="5" h="1504">
                  <a:moveTo>
                    <a:pt x="0" y="0"/>
                  </a:moveTo>
                  <a:lnTo>
                    <a:pt x="5" y="1504"/>
                  </a:lnTo>
                </a:path>
              </a:pathLst>
            </a:custGeom>
            <a:noFill/>
            <a:ln w="9525">
              <a:solidFill>
                <a:schemeClr val="tx1"/>
              </a:solidFill>
              <a:round/>
              <a:headEnd/>
              <a:tailEnd/>
            </a:ln>
            <a:effectLst/>
          </p:spPr>
          <p:txBody>
            <a:bodyPr/>
            <a:lstStyle/>
            <a:p>
              <a:endParaRPr lang="ru-RU"/>
            </a:p>
          </p:txBody>
        </p:sp>
        <p:sp>
          <p:nvSpPr>
            <p:cNvPr id="62581" name="Freeform 32"/>
            <p:cNvSpPr>
              <a:spLocks/>
            </p:cNvSpPr>
            <p:nvPr/>
          </p:nvSpPr>
          <p:spPr bwMode="auto">
            <a:xfrm>
              <a:off x="144" y="1216"/>
              <a:ext cx="2640" cy="1088"/>
            </a:xfrm>
            <a:custGeom>
              <a:avLst/>
              <a:gdLst>
                <a:gd name="T0" fmla="*/ 0 w 3184"/>
                <a:gd name="T1" fmla="*/ 3 h 1528"/>
                <a:gd name="T2" fmla="*/ 1815 w 3184"/>
                <a:gd name="T3" fmla="*/ 0 h 1528"/>
                <a:gd name="T4" fmla="*/ 1815 w 3184"/>
                <a:gd name="T5" fmla="*/ 543 h 1528"/>
                <a:gd name="T6" fmla="*/ 0 w 3184"/>
                <a:gd name="T7" fmla="*/ 552 h 1528"/>
                <a:gd name="T8" fmla="*/ 2 w 3184"/>
                <a:gd name="T9" fmla="*/ 5 h 1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4" h="1528">
                  <a:moveTo>
                    <a:pt x="0" y="8"/>
                  </a:moveTo>
                  <a:lnTo>
                    <a:pt x="3184" y="0"/>
                  </a:lnTo>
                  <a:lnTo>
                    <a:pt x="3184" y="1505"/>
                  </a:lnTo>
                  <a:lnTo>
                    <a:pt x="0" y="1528"/>
                  </a:lnTo>
                  <a:lnTo>
                    <a:pt x="4" y="14"/>
                  </a:lnTo>
                </a:path>
              </a:pathLst>
            </a:custGeom>
            <a:noFill/>
            <a:ln w="9525">
              <a:solidFill>
                <a:schemeClr val="tx1"/>
              </a:solidFill>
              <a:round/>
              <a:headEnd/>
              <a:tailEnd/>
            </a:ln>
            <a:effectLst/>
          </p:spPr>
          <p:txBody>
            <a:bodyPr/>
            <a:lstStyle/>
            <a:p>
              <a:endParaRPr lang="ru-RU"/>
            </a:p>
          </p:txBody>
        </p:sp>
        <p:grpSp>
          <p:nvGrpSpPr>
            <p:cNvPr id="19" name="Group 33"/>
            <p:cNvGrpSpPr>
              <a:grpSpLocks/>
            </p:cNvGrpSpPr>
            <p:nvPr/>
          </p:nvGrpSpPr>
          <p:grpSpPr bwMode="auto">
            <a:xfrm>
              <a:off x="144" y="1504"/>
              <a:ext cx="2640" cy="377"/>
              <a:chOff x="144" y="976"/>
              <a:chExt cx="3168" cy="377"/>
            </a:xfrm>
          </p:grpSpPr>
          <p:sp>
            <p:nvSpPr>
              <p:cNvPr id="62585" name="Freeform 34"/>
              <p:cNvSpPr>
                <a:spLocks/>
              </p:cNvSpPr>
              <p:nvPr/>
            </p:nvSpPr>
            <p:spPr bwMode="auto">
              <a:xfrm>
                <a:off x="144" y="976"/>
                <a:ext cx="3168" cy="1"/>
              </a:xfrm>
              <a:custGeom>
                <a:avLst/>
                <a:gdLst>
                  <a:gd name="T0" fmla="*/ 0 w 3168"/>
                  <a:gd name="T1" fmla="*/ 0 h 1"/>
                  <a:gd name="T2" fmla="*/ 3168 w 3168"/>
                  <a:gd name="T3" fmla="*/ 0 h 1"/>
                  <a:gd name="T4" fmla="*/ 0 60000 65536"/>
                  <a:gd name="T5" fmla="*/ 0 60000 65536"/>
                </a:gdLst>
                <a:ahLst/>
                <a:cxnLst>
                  <a:cxn ang="T4">
                    <a:pos x="T0" y="T1"/>
                  </a:cxn>
                  <a:cxn ang="T5">
                    <a:pos x="T2" y="T3"/>
                  </a:cxn>
                </a:cxnLst>
                <a:rect l="0" t="0" r="r" b="b"/>
                <a:pathLst>
                  <a:path w="3168" h="1">
                    <a:moveTo>
                      <a:pt x="0" y="0"/>
                    </a:moveTo>
                    <a:lnTo>
                      <a:pt x="3168" y="0"/>
                    </a:lnTo>
                  </a:path>
                </a:pathLst>
              </a:custGeom>
              <a:noFill/>
              <a:ln w="9525">
                <a:solidFill>
                  <a:schemeClr val="tx1"/>
                </a:solidFill>
                <a:round/>
                <a:headEnd/>
                <a:tailEnd/>
              </a:ln>
              <a:effectLst/>
            </p:spPr>
            <p:txBody>
              <a:bodyPr/>
              <a:lstStyle/>
              <a:p>
                <a:endParaRPr lang="ru-RU"/>
              </a:p>
            </p:txBody>
          </p:sp>
          <p:sp>
            <p:nvSpPr>
              <p:cNvPr id="62586" name="Freeform 35"/>
              <p:cNvSpPr>
                <a:spLocks/>
              </p:cNvSpPr>
              <p:nvPr/>
            </p:nvSpPr>
            <p:spPr bwMode="auto">
              <a:xfrm>
                <a:off x="152" y="1352"/>
                <a:ext cx="3160" cy="1"/>
              </a:xfrm>
              <a:custGeom>
                <a:avLst/>
                <a:gdLst>
                  <a:gd name="T0" fmla="*/ 0 w 3160"/>
                  <a:gd name="T1" fmla="*/ 0 h 1"/>
                  <a:gd name="T2" fmla="*/ 3160 w 3160"/>
                  <a:gd name="T3" fmla="*/ 0 h 1"/>
                  <a:gd name="T4" fmla="*/ 0 60000 65536"/>
                  <a:gd name="T5" fmla="*/ 0 60000 65536"/>
                </a:gdLst>
                <a:ahLst/>
                <a:cxnLst>
                  <a:cxn ang="T4">
                    <a:pos x="T0" y="T1"/>
                  </a:cxn>
                  <a:cxn ang="T5">
                    <a:pos x="T2" y="T3"/>
                  </a:cxn>
                </a:cxnLst>
                <a:rect l="0" t="0" r="r" b="b"/>
                <a:pathLst>
                  <a:path w="3160" h="1">
                    <a:moveTo>
                      <a:pt x="0" y="0"/>
                    </a:moveTo>
                    <a:lnTo>
                      <a:pt x="3160" y="0"/>
                    </a:lnTo>
                  </a:path>
                </a:pathLst>
              </a:custGeom>
              <a:noFill/>
              <a:ln w="9525">
                <a:solidFill>
                  <a:schemeClr val="tx1"/>
                </a:solidFill>
                <a:round/>
                <a:headEnd type="none" w="med" len="med"/>
                <a:tailEnd type="none" w="med" len="med"/>
              </a:ln>
              <a:effectLst/>
            </p:spPr>
            <p:txBody>
              <a:bodyPr/>
              <a:lstStyle/>
              <a:p>
                <a:endParaRPr lang="ru-RU"/>
              </a:p>
            </p:txBody>
          </p:sp>
        </p:grpSp>
        <p:sp>
          <p:nvSpPr>
            <p:cNvPr id="24612" name="Rectangle 36"/>
            <p:cNvSpPr>
              <a:spLocks noChangeArrowheads="1"/>
            </p:cNvSpPr>
            <p:nvPr/>
          </p:nvSpPr>
          <p:spPr bwMode="auto">
            <a:xfrm>
              <a:off x="394" y="1595"/>
              <a:ext cx="589"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FF0000"/>
                  </a:solidFill>
                  <a:effectLst>
                    <a:outerShdw blurRad="38100" dist="38100" dir="2700000" algn="tl">
                      <a:srgbClr val="C0C0C0"/>
                    </a:outerShdw>
                  </a:effectLst>
                  <a:latin typeface="Times New Roman" pitchFamily="18" charset="0"/>
                  <a:cs typeface="Times New Roman" pitchFamily="18" charset="0"/>
                </a:rPr>
                <a:t>первый</a:t>
              </a:r>
              <a:endParaRPr lang="ru-RU" altLang="ru-RU"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sp>
          <p:nvSpPr>
            <p:cNvPr id="24613" name="Rectangle 37"/>
            <p:cNvSpPr>
              <a:spLocks noChangeArrowheads="1"/>
            </p:cNvSpPr>
            <p:nvPr/>
          </p:nvSpPr>
          <p:spPr bwMode="auto">
            <a:xfrm>
              <a:off x="394" y="1955"/>
              <a:ext cx="542" cy="2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b="1" dirty="0" smtClean="0">
                  <a:solidFill>
                    <a:srgbClr val="0066FF"/>
                  </a:solidFill>
                  <a:effectLst>
                    <a:outerShdw blurRad="38100" dist="38100" dir="2700000" algn="tl">
                      <a:srgbClr val="C0C0C0"/>
                    </a:outerShdw>
                  </a:effectLst>
                  <a:latin typeface="Times New Roman" pitchFamily="18" charset="0"/>
                  <a:cs typeface="Times New Roman" pitchFamily="18" charset="0"/>
                </a:rPr>
                <a:t>второй</a:t>
              </a:r>
              <a:endParaRPr lang="ru-RU" altLang="ru-RU" b="1" dirty="0">
                <a:solidFill>
                  <a:srgbClr val="0066FF"/>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0" name="Group 38"/>
          <p:cNvGrpSpPr>
            <a:grpSpLocks/>
          </p:cNvGrpSpPr>
          <p:nvPr/>
        </p:nvGrpSpPr>
        <p:grpSpPr bwMode="auto">
          <a:xfrm>
            <a:off x="1571604" y="2000240"/>
            <a:ext cx="1065213" cy="1763712"/>
            <a:chOff x="991" y="1136"/>
            <a:chExt cx="671" cy="1111"/>
          </a:xfrm>
        </p:grpSpPr>
        <p:sp>
          <p:nvSpPr>
            <p:cNvPr id="24615" name="Text Box 39"/>
            <p:cNvSpPr txBox="1">
              <a:spLocks noChangeArrowheads="1"/>
            </p:cNvSpPr>
            <p:nvPr/>
          </p:nvSpPr>
          <p:spPr bwMode="auto">
            <a:xfrm>
              <a:off x="1104" y="1552"/>
              <a:ext cx="312"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cs typeface="Arial" charset="0"/>
                </a:rPr>
                <a:t>  </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16" name="Text Box 40"/>
            <p:cNvSpPr txBox="1">
              <a:spLocks noChangeArrowheads="1"/>
            </p:cNvSpPr>
            <p:nvPr/>
          </p:nvSpPr>
          <p:spPr bwMode="auto">
            <a:xfrm>
              <a:off x="1129" y="1976"/>
              <a:ext cx="53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х+21</a:t>
              </a:r>
              <a:r>
                <a:rPr lang="ru-RU" altLang="ru-RU" sz="2200" b="1" dirty="0">
                  <a:solidFill>
                    <a:srgbClr val="000000"/>
                  </a:solidFill>
                  <a:effectLst>
                    <a:outerShdw blurRad="38100" dist="38100" dir="2700000" algn="tl">
                      <a:srgbClr val="C0C0C0"/>
                    </a:outerShdw>
                  </a:effectLst>
                  <a:cs typeface="Arial" charset="0"/>
                </a:rPr>
                <a:t> </a:t>
              </a:r>
            </a:p>
          </p:txBody>
        </p:sp>
        <p:grpSp>
          <p:nvGrpSpPr>
            <p:cNvPr id="21" name="Group 41"/>
            <p:cNvGrpSpPr>
              <a:grpSpLocks/>
            </p:cNvGrpSpPr>
            <p:nvPr/>
          </p:nvGrpSpPr>
          <p:grpSpPr bwMode="auto">
            <a:xfrm>
              <a:off x="991" y="1136"/>
              <a:ext cx="657" cy="404"/>
              <a:chOff x="1232" y="1440"/>
              <a:chExt cx="657" cy="404"/>
            </a:xfrm>
          </p:grpSpPr>
          <p:sp>
            <p:nvSpPr>
              <p:cNvPr id="24618" name="Rectangle 42"/>
              <p:cNvSpPr>
                <a:spLocks noChangeArrowheads="1"/>
              </p:cNvSpPr>
              <p:nvPr/>
            </p:nvSpPr>
            <p:spPr bwMode="auto">
              <a:xfrm>
                <a:off x="1232" y="1440"/>
                <a:ext cx="3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3600" b="1" i="1">
                    <a:solidFill>
                      <a:srgbClr val="C80000"/>
                    </a:solidFill>
                    <a:effectLst>
                      <a:outerShdw blurRad="38100" dist="38100" dir="2700000" algn="tl">
                        <a:srgbClr val="C0C0C0"/>
                      </a:outerShdw>
                    </a:effectLst>
                    <a:latin typeface="Times New Roman" pitchFamily="18" charset="0"/>
                    <a:cs typeface="Arial" charset="0"/>
                  </a:rPr>
                  <a:t>v,</a:t>
                </a:r>
                <a:endParaRPr lang="ru-RU" altLang="ru-RU" sz="2000" b="1">
                  <a:solidFill>
                    <a:srgbClr val="C80000"/>
                  </a:solidFill>
                  <a:effectLst>
                    <a:outerShdw blurRad="38100" dist="38100" dir="2700000" algn="tl">
                      <a:srgbClr val="C0C0C0"/>
                    </a:outerShdw>
                  </a:effectLst>
                  <a:latin typeface="Times New Roman" pitchFamily="18" charset="0"/>
                  <a:cs typeface="Arial" charset="0"/>
                </a:endParaRPr>
              </a:p>
            </p:txBody>
          </p:sp>
          <p:sp>
            <p:nvSpPr>
              <p:cNvPr id="24619" name="Rectangle 43"/>
              <p:cNvSpPr>
                <a:spLocks noChangeArrowheads="1"/>
              </p:cNvSpPr>
              <p:nvPr/>
            </p:nvSpPr>
            <p:spPr bwMode="auto">
              <a:xfrm>
                <a:off x="1408" y="1591"/>
                <a:ext cx="481"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   км/ч</a:t>
                </a:r>
              </a:p>
            </p:txBody>
          </p:sp>
        </p:grpSp>
      </p:grpSp>
      <p:grpSp>
        <p:nvGrpSpPr>
          <p:cNvPr id="22" name="Group 44"/>
          <p:cNvGrpSpPr>
            <a:grpSpLocks/>
          </p:cNvGrpSpPr>
          <p:nvPr/>
        </p:nvGrpSpPr>
        <p:grpSpPr bwMode="auto">
          <a:xfrm>
            <a:off x="4572000" y="2214233"/>
            <a:ext cx="1917016" cy="1443366"/>
            <a:chOff x="2832" y="1427"/>
            <a:chExt cx="1196" cy="733"/>
          </a:xfrm>
        </p:grpSpPr>
        <p:sp>
          <p:nvSpPr>
            <p:cNvPr id="62571" name="Freeform 45"/>
            <p:cNvSpPr>
              <a:spLocks/>
            </p:cNvSpPr>
            <p:nvPr/>
          </p:nvSpPr>
          <p:spPr bwMode="auto">
            <a:xfrm>
              <a:off x="2880" y="1776"/>
              <a:ext cx="240" cy="384"/>
            </a:xfrm>
            <a:custGeom>
              <a:avLst/>
              <a:gdLst>
                <a:gd name="T0" fmla="*/ 0 w 240"/>
                <a:gd name="T1" fmla="*/ 0 h 432"/>
                <a:gd name="T2" fmla="*/ 240 w 240"/>
                <a:gd name="T3" fmla="*/ 0 h 432"/>
                <a:gd name="T4" fmla="*/ 240 w 240"/>
                <a:gd name="T5" fmla="*/ 303 h 432"/>
                <a:gd name="T6" fmla="*/ 0 w 240"/>
                <a:gd name="T7" fmla="*/ 303 h 4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0" h="432">
                  <a:moveTo>
                    <a:pt x="0" y="0"/>
                  </a:moveTo>
                  <a:lnTo>
                    <a:pt x="240" y="0"/>
                  </a:lnTo>
                  <a:lnTo>
                    <a:pt x="240" y="432"/>
                  </a:lnTo>
                  <a:lnTo>
                    <a:pt x="0" y="432"/>
                  </a:lnTo>
                </a:path>
              </a:pathLst>
            </a:custGeom>
            <a:noFill/>
            <a:ln w="9525">
              <a:solidFill>
                <a:schemeClr val="tx1"/>
              </a:solidFill>
              <a:round/>
              <a:headEnd/>
              <a:tailEnd type="stealth" w="lg" len="lg"/>
            </a:ln>
            <a:effectLst/>
          </p:spPr>
          <p:txBody>
            <a:bodyPr/>
            <a:lstStyle/>
            <a:p>
              <a:endParaRPr lang="ru-RU"/>
            </a:p>
          </p:txBody>
        </p:sp>
        <p:sp>
          <p:nvSpPr>
            <p:cNvPr id="62572" name="Text Box 46"/>
            <p:cNvSpPr txBox="1">
              <a:spLocks noChangeArrowheads="1"/>
            </p:cNvSpPr>
            <p:nvPr/>
          </p:nvSpPr>
          <p:spPr bwMode="auto">
            <a:xfrm>
              <a:off x="2832" y="1427"/>
              <a:ext cx="1196" cy="328"/>
            </a:xfrm>
            <a:prstGeom prst="rect">
              <a:avLst/>
            </a:prstGeom>
            <a:noFill/>
            <a:ln w="9525">
              <a:noFill/>
              <a:miter lim="800000"/>
              <a:headEnd/>
              <a:tailEnd/>
            </a:ln>
            <a:effectLst/>
          </p:spPr>
          <p:txBody>
            <a:bodyPr wrap="square">
              <a:spAutoFit/>
            </a:bodyPr>
            <a:lstStyle/>
            <a:p>
              <a:r>
                <a:rPr lang="ru-RU" altLang="ru-RU" dirty="0">
                  <a:solidFill>
                    <a:srgbClr val="000000"/>
                  </a:solidFill>
                  <a:latin typeface="Times New Roman" pitchFamily="18" charset="0"/>
                  <a:cs typeface="Times New Roman" pitchFamily="18" charset="0"/>
                </a:rPr>
                <a:t>на </a:t>
              </a:r>
              <a:r>
                <a:rPr lang="en-US" altLang="ru-RU" dirty="0">
                  <a:solidFill>
                    <a:srgbClr val="000000"/>
                  </a:solidFill>
                  <a:latin typeface="Times New Roman" pitchFamily="18" charset="0"/>
                  <a:cs typeface="Times New Roman" pitchFamily="18" charset="0"/>
                </a:rPr>
                <a:t>7</a:t>
              </a:r>
              <a:r>
                <a:rPr lang="ru-RU" altLang="ru-RU" dirty="0">
                  <a:solidFill>
                    <a:srgbClr val="000000"/>
                  </a:solidFill>
                  <a:latin typeface="Times New Roman" pitchFamily="18" charset="0"/>
                  <a:cs typeface="Times New Roman" pitchFamily="18" charset="0"/>
                </a:rPr>
                <a:t> км </a:t>
              </a:r>
              <a:r>
                <a:rPr lang="ru-RU" altLang="ru-RU" dirty="0" smtClean="0">
                  <a:solidFill>
                    <a:srgbClr val="000000"/>
                  </a:solidFill>
                  <a:latin typeface="Times New Roman" pitchFamily="18" charset="0"/>
                  <a:cs typeface="Times New Roman" pitchFamily="18" charset="0"/>
                </a:rPr>
                <a:t>меньше</a:t>
              </a:r>
            </a:p>
            <a:p>
              <a:r>
                <a:rPr lang="ru-RU" altLang="ru-RU" dirty="0" smtClean="0">
                  <a:solidFill>
                    <a:srgbClr val="000000"/>
                  </a:solidFill>
                  <a:latin typeface="Times New Roman" pitchFamily="18" charset="0"/>
                  <a:cs typeface="Times New Roman" pitchFamily="18" charset="0"/>
                </a:rPr>
                <a:t> </a:t>
              </a:r>
              <a:r>
                <a:rPr lang="ru-RU" altLang="ru-RU" dirty="0">
                  <a:solidFill>
                    <a:srgbClr val="000000"/>
                  </a:solidFill>
                  <a:latin typeface="Times New Roman" pitchFamily="18" charset="0"/>
                  <a:cs typeface="Times New Roman" pitchFamily="18" charset="0"/>
                </a:rPr>
                <a:t>(половина круга)</a:t>
              </a:r>
            </a:p>
          </p:txBody>
        </p:sp>
      </p:grpSp>
      <p:graphicFrame>
        <p:nvGraphicFramePr>
          <p:cNvPr id="62569" name="Object 48"/>
          <p:cNvGraphicFramePr>
            <a:graphicFrameLocks noChangeAspect="1"/>
          </p:cNvGraphicFramePr>
          <p:nvPr/>
        </p:nvGraphicFramePr>
        <p:xfrm>
          <a:off x="714348" y="3929066"/>
          <a:ext cx="2254250" cy="446088"/>
        </p:xfrm>
        <a:graphic>
          <a:graphicData uri="http://schemas.openxmlformats.org/presentationml/2006/ole">
            <p:oleObj spid="_x0000_s165890" name="Формула" r:id="rId4" imgW="1028254" imgH="203112" progId="Equation.3">
              <p:embed/>
            </p:oleObj>
          </a:graphicData>
        </a:graphic>
      </p:graphicFrame>
      <p:sp>
        <p:nvSpPr>
          <p:cNvPr id="24628" name="Rectangle 52"/>
          <p:cNvSpPr>
            <a:spLocks noChangeArrowheads="1"/>
          </p:cNvSpPr>
          <p:nvPr/>
        </p:nvSpPr>
        <p:spPr bwMode="auto">
          <a:xfrm>
            <a:off x="428596" y="4357694"/>
            <a:ext cx="40386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ru-RU" sz="2200" b="1" i="1" dirty="0">
                <a:solidFill>
                  <a:srgbClr val="000000"/>
                </a:solidFill>
                <a:effectLst>
                  <a:outerShdw blurRad="38100" dist="38100" dir="2700000" algn="tl">
                    <a:srgbClr val="C0C0C0"/>
                  </a:outerShdw>
                </a:effectLst>
                <a:latin typeface="Times New Roman" pitchFamily="18" charset="0"/>
                <a:cs typeface="Times New Roman" pitchFamily="18" charset="0"/>
              </a:rPr>
              <a:t>t </a:t>
            </a:r>
            <a:r>
              <a:rPr lang="ru-RU" altLang="ru-RU" sz="2200" dirty="0">
                <a:solidFill>
                  <a:srgbClr val="000000"/>
                </a:solidFill>
                <a:latin typeface="Times New Roman" pitchFamily="18" charset="0"/>
                <a:cs typeface="Times New Roman" pitchFamily="18" charset="0"/>
              </a:rPr>
              <a:t>= 1/3 (часа) = 20(минут)</a:t>
            </a:r>
          </a:p>
        </p:txBody>
      </p:sp>
      <p:grpSp>
        <p:nvGrpSpPr>
          <p:cNvPr id="24" name="Group 53"/>
          <p:cNvGrpSpPr>
            <a:grpSpLocks/>
          </p:cNvGrpSpPr>
          <p:nvPr/>
        </p:nvGrpSpPr>
        <p:grpSpPr bwMode="auto">
          <a:xfrm>
            <a:off x="2722563" y="1947863"/>
            <a:ext cx="554037" cy="1747837"/>
            <a:chOff x="1680" y="1136"/>
            <a:chExt cx="349" cy="1101"/>
          </a:xfrm>
        </p:grpSpPr>
        <p:grpSp>
          <p:nvGrpSpPr>
            <p:cNvPr id="25" name="Group 54"/>
            <p:cNvGrpSpPr>
              <a:grpSpLocks/>
            </p:cNvGrpSpPr>
            <p:nvPr/>
          </p:nvGrpSpPr>
          <p:grpSpPr bwMode="auto">
            <a:xfrm>
              <a:off x="1680" y="1136"/>
              <a:ext cx="349" cy="404"/>
              <a:chOff x="2608" y="1207"/>
              <a:chExt cx="349" cy="404"/>
            </a:xfrm>
          </p:grpSpPr>
          <p:sp>
            <p:nvSpPr>
              <p:cNvPr id="24631" name="Rectangle 55"/>
              <p:cNvSpPr>
                <a:spLocks noChangeArrowheads="1"/>
              </p:cNvSpPr>
              <p:nvPr/>
            </p:nvSpPr>
            <p:spPr bwMode="auto">
              <a:xfrm>
                <a:off x="2608" y="1207"/>
                <a:ext cx="236"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a:solidFill>
                      <a:srgbClr val="C80000"/>
                    </a:solidFill>
                    <a:effectLst>
                      <a:outerShdw blurRad="38100" dist="38100" dir="2700000" algn="tl">
                        <a:srgbClr val="C0C0C0"/>
                      </a:outerShdw>
                    </a:effectLst>
                    <a:latin typeface="Times New Roman" pitchFamily="18" charset="0"/>
                    <a:cs typeface="Arial" charset="0"/>
                  </a:rPr>
                  <a:t>t</a:t>
                </a:r>
                <a:r>
                  <a:rPr lang="en-US" altLang="ru-RU" sz="2000" b="1" i="1">
                    <a:solidFill>
                      <a:srgbClr val="C80000"/>
                    </a:solidFill>
                    <a:effectLst>
                      <a:outerShdw blurRad="38100" dist="38100" dir="2700000" algn="tl">
                        <a:srgbClr val="C0C0C0"/>
                      </a:outerShdw>
                    </a:effectLst>
                    <a:latin typeface="Times New Roman" pitchFamily="18" charset="0"/>
                    <a:cs typeface="Arial" charset="0"/>
                  </a:rPr>
                  <a:t>,</a:t>
                </a:r>
                <a:endParaRPr lang="ru-RU" altLang="ru-RU" sz="2000" b="1">
                  <a:solidFill>
                    <a:srgbClr val="C80000"/>
                  </a:solidFill>
                  <a:effectLst>
                    <a:outerShdw blurRad="38100" dist="38100" dir="2700000" algn="tl">
                      <a:srgbClr val="C0C0C0"/>
                    </a:outerShdw>
                  </a:effectLst>
                  <a:latin typeface="Times New Roman" pitchFamily="18" charset="0"/>
                  <a:cs typeface="Arial" charset="0"/>
                </a:endParaRPr>
              </a:p>
            </p:txBody>
          </p:sp>
          <p:sp>
            <p:nvSpPr>
              <p:cNvPr id="24632" name="Rectangle 56"/>
              <p:cNvSpPr>
                <a:spLocks noChangeArrowheads="1"/>
              </p:cNvSpPr>
              <p:nvPr/>
            </p:nvSpPr>
            <p:spPr bwMode="auto">
              <a:xfrm>
                <a:off x="2767" y="1373"/>
                <a:ext cx="190"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ru-RU" altLang="ru-RU" sz="1600" b="1">
                    <a:solidFill>
                      <a:srgbClr val="C80000"/>
                    </a:solidFill>
                    <a:effectLst>
                      <a:outerShdw blurRad="38100" dist="38100" dir="2700000" algn="tl">
                        <a:srgbClr val="C0C0C0"/>
                      </a:outerShdw>
                    </a:effectLst>
                    <a:latin typeface="Times New Roman" pitchFamily="18" charset="0"/>
                    <a:cs typeface="Arial" charset="0"/>
                  </a:rPr>
                  <a:t>ч</a:t>
                </a:r>
              </a:p>
            </p:txBody>
          </p:sp>
        </p:grpSp>
        <p:sp>
          <p:nvSpPr>
            <p:cNvPr id="24633" name="Rectangle 57"/>
            <p:cNvSpPr>
              <a:spLocks noChangeArrowheads="1"/>
            </p:cNvSpPr>
            <p:nvPr/>
          </p:nvSpPr>
          <p:spPr bwMode="auto">
            <a:xfrm>
              <a:off x="1728" y="1584"/>
              <a:ext cx="175"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34" name="Rectangle 58"/>
            <p:cNvSpPr>
              <a:spLocks noChangeArrowheads="1"/>
            </p:cNvSpPr>
            <p:nvPr/>
          </p:nvSpPr>
          <p:spPr bwMode="auto">
            <a:xfrm>
              <a:off x="1728" y="1968"/>
              <a:ext cx="175"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26" name="Group 59"/>
          <p:cNvGrpSpPr>
            <a:grpSpLocks/>
          </p:cNvGrpSpPr>
          <p:nvPr/>
        </p:nvGrpSpPr>
        <p:grpSpPr bwMode="auto">
          <a:xfrm>
            <a:off x="3429002" y="1985963"/>
            <a:ext cx="1128713" cy="1751012"/>
            <a:chOff x="2208" y="1136"/>
            <a:chExt cx="711" cy="1103"/>
          </a:xfrm>
        </p:grpSpPr>
        <p:grpSp>
          <p:nvGrpSpPr>
            <p:cNvPr id="27" name="Group 60"/>
            <p:cNvGrpSpPr>
              <a:grpSpLocks/>
            </p:cNvGrpSpPr>
            <p:nvPr/>
          </p:nvGrpSpPr>
          <p:grpSpPr bwMode="auto">
            <a:xfrm>
              <a:off x="2208" y="1136"/>
              <a:ext cx="595" cy="404"/>
              <a:chOff x="3664" y="1245"/>
              <a:chExt cx="595" cy="404"/>
            </a:xfrm>
          </p:grpSpPr>
          <p:sp>
            <p:nvSpPr>
              <p:cNvPr id="24637" name="Rectangle 61"/>
              <p:cNvSpPr>
                <a:spLocks noChangeArrowheads="1"/>
              </p:cNvSpPr>
              <p:nvPr/>
            </p:nvSpPr>
            <p:spPr bwMode="auto">
              <a:xfrm>
                <a:off x="3664" y="1245"/>
                <a:ext cx="420" cy="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3600" b="1" i="1" dirty="0">
                    <a:solidFill>
                      <a:srgbClr val="C80000"/>
                    </a:solidFill>
                    <a:effectLst>
                      <a:outerShdw blurRad="38100" dist="38100" dir="2700000" algn="tl">
                        <a:srgbClr val="C0C0C0"/>
                      </a:outerShdw>
                    </a:effectLst>
                    <a:latin typeface="Times New Roman" pitchFamily="18" charset="0"/>
                    <a:cs typeface="Arial" charset="0"/>
                  </a:rPr>
                  <a:t> S,</a:t>
                </a:r>
                <a:endParaRPr lang="ru-RU" altLang="ru-RU" sz="2000" b="1" dirty="0">
                  <a:solidFill>
                    <a:srgbClr val="C80000"/>
                  </a:solidFill>
                  <a:effectLst>
                    <a:outerShdw blurRad="38100" dist="38100" dir="2700000" algn="tl">
                      <a:srgbClr val="C0C0C0"/>
                    </a:outerShdw>
                  </a:effectLst>
                  <a:latin typeface="Times New Roman" pitchFamily="18" charset="0"/>
                  <a:cs typeface="Arial" charset="0"/>
                </a:endParaRPr>
              </a:p>
            </p:txBody>
          </p:sp>
          <p:sp>
            <p:nvSpPr>
              <p:cNvPr id="24638" name="Rectangle 62"/>
              <p:cNvSpPr>
                <a:spLocks noChangeArrowheads="1"/>
              </p:cNvSpPr>
              <p:nvPr/>
            </p:nvSpPr>
            <p:spPr bwMode="auto">
              <a:xfrm>
                <a:off x="3920" y="1399"/>
                <a:ext cx="339" cy="2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1600" b="1">
                    <a:solidFill>
                      <a:srgbClr val="C80000"/>
                    </a:solidFill>
                    <a:effectLst>
                      <a:outerShdw blurRad="38100" dist="38100" dir="2700000" algn="tl">
                        <a:srgbClr val="C0C0C0"/>
                      </a:outerShdw>
                    </a:effectLst>
                    <a:latin typeface="Times New Roman" pitchFamily="18" charset="0"/>
                    <a:cs typeface="Arial" charset="0"/>
                  </a:rPr>
                  <a:t>  </a:t>
                </a:r>
                <a:r>
                  <a:rPr lang="ru-RU" altLang="ru-RU" sz="1600" b="1">
                    <a:solidFill>
                      <a:srgbClr val="C80000"/>
                    </a:solidFill>
                    <a:effectLst>
                      <a:outerShdw blurRad="38100" dist="38100" dir="2700000" algn="tl">
                        <a:srgbClr val="C0C0C0"/>
                      </a:outerShdw>
                    </a:effectLst>
                    <a:latin typeface="Times New Roman" pitchFamily="18" charset="0"/>
                    <a:cs typeface="Arial" charset="0"/>
                  </a:rPr>
                  <a:t>км</a:t>
                </a:r>
              </a:p>
            </p:txBody>
          </p:sp>
        </p:grpSp>
        <p:sp>
          <p:nvSpPr>
            <p:cNvPr id="24639" name="Rectangle 63"/>
            <p:cNvSpPr>
              <a:spLocks noChangeArrowheads="1"/>
            </p:cNvSpPr>
            <p:nvPr/>
          </p:nvSpPr>
          <p:spPr bwMode="auto">
            <a:xfrm>
              <a:off x="2256" y="1584"/>
              <a:ext cx="371" cy="2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cs typeface="Arial" charset="0"/>
                </a:rPr>
                <a:t>  </a:t>
              </a: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sp>
          <p:nvSpPr>
            <p:cNvPr id="24640" name="Rectangle 64"/>
            <p:cNvSpPr>
              <a:spLocks noChangeArrowheads="1"/>
            </p:cNvSpPr>
            <p:nvPr/>
          </p:nvSpPr>
          <p:spPr bwMode="auto">
            <a:xfrm>
              <a:off x="2256" y="1968"/>
              <a:ext cx="663" cy="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t(</a:t>
              </a:r>
              <a:r>
                <a:rPr lang="ru-RU" altLang="ru-RU" sz="2200" b="1" dirty="0" err="1">
                  <a:solidFill>
                    <a:srgbClr val="000000"/>
                  </a:solidFill>
                  <a:effectLst>
                    <a:outerShdw blurRad="38100" dist="38100" dir="2700000" algn="tl">
                      <a:srgbClr val="C0C0C0"/>
                    </a:outerShdw>
                  </a:effectLst>
                  <a:latin typeface="Times New Roman" pitchFamily="18" charset="0"/>
                  <a:cs typeface="Times New Roman" pitchFamily="18" charset="0"/>
                </a:rPr>
                <a:t>х</a:t>
              </a:r>
              <a:r>
                <a:rPr lang="en-US"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rPr>
                <a:t>+21)</a:t>
              </a:r>
              <a:endParaRPr lang="ru-RU" altLang="ru-RU" sz="2200" b="1" dirty="0">
                <a:solidFill>
                  <a:srgbClr val="000000"/>
                </a:solidFill>
                <a:effectLst>
                  <a:outerShdw blurRad="38100" dist="38100" dir="2700000" algn="tl">
                    <a:srgbClr val="C0C0C0"/>
                  </a:outerShdw>
                </a:effectLst>
                <a:latin typeface="Times New Roman" pitchFamily="18" charset="0"/>
                <a:cs typeface="Times New Roman" pitchFamily="18" charset="0"/>
              </a:endParaRPr>
            </a:p>
          </p:txBody>
        </p:sp>
      </p:grpSp>
      <p:sp>
        <p:nvSpPr>
          <p:cNvPr id="62476" name="Rectangle 65"/>
          <p:cNvSpPr>
            <a:spLocks noChangeArrowheads="1"/>
          </p:cNvSpPr>
          <p:nvPr/>
        </p:nvSpPr>
        <p:spPr bwMode="auto">
          <a:xfrm>
            <a:off x="428596" y="4929198"/>
            <a:ext cx="4572032" cy="1200329"/>
          </a:xfrm>
          <a:prstGeom prst="rect">
            <a:avLst/>
          </a:prstGeom>
          <a:noFill/>
          <a:ln w="9525">
            <a:noFill/>
            <a:miter lim="800000"/>
            <a:headEnd/>
            <a:tailEnd/>
          </a:ln>
          <a:effectLst/>
        </p:spPr>
        <p:txBody>
          <a:bodyPr wrap="square">
            <a:spAutoFit/>
          </a:bodyPr>
          <a:lstStyle/>
          <a:p>
            <a:r>
              <a:rPr lang="ru-RU" altLang="ru-RU" dirty="0">
                <a:solidFill>
                  <a:srgbClr val="000000"/>
                </a:solidFill>
                <a:latin typeface="Times New Roman" pitchFamily="18" charset="0"/>
                <a:cs typeface="Times New Roman" pitchFamily="18" charset="0"/>
              </a:rPr>
              <a:t>Сколько кругов проехал </a:t>
            </a:r>
            <a:r>
              <a:rPr lang="ru-RU" altLang="ru-RU" dirty="0" smtClean="0">
                <a:solidFill>
                  <a:srgbClr val="000000"/>
                </a:solidFill>
                <a:latin typeface="Times New Roman" pitchFamily="18" charset="0"/>
                <a:cs typeface="Times New Roman" pitchFamily="18" charset="0"/>
              </a:rPr>
              <a:t>каждый </a:t>
            </a:r>
            <a:r>
              <a:rPr lang="ru-RU" altLang="ru-RU" dirty="0">
                <a:solidFill>
                  <a:srgbClr val="000000"/>
                </a:solidFill>
                <a:latin typeface="Times New Roman" pitchFamily="18" charset="0"/>
                <a:cs typeface="Times New Roman" pitchFamily="18" charset="0"/>
              </a:rPr>
              <a:t>мотоциклист </a:t>
            </a:r>
            <a:r>
              <a:rPr lang="ru-RU" altLang="ru-RU" dirty="0" smtClean="0">
                <a:solidFill>
                  <a:srgbClr val="000000"/>
                </a:solidFill>
                <a:latin typeface="Times New Roman" pitchFamily="18" charset="0"/>
                <a:cs typeface="Times New Roman" pitchFamily="18" charset="0"/>
              </a:rPr>
              <a:t>не </a:t>
            </a:r>
            <a:r>
              <a:rPr lang="ru-RU" altLang="ru-RU" dirty="0">
                <a:solidFill>
                  <a:srgbClr val="000000"/>
                </a:solidFill>
                <a:latin typeface="Times New Roman" pitchFamily="18" charset="0"/>
                <a:cs typeface="Times New Roman" pitchFamily="18" charset="0"/>
              </a:rPr>
              <a:t>важно. Важно, что </a:t>
            </a:r>
            <a:r>
              <a:rPr lang="ru-RU" altLang="ru-RU" b="1" dirty="0" smtClean="0">
                <a:solidFill>
                  <a:srgbClr val="0066FF"/>
                </a:solidFill>
                <a:effectLst>
                  <a:outerShdw blurRad="38100" dist="38100" dir="2700000" algn="tl">
                    <a:srgbClr val="C0C0C0"/>
                  </a:outerShdw>
                </a:effectLst>
                <a:latin typeface="Times New Roman" pitchFamily="18" charset="0"/>
                <a:cs typeface="Times New Roman" pitchFamily="18" charset="0"/>
              </a:rPr>
              <a:t>второй </a:t>
            </a:r>
            <a:r>
              <a:rPr lang="ru-RU" altLang="ru-RU" dirty="0" smtClean="0">
                <a:solidFill>
                  <a:srgbClr val="000000"/>
                </a:solidFill>
                <a:latin typeface="Times New Roman" pitchFamily="18" charset="0"/>
                <a:cs typeface="Times New Roman" pitchFamily="18" charset="0"/>
              </a:rPr>
              <a:t>проехал </a:t>
            </a:r>
            <a:r>
              <a:rPr lang="ru-RU" altLang="ru-RU" dirty="0">
                <a:solidFill>
                  <a:srgbClr val="000000"/>
                </a:solidFill>
                <a:latin typeface="Times New Roman" pitchFamily="18" charset="0"/>
                <a:cs typeface="Times New Roman" pitchFamily="18" charset="0"/>
              </a:rPr>
              <a:t>до точки встречи на половину круга больше, т.е. на 7 км. </a:t>
            </a:r>
          </a:p>
        </p:txBody>
      </p:sp>
      <p:grpSp>
        <p:nvGrpSpPr>
          <p:cNvPr id="28" name="Group 67"/>
          <p:cNvGrpSpPr>
            <a:grpSpLocks/>
          </p:cNvGrpSpPr>
          <p:nvPr/>
        </p:nvGrpSpPr>
        <p:grpSpPr bwMode="auto">
          <a:xfrm>
            <a:off x="6357950" y="1838325"/>
            <a:ext cx="1016000" cy="5019675"/>
            <a:chOff x="4016" y="758"/>
            <a:chExt cx="640" cy="3162"/>
          </a:xfrm>
        </p:grpSpPr>
        <p:grpSp>
          <p:nvGrpSpPr>
            <p:cNvPr id="29" name="Group 68"/>
            <p:cNvGrpSpPr>
              <a:grpSpLocks/>
            </p:cNvGrpSpPr>
            <p:nvPr/>
          </p:nvGrpSpPr>
          <p:grpSpPr bwMode="auto">
            <a:xfrm>
              <a:off x="4080" y="758"/>
              <a:ext cx="576" cy="1578"/>
              <a:chOff x="4080" y="758"/>
              <a:chExt cx="576" cy="1578"/>
            </a:xfrm>
          </p:grpSpPr>
          <p:grpSp>
            <p:nvGrpSpPr>
              <p:cNvPr id="30" name="Group 69"/>
              <p:cNvGrpSpPr>
                <a:grpSpLocks/>
              </p:cNvGrpSpPr>
              <p:nvPr/>
            </p:nvGrpSpPr>
            <p:grpSpPr bwMode="auto">
              <a:xfrm rot="357789">
                <a:off x="4080" y="758"/>
                <a:ext cx="576" cy="480"/>
                <a:chOff x="-1152" y="2064"/>
                <a:chExt cx="1109" cy="982"/>
              </a:xfrm>
            </p:grpSpPr>
            <p:grpSp>
              <p:nvGrpSpPr>
                <p:cNvPr id="31" name="Group 70"/>
                <p:cNvGrpSpPr>
                  <a:grpSpLocks/>
                </p:cNvGrpSpPr>
                <p:nvPr/>
              </p:nvGrpSpPr>
              <p:grpSpPr bwMode="auto">
                <a:xfrm rot="-240361">
                  <a:off x="-336" y="2688"/>
                  <a:ext cx="293" cy="286"/>
                  <a:chOff x="576" y="1392"/>
                  <a:chExt cx="1008" cy="960"/>
                </a:xfrm>
              </p:grpSpPr>
              <p:sp>
                <p:nvSpPr>
                  <p:cNvPr id="62556" name="Oval 7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7" name="Oval 72"/>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8" name="AutoShape 7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0" name="Group 74"/>
                <p:cNvGrpSpPr>
                  <a:grpSpLocks/>
                </p:cNvGrpSpPr>
                <p:nvPr/>
              </p:nvGrpSpPr>
              <p:grpSpPr bwMode="auto">
                <a:xfrm rot="-240361">
                  <a:off x="-1090" y="2760"/>
                  <a:ext cx="293" cy="286"/>
                  <a:chOff x="576" y="1392"/>
                  <a:chExt cx="1008" cy="960"/>
                </a:xfrm>
              </p:grpSpPr>
              <p:sp>
                <p:nvSpPr>
                  <p:cNvPr id="62553" name="Oval 7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4" name="Oval 76"/>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a:effectLst/>
                </p:spPr>
                <p:txBody>
                  <a:bodyPr wrap="none" anchor="ctr"/>
                  <a:lstStyle/>
                  <a:p>
                    <a:endParaRPr lang="ru-RU" altLang="ru-RU">
                      <a:solidFill>
                        <a:srgbClr val="000000"/>
                      </a:solidFill>
                    </a:endParaRPr>
                  </a:p>
                </p:txBody>
              </p:sp>
              <p:sp>
                <p:nvSpPr>
                  <p:cNvPr id="62555" name="AutoShape 7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1" name="Group 78"/>
                <p:cNvGrpSpPr>
                  <a:grpSpLocks/>
                </p:cNvGrpSpPr>
                <p:nvPr/>
              </p:nvGrpSpPr>
              <p:grpSpPr bwMode="auto">
                <a:xfrm rot="21359639" flipH="1">
                  <a:off x="-1152" y="2064"/>
                  <a:ext cx="1020" cy="895"/>
                  <a:chOff x="2160" y="1296"/>
                  <a:chExt cx="2336" cy="2103"/>
                </a:xfrm>
              </p:grpSpPr>
              <p:sp>
                <p:nvSpPr>
                  <p:cNvPr id="62526" name="Freeform 79"/>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3175" cmpd="sng">
                    <a:solidFill>
                      <a:schemeClr val="tx1"/>
                    </a:solidFill>
                    <a:round/>
                    <a:headEnd/>
                    <a:tailEnd/>
                  </a:ln>
                  <a:effectLst/>
                </p:spPr>
                <p:txBody>
                  <a:bodyPr/>
                  <a:lstStyle/>
                  <a:p>
                    <a:endParaRPr lang="ru-RU"/>
                  </a:p>
                </p:txBody>
              </p:sp>
              <p:sp>
                <p:nvSpPr>
                  <p:cNvPr id="62527" name="Freeform 80"/>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cmpd="sng">
                    <a:solidFill>
                      <a:schemeClr val="tx1"/>
                    </a:solidFill>
                    <a:round/>
                    <a:headEnd/>
                    <a:tailEnd/>
                  </a:ln>
                  <a:effectLst/>
                </p:spPr>
                <p:txBody>
                  <a:bodyPr/>
                  <a:lstStyle/>
                  <a:p>
                    <a:endParaRPr lang="ru-RU"/>
                  </a:p>
                </p:txBody>
              </p:sp>
              <p:sp>
                <p:nvSpPr>
                  <p:cNvPr id="62528" name="Freeform 81"/>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3175" cmpd="sng">
                    <a:solidFill>
                      <a:schemeClr val="tx1"/>
                    </a:solidFill>
                    <a:round/>
                    <a:headEnd/>
                    <a:tailEnd/>
                  </a:ln>
                  <a:effectLst/>
                </p:spPr>
                <p:txBody>
                  <a:bodyPr/>
                  <a:lstStyle/>
                  <a:p>
                    <a:endParaRPr lang="ru-RU"/>
                  </a:p>
                </p:txBody>
              </p:sp>
              <p:sp>
                <p:nvSpPr>
                  <p:cNvPr id="62529" name="Freeform 82"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3175" cmpd="sng">
                    <a:solidFill>
                      <a:schemeClr val="tx1"/>
                    </a:solidFill>
                    <a:round/>
                    <a:headEnd/>
                    <a:tailEnd/>
                  </a:ln>
                  <a:effectLst/>
                </p:spPr>
                <p:txBody>
                  <a:bodyPr/>
                  <a:lstStyle/>
                  <a:p>
                    <a:endParaRPr lang="ru-RU"/>
                  </a:p>
                </p:txBody>
              </p:sp>
              <p:sp>
                <p:nvSpPr>
                  <p:cNvPr id="62530" name="Freeform 83"/>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cmpd="sng">
                    <a:solidFill>
                      <a:schemeClr val="tx1"/>
                    </a:solidFill>
                    <a:round/>
                    <a:headEnd/>
                    <a:tailEnd/>
                  </a:ln>
                  <a:effectLst/>
                </p:spPr>
                <p:txBody>
                  <a:bodyPr/>
                  <a:lstStyle/>
                  <a:p>
                    <a:endParaRPr lang="ru-RU"/>
                  </a:p>
                </p:txBody>
              </p:sp>
              <p:sp>
                <p:nvSpPr>
                  <p:cNvPr id="62531" name="Freeform 84"/>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cmpd="sng">
                    <a:solidFill>
                      <a:schemeClr val="tx1"/>
                    </a:solidFill>
                    <a:round/>
                    <a:headEnd/>
                    <a:tailEnd/>
                  </a:ln>
                  <a:effectLst/>
                </p:spPr>
                <p:txBody>
                  <a:bodyPr/>
                  <a:lstStyle/>
                  <a:p>
                    <a:endParaRPr lang="ru-RU"/>
                  </a:p>
                </p:txBody>
              </p:sp>
              <p:sp>
                <p:nvSpPr>
                  <p:cNvPr id="62532" name="Freeform 85"/>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3175" cmpd="sng">
                    <a:solidFill>
                      <a:schemeClr val="tx1"/>
                    </a:solidFill>
                    <a:round/>
                    <a:headEnd/>
                    <a:tailEnd/>
                  </a:ln>
                  <a:effectLst/>
                </p:spPr>
                <p:txBody>
                  <a:bodyPr/>
                  <a:lstStyle/>
                  <a:p>
                    <a:endParaRPr lang="ru-RU"/>
                  </a:p>
                </p:txBody>
              </p:sp>
              <p:sp>
                <p:nvSpPr>
                  <p:cNvPr id="62533" name="Freeform 86"/>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sp>
                <p:nvSpPr>
                  <p:cNvPr id="62534" name="Freeform 87"/>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3175" cmpd="sng">
                    <a:solidFill>
                      <a:schemeClr val="tx1"/>
                    </a:solidFill>
                    <a:round/>
                    <a:headEnd/>
                    <a:tailEnd/>
                  </a:ln>
                  <a:effectLst/>
                </p:spPr>
                <p:txBody>
                  <a:bodyPr/>
                  <a:lstStyle/>
                  <a:p>
                    <a:endParaRPr lang="ru-RU"/>
                  </a:p>
                </p:txBody>
              </p:sp>
              <p:sp>
                <p:nvSpPr>
                  <p:cNvPr id="62535" name="Freeform 88"/>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6" name="Freeform 89"/>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7" name="Freeform 90"/>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3175" cmpd="sng">
                    <a:solidFill>
                      <a:schemeClr val="tx1"/>
                    </a:solidFill>
                    <a:round/>
                    <a:headEnd/>
                    <a:tailEnd/>
                  </a:ln>
                  <a:effectLst/>
                </p:spPr>
                <p:txBody>
                  <a:bodyPr/>
                  <a:lstStyle/>
                  <a:p>
                    <a:endParaRPr lang="ru-RU"/>
                  </a:p>
                </p:txBody>
              </p:sp>
              <p:sp>
                <p:nvSpPr>
                  <p:cNvPr id="62538" name="Freeform 91"/>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3175" cmpd="sng">
                    <a:solidFill>
                      <a:schemeClr val="tx1"/>
                    </a:solidFill>
                    <a:round/>
                    <a:headEnd/>
                    <a:tailEnd/>
                  </a:ln>
                  <a:effectLst/>
                </p:spPr>
                <p:txBody>
                  <a:bodyPr/>
                  <a:lstStyle/>
                  <a:p>
                    <a:endParaRPr lang="ru-RU"/>
                  </a:p>
                </p:txBody>
              </p:sp>
              <p:sp>
                <p:nvSpPr>
                  <p:cNvPr id="62539" name="Oval 92"/>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a:effectLst/>
                </p:spPr>
                <p:txBody>
                  <a:bodyPr wrap="none" anchor="ctr"/>
                  <a:lstStyle/>
                  <a:p>
                    <a:endParaRPr lang="ru-RU" altLang="ru-RU">
                      <a:solidFill>
                        <a:srgbClr val="000000"/>
                      </a:solidFill>
                    </a:endParaRPr>
                  </a:p>
                </p:txBody>
              </p:sp>
              <p:sp>
                <p:nvSpPr>
                  <p:cNvPr id="62540" name="Freeform 93"/>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3175" cmpd="sng">
                    <a:solidFill>
                      <a:schemeClr val="tx1"/>
                    </a:solidFill>
                    <a:round/>
                    <a:headEnd/>
                    <a:tailEnd/>
                  </a:ln>
                  <a:effectLst/>
                </p:spPr>
                <p:txBody>
                  <a:bodyPr/>
                  <a:lstStyle/>
                  <a:p>
                    <a:endParaRPr lang="ru-RU"/>
                  </a:p>
                </p:txBody>
              </p:sp>
              <p:sp>
                <p:nvSpPr>
                  <p:cNvPr id="62541" name="Freeform 94"/>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cmpd="sng">
                    <a:solidFill>
                      <a:schemeClr val="tx1"/>
                    </a:solidFill>
                    <a:round/>
                    <a:headEnd/>
                    <a:tailEnd/>
                  </a:ln>
                  <a:effectLst/>
                </p:spPr>
                <p:txBody>
                  <a:bodyPr/>
                  <a:lstStyle/>
                  <a:p>
                    <a:endParaRPr lang="ru-RU"/>
                  </a:p>
                </p:txBody>
              </p:sp>
              <p:sp>
                <p:nvSpPr>
                  <p:cNvPr id="62542" name="Freeform 95"/>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3175" cmpd="sng">
                    <a:solidFill>
                      <a:schemeClr val="tx1"/>
                    </a:solidFill>
                    <a:round/>
                    <a:headEnd/>
                    <a:tailEnd/>
                  </a:ln>
                  <a:effectLst/>
                </p:spPr>
                <p:txBody>
                  <a:bodyPr/>
                  <a:lstStyle/>
                  <a:p>
                    <a:endParaRPr lang="ru-RU"/>
                  </a:p>
                </p:txBody>
              </p:sp>
              <p:sp>
                <p:nvSpPr>
                  <p:cNvPr id="62543" name="Freeform 96"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3175" cmpd="sng">
                    <a:solidFill>
                      <a:schemeClr val="tx1"/>
                    </a:solidFill>
                    <a:round/>
                    <a:headEnd/>
                    <a:tailEnd/>
                  </a:ln>
                  <a:effectLst/>
                </p:spPr>
                <p:txBody>
                  <a:bodyPr/>
                  <a:lstStyle/>
                  <a:p>
                    <a:endParaRPr lang="ru-RU"/>
                  </a:p>
                </p:txBody>
              </p:sp>
              <p:sp>
                <p:nvSpPr>
                  <p:cNvPr id="62544" name="Freeform 97"/>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cmpd="sng">
                    <a:solidFill>
                      <a:schemeClr val="tx1"/>
                    </a:solidFill>
                    <a:round/>
                    <a:headEnd/>
                    <a:tailEnd/>
                  </a:ln>
                  <a:effectLst/>
                </p:spPr>
                <p:txBody>
                  <a:bodyPr/>
                  <a:lstStyle/>
                  <a:p>
                    <a:endParaRPr lang="ru-RU"/>
                  </a:p>
                </p:txBody>
              </p:sp>
              <p:grpSp>
                <p:nvGrpSpPr>
                  <p:cNvPr id="62562" name="Group 98"/>
                  <p:cNvGrpSpPr>
                    <a:grpSpLocks/>
                  </p:cNvGrpSpPr>
                  <p:nvPr/>
                </p:nvGrpSpPr>
                <p:grpSpPr bwMode="auto">
                  <a:xfrm>
                    <a:off x="3168" y="1296"/>
                    <a:ext cx="528" cy="288"/>
                    <a:chOff x="1955" y="1357"/>
                    <a:chExt cx="333" cy="180"/>
                  </a:xfrm>
                </p:grpSpPr>
                <p:grpSp>
                  <p:nvGrpSpPr>
                    <p:cNvPr id="62563" name="Group 99"/>
                    <p:cNvGrpSpPr>
                      <a:grpSpLocks/>
                    </p:cNvGrpSpPr>
                    <p:nvPr/>
                  </p:nvGrpSpPr>
                  <p:grpSpPr bwMode="auto">
                    <a:xfrm>
                      <a:off x="1955" y="1357"/>
                      <a:ext cx="333" cy="180"/>
                      <a:chOff x="5161" y="3181"/>
                      <a:chExt cx="257" cy="140"/>
                    </a:xfrm>
                  </p:grpSpPr>
                  <p:sp>
                    <p:nvSpPr>
                      <p:cNvPr id="62551" name="Freeform 100"/>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sp>
                    <p:nvSpPr>
                      <p:cNvPr id="62552" name="Freeform 101"/>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grpSp>
                <p:sp>
                  <p:nvSpPr>
                    <p:cNvPr id="62549" name="Freeform 102"/>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3175" cap="flat" cmpd="sng">
                      <a:solidFill>
                        <a:schemeClr val="tx1"/>
                      </a:solidFill>
                      <a:prstDash val="solid"/>
                      <a:round/>
                      <a:headEnd type="none" w="med" len="med"/>
                      <a:tailEnd type="none" w="med" len="med"/>
                    </a:ln>
                    <a:effectLst/>
                  </p:spPr>
                  <p:txBody>
                    <a:bodyPr/>
                    <a:lstStyle/>
                    <a:p>
                      <a:endParaRPr lang="ru-RU"/>
                    </a:p>
                  </p:txBody>
                </p:sp>
                <p:sp>
                  <p:nvSpPr>
                    <p:cNvPr id="62550" name="AutoShape 103"/>
                    <p:cNvSpPr>
                      <a:spLocks noChangeArrowheads="1"/>
                    </p:cNvSpPr>
                    <p:nvPr/>
                  </p:nvSpPr>
                  <p:spPr bwMode="auto">
                    <a:xfrm>
                      <a:off x="1964" y="1402"/>
                      <a:ext cx="222" cy="78"/>
                    </a:xfrm>
                    <a:prstGeom prst="star8">
                      <a:avLst>
                        <a:gd name="adj" fmla="val 14417"/>
                      </a:avLst>
                    </a:prstGeom>
                    <a:solidFill>
                      <a:srgbClr val="FF0000"/>
                    </a:solidFill>
                    <a:ln w="3175" algn="ctr">
                      <a:solidFill>
                        <a:schemeClr val="tx1"/>
                      </a:solidFill>
                      <a:miter lim="800000"/>
                      <a:headEnd/>
                      <a:tailEnd/>
                    </a:ln>
                    <a:effectLst/>
                  </p:spPr>
                  <p:txBody>
                    <a:bodyPr wrap="none" anchor="ctr"/>
                    <a:lstStyle/>
                    <a:p>
                      <a:endParaRPr lang="ru-RU" altLang="ru-RU">
                        <a:solidFill>
                          <a:srgbClr val="000000"/>
                        </a:solidFill>
                      </a:endParaRPr>
                    </a:p>
                  </p:txBody>
                </p:sp>
              </p:grpSp>
              <p:sp>
                <p:nvSpPr>
                  <p:cNvPr id="62546" name="Freeform 104"/>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3175" cmpd="sng">
                    <a:solidFill>
                      <a:schemeClr val="tx1"/>
                    </a:solidFill>
                    <a:round/>
                    <a:headEnd/>
                    <a:tailEnd/>
                  </a:ln>
                  <a:effectLst/>
                </p:spPr>
                <p:txBody>
                  <a:bodyPr/>
                  <a:lstStyle/>
                  <a:p>
                    <a:endParaRPr lang="ru-RU"/>
                  </a:p>
                </p:txBody>
              </p:sp>
              <p:sp>
                <p:nvSpPr>
                  <p:cNvPr id="62547" name="Freeform 105"/>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cmpd="sng">
                    <a:solidFill>
                      <a:schemeClr val="tx1"/>
                    </a:solidFill>
                    <a:round/>
                    <a:headEnd/>
                    <a:tailEnd/>
                  </a:ln>
                  <a:effectLst/>
                </p:spPr>
                <p:txBody>
                  <a:bodyPr/>
                  <a:lstStyle/>
                  <a:p>
                    <a:endParaRPr lang="ru-RU"/>
                  </a:p>
                </p:txBody>
              </p:sp>
            </p:grpSp>
          </p:grpSp>
          <p:sp>
            <p:nvSpPr>
              <p:cNvPr id="62522" name="Line 106"/>
              <p:cNvSpPr>
                <a:spLocks noChangeShapeType="1"/>
              </p:cNvSpPr>
              <p:nvPr/>
            </p:nvSpPr>
            <p:spPr bwMode="auto">
              <a:xfrm>
                <a:off x="4336" y="1184"/>
                <a:ext cx="1" cy="1152"/>
              </a:xfrm>
              <a:prstGeom prst="line">
                <a:avLst/>
              </a:prstGeom>
              <a:noFill/>
              <a:ln w="9525">
                <a:noFill/>
                <a:round/>
                <a:headEnd/>
                <a:tailEnd/>
              </a:ln>
              <a:effectLst/>
            </p:spPr>
            <p:txBody>
              <a:bodyPr/>
              <a:lstStyle/>
              <a:p>
                <a:endParaRPr lang="ru-RU"/>
              </a:p>
            </p:txBody>
          </p:sp>
        </p:grpSp>
        <p:grpSp>
          <p:nvGrpSpPr>
            <p:cNvPr id="62564" name="Group 107"/>
            <p:cNvGrpSpPr>
              <a:grpSpLocks/>
            </p:cNvGrpSpPr>
            <p:nvPr/>
          </p:nvGrpSpPr>
          <p:grpSpPr bwMode="auto">
            <a:xfrm flipH="1" flipV="1">
              <a:off x="4016" y="2342"/>
              <a:ext cx="576" cy="1578"/>
              <a:chOff x="4080" y="758"/>
              <a:chExt cx="576" cy="1578"/>
            </a:xfrm>
          </p:grpSpPr>
          <p:grpSp>
            <p:nvGrpSpPr>
              <p:cNvPr id="62565" name="Group 108"/>
              <p:cNvGrpSpPr>
                <a:grpSpLocks/>
              </p:cNvGrpSpPr>
              <p:nvPr/>
            </p:nvGrpSpPr>
            <p:grpSpPr bwMode="auto">
              <a:xfrm rot="357789">
                <a:off x="4080" y="758"/>
                <a:ext cx="576" cy="480"/>
                <a:chOff x="-1152" y="2064"/>
                <a:chExt cx="1109" cy="982"/>
              </a:xfrm>
            </p:grpSpPr>
            <p:grpSp>
              <p:nvGrpSpPr>
                <p:cNvPr id="62566" name="Group 109"/>
                <p:cNvGrpSpPr>
                  <a:grpSpLocks/>
                </p:cNvGrpSpPr>
                <p:nvPr/>
              </p:nvGrpSpPr>
              <p:grpSpPr bwMode="auto">
                <a:xfrm rot="-240361">
                  <a:off x="-336" y="2688"/>
                  <a:ext cx="293" cy="286"/>
                  <a:chOff x="576" y="1392"/>
                  <a:chExt cx="1008" cy="960"/>
                </a:xfrm>
              </p:grpSpPr>
              <p:sp>
                <p:nvSpPr>
                  <p:cNvPr id="62518" name="Oval 110"/>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9" name="Oval 111"/>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20" name="AutoShape 112"/>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7" name="Group 113"/>
                <p:cNvGrpSpPr>
                  <a:grpSpLocks/>
                </p:cNvGrpSpPr>
                <p:nvPr/>
              </p:nvGrpSpPr>
              <p:grpSpPr bwMode="auto">
                <a:xfrm rot="-240361">
                  <a:off x="-1090" y="2760"/>
                  <a:ext cx="293" cy="286"/>
                  <a:chOff x="576" y="1392"/>
                  <a:chExt cx="1008" cy="960"/>
                </a:xfrm>
              </p:grpSpPr>
              <p:sp>
                <p:nvSpPr>
                  <p:cNvPr id="62515" name="Oval 114"/>
                  <p:cNvSpPr>
                    <a:spLocks noChangeArrowheads="1"/>
                  </p:cNvSpPr>
                  <p:nvPr/>
                </p:nvSpPr>
                <p:spPr bwMode="auto">
                  <a:xfrm>
                    <a:off x="576" y="1392"/>
                    <a:ext cx="1008" cy="960"/>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6" name="Oval 115"/>
                  <p:cNvSpPr>
                    <a:spLocks noChangeArrowheads="1"/>
                  </p:cNvSpPr>
                  <p:nvPr/>
                </p:nvSpPr>
                <p:spPr bwMode="auto">
                  <a:xfrm>
                    <a:off x="768" y="1584"/>
                    <a:ext cx="624" cy="576"/>
                  </a:xfrm>
                  <a:prstGeom prst="ellipse">
                    <a:avLst/>
                  </a:prstGeom>
                  <a:noFill/>
                  <a:ln w="3175">
                    <a:noFill/>
                    <a:round/>
                    <a:headEnd type="none" w="lg" len="lg"/>
                    <a:tailEnd type="none" w="lg" len="lg"/>
                  </a:ln>
                  <a:effectLst/>
                </p:spPr>
                <p:txBody>
                  <a:bodyPr wrap="none" anchor="ctr"/>
                  <a:lstStyle/>
                  <a:p>
                    <a:endParaRPr lang="ru-RU" altLang="ru-RU">
                      <a:solidFill>
                        <a:srgbClr val="000000"/>
                      </a:solidFill>
                    </a:endParaRPr>
                  </a:p>
                </p:txBody>
              </p:sp>
              <p:sp>
                <p:nvSpPr>
                  <p:cNvPr id="62517" name="AutoShape 116"/>
                  <p:cNvSpPr>
                    <a:spLocks noChangeArrowheads="1"/>
                  </p:cNvSpPr>
                  <p:nvPr/>
                </p:nvSpPr>
                <p:spPr bwMode="auto">
                  <a:xfrm>
                    <a:off x="816" y="1632"/>
                    <a:ext cx="528" cy="480"/>
                  </a:xfrm>
                  <a:prstGeom prst="star8">
                    <a:avLst>
                      <a:gd name="adj" fmla="val 13542"/>
                    </a:avLst>
                  </a:prstGeom>
                  <a:noFill/>
                  <a:ln w="3175">
                    <a:noFill/>
                    <a:miter lim="800000"/>
                    <a:headEnd type="none" w="lg" len="lg"/>
                    <a:tailEnd type="none" w="lg" len="lg"/>
                  </a:ln>
                  <a:effectLst/>
                </p:spPr>
                <p:txBody>
                  <a:bodyPr wrap="none" anchor="ctr"/>
                  <a:lstStyle/>
                  <a:p>
                    <a:endParaRPr lang="ru-RU" altLang="ru-RU">
                      <a:solidFill>
                        <a:srgbClr val="000000"/>
                      </a:solidFill>
                    </a:endParaRPr>
                  </a:p>
                </p:txBody>
              </p:sp>
            </p:grpSp>
            <p:grpSp>
              <p:nvGrpSpPr>
                <p:cNvPr id="62568" name="Group 117"/>
                <p:cNvGrpSpPr>
                  <a:grpSpLocks/>
                </p:cNvGrpSpPr>
                <p:nvPr/>
              </p:nvGrpSpPr>
              <p:grpSpPr bwMode="auto">
                <a:xfrm rot="21359639" flipH="1">
                  <a:off x="-1152" y="2064"/>
                  <a:ext cx="1020" cy="895"/>
                  <a:chOff x="2160" y="1296"/>
                  <a:chExt cx="2336" cy="2103"/>
                </a:xfrm>
              </p:grpSpPr>
              <p:sp>
                <p:nvSpPr>
                  <p:cNvPr id="62488" name="Freeform 118"/>
                  <p:cNvSpPr>
                    <a:spLocks/>
                  </p:cNvSpPr>
                  <p:nvPr/>
                </p:nvSpPr>
                <p:spPr bwMode="auto">
                  <a:xfrm>
                    <a:off x="2605" y="2588"/>
                    <a:ext cx="549" cy="463"/>
                  </a:xfrm>
                  <a:custGeom>
                    <a:avLst/>
                    <a:gdLst>
                      <a:gd name="T0" fmla="*/ 0 w 197"/>
                      <a:gd name="T1" fmla="*/ 2348 h 168"/>
                      <a:gd name="T2" fmla="*/ 1039 w 197"/>
                      <a:gd name="T3" fmla="*/ 3348 h 168"/>
                      <a:gd name="T4" fmla="*/ 2082 w 197"/>
                      <a:gd name="T5" fmla="*/ 3348 h 168"/>
                      <a:gd name="T6" fmla="*/ 3116 w 197"/>
                      <a:gd name="T7" fmla="*/ 3348 h 168"/>
                      <a:gd name="T8" fmla="*/ 4155 w 197"/>
                      <a:gd name="T9" fmla="*/ 2552 h 168"/>
                      <a:gd name="T10" fmla="*/ 3807 w 197"/>
                      <a:gd name="T11" fmla="*/ 1133 h 168"/>
                      <a:gd name="T12" fmla="*/ 2859 w 197"/>
                      <a:gd name="T13" fmla="*/ 546 h 168"/>
                      <a:gd name="T14" fmla="*/ 2338 w 197"/>
                      <a:gd name="T15" fmla="*/ 130 h 168"/>
                      <a:gd name="T16" fmla="*/ 1731 w 197"/>
                      <a:gd name="T17" fmla="*/ 47 h 168"/>
                      <a:gd name="T18" fmla="*/ 1731 w 197"/>
                      <a:gd name="T19" fmla="*/ 380 h 168"/>
                      <a:gd name="T20" fmla="*/ 1474 w 197"/>
                      <a:gd name="T21" fmla="*/ 631 h 168"/>
                      <a:gd name="T22" fmla="*/ 1039 w 197"/>
                      <a:gd name="T23" fmla="*/ 631 h 168"/>
                      <a:gd name="T24" fmla="*/ 778 w 197"/>
                      <a:gd name="T25" fmla="*/ 1047 h 168"/>
                      <a:gd name="T26" fmla="*/ 956 w 197"/>
                      <a:gd name="T27" fmla="*/ 1717 h 168"/>
                      <a:gd name="T28" fmla="*/ 170 w 197"/>
                      <a:gd name="T29" fmla="*/ 1800 h 168"/>
                      <a:gd name="T30" fmla="*/ 0 w 197"/>
                      <a:gd name="T31" fmla="*/ 2348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noFill/>
                  <a:ln w="3175" cmpd="sng">
                    <a:noFill/>
                    <a:round/>
                    <a:headEnd/>
                    <a:tailEnd/>
                  </a:ln>
                  <a:effectLst/>
                </p:spPr>
                <p:txBody>
                  <a:bodyPr/>
                  <a:lstStyle/>
                  <a:p>
                    <a:endParaRPr lang="ru-RU"/>
                  </a:p>
                </p:txBody>
              </p:sp>
              <p:sp>
                <p:nvSpPr>
                  <p:cNvPr id="62489" name="Freeform 119"/>
                  <p:cNvSpPr>
                    <a:spLocks/>
                  </p:cNvSpPr>
                  <p:nvPr/>
                </p:nvSpPr>
                <p:spPr bwMode="auto">
                  <a:xfrm>
                    <a:off x="3407" y="2742"/>
                    <a:ext cx="1089" cy="290"/>
                  </a:xfrm>
                  <a:custGeom>
                    <a:avLst/>
                    <a:gdLst>
                      <a:gd name="T0" fmla="*/ 0 w 391"/>
                      <a:gd name="T1" fmla="*/ 464 h 105"/>
                      <a:gd name="T2" fmla="*/ 1381 w 391"/>
                      <a:gd name="T3" fmla="*/ 884 h 105"/>
                      <a:gd name="T4" fmla="*/ 2250 w 391"/>
                      <a:gd name="T5" fmla="*/ 718 h 105"/>
                      <a:gd name="T6" fmla="*/ 4150 w 391"/>
                      <a:gd name="T7" fmla="*/ 168 h 105"/>
                      <a:gd name="T8" fmla="*/ 7261 w 391"/>
                      <a:gd name="T9" fmla="*/ 168 h 105"/>
                      <a:gd name="T10" fmla="*/ 8300 w 391"/>
                      <a:gd name="T11" fmla="*/ 1182 h 105"/>
                      <a:gd name="T12" fmla="*/ 6306 w 391"/>
                      <a:gd name="T13" fmla="*/ 1389 h 105"/>
                      <a:gd name="T14" fmla="*/ 4064 w 391"/>
                      <a:gd name="T15" fmla="*/ 1389 h 105"/>
                      <a:gd name="T16" fmla="*/ 1039 w 391"/>
                      <a:gd name="T17" fmla="*/ 2190 h 105"/>
                      <a:gd name="T18" fmla="*/ 604 w 391"/>
                      <a:gd name="T19" fmla="*/ 1304 h 105"/>
                      <a:gd name="T20" fmla="*/ 0 w 391"/>
                      <a:gd name="T21" fmla="*/ 464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noFill/>
                  <a:ln w="3175" cmpd="sng">
                    <a:noFill/>
                    <a:round/>
                    <a:headEnd/>
                    <a:tailEnd/>
                  </a:ln>
                  <a:effectLst/>
                </p:spPr>
                <p:txBody>
                  <a:bodyPr/>
                  <a:lstStyle/>
                  <a:p>
                    <a:endParaRPr lang="ru-RU"/>
                  </a:p>
                </p:txBody>
              </p:sp>
              <p:sp>
                <p:nvSpPr>
                  <p:cNvPr id="62490" name="Freeform 120"/>
                  <p:cNvSpPr>
                    <a:spLocks/>
                  </p:cNvSpPr>
                  <p:nvPr/>
                </p:nvSpPr>
                <p:spPr bwMode="auto">
                  <a:xfrm>
                    <a:off x="3104" y="2387"/>
                    <a:ext cx="854" cy="752"/>
                  </a:xfrm>
                  <a:custGeom>
                    <a:avLst/>
                    <a:gdLst>
                      <a:gd name="T0" fmla="*/ 278 w 307"/>
                      <a:gd name="T1" fmla="*/ 1237 h 273"/>
                      <a:gd name="T2" fmla="*/ 1399 w 307"/>
                      <a:gd name="T3" fmla="*/ 1154 h 273"/>
                      <a:gd name="T4" fmla="*/ 2428 w 307"/>
                      <a:gd name="T5" fmla="*/ 1653 h 273"/>
                      <a:gd name="T6" fmla="*/ 3808 w 307"/>
                      <a:gd name="T7" fmla="*/ 1487 h 273"/>
                      <a:gd name="T8" fmla="*/ 3986 w 307"/>
                      <a:gd name="T9" fmla="*/ 813 h 273"/>
                      <a:gd name="T10" fmla="*/ 6137 w 307"/>
                      <a:gd name="T11" fmla="*/ 229 h 273"/>
                      <a:gd name="T12" fmla="*/ 6562 w 307"/>
                      <a:gd name="T13" fmla="*/ 2239 h 273"/>
                      <a:gd name="T14" fmla="*/ 6392 w 307"/>
                      <a:gd name="T15" fmla="*/ 2823 h 273"/>
                      <a:gd name="T16" fmla="*/ 5277 w 307"/>
                      <a:gd name="T17" fmla="*/ 3239 h 273"/>
                      <a:gd name="T18" fmla="*/ 3552 w 307"/>
                      <a:gd name="T19" fmla="*/ 3407 h 273"/>
                      <a:gd name="T20" fmla="*/ 2345 w 307"/>
                      <a:gd name="T21" fmla="*/ 3157 h 273"/>
                      <a:gd name="T22" fmla="*/ 1741 w 307"/>
                      <a:gd name="T23" fmla="*/ 2239 h 273"/>
                      <a:gd name="T24" fmla="*/ 3383 w 307"/>
                      <a:gd name="T25" fmla="*/ 4658 h 273"/>
                      <a:gd name="T26" fmla="*/ 1919 w 307"/>
                      <a:gd name="T27" fmla="*/ 5410 h 273"/>
                      <a:gd name="T28" fmla="*/ 278 w 307"/>
                      <a:gd name="T29" fmla="*/ 2859 h 273"/>
                      <a:gd name="T30" fmla="*/ 278 w 307"/>
                      <a:gd name="T31" fmla="*/ 1237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noFill/>
                  <a:ln w="3175" cmpd="sng">
                    <a:noFill/>
                    <a:round/>
                    <a:headEnd/>
                    <a:tailEnd/>
                  </a:ln>
                  <a:effectLst/>
                </p:spPr>
                <p:txBody>
                  <a:bodyPr/>
                  <a:lstStyle/>
                  <a:p>
                    <a:endParaRPr lang="ru-RU"/>
                  </a:p>
                </p:txBody>
              </p:sp>
              <p:sp>
                <p:nvSpPr>
                  <p:cNvPr id="62491" name="Freeform 12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noFill/>
                  <a:ln w="3175" cmpd="sng">
                    <a:noFill/>
                    <a:round/>
                    <a:headEnd/>
                    <a:tailEnd/>
                  </a:ln>
                  <a:effectLst/>
                </p:spPr>
                <p:txBody>
                  <a:bodyPr/>
                  <a:lstStyle/>
                  <a:p>
                    <a:endParaRPr lang="ru-RU"/>
                  </a:p>
                </p:txBody>
              </p:sp>
              <p:sp>
                <p:nvSpPr>
                  <p:cNvPr id="62492" name="Freeform 12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noFill/>
                  <a:ln w="3175" cmpd="sng">
                    <a:noFill/>
                    <a:round/>
                    <a:headEnd/>
                    <a:tailEnd/>
                  </a:ln>
                  <a:effectLst/>
                </p:spPr>
                <p:txBody>
                  <a:bodyPr/>
                  <a:lstStyle/>
                  <a:p>
                    <a:endParaRPr lang="ru-RU"/>
                  </a:p>
                </p:txBody>
              </p:sp>
              <p:sp>
                <p:nvSpPr>
                  <p:cNvPr id="62493" name="Freeform 12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noFill/>
                  <a:ln w="3175" cmpd="sng">
                    <a:noFill/>
                    <a:round/>
                    <a:headEnd/>
                    <a:tailEnd/>
                  </a:ln>
                  <a:effectLst/>
                </p:spPr>
                <p:txBody>
                  <a:bodyPr/>
                  <a:lstStyle/>
                  <a:p>
                    <a:endParaRPr lang="ru-RU"/>
                  </a:p>
                </p:txBody>
              </p:sp>
              <p:sp>
                <p:nvSpPr>
                  <p:cNvPr id="62494" name="Freeform 12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noFill/>
                  <a:ln w="3175" cmpd="sng">
                    <a:noFill/>
                    <a:round/>
                    <a:headEnd/>
                    <a:tailEnd/>
                  </a:ln>
                  <a:effectLst/>
                </p:spPr>
                <p:txBody>
                  <a:bodyPr/>
                  <a:lstStyle/>
                  <a:p>
                    <a:endParaRPr lang="ru-RU"/>
                  </a:p>
                </p:txBody>
              </p:sp>
              <p:sp>
                <p:nvSpPr>
                  <p:cNvPr id="62495" name="Freeform 12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noFill/>
                  <a:ln w="3175" cmpd="sng">
                    <a:noFill/>
                    <a:round/>
                    <a:headEnd/>
                    <a:tailEnd/>
                  </a:ln>
                  <a:effectLst/>
                </p:spPr>
                <p:txBody>
                  <a:bodyPr/>
                  <a:lstStyle/>
                  <a:p>
                    <a:endParaRPr lang="ru-RU"/>
                  </a:p>
                </p:txBody>
              </p:sp>
              <p:sp>
                <p:nvSpPr>
                  <p:cNvPr id="62496" name="Freeform 12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noFill/>
                  <a:ln w="3175" cmpd="sng">
                    <a:noFill/>
                    <a:round/>
                    <a:headEnd/>
                    <a:tailEnd/>
                  </a:ln>
                  <a:effectLst/>
                </p:spPr>
                <p:txBody>
                  <a:bodyPr/>
                  <a:lstStyle/>
                  <a:p>
                    <a:endParaRPr lang="ru-RU"/>
                  </a:p>
                </p:txBody>
              </p:sp>
              <p:sp>
                <p:nvSpPr>
                  <p:cNvPr id="62497" name="Freeform 12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noFill/>
                  <a:ln w="3175" cmpd="sng">
                    <a:noFill/>
                    <a:round/>
                    <a:headEnd/>
                    <a:tailEnd/>
                  </a:ln>
                  <a:effectLst/>
                </p:spPr>
                <p:txBody>
                  <a:bodyPr/>
                  <a:lstStyle/>
                  <a:p>
                    <a:endParaRPr lang="ru-RU"/>
                  </a:p>
                </p:txBody>
              </p:sp>
              <p:sp>
                <p:nvSpPr>
                  <p:cNvPr id="62498" name="Freeform 12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noFill/>
                  <a:ln w="3175" cmpd="sng">
                    <a:noFill/>
                    <a:round/>
                    <a:headEnd/>
                    <a:tailEnd/>
                  </a:ln>
                  <a:effectLst/>
                </p:spPr>
                <p:txBody>
                  <a:bodyPr/>
                  <a:lstStyle/>
                  <a:p>
                    <a:endParaRPr lang="ru-RU"/>
                  </a:p>
                </p:txBody>
              </p:sp>
              <p:sp>
                <p:nvSpPr>
                  <p:cNvPr id="62499" name="Freeform 12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noFill/>
                  <a:ln w="3175" cmpd="sng">
                    <a:noFill/>
                    <a:round/>
                    <a:headEnd/>
                    <a:tailEnd/>
                  </a:ln>
                  <a:effectLst/>
                </p:spPr>
                <p:txBody>
                  <a:bodyPr/>
                  <a:lstStyle/>
                  <a:p>
                    <a:endParaRPr lang="ru-RU"/>
                  </a:p>
                </p:txBody>
              </p:sp>
              <p:sp>
                <p:nvSpPr>
                  <p:cNvPr id="62500" name="Freeform 13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noFill/>
                  <a:ln w="3175" cmpd="sng">
                    <a:noFill/>
                    <a:round/>
                    <a:headEnd/>
                    <a:tailEnd/>
                  </a:ln>
                  <a:effectLst/>
                </p:spPr>
                <p:txBody>
                  <a:bodyPr/>
                  <a:lstStyle/>
                  <a:p>
                    <a:endParaRPr lang="ru-RU"/>
                  </a:p>
                </p:txBody>
              </p:sp>
              <p:sp>
                <p:nvSpPr>
                  <p:cNvPr id="62501" name="Oval 131"/>
                  <p:cNvSpPr>
                    <a:spLocks noChangeArrowheads="1"/>
                  </p:cNvSpPr>
                  <p:nvPr/>
                </p:nvSpPr>
                <p:spPr bwMode="auto">
                  <a:xfrm rot="2129515">
                    <a:off x="2463" y="2497"/>
                    <a:ext cx="139" cy="265"/>
                  </a:xfrm>
                  <a:prstGeom prst="ellipse">
                    <a:avLst/>
                  </a:prstGeom>
                  <a:noFill/>
                  <a:ln w="3175">
                    <a:noFill/>
                    <a:round/>
                    <a:headEnd/>
                    <a:tailEnd/>
                  </a:ln>
                  <a:effectLst/>
                </p:spPr>
                <p:txBody>
                  <a:bodyPr wrap="none" anchor="ctr"/>
                  <a:lstStyle/>
                  <a:p>
                    <a:endParaRPr lang="ru-RU" altLang="ru-RU">
                      <a:solidFill>
                        <a:srgbClr val="000000"/>
                      </a:solidFill>
                    </a:endParaRPr>
                  </a:p>
                </p:txBody>
              </p:sp>
              <p:sp>
                <p:nvSpPr>
                  <p:cNvPr id="62502" name="Freeform 13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noFill/>
                  <a:ln w="3175" cmpd="sng">
                    <a:noFill/>
                    <a:round/>
                    <a:headEnd/>
                    <a:tailEnd/>
                  </a:ln>
                  <a:effectLst/>
                </p:spPr>
                <p:txBody>
                  <a:bodyPr/>
                  <a:lstStyle/>
                  <a:p>
                    <a:endParaRPr lang="ru-RU"/>
                  </a:p>
                </p:txBody>
              </p:sp>
              <p:sp>
                <p:nvSpPr>
                  <p:cNvPr id="62503" name="Freeform 13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noFill/>
                  <a:ln w="3175" cmpd="sng">
                    <a:noFill/>
                    <a:round/>
                    <a:headEnd/>
                    <a:tailEnd/>
                  </a:ln>
                  <a:effectLst/>
                </p:spPr>
                <p:txBody>
                  <a:bodyPr/>
                  <a:lstStyle/>
                  <a:p>
                    <a:endParaRPr lang="ru-RU"/>
                  </a:p>
                </p:txBody>
              </p:sp>
              <p:sp>
                <p:nvSpPr>
                  <p:cNvPr id="62504" name="Freeform 13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noFill/>
                  <a:ln w="3175" cmpd="sng">
                    <a:noFill/>
                    <a:round/>
                    <a:headEnd/>
                    <a:tailEnd/>
                  </a:ln>
                  <a:effectLst/>
                </p:spPr>
                <p:txBody>
                  <a:bodyPr/>
                  <a:lstStyle/>
                  <a:p>
                    <a:endParaRPr lang="ru-RU"/>
                  </a:p>
                </p:txBody>
              </p:sp>
              <p:sp>
                <p:nvSpPr>
                  <p:cNvPr id="62505" name="Freeform 13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noFill/>
                  <a:ln w="3175" cmpd="sng">
                    <a:noFill/>
                    <a:round/>
                    <a:headEnd/>
                    <a:tailEnd/>
                  </a:ln>
                  <a:effectLst/>
                </p:spPr>
                <p:txBody>
                  <a:bodyPr/>
                  <a:lstStyle/>
                  <a:p>
                    <a:endParaRPr lang="ru-RU"/>
                  </a:p>
                </p:txBody>
              </p:sp>
              <p:sp>
                <p:nvSpPr>
                  <p:cNvPr id="62506" name="Freeform 13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noFill/>
                  <a:ln w="3175" cmpd="sng">
                    <a:noFill/>
                    <a:round/>
                    <a:headEnd/>
                    <a:tailEnd/>
                  </a:ln>
                  <a:effectLst/>
                </p:spPr>
                <p:txBody>
                  <a:bodyPr/>
                  <a:lstStyle/>
                  <a:p>
                    <a:endParaRPr lang="ru-RU"/>
                  </a:p>
                </p:txBody>
              </p:sp>
              <p:grpSp>
                <p:nvGrpSpPr>
                  <p:cNvPr id="62573" name="Group 137"/>
                  <p:cNvGrpSpPr>
                    <a:grpSpLocks/>
                  </p:cNvGrpSpPr>
                  <p:nvPr/>
                </p:nvGrpSpPr>
                <p:grpSpPr bwMode="auto">
                  <a:xfrm>
                    <a:off x="3168" y="1296"/>
                    <a:ext cx="528" cy="288"/>
                    <a:chOff x="1955" y="1357"/>
                    <a:chExt cx="333" cy="180"/>
                  </a:xfrm>
                </p:grpSpPr>
                <p:grpSp>
                  <p:nvGrpSpPr>
                    <p:cNvPr id="62574" name="Group 138"/>
                    <p:cNvGrpSpPr>
                      <a:grpSpLocks/>
                    </p:cNvGrpSpPr>
                    <p:nvPr/>
                  </p:nvGrpSpPr>
                  <p:grpSpPr bwMode="auto">
                    <a:xfrm>
                      <a:off x="1955" y="1357"/>
                      <a:ext cx="333" cy="180"/>
                      <a:chOff x="5161" y="3181"/>
                      <a:chExt cx="257" cy="140"/>
                    </a:xfrm>
                  </p:grpSpPr>
                  <p:sp>
                    <p:nvSpPr>
                      <p:cNvPr id="62513" name="Freeform 13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noFill/>
                      <a:ln w="3175" cap="flat" cmpd="sng">
                        <a:noFill/>
                        <a:prstDash val="solid"/>
                        <a:round/>
                        <a:headEnd type="none" w="med" len="med"/>
                        <a:tailEnd type="none" w="med" len="med"/>
                      </a:ln>
                      <a:effectLst/>
                    </p:spPr>
                    <p:txBody>
                      <a:bodyPr/>
                      <a:lstStyle/>
                      <a:p>
                        <a:endParaRPr lang="ru-RU"/>
                      </a:p>
                    </p:txBody>
                  </p:sp>
                  <p:sp>
                    <p:nvSpPr>
                      <p:cNvPr id="62514" name="Freeform 14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noFill/>
                      <a:ln w="3175" cap="flat" cmpd="sng">
                        <a:noFill/>
                        <a:prstDash val="solid"/>
                        <a:round/>
                        <a:headEnd type="none" w="med" len="med"/>
                        <a:tailEnd type="none" w="med" len="med"/>
                      </a:ln>
                      <a:effectLst/>
                    </p:spPr>
                    <p:txBody>
                      <a:bodyPr/>
                      <a:lstStyle/>
                      <a:p>
                        <a:endParaRPr lang="ru-RU"/>
                      </a:p>
                    </p:txBody>
                  </p:sp>
                </p:grpSp>
                <p:sp>
                  <p:nvSpPr>
                    <p:cNvPr id="62511" name="Freeform 141"/>
                    <p:cNvSpPr>
                      <a:spLocks/>
                    </p:cNvSpPr>
                    <p:nvPr/>
                  </p:nvSpPr>
                  <p:spPr bwMode="auto">
                    <a:xfrm rot="-2021949">
                      <a:off x="2182" y="1433"/>
                      <a:ext cx="47" cy="94"/>
                    </a:xfrm>
                    <a:custGeom>
                      <a:avLst/>
                      <a:gdLst>
                        <a:gd name="T0" fmla="*/ 12 w 60"/>
                        <a:gd name="T1" fmla="*/ 0 h 114"/>
                        <a:gd name="T2" fmla="*/ 0 w 60"/>
                        <a:gd name="T3" fmla="*/ 7 h 114"/>
                        <a:gd name="T4" fmla="*/ 5 w 60"/>
                        <a:gd name="T5" fmla="*/ 17 h 114"/>
                        <a:gd name="T6" fmla="*/ 12 w 60"/>
                        <a:gd name="T7" fmla="*/ 27 h 114"/>
                        <a:gd name="T8" fmla="*/ 12 w 60"/>
                        <a:gd name="T9" fmla="*/ 47 h 114"/>
                        <a:gd name="T10" fmla="*/ 12 w 60"/>
                        <a:gd name="T11" fmla="*/ 57 h 114"/>
                        <a:gd name="T12" fmla="*/ 20 w 60"/>
                        <a:gd name="T13" fmla="*/ 64 h 114"/>
                        <a:gd name="T14" fmla="*/ 29 w 60"/>
                        <a:gd name="T15" fmla="*/ 54 h 114"/>
                        <a:gd name="T16" fmla="*/ 24 w 60"/>
                        <a:gd name="T17" fmla="*/ 21 h 114"/>
                        <a:gd name="T18" fmla="*/ 12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noFill/>
                    <a:ln w="3175" cap="flat" cmpd="sng">
                      <a:noFill/>
                      <a:prstDash val="solid"/>
                      <a:round/>
                      <a:headEnd type="none" w="med" len="med"/>
                      <a:tailEnd type="none" w="med" len="med"/>
                    </a:ln>
                    <a:effectLst/>
                  </p:spPr>
                  <p:txBody>
                    <a:bodyPr/>
                    <a:lstStyle/>
                    <a:p>
                      <a:endParaRPr lang="ru-RU"/>
                    </a:p>
                  </p:txBody>
                </p:sp>
                <p:sp>
                  <p:nvSpPr>
                    <p:cNvPr id="62512" name="AutoShape 142"/>
                    <p:cNvSpPr>
                      <a:spLocks noChangeArrowheads="1"/>
                    </p:cNvSpPr>
                    <p:nvPr/>
                  </p:nvSpPr>
                  <p:spPr bwMode="auto">
                    <a:xfrm>
                      <a:off x="1964" y="1402"/>
                      <a:ext cx="222" cy="78"/>
                    </a:xfrm>
                    <a:prstGeom prst="star8">
                      <a:avLst>
                        <a:gd name="adj" fmla="val 14417"/>
                      </a:avLst>
                    </a:prstGeom>
                    <a:noFill/>
                    <a:ln w="3175" algn="ctr">
                      <a:noFill/>
                      <a:miter lim="800000"/>
                      <a:headEnd/>
                      <a:tailEnd/>
                    </a:ln>
                    <a:effectLst/>
                  </p:spPr>
                  <p:txBody>
                    <a:bodyPr wrap="none" anchor="ctr"/>
                    <a:lstStyle/>
                    <a:p>
                      <a:endParaRPr lang="ru-RU" altLang="ru-RU">
                        <a:solidFill>
                          <a:srgbClr val="000000"/>
                        </a:solidFill>
                      </a:endParaRPr>
                    </a:p>
                  </p:txBody>
                </p:sp>
              </p:grpSp>
              <p:sp>
                <p:nvSpPr>
                  <p:cNvPr id="62508" name="Freeform 14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noFill/>
                  <a:ln w="3175" cmpd="sng">
                    <a:noFill/>
                    <a:round/>
                    <a:headEnd/>
                    <a:tailEnd/>
                  </a:ln>
                  <a:effectLst/>
                </p:spPr>
                <p:txBody>
                  <a:bodyPr/>
                  <a:lstStyle/>
                  <a:p>
                    <a:endParaRPr lang="ru-RU"/>
                  </a:p>
                </p:txBody>
              </p:sp>
              <p:sp>
                <p:nvSpPr>
                  <p:cNvPr id="62509" name="Freeform 14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noFill/>
                  <a:ln w="3175" cmpd="sng">
                    <a:noFill/>
                    <a:round/>
                    <a:headEnd/>
                    <a:tailEnd/>
                  </a:ln>
                  <a:effectLst/>
                </p:spPr>
                <p:txBody>
                  <a:bodyPr/>
                  <a:lstStyle/>
                  <a:p>
                    <a:endParaRPr lang="ru-RU"/>
                  </a:p>
                </p:txBody>
              </p:sp>
            </p:grpSp>
          </p:grpSp>
          <p:sp>
            <p:nvSpPr>
              <p:cNvPr id="62484" name="Line 145"/>
              <p:cNvSpPr>
                <a:spLocks noChangeShapeType="1"/>
              </p:cNvSpPr>
              <p:nvPr/>
            </p:nvSpPr>
            <p:spPr bwMode="auto">
              <a:xfrm>
                <a:off x="4336" y="1184"/>
                <a:ext cx="1" cy="1152"/>
              </a:xfrm>
              <a:prstGeom prst="line">
                <a:avLst/>
              </a:prstGeom>
              <a:noFill/>
              <a:ln w="9525">
                <a:noFill/>
                <a:round/>
                <a:headEnd/>
                <a:tailEnd/>
              </a:ln>
              <a:effectLst/>
            </p:spPr>
            <p:txBody>
              <a:bodyPr/>
              <a:lstStyle/>
              <a:p>
                <a:endParaRPr lang="ru-RU"/>
              </a:p>
            </p:txBody>
          </p:sp>
        </p:grpSp>
      </p:grpSp>
      <p:sp>
        <p:nvSpPr>
          <p:cNvPr id="62478" name="Oval 225"/>
          <p:cNvSpPr>
            <a:spLocks noChangeArrowheads="1"/>
          </p:cNvSpPr>
          <p:nvPr/>
        </p:nvSpPr>
        <p:spPr bwMode="auto">
          <a:xfrm>
            <a:off x="5143504" y="2500306"/>
            <a:ext cx="3594100" cy="3594100"/>
          </a:xfrm>
          <a:prstGeom prst="ellipse">
            <a:avLst/>
          </a:prstGeom>
          <a:noFill/>
          <a:ln w="9525">
            <a:solidFill>
              <a:schemeClr val="tx1"/>
            </a:solidFill>
            <a:round/>
            <a:headEnd/>
            <a:tailEnd/>
          </a:ln>
          <a:effectLst/>
        </p:spPr>
        <p:txBody>
          <a:bodyPr wrap="none" anchor="ctr"/>
          <a:lstStyle/>
          <a:p>
            <a:endParaRPr lang="ru-RU" altLang="ru-RU">
              <a:solidFill>
                <a:srgbClr val="000000"/>
              </a:solidFill>
            </a:endParaRPr>
          </a:p>
        </p:txBody>
      </p:sp>
      <p:sp>
        <p:nvSpPr>
          <p:cNvPr id="62479" name="Oval 226"/>
          <p:cNvSpPr>
            <a:spLocks noChangeArrowheads="1"/>
          </p:cNvSpPr>
          <p:nvPr/>
        </p:nvSpPr>
        <p:spPr bwMode="auto">
          <a:xfrm rot="1346812">
            <a:off x="6800856" y="4157658"/>
            <a:ext cx="93303" cy="93303"/>
          </a:xfrm>
          <a:prstGeom prst="ellipse">
            <a:avLst/>
          </a:prstGeom>
          <a:solidFill>
            <a:srgbClr val="FF0000"/>
          </a:solidFill>
          <a:ln w="9525">
            <a:solidFill>
              <a:schemeClr val="tx1"/>
            </a:solidFill>
            <a:round/>
            <a:headEnd/>
            <a:tailEnd/>
          </a:ln>
          <a:effectLst/>
        </p:spPr>
        <p:txBody>
          <a:bodyPr wrap="none" anchor="ctr"/>
          <a:lstStyle/>
          <a:p>
            <a:endParaRPr lang="ru-RU" altLang="ru-RU">
              <a:solidFill>
                <a:srgbClr val="000000"/>
              </a:solidFill>
            </a:endParaRPr>
          </a:p>
        </p:txBody>
      </p:sp>
      <p:sp>
        <p:nvSpPr>
          <p:cNvPr id="24803" name="AutoShape 227">
            <a:hlinkClick r:id="" action="ppaction://noaction" highlightClick="1"/>
          </p:cNvPr>
          <p:cNvSpPr>
            <a:spLocks noChangeArrowheads="1"/>
          </p:cNvSpPr>
          <p:nvPr/>
        </p:nvSpPr>
        <p:spPr bwMode="auto">
          <a:xfrm>
            <a:off x="6286512" y="4786322"/>
            <a:ext cx="1371600" cy="381000"/>
          </a:xfrm>
          <a:prstGeom prst="actionButtonBlank">
            <a:avLst/>
          </a:prstGeom>
          <a:gradFill rotWithShape="1">
            <a:gsLst>
              <a:gs pos="0">
                <a:schemeClr val="bg1"/>
              </a:gs>
              <a:gs pos="100000">
                <a:srgbClr val="66FFFF"/>
              </a:gs>
            </a:gsLst>
            <a:path path="rect">
              <a:fillToRect l="50000" t="50000" r="50000" b="50000"/>
            </a:path>
          </a:gradFill>
          <a:ln w="9525">
            <a:noFill/>
            <a:miter lim="800000"/>
            <a:headEnd/>
            <a:tailEnd/>
          </a:ln>
          <a:effectLst/>
        </p:spPr>
        <p:txBody>
          <a:bodyPr wrap="none" anchor="ctr"/>
          <a:lstStyle/>
          <a:p>
            <a:pPr algn="ctr"/>
            <a:r>
              <a:rPr lang="ru-RU" altLang="ru-RU" dirty="0">
                <a:solidFill>
                  <a:srgbClr val="000000"/>
                </a:solidFill>
              </a:rPr>
              <a:t>Показать</a:t>
            </a:r>
          </a:p>
        </p:txBody>
      </p:sp>
      <p:sp>
        <p:nvSpPr>
          <p:cNvPr id="209" name="Прямоугольник 208"/>
          <p:cNvSpPr/>
          <p:nvPr/>
        </p:nvSpPr>
        <p:spPr>
          <a:xfrm>
            <a:off x="1285852" y="0"/>
            <a:ext cx="6027419"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9" name="Управляющая кнопка: домой 198">
            <a:hlinkClick r:id="rId5"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01" name="Управляющая кнопка: далее 200">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62569"/>
                                        </p:tgtEl>
                                        <p:attrNameLst>
                                          <p:attrName>style.visibility</p:attrName>
                                        </p:attrNameLst>
                                      </p:cBhvr>
                                      <p:to>
                                        <p:strVal val="visible"/>
                                      </p:to>
                                    </p:set>
                                    <p:animEffect transition="in" filter="fade">
                                      <p:cBhvr>
                                        <p:cTn id="32" dur="2000"/>
                                        <p:tgtEl>
                                          <p:spTgt spid="625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628"/>
                                        </p:tgtEl>
                                        <p:attrNameLst>
                                          <p:attrName>style.visibility</p:attrName>
                                        </p:attrNameLst>
                                      </p:cBhvr>
                                      <p:to>
                                        <p:strVal val="visible"/>
                                      </p:to>
                                    </p:set>
                                    <p:animEffect transition="in" filter="wipe(left)">
                                      <p:cBhvr>
                                        <p:cTn id="37" dur="500"/>
                                        <p:tgtEl>
                                          <p:spTgt spid="246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2480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8" presetClass="emph" presetSubtype="0" fill="hold" nodeType="clickEffect">
                                  <p:stCondLst>
                                    <p:cond delay="0"/>
                                  </p:stCondLst>
                                  <p:childTnLst>
                                    <p:animRot by="27000000">
                                      <p:cBhvr>
                                        <p:cTn id="42" dur="5000" fill="hold"/>
                                        <p:tgtEl>
                                          <p:spTgt spid="28"/>
                                        </p:tgtEl>
                                        <p:attrNameLst>
                                          <p:attrName>r</p:attrName>
                                        </p:attrNameLst>
                                      </p:cBhvr>
                                    </p:animRot>
                                  </p:childTnLst>
                                </p:cTn>
                              </p:par>
                              <p:par>
                                <p:cTn id="43" presetID="8" presetClass="emph" presetSubtype="0" fill="hold" nodeType="withEffect">
                                  <p:stCondLst>
                                    <p:cond delay="0"/>
                                  </p:stCondLst>
                                  <p:childTnLst>
                                    <p:animRot by="15000000">
                                      <p:cBhvr>
                                        <p:cTn id="44" dur="5000" fill="hold"/>
                                        <p:tgtEl>
                                          <p:spTgt spid="2"/>
                                        </p:tgtEl>
                                        <p:attrNameLst>
                                          <p:attrName>r</p:attrName>
                                        </p:attrNameLst>
                                      </p:cBhvr>
                                    </p:animRot>
                                  </p:childTnLst>
                                </p:cTn>
                              </p:par>
                            </p:childTnLst>
                          </p:cTn>
                        </p:par>
                      </p:childTnLst>
                    </p:cTn>
                  </p:par>
                </p:childTnLst>
              </p:cTn>
              <p:nextCondLst>
                <p:cond evt="onClick" delay="0">
                  <p:tgtEl>
                    <p:spTgt spid="24803"/>
                  </p:tgtEl>
                </p:cond>
              </p:nextCondLst>
            </p:seq>
          </p:childTnLst>
        </p:cTn>
      </p:par>
    </p:tnLst>
    <p:bldLst>
      <p:bldP spid="246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64" descr="Волны"/>
          <p:cNvPicPr>
            <a:picLocks noChangeAspect="1" noChangeArrowheads="1" noCrop="1"/>
          </p:cNvPicPr>
          <p:nvPr/>
        </p:nvPicPr>
        <p:blipFill>
          <a:blip r:embed="rId3" cstate="print"/>
          <a:srcRect/>
          <a:stretch>
            <a:fillRect/>
          </a:stretch>
        </p:blipFill>
        <p:spPr bwMode="auto">
          <a:xfrm flipH="1">
            <a:off x="152400" y="5943600"/>
            <a:ext cx="1003300" cy="627063"/>
          </a:xfrm>
          <a:prstGeom prst="rect">
            <a:avLst/>
          </a:prstGeom>
          <a:noFill/>
          <a:ln w="9525">
            <a:noFill/>
            <a:miter lim="800000"/>
            <a:headEnd/>
            <a:tailEnd/>
          </a:ln>
        </p:spPr>
      </p:pic>
      <p:pic>
        <p:nvPicPr>
          <p:cNvPr id="7171" name="Picture 56" descr="Волны"/>
          <p:cNvPicPr>
            <a:picLocks noChangeAspect="1" noChangeArrowheads="1" noCrop="1"/>
          </p:cNvPicPr>
          <p:nvPr/>
        </p:nvPicPr>
        <p:blipFill>
          <a:blip r:embed="rId3" cstate="print"/>
          <a:srcRect/>
          <a:stretch>
            <a:fillRect/>
          </a:stretch>
        </p:blipFill>
        <p:spPr bwMode="auto">
          <a:xfrm flipH="1">
            <a:off x="3136900" y="5943600"/>
            <a:ext cx="990600" cy="627063"/>
          </a:xfrm>
          <a:prstGeom prst="rect">
            <a:avLst/>
          </a:prstGeom>
          <a:noFill/>
          <a:ln w="9525">
            <a:noFill/>
            <a:miter lim="800000"/>
            <a:headEnd/>
            <a:tailEnd/>
          </a:ln>
        </p:spPr>
      </p:pic>
      <p:pic>
        <p:nvPicPr>
          <p:cNvPr id="7172" name="Picture 57" descr="Волны"/>
          <p:cNvPicPr>
            <a:picLocks noChangeAspect="1" noChangeArrowheads="1" noCrop="1"/>
          </p:cNvPicPr>
          <p:nvPr/>
        </p:nvPicPr>
        <p:blipFill>
          <a:blip r:embed="rId3" cstate="print"/>
          <a:srcRect/>
          <a:stretch>
            <a:fillRect/>
          </a:stretch>
        </p:blipFill>
        <p:spPr bwMode="auto">
          <a:xfrm flipH="1">
            <a:off x="2146300" y="5943600"/>
            <a:ext cx="990600" cy="627063"/>
          </a:xfrm>
          <a:prstGeom prst="rect">
            <a:avLst/>
          </a:prstGeom>
          <a:noFill/>
          <a:ln w="9525">
            <a:noFill/>
            <a:miter lim="800000"/>
            <a:headEnd/>
            <a:tailEnd/>
          </a:ln>
        </p:spPr>
      </p:pic>
      <p:pic>
        <p:nvPicPr>
          <p:cNvPr id="7173" name="Picture 58" descr="Волны"/>
          <p:cNvPicPr>
            <a:picLocks noChangeAspect="1" noChangeArrowheads="1" noCrop="1"/>
          </p:cNvPicPr>
          <p:nvPr/>
        </p:nvPicPr>
        <p:blipFill>
          <a:blip r:embed="rId3" cstate="print"/>
          <a:srcRect/>
          <a:stretch>
            <a:fillRect/>
          </a:stretch>
        </p:blipFill>
        <p:spPr bwMode="auto">
          <a:xfrm flipH="1">
            <a:off x="1155700" y="5946775"/>
            <a:ext cx="990600" cy="627063"/>
          </a:xfrm>
          <a:prstGeom prst="rect">
            <a:avLst/>
          </a:prstGeom>
          <a:noFill/>
          <a:ln w="9525">
            <a:noFill/>
            <a:miter lim="800000"/>
            <a:headEnd/>
            <a:tailEnd/>
          </a:ln>
        </p:spPr>
      </p:pic>
      <p:pic>
        <p:nvPicPr>
          <p:cNvPr id="7174" name="Picture 59" descr="Волны"/>
          <p:cNvPicPr>
            <a:picLocks noChangeAspect="1" noChangeArrowheads="1" noCrop="1"/>
          </p:cNvPicPr>
          <p:nvPr/>
        </p:nvPicPr>
        <p:blipFill>
          <a:blip r:embed="rId3" cstate="print"/>
          <a:srcRect/>
          <a:stretch>
            <a:fillRect/>
          </a:stretch>
        </p:blipFill>
        <p:spPr bwMode="auto">
          <a:xfrm flipH="1">
            <a:off x="7099300" y="5956300"/>
            <a:ext cx="990600" cy="627063"/>
          </a:xfrm>
          <a:prstGeom prst="rect">
            <a:avLst/>
          </a:prstGeom>
          <a:noFill/>
          <a:ln w="9525">
            <a:noFill/>
            <a:miter lim="800000"/>
            <a:headEnd/>
            <a:tailEnd/>
          </a:ln>
        </p:spPr>
      </p:pic>
      <p:pic>
        <p:nvPicPr>
          <p:cNvPr id="7175" name="Picture 60" descr="Волны"/>
          <p:cNvPicPr>
            <a:picLocks noChangeAspect="1" noChangeArrowheads="1" noCrop="1"/>
          </p:cNvPicPr>
          <p:nvPr/>
        </p:nvPicPr>
        <p:blipFill>
          <a:blip r:embed="rId3" cstate="print"/>
          <a:srcRect/>
          <a:stretch>
            <a:fillRect/>
          </a:stretch>
        </p:blipFill>
        <p:spPr bwMode="auto">
          <a:xfrm flipH="1">
            <a:off x="6108700" y="5956300"/>
            <a:ext cx="990600" cy="627063"/>
          </a:xfrm>
          <a:prstGeom prst="rect">
            <a:avLst/>
          </a:prstGeom>
          <a:noFill/>
          <a:ln w="9525">
            <a:noFill/>
            <a:miter lim="800000"/>
            <a:headEnd/>
            <a:tailEnd/>
          </a:ln>
        </p:spPr>
      </p:pic>
      <p:pic>
        <p:nvPicPr>
          <p:cNvPr id="7176" name="Picture 61" descr="Волны"/>
          <p:cNvPicPr>
            <a:picLocks noChangeAspect="1" noChangeArrowheads="1" noCrop="1"/>
          </p:cNvPicPr>
          <p:nvPr/>
        </p:nvPicPr>
        <p:blipFill>
          <a:blip r:embed="rId3" cstate="print"/>
          <a:srcRect/>
          <a:stretch>
            <a:fillRect/>
          </a:stretch>
        </p:blipFill>
        <p:spPr bwMode="auto">
          <a:xfrm flipH="1">
            <a:off x="5118100" y="5956300"/>
            <a:ext cx="990600" cy="627063"/>
          </a:xfrm>
          <a:prstGeom prst="rect">
            <a:avLst/>
          </a:prstGeom>
          <a:noFill/>
          <a:ln w="9525">
            <a:noFill/>
            <a:miter lim="800000"/>
            <a:headEnd/>
            <a:tailEnd/>
          </a:ln>
        </p:spPr>
      </p:pic>
      <p:pic>
        <p:nvPicPr>
          <p:cNvPr id="7177" name="Picture 62" descr="Волны"/>
          <p:cNvPicPr>
            <a:picLocks noChangeAspect="1" noChangeArrowheads="1" noCrop="1"/>
          </p:cNvPicPr>
          <p:nvPr/>
        </p:nvPicPr>
        <p:blipFill>
          <a:blip r:embed="rId3" cstate="print"/>
          <a:srcRect/>
          <a:stretch>
            <a:fillRect/>
          </a:stretch>
        </p:blipFill>
        <p:spPr bwMode="auto">
          <a:xfrm flipH="1">
            <a:off x="4127500" y="5956300"/>
            <a:ext cx="990600" cy="627063"/>
          </a:xfrm>
          <a:prstGeom prst="rect">
            <a:avLst/>
          </a:prstGeom>
          <a:noFill/>
          <a:ln w="9525">
            <a:noFill/>
            <a:miter lim="800000"/>
            <a:headEnd/>
            <a:tailEnd/>
          </a:ln>
        </p:spPr>
      </p:pic>
      <p:pic>
        <p:nvPicPr>
          <p:cNvPr id="7178" name="Picture 63" descr="Волны"/>
          <p:cNvPicPr>
            <a:picLocks noChangeAspect="1" noChangeArrowheads="1" noCrop="1"/>
          </p:cNvPicPr>
          <p:nvPr/>
        </p:nvPicPr>
        <p:blipFill>
          <a:blip r:embed="rId3" cstate="print"/>
          <a:srcRect/>
          <a:stretch>
            <a:fillRect/>
          </a:stretch>
        </p:blipFill>
        <p:spPr bwMode="auto">
          <a:xfrm flipH="1">
            <a:off x="8089900" y="6007100"/>
            <a:ext cx="990600" cy="579438"/>
          </a:xfrm>
          <a:prstGeom prst="rect">
            <a:avLst/>
          </a:prstGeom>
          <a:noFill/>
          <a:ln w="9525">
            <a:noFill/>
            <a:miter lim="800000"/>
            <a:headEnd/>
            <a:tailEnd/>
          </a:ln>
        </p:spPr>
      </p:pic>
      <p:grpSp>
        <p:nvGrpSpPr>
          <p:cNvPr id="2" name="Group 3"/>
          <p:cNvGrpSpPr>
            <a:grpSpLocks/>
          </p:cNvGrpSpPr>
          <p:nvPr/>
        </p:nvGrpSpPr>
        <p:grpSpPr bwMode="auto">
          <a:xfrm rot="-2327322">
            <a:off x="5919788" y="877888"/>
            <a:ext cx="2490787" cy="1231900"/>
            <a:chOff x="3464" y="1068"/>
            <a:chExt cx="1668" cy="829"/>
          </a:xfrm>
        </p:grpSpPr>
        <p:sp>
          <p:nvSpPr>
            <p:cNvPr id="7213" name="Freeform 4"/>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4" name="Freeform 5"/>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5" name="Freeform 6"/>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3" name="Group 7"/>
          <p:cNvGrpSpPr>
            <a:grpSpLocks/>
          </p:cNvGrpSpPr>
          <p:nvPr/>
        </p:nvGrpSpPr>
        <p:grpSpPr bwMode="auto">
          <a:xfrm rot="-2327322">
            <a:off x="1250950" y="420688"/>
            <a:ext cx="2490788" cy="1231900"/>
            <a:chOff x="3464" y="1068"/>
            <a:chExt cx="1668" cy="829"/>
          </a:xfrm>
        </p:grpSpPr>
        <p:sp>
          <p:nvSpPr>
            <p:cNvPr id="7210" name="Freeform 8"/>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1" name="Freeform 9"/>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12" name="Freeform 10"/>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4" name="Group 11"/>
          <p:cNvGrpSpPr>
            <a:grpSpLocks/>
          </p:cNvGrpSpPr>
          <p:nvPr/>
        </p:nvGrpSpPr>
        <p:grpSpPr bwMode="auto">
          <a:xfrm rot="-2327322">
            <a:off x="3103563" y="960438"/>
            <a:ext cx="2490787" cy="1231900"/>
            <a:chOff x="3464" y="1068"/>
            <a:chExt cx="1668" cy="829"/>
          </a:xfrm>
        </p:grpSpPr>
        <p:sp>
          <p:nvSpPr>
            <p:cNvPr id="7207" name="Freeform 12"/>
            <p:cNvSpPr>
              <a:spLocks/>
            </p:cNvSpPr>
            <p:nvPr/>
          </p:nvSpPr>
          <p:spPr bwMode="auto">
            <a:xfrm>
              <a:off x="4471" y="1212"/>
              <a:ext cx="661" cy="685"/>
            </a:xfrm>
            <a:custGeom>
              <a:avLst/>
              <a:gdLst>
                <a:gd name="T0" fmla="*/ 661 w 661"/>
                <a:gd name="T1" fmla="*/ 685 h 685"/>
                <a:gd name="T2" fmla="*/ 528 w 661"/>
                <a:gd name="T3" fmla="*/ 575 h 685"/>
                <a:gd name="T4" fmla="*/ 417 w 661"/>
                <a:gd name="T5" fmla="*/ 402 h 685"/>
                <a:gd name="T6" fmla="*/ 372 w 661"/>
                <a:gd name="T7" fmla="*/ 227 h 685"/>
                <a:gd name="T8" fmla="*/ 144 w 661"/>
                <a:gd name="T9" fmla="*/ 197 h 685"/>
                <a:gd name="T10" fmla="*/ 0 w 661"/>
                <a:gd name="T11" fmla="*/ 0 h 685"/>
                <a:gd name="T12" fmla="*/ 0 60000 65536"/>
                <a:gd name="T13" fmla="*/ 0 60000 65536"/>
                <a:gd name="T14" fmla="*/ 0 60000 65536"/>
                <a:gd name="T15" fmla="*/ 0 60000 65536"/>
                <a:gd name="T16" fmla="*/ 0 60000 65536"/>
                <a:gd name="T17" fmla="*/ 0 60000 65536"/>
                <a:gd name="T18" fmla="*/ 0 w 661"/>
                <a:gd name="T19" fmla="*/ 0 h 685"/>
                <a:gd name="T20" fmla="*/ 661 w 661"/>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661" h="685">
                  <a:moveTo>
                    <a:pt x="661" y="685"/>
                  </a:moveTo>
                  <a:cubicBezTo>
                    <a:pt x="607" y="651"/>
                    <a:pt x="569" y="622"/>
                    <a:pt x="528" y="575"/>
                  </a:cubicBezTo>
                  <a:cubicBezTo>
                    <a:pt x="487" y="528"/>
                    <a:pt x="443" y="460"/>
                    <a:pt x="417" y="402"/>
                  </a:cubicBezTo>
                  <a:cubicBezTo>
                    <a:pt x="391" y="344"/>
                    <a:pt x="417" y="261"/>
                    <a:pt x="372" y="227"/>
                  </a:cubicBezTo>
                  <a:cubicBezTo>
                    <a:pt x="327" y="193"/>
                    <a:pt x="206" y="235"/>
                    <a:pt x="144" y="197"/>
                  </a:cubicBezTo>
                  <a:cubicBezTo>
                    <a:pt x="82" y="159"/>
                    <a:pt x="30" y="41"/>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08" name="Freeform 13"/>
            <p:cNvSpPr>
              <a:spLocks/>
            </p:cNvSpPr>
            <p:nvPr/>
          </p:nvSpPr>
          <p:spPr bwMode="auto">
            <a:xfrm>
              <a:off x="3941" y="1076"/>
              <a:ext cx="774" cy="663"/>
            </a:xfrm>
            <a:custGeom>
              <a:avLst/>
              <a:gdLst>
                <a:gd name="T0" fmla="*/ 774 w 774"/>
                <a:gd name="T1" fmla="*/ 663 h 663"/>
                <a:gd name="T2" fmla="*/ 564 w 774"/>
                <a:gd name="T3" fmla="*/ 511 h 663"/>
                <a:gd name="T4" fmla="*/ 493 w 774"/>
                <a:gd name="T5" fmla="*/ 356 h 663"/>
                <a:gd name="T6" fmla="*/ 303 w 774"/>
                <a:gd name="T7" fmla="*/ 341 h 663"/>
                <a:gd name="T8" fmla="*/ 205 w 774"/>
                <a:gd name="T9" fmla="*/ 174 h 663"/>
                <a:gd name="T10" fmla="*/ 0 w 774"/>
                <a:gd name="T11" fmla="*/ 0 h 663"/>
                <a:gd name="T12" fmla="*/ 0 60000 65536"/>
                <a:gd name="T13" fmla="*/ 0 60000 65536"/>
                <a:gd name="T14" fmla="*/ 0 60000 65536"/>
                <a:gd name="T15" fmla="*/ 0 60000 65536"/>
                <a:gd name="T16" fmla="*/ 0 60000 65536"/>
                <a:gd name="T17" fmla="*/ 0 60000 65536"/>
                <a:gd name="T18" fmla="*/ 0 w 774"/>
                <a:gd name="T19" fmla="*/ 0 h 663"/>
                <a:gd name="T20" fmla="*/ 774 w 774"/>
                <a:gd name="T21" fmla="*/ 663 h 663"/>
              </a:gdLst>
              <a:ahLst/>
              <a:cxnLst>
                <a:cxn ang="T12">
                  <a:pos x="T0" y="T1"/>
                </a:cxn>
                <a:cxn ang="T13">
                  <a:pos x="T2" y="T3"/>
                </a:cxn>
                <a:cxn ang="T14">
                  <a:pos x="T4" y="T5"/>
                </a:cxn>
                <a:cxn ang="T15">
                  <a:pos x="T6" y="T7"/>
                </a:cxn>
                <a:cxn ang="T16">
                  <a:pos x="T8" y="T9"/>
                </a:cxn>
                <a:cxn ang="T17">
                  <a:pos x="T10" y="T11"/>
                </a:cxn>
              </a:cxnLst>
              <a:rect l="T18" t="T19" r="T20" b="T21"/>
              <a:pathLst>
                <a:path w="774" h="663">
                  <a:moveTo>
                    <a:pt x="774" y="663"/>
                  </a:moveTo>
                  <a:cubicBezTo>
                    <a:pt x="688" y="616"/>
                    <a:pt x="611" y="562"/>
                    <a:pt x="564" y="511"/>
                  </a:cubicBezTo>
                  <a:cubicBezTo>
                    <a:pt x="517" y="460"/>
                    <a:pt x="536" y="384"/>
                    <a:pt x="493" y="356"/>
                  </a:cubicBezTo>
                  <a:cubicBezTo>
                    <a:pt x="450" y="328"/>
                    <a:pt x="351" y="371"/>
                    <a:pt x="303" y="341"/>
                  </a:cubicBezTo>
                  <a:cubicBezTo>
                    <a:pt x="255" y="311"/>
                    <a:pt x="256" y="231"/>
                    <a:pt x="205" y="174"/>
                  </a:cubicBezTo>
                  <a:cubicBezTo>
                    <a:pt x="154" y="117"/>
                    <a:pt x="43" y="36"/>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sp>
          <p:nvSpPr>
            <p:cNvPr id="7209" name="Freeform 14"/>
            <p:cNvSpPr>
              <a:spLocks/>
            </p:cNvSpPr>
            <p:nvPr/>
          </p:nvSpPr>
          <p:spPr bwMode="auto">
            <a:xfrm>
              <a:off x="3464" y="1068"/>
              <a:ext cx="708" cy="541"/>
            </a:xfrm>
            <a:custGeom>
              <a:avLst/>
              <a:gdLst>
                <a:gd name="T0" fmla="*/ 708 w 708"/>
                <a:gd name="T1" fmla="*/ 541 h 541"/>
                <a:gd name="T2" fmla="*/ 579 w 708"/>
                <a:gd name="T3" fmla="*/ 425 h 541"/>
                <a:gd name="T4" fmla="*/ 432 w 708"/>
                <a:gd name="T5" fmla="*/ 288 h 541"/>
                <a:gd name="T6" fmla="*/ 220 w 708"/>
                <a:gd name="T7" fmla="*/ 288 h 541"/>
                <a:gd name="T8" fmla="*/ 129 w 708"/>
                <a:gd name="T9" fmla="*/ 114 h 541"/>
                <a:gd name="T10" fmla="*/ 0 w 708"/>
                <a:gd name="T11" fmla="*/ 0 h 541"/>
                <a:gd name="T12" fmla="*/ 0 60000 65536"/>
                <a:gd name="T13" fmla="*/ 0 60000 65536"/>
                <a:gd name="T14" fmla="*/ 0 60000 65536"/>
                <a:gd name="T15" fmla="*/ 0 60000 65536"/>
                <a:gd name="T16" fmla="*/ 0 60000 65536"/>
                <a:gd name="T17" fmla="*/ 0 60000 65536"/>
                <a:gd name="T18" fmla="*/ 0 w 708"/>
                <a:gd name="T19" fmla="*/ 0 h 541"/>
                <a:gd name="T20" fmla="*/ 708 w 708"/>
                <a:gd name="T21" fmla="*/ 541 h 541"/>
              </a:gdLst>
              <a:ahLst/>
              <a:cxnLst>
                <a:cxn ang="T12">
                  <a:pos x="T0" y="T1"/>
                </a:cxn>
                <a:cxn ang="T13">
                  <a:pos x="T2" y="T3"/>
                </a:cxn>
                <a:cxn ang="T14">
                  <a:pos x="T4" y="T5"/>
                </a:cxn>
                <a:cxn ang="T15">
                  <a:pos x="T6" y="T7"/>
                </a:cxn>
                <a:cxn ang="T16">
                  <a:pos x="T8" y="T9"/>
                </a:cxn>
                <a:cxn ang="T17">
                  <a:pos x="T10" y="T11"/>
                </a:cxn>
              </a:cxnLst>
              <a:rect l="T18" t="T19" r="T20" b="T21"/>
              <a:pathLst>
                <a:path w="708" h="541">
                  <a:moveTo>
                    <a:pt x="708" y="541"/>
                  </a:moveTo>
                  <a:cubicBezTo>
                    <a:pt x="656" y="504"/>
                    <a:pt x="625" y="467"/>
                    <a:pt x="579" y="425"/>
                  </a:cubicBezTo>
                  <a:cubicBezTo>
                    <a:pt x="533" y="383"/>
                    <a:pt x="492" y="311"/>
                    <a:pt x="432" y="288"/>
                  </a:cubicBezTo>
                  <a:cubicBezTo>
                    <a:pt x="372" y="265"/>
                    <a:pt x="270" y="317"/>
                    <a:pt x="220" y="288"/>
                  </a:cubicBezTo>
                  <a:cubicBezTo>
                    <a:pt x="170" y="259"/>
                    <a:pt x="166" y="162"/>
                    <a:pt x="129" y="114"/>
                  </a:cubicBezTo>
                  <a:cubicBezTo>
                    <a:pt x="92" y="66"/>
                    <a:pt x="27" y="24"/>
                    <a:pt x="0" y="0"/>
                  </a:cubicBezTo>
                </a:path>
              </a:pathLst>
            </a:custGeom>
            <a:noFill/>
            <a:ln w="12700" cap="rnd" cmpd="sng">
              <a:solidFill>
                <a:srgbClr val="33CCFF"/>
              </a:solidFill>
              <a:prstDash val="sysDot"/>
              <a:round/>
              <a:headEnd type="none" w="med" len="med"/>
              <a:tailEnd type="none" w="med" len="med"/>
            </a:ln>
          </p:spPr>
          <p:txBody>
            <a:bodyPr/>
            <a:lstStyle/>
            <a:p>
              <a:endParaRPr lang="ru-RU"/>
            </a:p>
          </p:txBody>
        </p:sp>
      </p:grpSp>
      <p:grpSp>
        <p:nvGrpSpPr>
          <p:cNvPr id="5" name="Group 50"/>
          <p:cNvGrpSpPr>
            <a:grpSpLocks/>
          </p:cNvGrpSpPr>
          <p:nvPr/>
        </p:nvGrpSpPr>
        <p:grpSpPr bwMode="auto">
          <a:xfrm>
            <a:off x="882650" y="5013325"/>
            <a:ext cx="1817688" cy="762000"/>
            <a:chOff x="556" y="3158"/>
            <a:chExt cx="1145" cy="480"/>
          </a:xfrm>
        </p:grpSpPr>
        <p:sp>
          <p:nvSpPr>
            <p:cNvPr id="133122" name="Rectangle 2"/>
            <p:cNvSpPr>
              <a:spLocks noChangeArrowheads="1"/>
            </p:cNvSpPr>
            <p:nvPr/>
          </p:nvSpPr>
          <p:spPr bwMode="auto">
            <a:xfrm>
              <a:off x="624" y="3158"/>
              <a:ext cx="470" cy="480"/>
            </a:xfrm>
            <a:prstGeom prst="rect">
              <a:avLst/>
            </a:prstGeom>
            <a:noFill/>
            <a:ln w="9525" algn="ctr">
              <a:noFill/>
              <a:prstDash val="sysDot"/>
              <a:miter lim="800000"/>
              <a:headEnd/>
              <a:tailEnd/>
            </a:ln>
            <a:effectLst/>
          </p:spPr>
          <p:txBody>
            <a:bodyPr wrap="none">
              <a:spAutoFit/>
            </a:bodyPr>
            <a:lstStyle/>
            <a:p>
              <a:pPr>
                <a:defRPr/>
              </a:pPr>
              <a:r>
                <a:rPr lang="en-US" sz="4400" i="1">
                  <a:solidFill>
                    <a:schemeClr val="tx2"/>
                  </a:solidFill>
                  <a:effectLst>
                    <a:outerShdw blurRad="38100" dist="38100" dir="2700000" algn="tl">
                      <a:srgbClr val="C0C0C0"/>
                    </a:outerShdw>
                  </a:effectLst>
                  <a:latin typeface="Times New Roman" pitchFamily="18" charset="0"/>
                  <a:cs typeface="Arial" pitchFamily="34" charset="0"/>
                </a:rPr>
                <a:t>v</a:t>
              </a:r>
              <a:r>
                <a:rPr lang="ru-RU" sz="1800" i="1" baseline="-25000">
                  <a:solidFill>
                    <a:schemeClr val="tx2"/>
                  </a:solidFill>
                  <a:effectLst>
                    <a:outerShdw blurRad="38100" dist="38100" dir="2700000" algn="tl">
                      <a:srgbClr val="C0C0C0"/>
                    </a:outerShdw>
                  </a:effectLst>
                  <a:latin typeface="Arial" pitchFamily="34" charset="0"/>
                  <a:cs typeface="Arial" pitchFamily="34" charset="0"/>
                </a:rPr>
                <a:t>соб.</a:t>
              </a:r>
              <a:endParaRPr lang="ru-RU" sz="4400" i="1">
                <a:effectLst>
                  <a:outerShdw blurRad="38100" dist="38100" dir="2700000" algn="tl">
                    <a:srgbClr val="C0C0C0"/>
                  </a:outerShdw>
                </a:effectLst>
                <a:latin typeface="Times New Roman" pitchFamily="18" charset="0"/>
                <a:cs typeface="Arial" pitchFamily="34" charset="0"/>
              </a:endParaRPr>
            </a:p>
          </p:txBody>
        </p:sp>
        <p:sp>
          <p:nvSpPr>
            <p:cNvPr id="7206" name="Line 16"/>
            <p:cNvSpPr>
              <a:spLocks noChangeShapeType="1"/>
            </p:cNvSpPr>
            <p:nvPr/>
          </p:nvSpPr>
          <p:spPr bwMode="auto">
            <a:xfrm>
              <a:off x="556" y="3619"/>
              <a:ext cx="1145" cy="0"/>
            </a:xfrm>
            <a:prstGeom prst="line">
              <a:avLst/>
            </a:prstGeom>
            <a:noFill/>
            <a:ln w="76200">
              <a:solidFill>
                <a:srgbClr val="0000FF"/>
              </a:solidFill>
              <a:round/>
              <a:headEnd/>
              <a:tailEnd type="stealth" w="lg" len="lg"/>
            </a:ln>
          </p:spPr>
          <p:txBody>
            <a:bodyPr/>
            <a:lstStyle/>
            <a:p>
              <a:endParaRPr lang="ru-RU"/>
            </a:p>
          </p:txBody>
        </p:sp>
      </p:grpSp>
      <p:grpSp>
        <p:nvGrpSpPr>
          <p:cNvPr id="6" name="Group 49"/>
          <p:cNvGrpSpPr>
            <a:grpSpLocks/>
          </p:cNvGrpSpPr>
          <p:nvPr/>
        </p:nvGrpSpPr>
        <p:grpSpPr bwMode="auto">
          <a:xfrm>
            <a:off x="6488113" y="5089525"/>
            <a:ext cx="1817687" cy="782638"/>
            <a:chOff x="4087" y="3206"/>
            <a:chExt cx="1145" cy="493"/>
          </a:xfrm>
        </p:grpSpPr>
        <p:sp>
          <p:nvSpPr>
            <p:cNvPr id="133144" name="Rectangle 24"/>
            <p:cNvSpPr>
              <a:spLocks noChangeArrowheads="1"/>
            </p:cNvSpPr>
            <p:nvPr/>
          </p:nvSpPr>
          <p:spPr bwMode="auto">
            <a:xfrm flipH="1">
              <a:off x="4320" y="3206"/>
              <a:ext cx="487" cy="480"/>
            </a:xfrm>
            <a:prstGeom prst="rect">
              <a:avLst/>
            </a:prstGeom>
            <a:noFill/>
            <a:ln w="9525" algn="ctr">
              <a:noFill/>
              <a:prstDash val="sysDot"/>
              <a:miter lim="800000"/>
              <a:headEnd/>
              <a:tailEnd/>
            </a:ln>
            <a:effectLst/>
          </p:spPr>
          <p:txBody>
            <a:bodyPr wrap="none">
              <a:spAutoFit/>
            </a:bodyPr>
            <a:lstStyle/>
            <a:p>
              <a:pPr>
                <a:defRPr/>
              </a:pPr>
              <a:r>
                <a:rPr lang="en-US" sz="4400" i="1">
                  <a:solidFill>
                    <a:schemeClr val="tx2"/>
                  </a:solidFill>
                  <a:effectLst>
                    <a:outerShdw blurRad="38100" dist="38100" dir="2700000" algn="tl">
                      <a:srgbClr val="C0C0C0"/>
                    </a:outerShdw>
                  </a:effectLst>
                  <a:latin typeface="Times New Roman" pitchFamily="18" charset="0"/>
                  <a:cs typeface="Arial" pitchFamily="34" charset="0"/>
                </a:rPr>
                <a:t>v</a:t>
              </a:r>
              <a:r>
                <a:rPr lang="ru-RU" i="1" baseline="-25000">
                  <a:solidFill>
                    <a:schemeClr val="tx2"/>
                  </a:solidFill>
                  <a:effectLst>
                    <a:outerShdw blurRad="38100" dist="38100" dir="2700000" algn="tl">
                      <a:srgbClr val="C0C0C0"/>
                    </a:outerShdw>
                  </a:effectLst>
                  <a:latin typeface="Arial" pitchFamily="34" charset="0"/>
                  <a:cs typeface="Arial" pitchFamily="34" charset="0"/>
                </a:rPr>
                <a:t>соб.</a:t>
              </a:r>
            </a:p>
          </p:txBody>
        </p:sp>
        <p:sp>
          <p:nvSpPr>
            <p:cNvPr id="7204" name="Line 25"/>
            <p:cNvSpPr>
              <a:spLocks noChangeShapeType="1"/>
            </p:cNvSpPr>
            <p:nvPr/>
          </p:nvSpPr>
          <p:spPr bwMode="auto">
            <a:xfrm flipH="1">
              <a:off x="4087" y="3699"/>
              <a:ext cx="1145" cy="0"/>
            </a:xfrm>
            <a:prstGeom prst="line">
              <a:avLst/>
            </a:prstGeom>
            <a:noFill/>
            <a:ln w="76200">
              <a:solidFill>
                <a:srgbClr val="0000FF"/>
              </a:solidFill>
              <a:round/>
              <a:headEnd/>
              <a:tailEnd type="stealth" w="lg" len="lg"/>
            </a:ln>
          </p:spPr>
          <p:txBody>
            <a:bodyPr/>
            <a:lstStyle/>
            <a:p>
              <a:endParaRPr lang="ru-RU"/>
            </a:p>
          </p:txBody>
        </p:sp>
      </p:grpSp>
      <p:sp>
        <p:nvSpPr>
          <p:cNvPr id="133146" name="AutoShape 26">
            <a:hlinkClick r:id="" action="ppaction://noaction" highlightClick="1"/>
          </p:cNvPr>
          <p:cNvSpPr>
            <a:spLocks noChangeArrowheads="1"/>
          </p:cNvSpPr>
          <p:nvPr/>
        </p:nvSpPr>
        <p:spPr bwMode="auto">
          <a:xfrm>
            <a:off x="228600" y="4267200"/>
            <a:ext cx="2438400" cy="442913"/>
          </a:xfrm>
          <a:prstGeom prst="actionButtonBlank">
            <a:avLst/>
          </a:prstGeom>
          <a:gradFill rotWithShape="1">
            <a:gsLst>
              <a:gs pos="0">
                <a:schemeClr val="bg1"/>
              </a:gs>
              <a:gs pos="100000">
                <a:srgbClr val="33CCFF"/>
              </a:gs>
            </a:gsLst>
            <a:path path="rect">
              <a:fillToRect l="50000" t="50000" r="50000" b="50000"/>
            </a:path>
          </a:gradFill>
          <a:ln w="9525">
            <a:noFill/>
            <a:prstDash val="sysDot"/>
            <a:miter lim="800000"/>
            <a:headEnd/>
            <a:tailEnd/>
          </a:ln>
        </p:spPr>
        <p:txBody>
          <a:bodyPr wrap="none" anchor="ctr"/>
          <a:lstStyle/>
          <a:p>
            <a:pPr algn="ctr"/>
            <a:r>
              <a:rPr lang="ru-RU">
                <a:solidFill>
                  <a:schemeClr val="tx2"/>
                </a:solidFill>
              </a:rPr>
              <a:t>Против течения</a:t>
            </a:r>
          </a:p>
        </p:txBody>
      </p:sp>
      <p:sp>
        <p:nvSpPr>
          <p:cNvPr id="133147" name="AutoShape 27">
            <a:hlinkClick r:id="" action="ppaction://noaction" highlightClick="1"/>
          </p:cNvPr>
          <p:cNvSpPr>
            <a:spLocks noChangeArrowheads="1"/>
          </p:cNvSpPr>
          <p:nvPr/>
        </p:nvSpPr>
        <p:spPr bwMode="auto">
          <a:xfrm>
            <a:off x="6985000" y="4343400"/>
            <a:ext cx="1955800" cy="427038"/>
          </a:xfrm>
          <a:prstGeom prst="actionButtonBlank">
            <a:avLst/>
          </a:prstGeom>
          <a:gradFill rotWithShape="1">
            <a:gsLst>
              <a:gs pos="0">
                <a:schemeClr val="bg1"/>
              </a:gs>
              <a:gs pos="100000">
                <a:srgbClr val="33CCFF"/>
              </a:gs>
            </a:gsLst>
            <a:path path="rect">
              <a:fillToRect l="50000" t="50000" r="50000" b="50000"/>
            </a:path>
          </a:gradFill>
          <a:ln w="9525">
            <a:noFill/>
            <a:prstDash val="sysDot"/>
            <a:miter lim="800000"/>
            <a:headEnd/>
            <a:tailEnd/>
          </a:ln>
        </p:spPr>
        <p:txBody>
          <a:bodyPr wrap="none" anchor="ctr"/>
          <a:lstStyle/>
          <a:p>
            <a:pPr algn="ctr"/>
            <a:r>
              <a:rPr lang="ru-RU">
                <a:solidFill>
                  <a:schemeClr val="tx2"/>
                </a:solidFill>
              </a:rPr>
              <a:t>По течению</a:t>
            </a:r>
          </a:p>
        </p:txBody>
      </p:sp>
      <p:sp>
        <p:nvSpPr>
          <p:cNvPr id="7186" name="Line 28"/>
          <p:cNvSpPr>
            <a:spLocks noChangeShapeType="1"/>
          </p:cNvSpPr>
          <p:nvPr/>
        </p:nvSpPr>
        <p:spPr bwMode="auto">
          <a:xfrm flipH="1">
            <a:off x="3627438" y="6324600"/>
            <a:ext cx="1611312" cy="0"/>
          </a:xfrm>
          <a:prstGeom prst="line">
            <a:avLst/>
          </a:prstGeom>
          <a:noFill/>
          <a:ln w="76200">
            <a:solidFill>
              <a:srgbClr val="FF0000"/>
            </a:solidFill>
            <a:round/>
            <a:headEnd/>
            <a:tailEnd type="stealth" w="lg" len="lg"/>
          </a:ln>
        </p:spPr>
        <p:txBody>
          <a:bodyPr/>
          <a:lstStyle/>
          <a:p>
            <a:endParaRPr lang="ru-RU"/>
          </a:p>
        </p:txBody>
      </p:sp>
      <p:sp>
        <p:nvSpPr>
          <p:cNvPr id="133168" name="Rectangle 48"/>
          <p:cNvSpPr>
            <a:spLocks noChangeArrowheads="1"/>
          </p:cNvSpPr>
          <p:nvPr/>
        </p:nvSpPr>
        <p:spPr bwMode="auto">
          <a:xfrm>
            <a:off x="2514600" y="2209800"/>
            <a:ext cx="5567363" cy="823913"/>
          </a:xfrm>
          <a:prstGeom prst="rect">
            <a:avLst/>
          </a:prstGeom>
          <a:noFill/>
          <a:ln w="9525" algn="ctr">
            <a:noFill/>
            <a:prstDash val="sysDot"/>
            <a:miter lim="800000"/>
            <a:headEnd/>
            <a:tailEnd/>
          </a:ln>
          <a:effectLst/>
        </p:spPr>
        <p:txBody>
          <a:bodyPr>
            <a:spAutoFit/>
          </a:bodyPr>
          <a:lstStyle/>
          <a:p>
            <a:pPr>
              <a:defRPr/>
            </a:pPr>
            <a:r>
              <a:rPr lang="en-US" sz="4800" i="1">
                <a:solidFill>
                  <a:srgbClr val="FF0000"/>
                </a:solidFill>
                <a:effectLst>
                  <a:outerShdw blurRad="38100" dist="38100" dir="2700000" algn="tl">
                    <a:srgbClr val="C0C0C0"/>
                  </a:outerShdw>
                </a:effectLst>
                <a:latin typeface="Times New Roman" pitchFamily="18" charset="0"/>
                <a:cs typeface="Arial" pitchFamily="34" charset="0"/>
              </a:rPr>
              <a:t>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по теч</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соб</a:t>
            </a:r>
            <a:r>
              <a:rPr lang="ru-RU" sz="4800" i="1">
                <a:solidFill>
                  <a:srgbClr val="FF0000"/>
                </a:solidFill>
                <a:effectLst>
                  <a:outerShdw blurRad="38100" dist="38100" dir="2700000" algn="tl">
                    <a:srgbClr val="C0C0C0"/>
                  </a:outerShdw>
                </a:effectLst>
                <a:latin typeface="Times New Roman" pitchFamily="18" charset="0"/>
                <a:cs typeface="Arial" pitchFamily="34" charset="0"/>
              </a:rPr>
              <a:t>+</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теч</a:t>
            </a:r>
            <a:endParaRPr lang="ru-RU" sz="4800" i="1">
              <a:solidFill>
                <a:srgbClr val="FF0000"/>
              </a:solidFill>
              <a:effectLst>
                <a:outerShdw blurRad="38100" dist="38100" dir="2700000" algn="tl">
                  <a:srgbClr val="C0C0C0"/>
                </a:outerShdw>
              </a:effectLst>
              <a:latin typeface="Times New Roman" pitchFamily="18" charset="0"/>
              <a:cs typeface="Arial" pitchFamily="34" charset="0"/>
            </a:endParaRPr>
          </a:p>
        </p:txBody>
      </p:sp>
      <p:sp>
        <p:nvSpPr>
          <p:cNvPr id="133171" name="Rectangle 51"/>
          <p:cNvSpPr>
            <a:spLocks noChangeArrowheads="1"/>
          </p:cNvSpPr>
          <p:nvPr/>
        </p:nvSpPr>
        <p:spPr bwMode="auto">
          <a:xfrm>
            <a:off x="609600" y="3200400"/>
            <a:ext cx="5567363" cy="823913"/>
          </a:xfrm>
          <a:prstGeom prst="rect">
            <a:avLst/>
          </a:prstGeom>
          <a:noFill/>
          <a:ln w="9525" algn="ctr">
            <a:noFill/>
            <a:prstDash val="sysDot"/>
            <a:miter lim="800000"/>
            <a:headEnd/>
            <a:tailEnd/>
          </a:ln>
          <a:effectLst/>
        </p:spPr>
        <p:txBody>
          <a:bodyPr>
            <a:spAutoFit/>
          </a:bodyPr>
          <a:lstStyle/>
          <a:p>
            <a:pPr>
              <a:defRPr/>
            </a:pPr>
            <a:r>
              <a:rPr lang="en-US" sz="4800" i="1">
                <a:solidFill>
                  <a:srgbClr val="FF0000"/>
                </a:solidFill>
                <a:effectLst>
                  <a:outerShdw blurRad="38100" dist="38100" dir="2700000" algn="tl">
                    <a:srgbClr val="C0C0C0"/>
                  </a:outerShdw>
                </a:effectLst>
                <a:latin typeface="Times New Roman" pitchFamily="18" charset="0"/>
                <a:cs typeface="Arial" pitchFamily="34" charset="0"/>
              </a:rPr>
              <a:t>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пр теч</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соб</a:t>
            </a:r>
            <a:r>
              <a:rPr lang="ru-RU" sz="4800" i="1">
                <a:solidFill>
                  <a:srgbClr val="FF0000"/>
                </a:solidFill>
                <a:effectLst>
                  <a:outerShdw blurRad="38100" dist="38100" dir="2700000" algn="tl">
                    <a:srgbClr val="C0C0C0"/>
                  </a:outerShdw>
                </a:effectLst>
                <a:latin typeface="Times New Roman" pitchFamily="18" charset="0"/>
                <a:cs typeface="Arial" pitchFamily="34" charset="0"/>
              </a:rPr>
              <a:t> –</a:t>
            </a:r>
            <a:r>
              <a:rPr lang="en-US" sz="4800" i="1">
                <a:solidFill>
                  <a:srgbClr val="FF0000"/>
                </a:solidFill>
                <a:effectLst>
                  <a:outerShdw blurRad="38100" dist="38100" dir="2700000" algn="tl">
                    <a:srgbClr val="C0C0C0"/>
                  </a:outerShdw>
                </a:effectLst>
                <a:latin typeface="Times New Roman" pitchFamily="18" charset="0"/>
                <a:cs typeface="Arial" pitchFamily="34" charset="0"/>
              </a:rPr>
              <a:t> v</a:t>
            </a:r>
            <a:r>
              <a:rPr lang="ru-RU" sz="4800" i="1" baseline="-25000">
                <a:solidFill>
                  <a:srgbClr val="FF0000"/>
                </a:solidFill>
                <a:effectLst>
                  <a:outerShdw blurRad="38100" dist="38100" dir="2700000" algn="tl">
                    <a:srgbClr val="C0C0C0"/>
                  </a:outerShdw>
                </a:effectLst>
                <a:latin typeface="Times New Roman" pitchFamily="18" charset="0"/>
                <a:cs typeface="Arial" pitchFamily="34" charset="0"/>
              </a:rPr>
              <a:t>теч</a:t>
            </a:r>
            <a:endParaRPr lang="ru-RU" sz="4800" i="1">
              <a:solidFill>
                <a:srgbClr val="FF0000"/>
              </a:solidFill>
              <a:effectLst>
                <a:outerShdw blurRad="38100" dist="38100" dir="2700000" algn="tl">
                  <a:srgbClr val="C0C0C0"/>
                </a:outerShdw>
              </a:effectLst>
              <a:latin typeface="Times New Roman" pitchFamily="18" charset="0"/>
              <a:cs typeface="Arial" pitchFamily="34" charset="0"/>
            </a:endParaRPr>
          </a:p>
        </p:txBody>
      </p:sp>
      <p:sp>
        <p:nvSpPr>
          <p:cNvPr id="133149" name="Rectangle 29"/>
          <p:cNvSpPr>
            <a:spLocks noChangeArrowheads="1"/>
          </p:cNvSpPr>
          <p:nvPr/>
        </p:nvSpPr>
        <p:spPr bwMode="auto">
          <a:xfrm>
            <a:off x="4191000" y="6159500"/>
            <a:ext cx="796925" cy="701675"/>
          </a:xfrm>
          <a:prstGeom prst="rect">
            <a:avLst/>
          </a:prstGeom>
          <a:noFill/>
          <a:ln w="9525" algn="ctr">
            <a:noFill/>
            <a:prstDash val="sysDot"/>
            <a:miter lim="800000"/>
            <a:headEnd/>
            <a:tailEnd/>
          </a:ln>
          <a:effectLst/>
        </p:spPr>
        <p:txBody>
          <a:bodyPr wrap="none">
            <a:spAutoFit/>
          </a:bodyPr>
          <a:lstStyle/>
          <a:p>
            <a:pPr>
              <a:defRPr/>
            </a:pPr>
            <a:r>
              <a:rPr lang="en-US" sz="4000" i="1">
                <a:solidFill>
                  <a:schemeClr val="tx2"/>
                </a:solidFill>
                <a:effectLst>
                  <a:outerShdw blurRad="38100" dist="38100" dir="2700000" algn="tl">
                    <a:srgbClr val="C0C0C0"/>
                  </a:outerShdw>
                </a:effectLst>
                <a:latin typeface="Times New Roman" pitchFamily="18" charset="0"/>
                <a:cs typeface="Arial" pitchFamily="34" charset="0"/>
              </a:rPr>
              <a:t>v</a:t>
            </a:r>
            <a:r>
              <a:rPr lang="ru-RU" sz="2400" baseline="-25000">
                <a:solidFill>
                  <a:schemeClr val="tx2"/>
                </a:solidFill>
                <a:latin typeface="Arial" pitchFamily="34" charset="0"/>
                <a:cs typeface="Arial" pitchFamily="34" charset="0"/>
              </a:rPr>
              <a:t>теч.</a:t>
            </a:r>
            <a:endParaRPr lang="ru-RU" sz="2400">
              <a:latin typeface="Arial" pitchFamily="34" charset="0"/>
              <a:cs typeface="Arial" pitchFamily="34" charset="0"/>
            </a:endParaRPr>
          </a:p>
        </p:txBody>
      </p:sp>
      <p:sp>
        <p:nvSpPr>
          <p:cNvPr id="133135" name="AutoShape 15"/>
          <p:cNvSpPr>
            <a:spLocks noChangeArrowheads="1"/>
          </p:cNvSpPr>
          <p:nvPr/>
        </p:nvSpPr>
        <p:spPr bwMode="auto">
          <a:xfrm>
            <a:off x="6845300" y="252413"/>
            <a:ext cx="2154238" cy="676275"/>
          </a:xfrm>
          <a:prstGeom prst="cloudCallout">
            <a:avLst>
              <a:gd name="adj1" fmla="val -14704"/>
              <a:gd name="adj2" fmla="val 43426"/>
            </a:avLst>
          </a:prstGeom>
          <a:gradFill rotWithShape="1">
            <a:gsLst>
              <a:gs pos="0">
                <a:schemeClr val="bg1"/>
              </a:gs>
              <a:gs pos="100000">
                <a:schemeClr val="accent1"/>
              </a:gs>
            </a:gsLst>
            <a:path path="rect">
              <a:fillToRect l="50000" t="50000" r="50000" b="50000"/>
            </a:path>
          </a:gradFill>
          <a:ln w="9525">
            <a:solidFill>
              <a:srgbClr val="33CCFF"/>
            </a:solidFill>
            <a:round/>
            <a:headEnd/>
            <a:tailEnd/>
          </a:ln>
        </p:spPr>
        <p:txBody>
          <a:bodyPr/>
          <a:lstStyle/>
          <a:p>
            <a:pPr algn="ctr"/>
            <a:endParaRPr lang="ru-RU" sz="1800" b="0">
              <a:latin typeface="Times New Roman" pitchFamily="18" charset="0"/>
            </a:endParaRPr>
          </a:p>
        </p:txBody>
      </p:sp>
      <p:pic>
        <p:nvPicPr>
          <p:cNvPr id="133185" name="Picture 65" descr="j0234678"/>
          <p:cNvPicPr>
            <a:picLocks noChangeAspect="1" noChangeArrowheads="1" noCrop="1"/>
          </p:cNvPicPr>
          <p:nvPr/>
        </p:nvPicPr>
        <p:blipFill>
          <a:blip r:embed="rId4" cstate="print"/>
          <a:srcRect/>
          <a:stretch>
            <a:fillRect/>
          </a:stretch>
        </p:blipFill>
        <p:spPr bwMode="auto">
          <a:xfrm flipH="1">
            <a:off x="7874000" y="5740400"/>
            <a:ext cx="1219200" cy="857250"/>
          </a:xfrm>
          <a:prstGeom prst="rect">
            <a:avLst/>
          </a:prstGeom>
          <a:noFill/>
          <a:ln w="9525">
            <a:noFill/>
            <a:miter lim="800000"/>
            <a:headEnd/>
            <a:tailEnd/>
          </a:ln>
        </p:spPr>
      </p:pic>
      <p:pic>
        <p:nvPicPr>
          <p:cNvPr id="133173" name="Picture 53" descr="j0234678"/>
          <p:cNvPicPr>
            <a:picLocks noChangeAspect="1" noChangeArrowheads="1" noCrop="1"/>
          </p:cNvPicPr>
          <p:nvPr/>
        </p:nvPicPr>
        <p:blipFill>
          <a:blip r:embed="rId4" cstate="print"/>
          <a:srcRect/>
          <a:stretch>
            <a:fillRect/>
          </a:stretch>
        </p:blipFill>
        <p:spPr bwMode="auto">
          <a:xfrm>
            <a:off x="-990600" y="5791200"/>
            <a:ext cx="1219200" cy="857250"/>
          </a:xfrm>
          <a:prstGeom prst="rect">
            <a:avLst/>
          </a:prstGeom>
          <a:noFill/>
          <a:ln w="9525">
            <a:noFill/>
            <a:miter lim="800000"/>
            <a:headEnd/>
            <a:tailEnd/>
          </a:ln>
        </p:spPr>
      </p:pic>
      <p:sp>
        <p:nvSpPr>
          <p:cNvPr id="48" name="Прямоугольник 47"/>
          <p:cNvSpPr/>
          <p:nvPr/>
        </p:nvSpPr>
        <p:spPr>
          <a:xfrm>
            <a:off x="1857356" y="285728"/>
            <a:ext cx="4877746"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1" name="Управляющая кнопка: домой 40">
            <a:hlinkClick r:id="rId5" action="ppaction://hlinksldjump" highlightClick="1"/>
          </p:cNvPr>
          <p:cNvSpPr/>
          <p:nvPr/>
        </p:nvSpPr>
        <p:spPr>
          <a:xfrm>
            <a:off x="8501063" y="6429375"/>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2" name="Управляющая кнопка: далее 41">
            <a:hlinkClick r:id="" action="ppaction://hlinkshowjump?jump=nextslide" highlightClick="1"/>
          </p:cNvPr>
          <p:cNvSpPr/>
          <p:nvPr/>
        </p:nvSpPr>
        <p:spPr>
          <a:xfrm>
            <a:off x="7786710" y="6499225"/>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4.44444E-6 5.18519E-6 L 0.19584 0.00024 " pathEditMode="relative" ptsTypes="AA">
                                      <p:cBhvr>
                                        <p:cTn id="6" dur="5000" fill="hold"/>
                                        <p:tgtEl>
                                          <p:spTgt spid="133173"/>
                                        </p:tgtEl>
                                        <p:attrNameLst>
                                          <p:attrName>ppt_x</p:attrName>
                                          <p:attrName>ppt_y</p:attrName>
                                        </p:attrNameLst>
                                      </p:cBhvr>
                                    </p:animMotion>
                                  </p:childTnLst>
                                </p:cTn>
                              </p:par>
                              <p:par>
                                <p:cTn id="7" presetID="22" presetClass="entr" presetSubtype="2" repeatCount="indefinite"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right)">
                                      <p:cBhvr>
                                        <p:cTn id="9" dur="500"/>
                                        <p:tgtEl>
                                          <p:spTgt spid="2"/>
                                        </p:tgtEl>
                                      </p:cBhvr>
                                    </p:animEffect>
                                  </p:childTnLst>
                                </p:cTn>
                              </p:par>
                              <p:par>
                                <p:cTn id="10" presetID="22" presetClass="entr" presetSubtype="2" repeatCount="indefinite"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2" repeatCount="indefinite"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par>
                                <p:cTn id="16" presetID="35" presetClass="path" presetSubtype="0" accel="50000" decel="50000" fill="hold" nodeType="withEffect">
                                  <p:stCondLst>
                                    <p:cond delay="0"/>
                                  </p:stCondLst>
                                  <p:childTnLst>
                                    <p:animMotion origin="layout" path="M -0.00399 -0.00116 L -0.16979 0.00231 " pathEditMode="relative" rAng="0" ptsTypes="AA">
                                      <p:cBhvr>
                                        <p:cTn id="17" dur="5000" fill="hold"/>
                                        <p:tgtEl>
                                          <p:spTgt spid="133135"/>
                                        </p:tgtEl>
                                        <p:attrNameLst>
                                          <p:attrName>ppt_x</p:attrName>
                                          <p:attrName>ppt_y</p:attrName>
                                        </p:attrNameLst>
                                      </p:cBhvr>
                                      <p:rCtr x="-83" y="2"/>
                                    </p:animMotion>
                                  </p:childTnLst>
                                </p:cTn>
                              </p:par>
                            </p:childTnLst>
                          </p:cTn>
                        </p:par>
                        <p:par>
                          <p:cTn id="18" fill="hold">
                            <p:stCondLst>
                              <p:cond delay="5000"/>
                            </p:stCondLst>
                            <p:childTnLst>
                              <p:par>
                                <p:cTn id="19" presetID="35" presetClass="path" presetSubtype="0" accel="50000" decel="50000" fill="hold" grpId="0" nodeType="afterEffect">
                                  <p:stCondLst>
                                    <p:cond delay="0"/>
                                  </p:stCondLst>
                                  <p:childTnLst>
                                    <p:animMotion origin="layout" path="M -0.16979 0.00232 L -0.325 -0.00324 " pathEditMode="relative" rAng="0" ptsTypes="AA">
                                      <p:cBhvr>
                                        <p:cTn id="20" dur="5000" fill="hold"/>
                                        <p:tgtEl>
                                          <p:spTgt spid="133135"/>
                                        </p:tgtEl>
                                        <p:attrNameLst>
                                          <p:attrName>ppt_x</p:attrName>
                                          <p:attrName>ppt_y</p:attrName>
                                        </p:attrNameLst>
                                      </p:cBhvr>
                                      <p:rCtr x="-78" y="-3"/>
                                    </p:animMotion>
                                  </p:childTnLst>
                                </p:cTn>
                              </p:par>
                              <p:par>
                                <p:cTn id="21" presetID="0" presetClass="path" presetSubtype="0" accel="50000" decel="50000" fill="hold" nodeType="withEffect">
                                  <p:stCondLst>
                                    <p:cond delay="0"/>
                                  </p:stCondLst>
                                  <p:childTnLst>
                                    <p:animMotion origin="layout" path="M 0.19584 0.00023 L 0.41945 0.00046 " pathEditMode="relative" ptsTypes="AA">
                                      <p:cBhvr>
                                        <p:cTn id="22" dur="5000" fill="hold"/>
                                        <p:tgtEl>
                                          <p:spTgt spid="133173"/>
                                        </p:tgtEl>
                                        <p:attrNameLst>
                                          <p:attrName>ppt_x</p:attrName>
                                          <p:attrName>ppt_y</p:attrName>
                                        </p:attrNameLst>
                                      </p:cBhvr>
                                    </p:animMotion>
                                  </p:childTnLst>
                                </p:cTn>
                              </p:par>
                            </p:childTnLst>
                          </p:cTn>
                        </p:par>
                        <p:par>
                          <p:cTn id="23" fill="hold">
                            <p:stCondLst>
                              <p:cond delay="10000"/>
                            </p:stCondLst>
                            <p:childTnLst>
                              <p:par>
                                <p:cTn id="24" presetID="35" presetClass="path" presetSubtype="0" accel="50000" decel="50000" fill="hold" grpId="1" nodeType="afterEffect">
                                  <p:stCondLst>
                                    <p:cond delay="0"/>
                                  </p:stCondLst>
                                  <p:childTnLst>
                                    <p:animMotion origin="layout" path="M -0.325 -0.00324 L -0.4842 -0.00509 " pathEditMode="relative" rAng="0" ptsTypes="AA">
                                      <p:cBhvr>
                                        <p:cTn id="25" dur="5000" fill="hold"/>
                                        <p:tgtEl>
                                          <p:spTgt spid="133135"/>
                                        </p:tgtEl>
                                        <p:attrNameLst>
                                          <p:attrName>ppt_x</p:attrName>
                                          <p:attrName>ppt_y</p:attrName>
                                        </p:attrNameLst>
                                      </p:cBhvr>
                                      <p:rCtr x="-80" y="-1"/>
                                    </p:animMotion>
                                  </p:childTnLst>
                                </p:cTn>
                              </p:par>
                              <p:par>
                                <p:cTn id="26" presetID="0" presetClass="path" presetSubtype="0" accel="50000" decel="50000" fill="hold" nodeType="withEffect">
                                  <p:stCondLst>
                                    <p:cond delay="0"/>
                                  </p:stCondLst>
                                  <p:childTnLst>
                                    <p:animMotion origin="layout" path="M 0.41944 0.00047 L 0.63194 0.00232 " pathEditMode="relative" ptsTypes="AA">
                                      <p:cBhvr>
                                        <p:cTn id="27" dur="5000" fill="hold"/>
                                        <p:tgtEl>
                                          <p:spTgt spid="133173"/>
                                        </p:tgtEl>
                                        <p:attrNameLst>
                                          <p:attrName>ppt_x</p:attrName>
                                          <p:attrName>ppt_y</p:attrName>
                                        </p:attrNameLst>
                                      </p:cBhvr>
                                    </p:animMotion>
                                  </p:childTnLst>
                                </p:cTn>
                              </p:par>
                            </p:childTnLst>
                          </p:cTn>
                        </p:par>
                        <p:par>
                          <p:cTn id="28" fill="hold">
                            <p:stCondLst>
                              <p:cond delay="15000"/>
                            </p:stCondLst>
                            <p:childTnLst>
                              <p:par>
                                <p:cTn id="29" presetID="35" presetClass="path" presetSubtype="0" accel="50000" decel="50000" fill="hold" grpId="2" nodeType="afterEffect">
                                  <p:stCondLst>
                                    <p:cond delay="0"/>
                                  </p:stCondLst>
                                  <p:childTnLst>
                                    <p:animMotion origin="layout" path="M -0.4842 -0.00509 L -0.63038 -0.0088 " pathEditMode="relative" rAng="0" ptsTypes="AA">
                                      <p:cBhvr>
                                        <p:cTn id="30" dur="5000" fill="hold"/>
                                        <p:tgtEl>
                                          <p:spTgt spid="133135"/>
                                        </p:tgtEl>
                                        <p:attrNameLst>
                                          <p:attrName>ppt_x</p:attrName>
                                          <p:attrName>ppt_y</p:attrName>
                                        </p:attrNameLst>
                                      </p:cBhvr>
                                      <p:rCtr x="-73" y="-2"/>
                                    </p:animMotion>
                                  </p:childTnLst>
                                </p:cTn>
                              </p:par>
                              <p:par>
                                <p:cTn id="31" presetID="0" presetClass="path" presetSubtype="0" accel="50000" decel="50000" fill="hold" nodeType="withEffect">
                                  <p:stCondLst>
                                    <p:cond delay="0"/>
                                  </p:stCondLst>
                                  <p:childTnLst>
                                    <p:animMotion origin="layout" path="M 0.63195 0.00232 L 0.83472 0.00787 " pathEditMode="relative" ptsTypes="AA">
                                      <p:cBhvr>
                                        <p:cTn id="32" dur="5000" fill="hold"/>
                                        <p:tgtEl>
                                          <p:spTgt spid="133173"/>
                                        </p:tgtEl>
                                        <p:attrNameLst>
                                          <p:attrName>ppt_x</p:attrName>
                                          <p:attrName>ppt_y</p:attrName>
                                        </p:attrNameLst>
                                      </p:cBhvr>
                                    </p:animMotion>
                                  </p:childTnLst>
                                </p:cTn>
                              </p:par>
                            </p:childTnLst>
                          </p:cTn>
                        </p:par>
                        <p:par>
                          <p:cTn id="33" fill="hold">
                            <p:stCondLst>
                              <p:cond delay="20000"/>
                            </p:stCondLst>
                            <p:childTnLst>
                              <p:par>
                                <p:cTn id="34" presetID="35" presetClass="path" presetSubtype="0" accel="50000" decel="50000" fill="hold" grpId="3" nodeType="afterEffect">
                                  <p:stCondLst>
                                    <p:cond delay="0"/>
                                  </p:stCondLst>
                                  <p:childTnLst>
                                    <p:animMotion origin="layout" path="M -0.63038 -0.0088 L -0.74879 -0.0088 " pathEditMode="relative" rAng="0" ptsTypes="AA">
                                      <p:cBhvr>
                                        <p:cTn id="35" dur="5000" fill="hold"/>
                                        <p:tgtEl>
                                          <p:spTgt spid="133135"/>
                                        </p:tgtEl>
                                        <p:attrNameLst>
                                          <p:attrName>ppt_x</p:attrName>
                                          <p:attrName>ppt_y</p:attrName>
                                        </p:attrNameLst>
                                      </p:cBhvr>
                                      <p:rCtr x="-59" y="0"/>
                                    </p:animMotion>
                                  </p:childTnLst>
                                </p:cTn>
                              </p:par>
                              <p:par>
                                <p:cTn id="36" presetID="0" presetClass="path" presetSubtype="0" accel="50000" decel="50000" fill="hold" nodeType="withEffect">
                                  <p:stCondLst>
                                    <p:cond delay="0"/>
                                  </p:stCondLst>
                                  <p:childTnLst>
                                    <p:animMotion origin="layout" path="M 0.83472 0.00787 L 1.1 0.01343 " pathEditMode="relative" ptsTypes="AA">
                                      <p:cBhvr>
                                        <p:cTn id="37" dur="5000" fill="hold"/>
                                        <p:tgtEl>
                                          <p:spTgt spid="13317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33146"/>
                    </p:tgtEl>
                  </p:cond>
                </p:stCondLst>
                <p:endSync evt="end" delay="0">
                  <p:rtn val="all"/>
                </p:endSync>
                <p:childTnLst>
                  <p:par>
                    <p:cTn id="39" fill="hold">
                      <p:stCondLst>
                        <p:cond delay="0"/>
                      </p:stCondLst>
                      <p:childTnLst>
                        <p:par>
                          <p:cTn id="40" fill="hold">
                            <p:stCondLst>
                              <p:cond delay="0"/>
                            </p:stCondLst>
                            <p:childTnLst>
                              <p:par>
                                <p:cTn id="41" presetID="22" presetClass="entr" presetSubtype="8" fill="hold" grpId="0" nodeType="afterEffect">
                                  <p:stCondLst>
                                    <p:cond delay="0"/>
                                  </p:stCondLst>
                                  <p:childTnLst>
                                    <p:set>
                                      <p:cBhvr>
                                        <p:cTn id="42" dur="1" fill="hold">
                                          <p:stCondLst>
                                            <p:cond delay="0"/>
                                          </p:stCondLst>
                                        </p:cTn>
                                        <p:tgtEl>
                                          <p:spTgt spid="133171"/>
                                        </p:tgtEl>
                                        <p:attrNameLst>
                                          <p:attrName>style.visibility</p:attrName>
                                        </p:attrNameLst>
                                      </p:cBhvr>
                                      <p:to>
                                        <p:strVal val="visible"/>
                                      </p:to>
                                    </p:set>
                                    <p:animEffect transition="in" filter="wipe(left)">
                                      <p:cBhvr>
                                        <p:cTn id="43" dur="500"/>
                                        <p:tgtEl>
                                          <p:spTgt spid="133171"/>
                                        </p:tgtEl>
                                      </p:cBhvr>
                                    </p:animEffect>
                                  </p:childTnLst>
                                </p:cTn>
                              </p:par>
                              <p:par>
                                <p:cTn id="44" presetID="22" presetClass="entr" presetSubtype="8"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500"/>
                            </p:stCondLst>
                            <p:childTnLst>
                              <p:par>
                                <p:cTn id="48" presetID="10" presetClass="exit" presetSubtype="0" fill="hold" nodeType="afterEffect">
                                  <p:stCondLst>
                                    <p:cond delay="3000"/>
                                  </p:stCondLst>
                                  <p:childTnLst>
                                    <p:animEffect transition="out" filter="fade">
                                      <p:cBhvr>
                                        <p:cTn id="49" dur="2000"/>
                                        <p:tgtEl>
                                          <p:spTgt spid="5"/>
                                        </p:tgtEl>
                                      </p:cBhvr>
                                    </p:animEffect>
                                    <p:set>
                                      <p:cBhvr>
                                        <p:cTn id="50" dur="1" fill="hold">
                                          <p:stCondLst>
                                            <p:cond delay="1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33146"/>
                  </p:tgtEl>
                </p:cond>
              </p:nextCondLst>
            </p:seq>
            <p:seq concurrent="1" nextAc="seek">
              <p:cTn id="51" restart="whenNotActive" fill="hold" evtFilter="cancelBubble" nodeType="interactiveSeq">
                <p:stCondLst>
                  <p:cond evt="onClick" delay="0">
                    <p:tgtEl>
                      <p:spTgt spid="133147"/>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33185"/>
                                        </p:tgtEl>
                                        <p:attrNameLst>
                                          <p:attrName>style.visibility</p:attrName>
                                        </p:attrNameLst>
                                      </p:cBhvr>
                                      <p:to>
                                        <p:strVal val="visible"/>
                                      </p:to>
                                    </p:set>
                                    <p:animEffect transition="in" filter="fade">
                                      <p:cBhvr>
                                        <p:cTn id="56" dur="2000"/>
                                        <p:tgtEl>
                                          <p:spTgt spid="133185"/>
                                        </p:tgtEl>
                                      </p:cBhvr>
                                    </p:animEffect>
                                  </p:childTnLst>
                                </p:cTn>
                              </p:par>
                            </p:childTnLst>
                          </p:cTn>
                        </p:par>
                        <p:par>
                          <p:cTn id="57" fill="hold">
                            <p:stCondLst>
                              <p:cond delay="2000"/>
                            </p:stCondLst>
                            <p:childTnLst>
                              <p:par>
                                <p:cTn id="58" presetID="22" presetClass="entr" presetSubtype="2" fill="hold"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right)">
                                      <p:cBhvr>
                                        <p:cTn id="60" dur="500"/>
                                        <p:tgtEl>
                                          <p:spTgt spid="6"/>
                                        </p:tgtEl>
                                      </p:cBhvr>
                                    </p:animEffect>
                                  </p:childTnLst>
                                </p:cTn>
                              </p:par>
                            </p:childTnLst>
                          </p:cTn>
                        </p:par>
                        <p:par>
                          <p:cTn id="61" fill="hold">
                            <p:stCondLst>
                              <p:cond delay="2500"/>
                            </p:stCondLst>
                            <p:childTnLst>
                              <p:par>
                                <p:cTn id="62" presetID="0" presetClass="path" presetSubtype="0" accel="50000" decel="50000" fill="hold" nodeType="afterEffect">
                                  <p:stCondLst>
                                    <p:cond delay="0"/>
                                  </p:stCondLst>
                                  <p:childTnLst>
                                    <p:animMotion origin="layout" path="M 2.22222E-6 2.96296E-6 L -1.01945 0.00046 " pathEditMode="relative" rAng="0" ptsTypes="AA">
                                      <p:cBhvr>
                                        <p:cTn id="63" dur="5000" fill="hold"/>
                                        <p:tgtEl>
                                          <p:spTgt spid="133185"/>
                                        </p:tgtEl>
                                        <p:attrNameLst>
                                          <p:attrName>ppt_x</p:attrName>
                                          <p:attrName>ppt_y</p:attrName>
                                        </p:attrNameLst>
                                      </p:cBhvr>
                                      <p:rCtr x="-510" y="0"/>
                                    </p:animMotion>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3168"/>
                                        </p:tgtEl>
                                        <p:attrNameLst>
                                          <p:attrName>style.visibility</p:attrName>
                                        </p:attrNameLst>
                                      </p:cBhvr>
                                      <p:to>
                                        <p:strVal val="visible"/>
                                      </p:to>
                                    </p:set>
                                    <p:animEffect transition="in" filter="wipe(left)">
                                      <p:cBhvr>
                                        <p:cTn id="67" dur="500"/>
                                        <p:tgtEl>
                                          <p:spTgt spid="133168"/>
                                        </p:tgtEl>
                                      </p:cBhvr>
                                    </p:animEffect>
                                  </p:childTnLst>
                                </p:cTn>
                              </p:par>
                            </p:childTnLst>
                          </p:cTn>
                        </p:par>
                        <p:par>
                          <p:cTn id="68" fill="hold">
                            <p:stCondLst>
                              <p:cond delay="8000"/>
                            </p:stCondLst>
                            <p:childTnLst>
                              <p:par>
                                <p:cTn id="69" presetID="10" presetClass="exit" presetSubtype="0" fill="hold" nodeType="afterEffect">
                                  <p:stCondLst>
                                    <p:cond delay="0"/>
                                  </p:stCondLst>
                                  <p:childTnLst>
                                    <p:animEffect transition="out" filter="fade">
                                      <p:cBhvr>
                                        <p:cTn id="70" dur="2000"/>
                                        <p:tgtEl>
                                          <p:spTgt spid="6"/>
                                        </p:tgtEl>
                                      </p:cBhvr>
                                    </p:animEffect>
                                    <p:set>
                                      <p:cBhvr>
                                        <p:cTn id="71"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33147"/>
                  </p:tgtEl>
                </p:cond>
              </p:nextCondLst>
            </p:seq>
          </p:childTnLst>
        </p:cTn>
      </p:par>
    </p:tnLst>
    <p:bldLst>
      <p:bldP spid="133168" grpId="0"/>
      <p:bldP spid="133171" grpId="0"/>
      <p:bldP spid="133135" grpId="0" animBg="1"/>
      <p:bldP spid="133135" grpId="1" animBg="1"/>
      <p:bldP spid="133135" grpId="2" animBg="1"/>
      <p:bldP spid="133135" grpId="3"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2"/>
          <p:cNvSpPr txBox="1">
            <a:spLocks noChangeArrowheads="1"/>
          </p:cNvSpPr>
          <p:nvPr/>
        </p:nvSpPr>
        <p:spPr bwMode="auto">
          <a:xfrm>
            <a:off x="214282" y="500042"/>
            <a:ext cx="8610600" cy="923330"/>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latin typeface="Times New Roman" pitchFamily="18" charset="0"/>
                <a:cs typeface="Times New Roman" pitchFamily="18" charset="0"/>
              </a:rPr>
              <a:t>Моторная лодка прошла 18 км по течению и 14 км против течения, затратив на весь путь 3 ч 15 мин. Найдите скорость течения, если собственная скорость лодки 10 км/ч.</a:t>
            </a:r>
            <a:endParaRPr lang="ru-RU" b="0" dirty="0">
              <a:latin typeface="Times New Roman" pitchFamily="18" charset="0"/>
              <a:cs typeface="Times New Roman" pitchFamily="18" charset="0"/>
            </a:endParaRPr>
          </a:p>
        </p:txBody>
      </p:sp>
      <p:grpSp>
        <p:nvGrpSpPr>
          <p:cNvPr id="2" name="Group 3"/>
          <p:cNvGrpSpPr>
            <a:grpSpLocks/>
          </p:cNvGrpSpPr>
          <p:nvPr/>
        </p:nvGrpSpPr>
        <p:grpSpPr bwMode="auto">
          <a:xfrm rot="413717">
            <a:off x="6227747" y="4572267"/>
            <a:ext cx="2706687" cy="898525"/>
            <a:chOff x="3401" y="1004"/>
            <a:chExt cx="1705" cy="566"/>
          </a:xfrm>
        </p:grpSpPr>
        <p:sp>
          <p:nvSpPr>
            <p:cNvPr id="10347" name="Freeform 4"/>
            <p:cNvSpPr>
              <a:spLocks/>
            </p:cNvSpPr>
            <p:nvPr/>
          </p:nvSpPr>
          <p:spPr bwMode="auto">
            <a:xfrm>
              <a:off x="3744" y="1378"/>
              <a:ext cx="1362" cy="192"/>
            </a:xfrm>
            <a:custGeom>
              <a:avLst/>
              <a:gdLst>
                <a:gd name="T0" fmla="*/ 1362 w 1362"/>
                <a:gd name="T1" fmla="*/ 0 h 192"/>
                <a:gd name="T2" fmla="*/ 0 w 1362"/>
                <a:gd name="T3" fmla="*/ 192 h 192"/>
                <a:gd name="T4" fmla="*/ 0 w 1362"/>
                <a:gd name="T5" fmla="*/ 192 h 192"/>
                <a:gd name="T6" fmla="*/ 0 60000 65536"/>
                <a:gd name="T7" fmla="*/ 0 60000 65536"/>
                <a:gd name="T8" fmla="*/ 0 60000 65536"/>
                <a:gd name="T9" fmla="*/ 0 w 1362"/>
                <a:gd name="T10" fmla="*/ 0 h 192"/>
                <a:gd name="T11" fmla="*/ 1362 w 1362"/>
                <a:gd name="T12" fmla="*/ 192 h 192"/>
              </a:gdLst>
              <a:ahLst/>
              <a:cxnLst>
                <a:cxn ang="T6">
                  <a:pos x="T0" y="T1"/>
                </a:cxn>
                <a:cxn ang="T7">
                  <a:pos x="T2" y="T3"/>
                </a:cxn>
                <a:cxn ang="T8">
                  <a:pos x="T4" y="T5"/>
                </a:cxn>
              </a:cxnLst>
              <a:rect l="T9" t="T10" r="T11" b="T12"/>
              <a:pathLst>
                <a:path w="1362" h="192">
                  <a:moveTo>
                    <a:pt x="1362" y="0"/>
                  </a:moveTo>
                  <a:lnTo>
                    <a:pt x="0" y="192"/>
                  </a:lnTo>
                </a:path>
              </a:pathLst>
            </a:custGeom>
            <a:noFill/>
            <a:ln w="76200">
              <a:solidFill>
                <a:srgbClr val="000099"/>
              </a:solidFill>
              <a:round/>
              <a:headEnd type="none" w="lg" len="lg"/>
              <a:tailEnd type="stealth" w="lg" len="lg"/>
            </a:ln>
          </p:spPr>
          <p:txBody>
            <a:bodyPr/>
            <a:lstStyle/>
            <a:p>
              <a:endParaRPr lang="ru-RU"/>
            </a:p>
          </p:txBody>
        </p:sp>
        <p:sp>
          <p:nvSpPr>
            <p:cNvPr id="118789" name="Rectangle 5"/>
            <p:cNvSpPr>
              <a:spLocks noChangeArrowheads="1"/>
            </p:cNvSpPr>
            <p:nvPr/>
          </p:nvSpPr>
          <p:spPr bwMode="auto">
            <a:xfrm rot="21226571">
              <a:off x="3401" y="1004"/>
              <a:ext cx="1493" cy="407"/>
            </a:xfrm>
            <a:prstGeom prst="rect">
              <a:avLst/>
            </a:prstGeom>
            <a:noFill/>
            <a:ln w="9525">
              <a:noFill/>
              <a:miter lim="800000"/>
              <a:headEnd/>
              <a:tailEnd/>
            </a:ln>
            <a:effectLst/>
          </p:spPr>
          <p:txBody>
            <a:bodyPr wrap="none">
              <a:spAutoFit/>
            </a:bodyPr>
            <a:lstStyle/>
            <a:p>
              <a:pPr>
                <a:defRPr/>
              </a:pPr>
              <a:r>
                <a:rPr lang="en-US" sz="3600" i="1" dirty="0">
                  <a:solidFill>
                    <a:srgbClr val="0033CC"/>
                  </a:solidFill>
                  <a:effectLst>
                    <a:outerShdw blurRad="38100" dist="38100" dir="2700000" algn="tl">
                      <a:srgbClr val="C0C0C0"/>
                    </a:outerShdw>
                  </a:effectLst>
                  <a:latin typeface="Times New Roman" pitchFamily="18" charset="0"/>
                </a:rPr>
                <a:t>    </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v</a:t>
              </a:r>
              <a:r>
                <a:rPr lang="ru-RU" sz="2400" b="1" i="1" baseline="-25000" dirty="0" err="1">
                  <a:solidFill>
                    <a:srgbClr val="0033CC"/>
                  </a:solidFill>
                  <a:effectLst>
                    <a:outerShdw blurRad="38100" dist="38100" dir="2700000" algn="tl">
                      <a:srgbClr val="C0C0C0"/>
                    </a:outerShdw>
                  </a:effectLst>
                  <a:latin typeface="Times New Roman" pitchFamily="18" charset="0"/>
                  <a:cs typeface="Times New Roman" pitchFamily="18" charset="0"/>
                </a:rPr>
                <a:t>соб</a:t>
              </a:r>
              <a:r>
                <a:rPr lang="en-US" sz="2400" b="1" i="1" baseline="-25000"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i="1" dirty="0">
                  <a:solidFill>
                    <a:srgbClr val="0033CC"/>
                  </a:solidFill>
                  <a:effectLst>
                    <a:outerShdw blurRad="38100" dist="38100" dir="2700000" algn="tl">
                      <a:srgbClr val="C0C0C0"/>
                    </a:outerShdw>
                  </a:effectLst>
                  <a:latin typeface="Times New Roman" pitchFamily="18" charset="0"/>
                  <a:cs typeface="Times New Roman" pitchFamily="18" charset="0"/>
                </a:rPr>
                <a:t>=</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10км/ч</a:t>
              </a:r>
            </a:p>
          </p:txBody>
        </p:sp>
      </p:grpSp>
      <p:sp>
        <p:nvSpPr>
          <p:cNvPr id="10244" name="Freeform 6"/>
          <p:cNvSpPr>
            <a:spLocks/>
          </p:cNvSpPr>
          <p:nvPr/>
        </p:nvSpPr>
        <p:spPr bwMode="auto">
          <a:xfrm rot="348712">
            <a:off x="-457200" y="5340350"/>
            <a:ext cx="10160000" cy="1784350"/>
          </a:xfrm>
          <a:custGeom>
            <a:avLst/>
            <a:gdLst>
              <a:gd name="T0" fmla="*/ 844253277 w 6400"/>
              <a:gd name="T1" fmla="*/ 1731346592 h 1124"/>
              <a:gd name="T2" fmla="*/ 985381984 w 6400"/>
              <a:gd name="T3" fmla="*/ 1741427212 h 1124"/>
              <a:gd name="T4" fmla="*/ 2147483647 w 6400"/>
              <a:gd name="T5" fmla="*/ 1118949286 h 1124"/>
              <a:gd name="T6" fmla="*/ 2147483647 w 6400"/>
              <a:gd name="T7" fmla="*/ 614918056 h 1124"/>
              <a:gd name="T8" fmla="*/ 2147483647 w 6400"/>
              <a:gd name="T9" fmla="*/ 594756815 h 1124"/>
              <a:gd name="T10" fmla="*/ 2147483647 w 6400"/>
              <a:gd name="T11" fmla="*/ 5040312 h 1124"/>
              <a:gd name="T12" fmla="*/ 2147483647 w 6400"/>
              <a:gd name="T13" fmla="*/ 622477728 h 1124"/>
              <a:gd name="T14" fmla="*/ 2147483647 w 6400"/>
              <a:gd name="T15" fmla="*/ 889614373 h 1124"/>
              <a:gd name="T16" fmla="*/ 2147483647 w 6400"/>
              <a:gd name="T17" fmla="*/ 1519653162 h 1124"/>
              <a:gd name="T18" fmla="*/ 2147483647 w 6400"/>
              <a:gd name="T19" fmla="*/ 1935479953 h 1124"/>
              <a:gd name="T20" fmla="*/ 1751509647 w 6400"/>
              <a:gd name="T21" fmla="*/ 2147483647 h 1124"/>
              <a:gd name="T22" fmla="*/ 425907268 w 6400"/>
              <a:gd name="T23" fmla="*/ 2147483647 h 1124"/>
              <a:gd name="T24" fmla="*/ 506550656 w 6400"/>
              <a:gd name="T25" fmla="*/ 2147483647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00"/>
              <a:gd name="T40" fmla="*/ 0 h 1124"/>
              <a:gd name="T41" fmla="*/ 6400 w 640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gs>
              <a:gs pos="50000">
                <a:srgbClr val="66CCFF"/>
              </a:gs>
              <a:gs pos="100000">
                <a:srgbClr val="CCFFFF"/>
              </a:gs>
            </a:gsLst>
            <a:lin ang="18900000" scaled="1"/>
          </a:gradFill>
          <a:ln w="9525">
            <a:noFill/>
            <a:round/>
            <a:headEnd/>
            <a:tailEnd/>
          </a:ln>
        </p:spPr>
        <p:txBody>
          <a:bodyPr/>
          <a:lstStyle/>
          <a:p>
            <a:endParaRPr lang="ru-RU"/>
          </a:p>
        </p:txBody>
      </p:sp>
      <p:grpSp>
        <p:nvGrpSpPr>
          <p:cNvPr id="3" name="Group 7"/>
          <p:cNvGrpSpPr>
            <a:grpSpLocks/>
          </p:cNvGrpSpPr>
          <p:nvPr/>
        </p:nvGrpSpPr>
        <p:grpSpPr bwMode="auto">
          <a:xfrm rot="21137484" flipH="1">
            <a:off x="109538" y="5397500"/>
            <a:ext cx="9186862" cy="1006475"/>
            <a:chOff x="-27" y="3112"/>
            <a:chExt cx="5787" cy="634"/>
          </a:xfrm>
        </p:grpSpPr>
        <p:sp>
          <p:nvSpPr>
            <p:cNvPr id="10343" name="Freeform 8"/>
            <p:cNvSpPr>
              <a:spLocks/>
            </p:cNvSpPr>
            <p:nvPr/>
          </p:nvSpPr>
          <p:spPr bwMode="auto">
            <a:xfrm rot="21161318" flipH="1">
              <a:off x="-27" y="3635"/>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4" name="Freeform 9"/>
            <p:cNvSpPr>
              <a:spLocks/>
            </p:cNvSpPr>
            <p:nvPr/>
          </p:nvSpPr>
          <p:spPr bwMode="auto">
            <a:xfrm rot="21161318" flipH="1">
              <a:off x="1433" y="3460"/>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5" name="Freeform 10"/>
            <p:cNvSpPr>
              <a:spLocks/>
            </p:cNvSpPr>
            <p:nvPr/>
          </p:nvSpPr>
          <p:spPr bwMode="auto">
            <a:xfrm rot="21161318" flipH="1">
              <a:off x="2863" y="3277"/>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sp>
          <p:nvSpPr>
            <p:cNvPr id="10346" name="Freeform 11"/>
            <p:cNvSpPr>
              <a:spLocks/>
            </p:cNvSpPr>
            <p:nvPr/>
          </p:nvSpPr>
          <p:spPr bwMode="auto">
            <a:xfrm rot="21161318" flipH="1">
              <a:off x="4296" y="3112"/>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gradFill rotWithShape="1">
              <a:gsLst>
                <a:gs pos="0">
                  <a:srgbClr val="66FFFF"/>
                </a:gs>
                <a:gs pos="50000">
                  <a:srgbClr val="33CCFF"/>
                </a:gs>
                <a:gs pos="100000">
                  <a:srgbClr val="66FFFF"/>
                </a:gs>
              </a:gsLst>
              <a:lin ang="18900000" scaled="1"/>
            </a:gradFill>
            <a:ln w="38100">
              <a:solidFill>
                <a:srgbClr val="3399FF"/>
              </a:solidFill>
              <a:round/>
              <a:headEnd/>
              <a:tailEnd/>
            </a:ln>
          </p:spPr>
          <p:txBody>
            <a:bodyPr/>
            <a:lstStyle/>
            <a:p>
              <a:endParaRPr lang="ru-RU"/>
            </a:p>
          </p:txBody>
        </p:sp>
      </p:grpSp>
      <p:grpSp>
        <p:nvGrpSpPr>
          <p:cNvPr id="4" name="Group 12"/>
          <p:cNvGrpSpPr>
            <a:grpSpLocks/>
          </p:cNvGrpSpPr>
          <p:nvPr/>
        </p:nvGrpSpPr>
        <p:grpSpPr bwMode="auto">
          <a:xfrm rot="407862">
            <a:off x="357175" y="4724618"/>
            <a:ext cx="2706687" cy="896938"/>
            <a:chOff x="3401" y="1005"/>
            <a:chExt cx="1705" cy="565"/>
          </a:xfrm>
        </p:grpSpPr>
        <p:sp>
          <p:nvSpPr>
            <p:cNvPr id="10341" name="Freeform 13"/>
            <p:cNvSpPr>
              <a:spLocks/>
            </p:cNvSpPr>
            <p:nvPr/>
          </p:nvSpPr>
          <p:spPr bwMode="auto">
            <a:xfrm flipH="1" flipV="1">
              <a:off x="3744" y="1378"/>
              <a:ext cx="1362" cy="192"/>
            </a:xfrm>
            <a:custGeom>
              <a:avLst/>
              <a:gdLst>
                <a:gd name="T0" fmla="*/ 1362 w 1362"/>
                <a:gd name="T1" fmla="*/ 0 h 192"/>
                <a:gd name="T2" fmla="*/ 0 w 1362"/>
                <a:gd name="T3" fmla="*/ 192 h 192"/>
                <a:gd name="T4" fmla="*/ 0 w 1362"/>
                <a:gd name="T5" fmla="*/ 192 h 192"/>
                <a:gd name="T6" fmla="*/ 0 60000 65536"/>
                <a:gd name="T7" fmla="*/ 0 60000 65536"/>
                <a:gd name="T8" fmla="*/ 0 60000 65536"/>
                <a:gd name="T9" fmla="*/ 0 w 1362"/>
                <a:gd name="T10" fmla="*/ 0 h 192"/>
                <a:gd name="T11" fmla="*/ 1362 w 1362"/>
                <a:gd name="T12" fmla="*/ 192 h 192"/>
              </a:gdLst>
              <a:ahLst/>
              <a:cxnLst>
                <a:cxn ang="T6">
                  <a:pos x="T0" y="T1"/>
                </a:cxn>
                <a:cxn ang="T7">
                  <a:pos x="T2" y="T3"/>
                </a:cxn>
                <a:cxn ang="T8">
                  <a:pos x="T4" y="T5"/>
                </a:cxn>
              </a:cxnLst>
              <a:rect l="T9" t="T10" r="T11" b="T12"/>
              <a:pathLst>
                <a:path w="1362" h="192">
                  <a:moveTo>
                    <a:pt x="1362" y="0"/>
                  </a:moveTo>
                  <a:lnTo>
                    <a:pt x="0" y="192"/>
                  </a:lnTo>
                </a:path>
              </a:pathLst>
            </a:custGeom>
            <a:noFill/>
            <a:ln w="76200">
              <a:solidFill>
                <a:srgbClr val="000099"/>
              </a:solidFill>
              <a:round/>
              <a:headEnd type="none" w="lg" len="lg"/>
              <a:tailEnd type="stealth" w="lg" len="lg"/>
            </a:ln>
          </p:spPr>
          <p:txBody>
            <a:bodyPr/>
            <a:lstStyle/>
            <a:p>
              <a:endParaRPr lang="ru-RU"/>
            </a:p>
          </p:txBody>
        </p:sp>
        <p:sp>
          <p:nvSpPr>
            <p:cNvPr id="118798" name="Rectangle 14"/>
            <p:cNvSpPr>
              <a:spLocks noChangeArrowheads="1"/>
            </p:cNvSpPr>
            <p:nvPr/>
          </p:nvSpPr>
          <p:spPr bwMode="auto">
            <a:xfrm rot="21226571">
              <a:off x="3401" y="1005"/>
              <a:ext cx="1493" cy="407"/>
            </a:xfrm>
            <a:prstGeom prst="rect">
              <a:avLst/>
            </a:prstGeom>
            <a:noFill/>
            <a:ln w="9525">
              <a:noFill/>
              <a:miter lim="800000"/>
              <a:headEnd/>
              <a:tailEnd/>
            </a:ln>
            <a:effectLst/>
          </p:spPr>
          <p:txBody>
            <a:bodyPr wrap="none">
              <a:spAutoFit/>
            </a:bodyPr>
            <a:lstStyle/>
            <a:p>
              <a:pPr>
                <a:defRPr/>
              </a:pPr>
              <a:r>
                <a:rPr lang="en-US" sz="3600" b="1" i="1" dirty="0">
                  <a:solidFill>
                    <a:srgbClr val="0033CC"/>
                  </a:solidFill>
                  <a:effectLst>
                    <a:outerShdw blurRad="38100" dist="38100" dir="2700000" algn="tl">
                      <a:srgbClr val="C0C0C0"/>
                    </a:outerShdw>
                  </a:effectLst>
                  <a:latin typeface="Times New Roman" pitchFamily="18" charset="0"/>
                </a:rPr>
                <a:t>    </a:t>
              </a:r>
              <a:r>
                <a:rPr lang="en-US" sz="2400" b="1" i="1" dirty="0">
                  <a:solidFill>
                    <a:srgbClr val="0033CC"/>
                  </a:solidFill>
                  <a:effectLst>
                    <a:outerShdw blurRad="38100" dist="38100" dir="2700000" algn="tl">
                      <a:srgbClr val="C0C0C0"/>
                    </a:outerShdw>
                  </a:effectLst>
                  <a:latin typeface="Times New Roman" pitchFamily="18" charset="0"/>
                  <a:cs typeface="Times New Roman" pitchFamily="18" charset="0"/>
                </a:rPr>
                <a:t>v</a:t>
              </a:r>
              <a:r>
                <a:rPr lang="ru-RU" sz="2400" b="1" i="1" baseline="-25000" dirty="0" err="1">
                  <a:solidFill>
                    <a:srgbClr val="0033CC"/>
                  </a:solidFill>
                  <a:effectLst>
                    <a:outerShdw blurRad="38100" dist="38100" dir="2700000" algn="tl">
                      <a:srgbClr val="C0C0C0"/>
                    </a:outerShdw>
                  </a:effectLst>
                  <a:latin typeface="Times New Roman" pitchFamily="18" charset="0"/>
                  <a:cs typeface="Times New Roman" pitchFamily="18" charset="0"/>
                </a:rPr>
                <a:t>соб</a:t>
              </a:r>
              <a:r>
                <a:rPr lang="ru-RU" sz="2400" b="1" i="1" baseline="-25000"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i="1" dirty="0">
                  <a:solidFill>
                    <a:srgbClr val="0033CC"/>
                  </a:solidFill>
                  <a:effectLst>
                    <a:outerShdw blurRad="38100" dist="38100" dir="2700000" algn="tl">
                      <a:srgbClr val="C0C0C0"/>
                    </a:outerShdw>
                  </a:effectLst>
                  <a:latin typeface="Times New Roman" pitchFamily="18" charset="0"/>
                  <a:cs typeface="Times New Roman" pitchFamily="18" charset="0"/>
                </a:rPr>
                <a:t>= </a:t>
              </a: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10км/ч</a:t>
              </a:r>
            </a:p>
          </p:txBody>
        </p:sp>
      </p:grpSp>
      <p:grpSp>
        <p:nvGrpSpPr>
          <p:cNvPr id="5" name="Group 18"/>
          <p:cNvGrpSpPr>
            <a:grpSpLocks/>
          </p:cNvGrpSpPr>
          <p:nvPr/>
        </p:nvGrpSpPr>
        <p:grpSpPr bwMode="auto">
          <a:xfrm rot="293273">
            <a:off x="842963" y="5791200"/>
            <a:ext cx="1511300" cy="781050"/>
            <a:chOff x="3751" y="2472"/>
            <a:chExt cx="952" cy="492"/>
          </a:xfrm>
        </p:grpSpPr>
        <p:sp>
          <p:nvSpPr>
            <p:cNvPr id="118803" name="Rectangle 19"/>
            <p:cNvSpPr>
              <a:spLocks noChangeArrowheads="1"/>
            </p:cNvSpPr>
            <p:nvPr/>
          </p:nvSpPr>
          <p:spPr bwMode="auto">
            <a:xfrm rot="-373429">
              <a:off x="3748" y="2522"/>
              <a:ext cx="887" cy="442"/>
            </a:xfrm>
            <a:prstGeom prst="rect">
              <a:avLst/>
            </a:prstGeom>
            <a:noFill/>
            <a:ln w="9525">
              <a:noFill/>
              <a:miter lim="800000"/>
              <a:headEnd/>
              <a:tailEnd/>
            </a:ln>
            <a:effectLst/>
          </p:spPr>
          <p:txBody>
            <a:bodyPr wrap="none">
              <a:spAutoFit/>
            </a:bodyPr>
            <a:lstStyle/>
            <a:p>
              <a:pPr>
                <a:defRPr/>
              </a:pPr>
              <a:r>
                <a:rPr lang="ru-RU" sz="4000" i="1">
                  <a:solidFill>
                    <a:srgbClr val="D20000"/>
                  </a:solidFill>
                  <a:effectLst>
                    <a:outerShdw blurRad="38100" dist="38100" dir="2700000" algn="tl">
                      <a:srgbClr val="C0C0C0"/>
                    </a:outerShdw>
                  </a:effectLst>
                  <a:latin typeface="Times New Roman" pitchFamily="18" charset="0"/>
                </a:rPr>
                <a:t>    </a:t>
              </a:r>
              <a:r>
                <a:rPr lang="en-US" sz="4000" i="1">
                  <a:solidFill>
                    <a:srgbClr val="D20000"/>
                  </a:solidFill>
                  <a:effectLst>
                    <a:outerShdw blurRad="38100" dist="38100" dir="2700000" algn="tl">
                      <a:srgbClr val="C0C0C0"/>
                    </a:outerShdw>
                  </a:effectLst>
                  <a:latin typeface="Times New Roman" pitchFamily="18" charset="0"/>
                </a:rPr>
                <a:t>v</a:t>
              </a:r>
              <a:r>
                <a:rPr lang="ru-RU" sz="2800" i="1" baseline="-25000">
                  <a:solidFill>
                    <a:srgbClr val="D20000"/>
                  </a:solidFill>
                  <a:effectLst>
                    <a:outerShdw blurRad="38100" dist="38100" dir="2700000" algn="tl">
                      <a:srgbClr val="C0C0C0"/>
                    </a:outerShdw>
                  </a:effectLst>
                  <a:latin typeface="Times New Roman" pitchFamily="18" charset="0"/>
                </a:rPr>
                <a:t>теч</a:t>
              </a:r>
              <a:endParaRPr lang="ru-RU" sz="2800">
                <a:solidFill>
                  <a:srgbClr val="D20000"/>
                </a:solidFill>
                <a:effectLst>
                  <a:outerShdw blurRad="38100" dist="38100" dir="2700000" algn="tl">
                    <a:srgbClr val="C0C0C0"/>
                  </a:outerShdw>
                </a:effectLst>
              </a:endParaRPr>
            </a:p>
          </p:txBody>
        </p:sp>
        <p:sp>
          <p:nvSpPr>
            <p:cNvPr id="10340" name="Freeform 20"/>
            <p:cNvSpPr>
              <a:spLocks/>
            </p:cNvSpPr>
            <p:nvPr/>
          </p:nvSpPr>
          <p:spPr bwMode="auto">
            <a:xfrm flipH="1" flipV="1">
              <a:off x="4127" y="2472"/>
              <a:ext cx="576" cy="48"/>
            </a:xfrm>
            <a:custGeom>
              <a:avLst/>
              <a:gdLst>
                <a:gd name="T0" fmla="*/ 576 w 576"/>
                <a:gd name="T1" fmla="*/ 0 h 48"/>
                <a:gd name="T2" fmla="*/ 0 w 576"/>
                <a:gd name="T3" fmla="*/ 48 h 48"/>
                <a:gd name="T4" fmla="*/ 0 60000 65536"/>
                <a:gd name="T5" fmla="*/ 0 60000 65536"/>
                <a:gd name="T6" fmla="*/ 0 w 576"/>
                <a:gd name="T7" fmla="*/ 0 h 48"/>
                <a:gd name="T8" fmla="*/ 576 w 576"/>
                <a:gd name="T9" fmla="*/ 48 h 48"/>
              </a:gdLst>
              <a:ahLst/>
              <a:cxnLst>
                <a:cxn ang="T4">
                  <a:pos x="T0" y="T1"/>
                </a:cxn>
                <a:cxn ang="T5">
                  <a:pos x="T2" y="T3"/>
                </a:cxn>
              </a:cxnLst>
              <a:rect l="T6" t="T7" r="T8" b="T9"/>
              <a:pathLst>
                <a:path w="576" h="48">
                  <a:moveTo>
                    <a:pt x="576" y="0"/>
                  </a:moveTo>
                  <a:lnTo>
                    <a:pt x="0" y="48"/>
                  </a:lnTo>
                </a:path>
              </a:pathLst>
            </a:custGeom>
            <a:noFill/>
            <a:ln w="57150">
              <a:solidFill>
                <a:srgbClr val="EA0000"/>
              </a:solidFill>
              <a:round/>
              <a:headEnd/>
              <a:tailEnd type="stealth" w="lg" len="lg"/>
            </a:ln>
          </p:spPr>
          <p:txBody>
            <a:bodyPr/>
            <a:lstStyle/>
            <a:p>
              <a:endParaRPr lang="ru-RU"/>
            </a:p>
          </p:txBody>
        </p:sp>
      </p:grpSp>
      <p:pic>
        <p:nvPicPr>
          <p:cNvPr id="118818" name="Picture 34" descr="sailboat"/>
          <p:cNvPicPr>
            <a:picLocks noChangeAspect="1" noChangeArrowheads="1" noCrop="1"/>
          </p:cNvPicPr>
          <p:nvPr/>
        </p:nvPicPr>
        <p:blipFill>
          <a:blip r:embed="rId3" cstate="print"/>
          <a:srcRect/>
          <a:stretch>
            <a:fillRect/>
          </a:stretch>
        </p:blipFill>
        <p:spPr bwMode="auto">
          <a:xfrm>
            <a:off x="7467600" y="4876800"/>
            <a:ext cx="1828800" cy="1422400"/>
          </a:xfrm>
          <a:prstGeom prst="rect">
            <a:avLst/>
          </a:prstGeom>
          <a:noFill/>
          <a:ln w="9525">
            <a:noFill/>
            <a:miter lim="800000"/>
            <a:headEnd/>
            <a:tailEnd/>
          </a:ln>
        </p:spPr>
      </p:pic>
      <p:sp>
        <p:nvSpPr>
          <p:cNvPr id="118819" name="Text Box 35"/>
          <p:cNvSpPr txBox="1">
            <a:spLocks noChangeArrowheads="1"/>
          </p:cNvSpPr>
          <p:nvPr/>
        </p:nvSpPr>
        <p:spPr bwMode="auto">
          <a:xfrm>
            <a:off x="1857356" y="3500438"/>
            <a:ext cx="748923" cy="430887"/>
          </a:xfrm>
          <a:prstGeom prst="rect">
            <a:avLst/>
          </a:prstGeom>
          <a:noFill/>
          <a:ln w="9525">
            <a:noFill/>
            <a:miter lim="800000"/>
            <a:headEnd/>
            <a:tailEnd/>
          </a:ln>
          <a:effectLst/>
        </p:spPr>
        <p:txBody>
          <a:bodyPr wrap="none">
            <a:spAutoFit/>
          </a:bodyPr>
          <a:lstStyle/>
          <a:p>
            <a:pPr>
              <a:defRPr/>
            </a:pPr>
            <a:r>
              <a:rPr lang="en-US" sz="2200" dirty="0" smtClean="0">
                <a:effectLst>
                  <a:outerShdw blurRad="38100" dist="38100" dir="2700000" algn="tl">
                    <a:srgbClr val="C0C0C0"/>
                  </a:outerShdw>
                </a:effectLst>
                <a:latin typeface="Times New Roman" pitchFamily="18" charset="0"/>
                <a:cs typeface="Times New Roman" pitchFamily="18" charset="0"/>
              </a:rPr>
              <a:t>10–</a:t>
            </a:r>
            <a:r>
              <a:rPr lang="ru-RU" sz="2200" dirty="0" err="1" smtClean="0">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7" name="Group 37"/>
          <p:cNvGrpSpPr>
            <a:grpSpLocks/>
          </p:cNvGrpSpPr>
          <p:nvPr/>
        </p:nvGrpSpPr>
        <p:grpSpPr bwMode="auto">
          <a:xfrm>
            <a:off x="474663" y="2247900"/>
            <a:ext cx="4554538" cy="1797580"/>
            <a:chOff x="299" y="1176"/>
            <a:chExt cx="2869" cy="1045"/>
          </a:xfrm>
        </p:grpSpPr>
        <p:sp>
          <p:nvSpPr>
            <p:cNvPr id="10326" name="Freeform 38"/>
            <p:cNvSpPr>
              <a:spLocks/>
            </p:cNvSpPr>
            <p:nvPr/>
          </p:nvSpPr>
          <p:spPr bwMode="auto">
            <a:xfrm>
              <a:off x="299" y="1176"/>
              <a:ext cx="2869" cy="1041"/>
            </a:xfrm>
            <a:custGeom>
              <a:avLst/>
              <a:gdLst>
                <a:gd name="T0" fmla="*/ 0 w 2869"/>
                <a:gd name="T1" fmla="*/ 0 h 1041"/>
                <a:gd name="T2" fmla="*/ 2848 w 2869"/>
                <a:gd name="T3" fmla="*/ 0 h 1041"/>
                <a:gd name="T4" fmla="*/ 2869 w 2869"/>
                <a:gd name="T5" fmla="*/ 1025 h 1041"/>
                <a:gd name="T6" fmla="*/ 0 w 2869"/>
                <a:gd name="T7" fmla="*/ 1041 h 1041"/>
                <a:gd name="T8" fmla="*/ 4 w 2869"/>
                <a:gd name="T9" fmla="*/ 4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sp>
          <p:nvSpPr>
            <p:cNvPr id="10327" name="Freeform 39"/>
            <p:cNvSpPr>
              <a:spLocks/>
            </p:cNvSpPr>
            <p:nvPr/>
          </p:nvSpPr>
          <p:spPr bwMode="auto">
            <a:xfrm>
              <a:off x="304" y="1505"/>
              <a:ext cx="2856" cy="17"/>
            </a:xfrm>
            <a:custGeom>
              <a:avLst/>
              <a:gdLst>
                <a:gd name="T0" fmla="*/ 0 w 2856"/>
                <a:gd name="T1" fmla="*/ 17 h 17"/>
                <a:gd name="T2" fmla="*/ 2856 w 2856"/>
                <a:gd name="T3" fmla="*/ 0 h 17"/>
                <a:gd name="T4" fmla="*/ 0 60000 65536"/>
                <a:gd name="T5" fmla="*/ 0 60000 65536"/>
                <a:gd name="T6" fmla="*/ 0 w 2856"/>
                <a:gd name="T7" fmla="*/ 0 h 17"/>
                <a:gd name="T8" fmla="*/ 2856 w 2856"/>
                <a:gd name="T9" fmla="*/ 17 h 17"/>
              </a:gdLst>
              <a:ahLst/>
              <a:cxnLst>
                <a:cxn ang="T4">
                  <a:pos x="T0" y="T1"/>
                </a:cxn>
                <a:cxn ang="T5">
                  <a:pos x="T2" y="T3"/>
                </a:cxn>
              </a:cxnLst>
              <a:rect l="T6" t="T7" r="T8" b="T9"/>
              <a:pathLst>
                <a:path w="2856" h="17">
                  <a:moveTo>
                    <a:pt x="0" y="17"/>
                  </a:moveTo>
                  <a:lnTo>
                    <a:pt x="2856" y="0"/>
                  </a:lnTo>
                </a:path>
              </a:pathLst>
            </a:custGeom>
            <a:noFill/>
            <a:ln w="9525">
              <a:solidFill>
                <a:schemeClr val="tx1"/>
              </a:solidFill>
              <a:round/>
              <a:headEnd/>
              <a:tailEnd/>
            </a:ln>
          </p:spPr>
          <p:txBody>
            <a:bodyPr/>
            <a:lstStyle/>
            <a:p>
              <a:endParaRPr lang="ru-RU"/>
            </a:p>
          </p:txBody>
        </p:sp>
        <p:sp>
          <p:nvSpPr>
            <p:cNvPr id="10328" name="Freeform 40"/>
            <p:cNvSpPr>
              <a:spLocks/>
            </p:cNvSpPr>
            <p:nvPr/>
          </p:nvSpPr>
          <p:spPr bwMode="auto">
            <a:xfrm>
              <a:off x="304" y="1857"/>
              <a:ext cx="2856" cy="9"/>
            </a:xfrm>
            <a:custGeom>
              <a:avLst/>
              <a:gdLst>
                <a:gd name="T0" fmla="*/ 0 w 2856"/>
                <a:gd name="T1" fmla="*/ 9 h 9"/>
                <a:gd name="T2" fmla="*/ 2856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sp>
          <p:nvSpPr>
            <p:cNvPr id="118825" name="Rectangle 41"/>
            <p:cNvSpPr>
              <a:spLocks noChangeArrowheads="1"/>
            </p:cNvSpPr>
            <p:nvPr/>
          </p:nvSpPr>
          <p:spPr bwMode="auto">
            <a:xfrm>
              <a:off x="304" y="1564"/>
              <a:ext cx="752" cy="197"/>
            </a:xfrm>
            <a:prstGeom prst="rect">
              <a:avLst/>
            </a:prstGeom>
            <a:noFill/>
            <a:ln w="9525">
              <a:noFill/>
              <a:miter lim="800000"/>
              <a:headEnd/>
              <a:tailEnd/>
            </a:ln>
            <a:effectLst/>
          </p:spPr>
          <p:txBody>
            <a:bodyPr wrap="none">
              <a:spAutoFit/>
            </a:bodyPr>
            <a:lstStyle/>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по течению</a:t>
              </a:r>
              <a:endParaRPr lang="ru-RU" sz="1600"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118826" name="Rectangle 42"/>
            <p:cNvSpPr>
              <a:spLocks noChangeArrowheads="1"/>
            </p:cNvSpPr>
            <p:nvPr/>
          </p:nvSpPr>
          <p:spPr bwMode="auto">
            <a:xfrm>
              <a:off x="360" y="1863"/>
              <a:ext cx="589" cy="358"/>
            </a:xfrm>
            <a:prstGeom prst="rect">
              <a:avLst/>
            </a:prstGeom>
            <a:noFill/>
            <a:ln w="9525">
              <a:noFill/>
              <a:miter lim="800000"/>
              <a:headEnd/>
              <a:tailEnd/>
            </a:ln>
            <a:effectLst/>
          </p:spPr>
          <p:txBody>
            <a:bodyPr wrap="none">
              <a:spAutoFit/>
            </a:bodyPr>
            <a:lstStyle/>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против </a:t>
              </a:r>
            </a:p>
            <a:p>
              <a:pPr>
                <a:defRPr/>
              </a:pPr>
              <a:r>
                <a:rPr lang="ru-RU" sz="1600" dirty="0" smtClean="0">
                  <a:solidFill>
                    <a:srgbClr val="C80000"/>
                  </a:solidFill>
                  <a:effectLst>
                    <a:outerShdw blurRad="38100" dist="38100" dir="2700000" algn="tl">
                      <a:srgbClr val="C0C0C0"/>
                    </a:outerShdw>
                  </a:effectLst>
                  <a:latin typeface="Times New Roman" pitchFamily="18" charset="0"/>
                  <a:cs typeface="Times New Roman" pitchFamily="18" charset="0"/>
                </a:rPr>
                <a:t>течения</a:t>
              </a:r>
              <a:r>
                <a:rPr lang="ru-RU" dirty="0" smtClean="0">
                  <a:solidFill>
                    <a:srgbClr val="C80000"/>
                  </a:solidFill>
                  <a:effectLst>
                    <a:outerShdw blurRad="38100" dist="38100" dir="2700000" algn="tl">
                      <a:srgbClr val="C0C0C0"/>
                    </a:outerShdw>
                  </a:effectLst>
                </a:rPr>
                <a:t> </a:t>
              </a:r>
              <a:endParaRPr lang="ru-RU" dirty="0">
                <a:solidFill>
                  <a:srgbClr val="C80000"/>
                </a:solidFill>
                <a:effectLst>
                  <a:outerShdw blurRad="38100" dist="38100" dir="2700000" algn="tl">
                    <a:srgbClr val="C0C0C0"/>
                  </a:outerShdw>
                </a:effectLst>
              </a:endParaRPr>
            </a:p>
          </p:txBody>
        </p:sp>
      </p:grpSp>
      <p:grpSp>
        <p:nvGrpSpPr>
          <p:cNvPr id="8" name="Group 43"/>
          <p:cNvGrpSpPr>
            <a:grpSpLocks/>
          </p:cNvGrpSpPr>
          <p:nvPr/>
        </p:nvGrpSpPr>
        <p:grpSpPr bwMode="auto">
          <a:xfrm>
            <a:off x="1714480" y="2285992"/>
            <a:ext cx="2019300" cy="1790700"/>
            <a:chOff x="864" y="1215"/>
            <a:chExt cx="1272" cy="1237"/>
          </a:xfrm>
        </p:grpSpPr>
        <p:sp>
          <p:nvSpPr>
            <p:cNvPr id="10323" name="Freeform 44"/>
            <p:cNvSpPr>
              <a:spLocks/>
            </p:cNvSpPr>
            <p:nvPr/>
          </p:nvSpPr>
          <p:spPr bwMode="auto">
            <a:xfrm>
              <a:off x="864" y="1215"/>
              <a:ext cx="2" cy="1237"/>
            </a:xfrm>
            <a:custGeom>
              <a:avLst/>
              <a:gdLst>
                <a:gd name="T0" fmla="*/ 0 w 2"/>
                <a:gd name="T1" fmla="*/ 0 h 1237"/>
                <a:gd name="T2" fmla="*/ 2 w 2"/>
                <a:gd name="T3" fmla="*/ 1237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0324" name="Freeform 45"/>
            <p:cNvSpPr>
              <a:spLocks/>
            </p:cNvSpPr>
            <p:nvPr/>
          </p:nvSpPr>
          <p:spPr bwMode="auto">
            <a:xfrm>
              <a:off x="1584" y="1215"/>
              <a:ext cx="3" cy="1237"/>
            </a:xfrm>
            <a:custGeom>
              <a:avLst/>
              <a:gdLst>
                <a:gd name="T0" fmla="*/ 0 w 3"/>
                <a:gd name="T1" fmla="*/ 0 h 1237"/>
                <a:gd name="T2" fmla="*/ 3 w 3"/>
                <a:gd name="T3" fmla="*/ 1237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sp>
          <p:nvSpPr>
            <p:cNvPr id="10325" name="Freeform 46"/>
            <p:cNvSpPr>
              <a:spLocks/>
            </p:cNvSpPr>
            <p:nvPr/>
          </p:nvSpPr>
          <p:spPr bwMode="auto">
            <a:xfrm>
              <a:off x="2122" y="1215"/>
              <a:ext cx="14" cy="1225"/>
            </a:xfrm>
            <a:custGeom>
              <a:avLst/>
              <a:gdLst>
                <a:gd name="T0" fmla="*/ 0 w 14"/>
                <a:gd name="T1" fmla="*/ 0 h 1225"/>
                <a:gd name="T2" fmla="*/ 14 w 14"/>
                <a:gd name="T3" fmla="*/ 1225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grpSp>
      <p:sp>
        <p:nvSpPr>
          <p:cNvPr id="118831" name="Text Box 47"/>
          <p:cNvSpPr txBox="1">
            <a:spLocks noChangeArrowheads="1"/>
          </p:cNvSpPr>
          <p:nvPr/>
        </p:nvSpPr>
        <p:spPr bwMode="auto">
          <a:xfrm>
            <a:off x="3071802" y="3500438"/>
            <a:ext cx="466794" cy="430887"/>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14</a:t>
            </a:r>
          </a:p>
        </p:txBody>
      </p:sp>
      <p:sp>
        <p:nvSpPr>
          <p:cNvPr id="118832" name="Text Box 48"/>
          <p:cNvSpPr txBox="1">
            <a:spLocks noChangeArrowheads="1"/>
          </p:cNvSpPr>
          <p:nvPr/>
        </p:nvSpPr>
        <p:spPr bwMode="auto">
          <a:xfrm>
            <a:off x="1571604" y="1643050"/>
            <a:ext cx="1598771" cy="369332"/>
          </a:xfrm>
          <a:prstGeom prst="rect">
            <a:avLst/>
          </a:prstGeom>
          <a:noFill/>
          <a:ln w="9525">
            <a:noFill/>
            <a:miter lim="800000"/>
            <a:headEnd/>
            <a:tailEnd/>
          </a:ln>
          <a:effectLst/>
        </p:spPr>
        <p:txBody>
          <a:bodyPr wrap="none">
            <a:spAutoFit/>
          </a:bodyPr>
          <a:lstStyle/>
          <a:p>
            <a:pPr>
              <a:defRPr/>
            </a:pPr>
            <a:r>
              <a:rPr lang="ru-RU" b="1" dirty="0">
                <a:solidFill>
                  <a:srgbClr val="FF0000"/>
                </a:solidFill>
                <a:effectLst>
                  <a:outerShdw blurRad="38100" dist="38100" dir="2700000" algn="tl">
                    <a:srgbClr val="C0C0C0"/>
                  </a:outerShdw>
                </a:effectLst>
                <a:latin typeface="Times New Roman" pitchFamily="18" charset="0"/>
                <a:cs typeface="Times New Roman" pitchFamily="18" charset="0"/>
              </a:rPr>
              <a:t>Пусть</a:t>
            </a:r>
            <a:r>
              <a:rPr lang="en-US" b="1" i="1" dirty="0">
                <a:solidFill>
                  <a:srgbClr val="FF0000"/>
                </a:solidFill>
                <a:effectLst>
                  <a:outerShdw blurRad="38100" dist="38100" dir="2700000" algn="tl">
                    <a:srgbClr val="C0C0C0"/>
                  </a:outerShdw>
                </a:effectLst>
                <a:latin typeface="Times New Roman" pitchFamily="18" charset="0"/>
                <a:cs typeface="Times New Roman" pitchFamily="18" charset="0"/>
              </a:rPr>
              <a:t> v</a:t>
            </a:r>
            <a:r>
              <a:rPr lang="ru-RU" b="1" baseline="-25000" dirty="0" err="1">
                <a:solidFill>
                  <a:srgbClr val="FF0000"/>
                </a:solidFill>
                <a:effectLst>
                  <a:outerShdw blurRad="38100" dist="38100" dir="2700000" algn="tl">
                    <a:srgbClr val="C0C0C0"/>
                  </a:outerShdw>
                </a:effectLst>
                <a:latin typeface="Times New Roman" pitchFamily="18" charset="0"/>
                <a:cs typeface="Times New Roman" pitchFamily="18" charset="0"/>
              </a:rPr>
              <a:t>теч</a:t>
            </a:r>
            <a:r>
              <a:rPr lang="en-US" b="1" baseline="-25000"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ru-RU"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b="1" i="1" dirty="0">
                <a:solidFill>
                  <a:srgbClr val="FF0000"/>
                </a:solidFill>
                <a:effectLst>
                  <a:outerShdw blurRad="38100" dist="38100" dir="2700000" algn="tl">
                    <a:srgbClr val="C0C0C0"/>
                  </a:outerShdw>
                </a:effectLst>
                <a:latin typeface="Times New Roman" pitchFamily="18" charset="0"/>
                <a:cs typeface="Times New Roman" pitchFamily="18" charset="0"/>
              </a:rPr>
              <a:t>x</a:t>
            </a:r>
            <a:endParaRPr lang="ru-RU" b="1" i="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nvGrpSpPr>
          <p:cNvPr id="9" name="Group 49"/>
          <p:cNvGrpSpPr>
            <a:grpSpLocks/>
          </p:cNvGrpSpPr>
          <p:nvPr/>
        </p:nvGrpSpPr>
        <p:grpSpPr bwMode="auto">
          <a:xfrm>
            <a:off x="1643042" y="2214554"/>
            <a:ext cx="1135063" cy="1155700"/>
            <a:chOff x="1008" y="1088"/>
            <a:chExt cx="715" cy="728"/>
          </a:xfrm>
        </p:grpSpPr>
        <p:sp>
          <p:nvSpPr>
            <p:cNvPr id="118834" name="Text Box 50"/>
            <p:cNvSpPr txBox="1">
              <a:spLocks noChangeArrowheads="1"/>
            </p:cNvSpPr>
            <p:nvPr/>
          </p:nvSpPr>
          <p:spPr bwMode="auto">
            <a:xfrm>
              <a:off x="1104" y="1545"/>
              <a:ext cx="483" cy="271"/>
            </a:xfrm>
            <a:prstGeom prst="rect">
              <a:avLst/>
            </a:prstGeom>
            <a:noFill/>
            <a:ln w="9525">
              <a:noFill/>
              <a:miter lim="800000"/>
              <a:headEnd/>
              <a:tailEnd/>
            </a:ln>
            <a:effectLst/>
          </p:spPr>
          <p:txBody>
            <a:bodyPr wrap="none">
              <a:spAutoFit/>
            </a:bodyPr>
            <a:lstStyle/>
            <a:p>
              <a:pPr>
                <a:defRPr/>
              </a:pPr>
              <a:r>
                <a:rPr lang="en-US" sz="2200" dirty="0" smtClean="0">
                  <a:effectLst>
                    <a:outerShdw blurRad="38100" dist="38100" dir="2700000" algn="tl">
                      <a:srgbClr val="C0C0C0"/>
                    </a:outerShdw>
                  </a:effectLst>
                  <a:latin typeface="Times New Roman" pitchFamily="18" charset="0"/>
                  <a:cs typeface="Times New Roman" pitchFamily="18" charset="0"/>
                </a:rPr>
                <a:t>10+</a:t>
              </a:r>
              <a:r>
                <a:rPr lang="ru-RU" sz="2200" dirty="0" err="1" smtClean="0">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0" name="Group 51"/>
            <p:cNvGrpSpPr>
              <a:grpSpLocks/>
            </p:cNvGrpSpPr>
            <p:nvPr/>
          </p:nvGrpSpPr>
          <p:grpSpPr bwMode="auto">
            <a:xfrm>
              <a:off x="1008" y="1088"/>
              <a:ext cx="715" cy="404"/>
              <a:chOff x="1216" y="1192"/>
              <a:chExt cx="715" cy="404"/>
            </a:xfrm>
          </p:grpSpPr>
          <p:sp>
            <p:nvSpPr>
              <p:cNvPr id="118836" name="Rectangle 52"/>
              <p:cNvSpPr>
                <a:spLocks noChangeArrowheads="1"/>
              </p:cNvSpPr>
              <p:nvPr/>
            </p:nvSpPr>
            <p:spPr bwMode="auto">
              <a:xfrm>
                <a:off x="1216" y="1192"/>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cs typeface="Times New Roman" pitchFamily="18" charset="0"/>
                  </a:rPr>
                  <a:t>v,</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118837" name="Rectangle 53"/>
              <p:cNvSpPr>
                <a:spLocks noChangeArrowheads="1"/>
              </p:cNvSpPr>
              <p:nvPr/>
            </p:nvSpPr>
            <p:spPr bwMode="auto">
              <a:xfrm>
                <a:off x="1480" y="1312"/>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grpSp>
        <p:nvGrpSpPr>
          <p:cNvPr id="11" name="Group 54"/>
          <p:cNvGrpSpPr>
            <a:grpSpLocks/>
          </p:cNvGrpSpPr>
          <p:nvPr/>
        </p:nvGrpSpPr>
        <p:grpSpPr bwMode="auto">
          <a:xfrm>
            <a:off x="2857488" y="2214555"/>
            <a:ext cx="911226" cy="1144588"/>
            <a:chOff x="1776" y="1103"/>
            <a:chExt cx="574" cy="721"/>
          </a:xfrm>
        </p:grpSpPr>
        <p:sp>
          <p:nvSpPr>
            <p:cNvPr id="118839" name="Text Box 55"/>
            <p:cNvSpPr txBox="1">
              <a:spLocks noChangeArrowheads="1"/>
            </p:cNvSpPr>
            <p:nvPr/>
          </p:nvSpPr>
          <p:spPr bwMode="auto">
            <a:xfrm>
              <a:off x="1911" y="1553"/>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18</a:t>
              </a:r>
            </a:p>
          </p:txBody>
        </p:sp>
        <p:grpSp>
          <p:nvGrpSpPr>
            <p:cNvPr id="12" name="Group 56"/>
            <p:cNvGrpSpPr>
              <a:grpSpLocks/>
            </p:cNvGrpSpPr>
            <p:nvPr/>
          </p:nvGrpSpPr>
          <p:grpSpPr bwMode="auto">
            <a:xfrm>
              <a:off x="1776" y="1103"/>
              <a:ext cx="574" cy="404"/>
              <a:chOff x="2608" y="1207"/>
              <a:chExt cx="574" cy="404"/>
            </a:xfrm>
          </p:grpSpPr>
          <p:sp>
            <p:nvSpPr>
              <p:cNvPr id="118841" name="Rectangle 57"/>
              <p:cNvSpPr>
                <a:spLocks noChangeArrowheads="1"/>
              </p:cNvSpPr>
              <p:nvPr/>
            </p:nvSpPr>
            <p:spPr bwMode="auto">
              <a:xfrm>
                <a:off x="2608" y="1207"/>
                <a:ext cx="316"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S</a:t>
                </a:r>
                <a:r>
                  <a:rPr lang="en-US" i="1">
                    <a:solidFill>
                      <a:srgbClr val="C80000"/>
                    </a:solidFill>
                    <a:effectLst>
                      <a:outerShdw blurRad="38100" dist="38100" dir="2700000" algn="tl">
                        <a:srgbClr val="C0C0C0"/>
                      </a:outerShdw>
                    </a:effectLst>
                    <a:latin typeface="Times New Roman" pitchFamily="18" charset="0"/>
                  </a:rPr>
                  <a:t>,</a:t>
                </a:r>
                <a:endParaRPr lang="ru-RU">
                  <a:solidFill>
                    <a:srgbClr val="C80000"/>
                  </a:solidFill>
                  <a:effectLst>
                    <a:outerShdw blurRad="38100" dist="38100" dir="2700000" algn="tl">
                      <a:srgbClr val="C0C0C0"/>
                    </a:outerShdw>
                  </a:effectLst>
                  <a:latin typeface="Times New Roman" pitchFamily="18" charset="0"/>
                </a:endParaRPr>
              </a:p>
            </p:txBody>
          </p:sp>
          <p:sp>
            <p:nvSpPr>
              <p:cNvPr id="118842" name="Rectangle 58"/>
              <p:cNvSpPr>
                <a:spLocks noChangeArrowheads="1"/>
              </p:cNvSpPr>
              <p:nvPr/>
            </p:nvSpPr>
            <p:spPr bwMode="auto">
              <a:xfrm>
                <a:off x="2788" y="1342"/>
                <a:ext cx="394" cy="233"/>
              </a:xfrm>
              <a:prstGeom prst="rect">
                <a:avLst/>
              </a:prstGeom>
              <a:noFill/>
              <a:ln w="9525">
                <a:noFill/>
                <a:miter lim="800000"/>
                <a:headEnd/>
                <a:tailEnd/>
              </a:ln>
              <a:effectLst/>
            </p:spPr>
            <p:txBody>
              <a:bodyPr wrap="square">
                <a:spAutoFit/>
              </a:bodyPr>
              <a:lstStyle/>
              <a:p>
                <a:pPr>
                  <a:defRPr/>
                </a:pPr>
                <a:r>
                  <a:rPr lang="en-US" dirty="0">
                    <a:solidFill>
                      <a:srgbClr val="C80000"/>
                    </a:solidFill>
                    <a:effectLst>
                      <a:outerShdw blurRad="38100" dist="38100" dir="2700000" algn="tl">
                        <a:srgbClr val="C0C0C0"/>
                      </a:outerShdw>
                    </a:effectLst>
                    <a:latin typeface="Times New Roman" pitchFamily="18" charset="0"/>
                  </a:rPr>
                  <a:t> </a:t>
                </a:r>
                <a:r>
                  <a:rPr lang="ru-RU" dirty="0">
                    <a:solidFill>
                      <a:srgbClr val="C80000"/>
                    </a:solidFill>
                    <a:effectLst>
                      <a:outerShdw blurRad="38100" dist="38100" dir="2700000" algn="tl">
                        <a:srgbClr val="C0C0C0"/>
                      </a:outerShdw>
                    </a:effectLst>
                    <a:latin typeface="Times New Roman" pitchFamily="18" charset="0"/>
                  </a:rPr>
                  <a:t> км</a:t>
                </a:r>
              </a:p>
            </p:txBody>
          </p:sp>
        </p:grpSp>
      </p:grpSp>
      <p:sp>
        <p:nvSpPr>
          <p:cNvPr id="118849" name="Text Box 65"/>
          <p:cNvSpPr txBox="1">
            <a:spLocks noChangeArrowheads="1"/>
          </p:cNvSpPr>
          <p:nvPr/>
        </p:nvSpPr>
        <p:spPr bwMode="auto">
          <a:xfrm>
            <a:off x="1928794" y="2857496"/>
            <a:ext cx="779893" cy="307777"/>
          </a:xfrm>
          <a:prstGeom prst="rect">
            <a:avLst/>
          </a:prstGeom>
          <a:noFill/>
          <a:ln w="12700">
            <a:noFill/>
            <a:miter lim="800000"/>
            <a:headEnd type="none" w="sm" len="sm"/>
            <a:tailEnd type="none" w="sm" len="sm"/>
          </a:ln>
        </p:spPr>
        <p:txBody>
          <a:bodyPr wrap="none">
            <a:spAutoFit/>
          </a:bodyPr>
          <a:lstStyle/>
          <a:p>
            <a:r>
              <a:rPr lang="ru-RU" sz="1400" b="0" u="sng" dirty="0" smtClean="0">
                <a:solidFill>
                  <a:srgbClr val="FF66FF"/>
                </a:solidFill>
                <a:latin typeface="Times New Roman" pitchFamily="18" charset="0"/>
                <a:cs typeface="Times New Roman" pitchFamily="18" charset="0"/>
              </a:rPr>
              <a:t>справка</a:t>
            </a:r>
            <a:endParaRPr lang="ru-RU" sz="1400" b="0" u="sng" dirty="0">
              <a:solidFill>
                <a:srgbClr val="FF66FF"/>
              </a:solidFill>
              <a:latin typeface="Times New Roman" pitchFamily="18" charset="0"/>
              <a:cs typeface="Times New Roman" pitchFamily="18" charset="0"/>
            </a:endParaRPr>
          </a:p>
        </p:txBody>
      </p:sp>
      <p:sp>
        <p:nvSpPr>
          <p:cNvPr id="118861" name="Text Box 77"/>
          <p:cNvSpPr txBox="1">
            <a:spLocks noChangeArrowheads="1"/>
          </p:cNvSpPr>
          <p:nvPr/>
        </p:nvSpPr>
        <p:spPr bwMode="auto">
          <a:xfrm>
            <a:off x="1857356" y="3429000"/>
            <a:ext cx="779893" cy="307777"/>
          </a:xfrm>
          <a:prstGeom prst="rect">
            <a:avLst/>
          </a:prstGeom>
          <a:noFill/>
          <a:ln w="12700">
            <a:noFill/>
            <a:miter lim="800000"/>
            <a:headEnd type="none" w="sm" len="sm"/>
            <a:tailEnd type="none" w="sm" len="sm"/>
          </a:ln>
        </p:spPr>
        <p:txBody>
          <a:bodyPr wrap="none">
            <a:spAutoFit/>
          </a:bodyPr>
          <a:lstStyle/>
          <a:p>
            <a:r>
              <a:rPr lang="ru-RU" sz="1400" b="0" u="sng" dirty="0" smtClean="0">
                <a:solidFill>
                  <a:srgbClr val="FF66FF"/>
                </a:solidFill>
                <a:latin typeface="Times New Roman" pitchFamily="18" charset="0"/>
                <a:cs typeface="Times New Roman" pitchFamily="18" charset="0"/>
              </a:rPr>
              <a:t>справка</a:t>
            </a:r>
            <a:endParaRPr lang="ru-RU" sz="1400" b="0" u="sng" dirty="0">
              <a:solidFill>
                <a:srgbClr val="FF66FF"/>
              </a:solidFill>
              <a:latin typeface="Times New Roman" pitchFamily="18" charset="0"/>
              <a:cs typeface="Times New Roman" pitchFamily="18" charset="0"/>
            </a:endParaRPr>
          </a:p>
        </p:txBody>
      </p:sp>
      <p:sp>
        <p:nvSpPr>
          <p:cNvPr id="118876" name="Freeform 92"/>
          <p:cNvSpPr>
            <a:spLocks/>
          </p:cNvSpPr>
          <p:nvPr/>
        </p:nvSpPr>
        <p:spPr bwMode="auto">
          <a:xfrm>
            <a:off x="2285984" y="785794"/>
            <a:ext cx="2786082" cy="401638"/>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grpSp>
        <p:nvGrpSpPr>
          <p:cNvPr id="20" name="Group 110"/>
          <p:cNvGrpSpPr>
            <a:grpSpLocks/>
          </p:cNvGrpSpPr>
          <p:nvPr/>
        </p:nvGrpSpPr>
        <p:grpSpPr bwMode="auto">
          <a:xfrm>
            <a:off x="3810000" y="2768600"/>
            <a:ext cx="766763" cy="733425"/>
            <a:chOff x="3552" y="2592"/>
            <a:chExt cx="483" cy="462"/>
          </a:xfrm>
        </p:grpSpPr>
        <p:sp>
          <p:nvSpPr>
            <p:cNvPr id="118891" name="Text Box 107"/>
            <p:cNvSpPr txBox="1">
              <a:spLocks noChangeArrowheads="1"/>
            </p:cNvSpPr>
            <p:nvPr/>
          </p:nvSpPr>
          <p:spPr bwMode="auto">
            <a:xfrm>
              <a:off x="3632" y="2592"/>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18</a:t>
              </a:r>
            </a:p>
          </p:txBody>
        </p:sp>
        <p:sp>
          <p:nvSpPr>
            <p:cNvPr id="10296" name="Freeform 108"/>
            <p:cNvSpPr>
              <a:spLocks/>
            </p:cNvSpPr>
            <p:nvPr/>
          </p:nvSpPr>
          <p:spPr bwMode="auto">
            <a:xfrm>
              <a:off x="3608" y="2831"/>
              <a:ext cx="384" cy="1"/>
            </a:xfrm>
            <a:custGeom>
              <a:avLst/>
              <a:gdLst>
                <a:gd name="T0" fmla="*/ 0 w 384"/>
                <a:gd name="T1" fmla="*/ 0 h 1"/>
                <a:gd name="T2" fmla="*/ 384 w 384"/>
                <a:gd name="T3" fmla="*/ 1 h 1"/>
                <a:gd name="T4" fmla="*/ 0 60000 65536"/>
                <a:gd name="T5" fmla="*/ 0 60000 65536"/>
                <a:gd name="T6" fmla="*/ 0 w 384"/>
                <a:gd name="T7" fmla="*/ 0 h 1"/>
                <a:gd name="T8" fmla="*/ 384 w 384"/>
                <a:gd name="T9" fmla="*/ 1 h 1"/>
              </a:gdLst>
              <a:ahLst/>
              <a:cxnLst>
                <a:cxn ang="T4">
                  <a:pos x="T0" y="T1"/>
                </a:cxn>
                <a:cxn ang="T5">
                  <a:pos x="T2" y="T3"/>
                </a:cxn>
              </a:cxnLst>
              <a:rect l="T6" t="T7" r="T8" b="T9"/>
              <a:pathLst>
                <a:path w="384" h="1">
                  <a:moveTo>
                    <a:pt x="0" y="0"/>
                  </a:moveTo>
                  <a:lnTo>
                    <a:pt x="384" y="1"/>
                  </a:lnTo>
                </a:path>
              </a:pathLst>
            </a:custGeom>
            <a:noFill/>
            <a:ln w="9525">
              <a:solidFill>
                <a:schemeClr val="tx1"/>
              </a:solidFill>
              <a:round/>
              <a:headEnd/>
              <a:tailEnd/>
            </a:ln>
          </p:spPr>
          <p:txBody>
            <a:bodyPr/>
            <a:lstStyle/>
            <a:p>
              <a:endParaRPr lang="ru-RU"/>
            </a:p>
          </p:txBody>
        </p:sp>
        <p:sp>
          <p:nvSpPr>
            <p:cNvPr id="118893" name="Text Box 109"/>
            <p:cNvSpPr txBox="1">
              <a:spLocks noChangeArrowheads="1"/>
            </p:cNvSpPr>
            <p:nvPr/>
          </p:nvSpPr>
          <p:spPr bwMode="auto">
            <a:xfrm>
              <a:off x="3552" y="2783"/>
              <a:ext cx="4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10+х</a:t>
              </a:r>
            </a:p>
          </p:txBody>
        </p:sp>
      </p:grpSp>
      <p:grpSp>
        <p:nvGrpSpPr>
          <p:cNvPr id="21" name="Group 113"/>
          <p:cNvGrpSpPr>
            <a:grpSpLocks/>
          </p:cNvGrpSpPr>
          <p:nvPr/>
        </p:nvGrpSpPr>
        <p:grpSpPr bwMode="auto">
          <a:xfrm>
            <a:off x="3810000" y="2209800"/>
            <a:ext cx="738188" cy="641350"/>
            <a:chOff x="3664" y="1245"/>
            <a:chExt cx="465" cy="404"/>
          </a:xfrm>
        </p:grpSpPr>
        <p:sp>
          <p:nvSpPr>
            <p:cNvPr id="118898" name="Rectangle 114"/>
            <p:cNvSpPr>
              <a:spLocks noChangeArrowheads="1"/>
            </p:cNvSpPr>
            <p:nvPr/>
          </p:nvSpPr>
          <p:spPr bwMode="auto">
            <a:xfrm>
              <a:off x="3664" y="1245"/>
              <a:ext cx="268" cy="404"/>
            </a:xfrm>
            <a:prstGeom prst="rect">
              <a:avLst/>
            </a:prstGeom>
            <a:noFill/>
            <a:ln w="9525">
              <a:noFill/>
              <a:miter lim="800000"/>
              <a:headEnd/>
              <a:tailEnd/>
            </a:ln>
            <a:effectLst/>
          </p:spPr>
          <p:txBody>
            <a:bodyPr wrap="none">
              <a:spAutoFit/>
            </a:bodyPr>
            <a:lstStyle/>
            <a:p>
              <a:pPr>
                <a:defRPr/>
              </a:pPr>
              <a:r>
                <a:rPr lang="en-US" sz="3600" i="1">
                  <a:solidFill>
                    <a:srgbClr val="C80000"/>
                  </a:solidFill>
                  <a:effectLst>
                    <a:outerShdw blurRad="38100" dist="38100" dir="2700000" algn="tl">
                      <a:srgbClr val="C0C0C0"/>
                    </a:outerShdw>
                  </a:effectLst>
                  <a:latin typeface="Times New Roman" pitchFamily="18" charset="0"/>
                </a:rPr>
                <a:t>t,</a:t>
              </a:r>
              <a:endParaRPr lang="ru-RU">
                <a:solidFill>
                  <a:srgbClr val="C80000"/>
                </a:solidFill>
                <a:effectLst>
                  <a:outerShdw blurRad="38100" dist="38100" dir="2700000" algn="tl">
                    <a:srgbClr val="C0C0C0"/>
                  </a:outerShdw>
                </a:effectLst>
                <a:latin typeface="Times New Roman" pitchFamily="18" charset="0"/>
              </a:endParaRPr>
            </a:p>
          </p:txBody>
        </p:sp>
        <p:sp>
          <p:nvSpPr>
            <p:cNvPr id="118899" name="Rectangle 115"/>
            <p:cNvSpPr>
              <a:spLocks noChangeArrowheads="1"/>
            </p:cNvSpPr>
            <p:nvPr/>
          </p:nvSpPr>
          <p:spPr bwMode="auto">
            <a:xfrm>
              <a:off x="3920" y="1368"/>
              <a:ext cx="209"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ч</a:t>
              </a:r>
            </a:p>
          </p:txBody>
        </p:sp>
      </p:grpSp>
      <p:sp>
        <p:nvSpPr>
          <p:cNvPr id="118855" name="Text Box 71"/>
          <p:cNvSpPr txBox="1">
            <a:spLocks noChangeArrowheads="1"/>
          </p:cNvSpPr>
          <p:nvPr/>
        </p:nvSpPr>
        <p:spPr bwMode="auto">
          <a:xfrm>
            <a:off x="3929058" y="2857496"/>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22" name="Group 116"/>
          <p:cNvGrpSpPr>
            <a:grpSpLocks/>
          </p:cNvGrpSpPr>
          <p:nvPr/>
        </p:nvGrpSpPr>
        <p:grpSpPr bwMode="auto">
          <a:xfrm>
            <a:off x="3835400" y="3365500"/>
            <a:ext cx="749300" cy="733425"/>
            <a:chOff x="3552" y="2592"/>
            <a:chExt cx="472" cy="462"/>
          </a:xfrm>
        </p:grpSpPr>
        <p:sp>
          <p:nvSpPr>
            <p:cNvPr id="118901" name="Text Box 117"/>
            <p:cNvSpPr txBox="1">
              <a:spLocks noChangeArrowheads="1"/>
            </p:cNvSpPr>
            <p:nvPr/>
          </p:nvSpPr>
          <p:spPr bwMode="auto">
            <a:xfrm>
              <a:off x="3632" y="2592"/>
              <a:ext cx="294"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14</a:t>
              </a:r>
            </a:p>
          </p:txBody>
        </p:sp>
        <p:sp>
          <p:nvSpPr>
            <p:cNvPr id="10291" name="Freeform 118"/>
            <p:cNvSpPr>
              <a:spLocks/>
            </p:cNvSpPr>
            <p:nvPr/>
          </p:nvSpPr>
          <p:spPr bwMode="auto">
            <a:xfrm>
              <a:off x="3608" y="2831"/>
              <a:ext cx="384" cy="1"/>
            </a:xfrm>
            <a:custGeom>
              <a:avLst/>
              <a:gdLst>
                <a:gd name="T0" fmla="*/ 0 w 384"/>
                <a:gd name="T1" fmla="*/ 0 h 1"/>
                <a:gd name="T2" fmla="*/ 384 w 384"/>
                <a:gd name="T3" fmla="*/ 1 h 1"/>
                <a:gd name="T4" fmla="*/ 0 60000 65536"/>
                <a:gd name="T5" fmla="*/ 0 60000 65536"/>
                <a:gd name="T6" fmla="*/ 0 w 384"/>
                <a:gd name="T7" fmla="*/ 0 h 1"/>
                <a:gd name="T8" fmla="*/ 384 w 384"/>
                <a:gd name="T9" fmla="*/ 1 h 1"/>
              </a:gdLst>
              <a:ahLst/>
              <a:cxnLst>
                <a:cxn ang="T4">
                  <a:pos x="T0" y="T1"/>
                </a:cxn>
                <a:cxn ang="T5">
                  <a:pos x="T2" y="T3"/>
                </a:cxn>
              </a:cxnLst>
              <a:rect l="T6" t="T7" r="T8" b="T9"/>
              <a:pathLst>
                <a:path w="384" h="1">
                  <a:moveTo>
                    <a:pt x="0" y="0"/>
                  </a:moveTo>
                  <a:lnTo>
                    <a:pt x="384" y="1"/>
                  </a:lnTo>
                </a:path>
              </a:pathLst>
            </a:custGeom>
            <a:noFill/>
            <a:ln w="9525">
              <a:solidFill>
                <a:schemeClr val="tx1"/>
              </a:solidFill>
              <a:round/>
              <a:headEnd/>
              <a:tailEnd/>
            </a:ln>
          </p:spPr>
          <p:txBody>
            <a:bodyPr/>
            <a:lstStyle/>
            <a:p>
              <a:endParaRPr lang="ru-RU"/>
            </a:p>
          </p:txBody>
        </p:sp>
        <p:sp>
          <p:nvSpPr>
            <p:cNvPr id="118903" name="Text Box 119"/>
            <p:cNvSpPr txBox="1">
              <a:spLocks noChangeArrowheads="1"/>
            </p:cNvSpPr>
            <p:nvPr/>
          </p:nvSpPr>
          <p:spPr bwMode="auto">
            <a:xfrm>
              <a:off x="3552" y="2783"/>
              <a:ext cx="472"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10–</a:t>
              </a: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grpSp>
        <p:nvGrpSpPr>
          <p:cNvPr id="23" name="Group 120"/>
          <p:cNvGrpSpPr>
            <a:grpSpLocks/>
          </p:cNvGrpSpPr>
          <p:nvPr/>
        </p:nvGrpSpPr>
        <p:grpSpPr bwMode="auto">
          <a:xfrm>
            <a:off x="5578475" y="3060700"/>
            <a:ext cx="723900" cy="746125"/>
            <a:chOff x="2016" y="3504"/>
            <a:chExt cx="456" cy="470"/>
          </a:xfrm>
        </p:grpSpPr>
        <p:sp>
          <p:nvSpPr>
            <p:cNvPr id="118905" name="Text Box 121"/>
            <p:cNvSpPr txBox="1">
              <a:spLocks noChangeArrowheads="1"/>
            </p:cNvSpPr>
            <p:nvPr/>
          </p:nvSpPr>
          <p:spPr bwMode="auto">
            <a:xfrm>
              <a:off x="2016" y="3504"/>
              <a:ext cx="294"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15</a:t>
              </a:r>
            </a:p>
          </p:txBody>
        </p:sp>
        <p:sp>
          <p:nvSpPr>
            <p:cNvPr id="10287" name="Freeform 122"/>
            <p:cNvSpPr>
              <a:spLocks/>
            </p:cNvSpPr>
            <p:nvPr/>
          </p:nvSpPr>
          <p:spPr bwMode="auto">
            <a:xfrm>
              <a:off x="2056" y="3743"/>
              <a:ext cx="224" cy="1"/>
            </a:xfrm>
            <a:custGeom>
              <a:avLst/>
              <a:gdLst>
                <a:gd name="T0" fmla="*/ 0 w 224"/>
                <a:gd name="T1" fmla="*/ 0 h 1"/>
                <a:gd name="T2" fmla="*/ 224 w 224"/>
                <a:gd name="T3" fmla="*/ 1 h 1"/>
                <a:gd name="T4" fmla="*/ 0 60000 65536"/>
                <a:gd name="T5" fmla="*/ 0 60000 65536"/>
                <a:gd name="T6" fmla="*/ 0 w 224"/>
                <a:gd name="T7" fmla="*/ 0 h 1"/>
                <a:gd name="T8" fmla="*/ 224 w 224"/>
                <a:gd name="T9" fmla="*/ 1 h 1"/>
              </a:gdLst>
              <a:ahLst/>
              <a:cxnLst>
                <a:cxn ang="T4">
                  <a:pos x="T0" y="T1"/>
                </a:cxn>
                <a:cxn ang="T5">
                  <a:pos x="T2" y="T3"/>
                </a:cxn>
              </a:cxnLst>
              <a:rect l="T6" t="T7" r="T8" b="T9"/>
              <a:pathLst>
                <a:path w="224" h="1">
                  <a:moveTo>
                    <a:pt x="0" y="0"/>
                  </a:moveTo>
                  <a:lnTo>
                    <a:pt x="224" y="1"/>
                  </a:lnTo>
                </a:path>
              </a:pathLst>
            </a:custGeom>
            <a:noFill/>
            <a:ln w="9525">
              <a:solidFill>
                <a:srgbClr val="0000FF"/>
              </a:solidFill>
              <a:round/>
              <a:headEnd/>
              <a:tailEnd/>
            </a:ln>
          </p:spPr>
          <p:txBody>
            <a:bodyPr/>
            <a:lstStyle/>
            <a:p>
              <a:endParaRPr lang="ru-RU"/>
            </a:p>
          </p:txBody>
        </p:sp>
        <p:sp>
          <p:nvSpPr>
            <p:cNvPr id="118907" name="Text Box 123"/>
            <p:cNvSpPr txBox="1">
              <a:spLocks noChangeArrowheads="1"/>
            </p:cNvSpPr>
            <p:nvPr/>
          </p:nvSpPr>
          <p:spPr bwMode="auto">
            <a:xfrm>
              <a:off x="2024" y="3703"/>
              <a:ext cx="294"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60</a:t>
              </a:r>
            </a:p>
          </p:txBody>
        </p:sp>
        <p:sp>
          <p:nvSpPr>
            <p:cNvPr id="118908" name="Text Box 124"/>
            <p:cNvSpPr txBox="1">
              <a:spLocks noChangeArrowheads="1"/>
            </p:cNvSpPr>
            <p:nvPr/>
          </p:nvSpPr>
          <p:spPr bwMode="auto">
            <a:xfrm>
              <a:off x="2256" y="3600"/>
              <a:ext cx="216"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ч</a:t>
              </a:r>
            </a:p>
          </p:txBody>
        </p:sp>
      </p:grpSp>
      <p:grpSp>
        <p:nvGrpSpPr>
          <p:cNvPr id="24" name="Group 125"/>
          <p:cNvGrpSpPr>
            <a:grpSpLocks/>
          </p:cNvGrpSpPr>
          <p:nvPr/>
        </p:nvGrpSpPr>
        <p:grpSpPr bwMode="auto">
          <a:xfrm>
            <a:off x="7146925" y="3048000"/>
            <a:ext cx="622300" cy="746125"/>
            <a:chOff x="2656" y="3504"/>
            <a:chExt cx="392" cy="470"/>
          </a:xfrm>
        </p:grpSpPr>
        <p:sp>
          <p:nvSpPr>
            <p:cNvPr id="118910" name="Text Box 126"/>
            <p:cNvSpPr txBox="1">
              <a:spLocks noChangeArrowheads="1"/>
            </p:cNvSpPr>
            <p:nvPr/>
          </p:nvSpPr>
          <p:spPr bwMode="auto">
            <a:xfrm>
              <a:off x="2656" y="3504"/>
              <a:ext cx="205"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1</a:t>
              </a:r>
            </a:p>
          </p:txBody>
        </p:sp>
        <p:sp>
          <p:nvSpPr>
            <p:cNvPr id="10283" name="Freeform 127"/>
            <p:cNvSpPr>
              <a:spLocks/>
            </p:cNvSpPr>
            <p:nvPr/>
          </p:nvSpPr>
          <p:spPr bwMode="auto">
            <a:xfrm>
              <a:off x="2696" y="3743"/>
              <a:ext cx="152" cy="1"/>
            </a:xfrm>
            <a:custGeom>
              <a:avLst/>
              <a:gdLst>
                <a:gd name="T0" fmla="*/ 0 w 152"/>
                <a:gd name="T1" fmla="*/ 0 h 1"/>
                <a:gd name="T2" fmla="*/ 152 w 152"/>
                <a:gd name="T3" fmla="*/ 1 h 1"/>
                <a:gd name="T4" fmla="*/ 0 60000 65536"/>
                <a:gd name="T5" fmla="*/ 0 60000 65536"/>
                <a:gd name="T6" fmla="*/ 0 w 152"/>
                <a:gd name="T7" fmla="*/ 0 h 1"/>
                <a:gd name="T8" fmla="*/ 152 w 152"/>
                <a:gd name="T9" fmla="*/ 1 h 1"/>
              </a:gdLst>
              <a:ahLst/>
              <a:cxnLst>
                <a:cxn ang="T4">
                  <a:pos x="T0" y="T1"/>
                </a:cxn>
                <a:cxn ang="T5">
                  <a:pos x="T2" y="T3"/>
                </a:cxn>
              </a:cxnLst>
              <a:rect l="T6" t="T7" r="T8" b="T9"/>
              <a:pathLst>
                <a:path w="152" h="1">
                  <a:moveTo>
                    <a:pt x="0" y="0"/>
                  </a:moveTo>
                  <a:lnTo>
                    <a:pt x="152" y="1"/>
                  </a:lnTo>
                </a:path>
              </a:pathLst>
            </a:custGeom>
            <a:noFill/>
            <a:ln w="9525">
              <a:solidFill>
                <a:srgbClr val="0000FF"/>
              </a:solidFill>
              <a:round/>
              <a:headEnd/>
              <a:tailEnd/>
            </a:ln>
          </p:spPr>
          <p:txBody>
            <a:bodyPr/>
            <a:lstStyle/>
            <a:p>
              <a:endParaRPr lang="ru-RU"/>
            </a:p>
          </p:txBody>
        </p:sp>
        <p:sp>
          <p:nvSpPr>
            <p:cNvPr id="118912" name="Text Box 128"/>
            <p:cNvSpPr txBox="1">
              <a:spLocks noChangeArrowheads="1"/>
            </p:cNvSpPr>
            <p:nvPr/>
          </p:nvSpPr>
          <p:spPr bwMode="auto">
            <a:xfrm>
              <a:off x="2664" y="3703"/>
              <a:ext cx="205"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4</a:t>
              </a:r>
            </a:p>
          </p:txBody>
        </p:sp>
        <p:sp>
          <p:nvSpPr>
            <p:cNvPr id="118913" name="Text Box 129"/>
            <p:cNvSpPr txBox="1">
              <a:spLocks noChangeArrowheads="1"/>
            </p:cNvSpPr>
            <p:nvPr/>
          </p:nvSpPr>
          <p:spPr bwMode="auto">
            <a:xfrm>
              <a:off x="2832" y="3600"/>
              <a:ext cx="216" cy="271"/>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ч</a:t>
              </a:r>
            </a:p>
          </p:txBody>
        </p:sp>
      </p:grpSp>
      <p:sp>
        <p:nvSpPr>
          <p:cNvPr id="118914" name="AutoShape 130"/>
          <p:cNvSpPr>
            <a:spLocks/>
          </p:cNvSpPr>
          <p:nvPr/>
        </p:nvSpPr>
        <p:spPr bwMode="auto">
          <a:xfrm>
            <a:off x="5105400" y="2743200"/>
            <a:ext cx="228600" cy="1295400"/>
          </a:xfrm>
          <a:prstGeom prst="rightBrace">
            <a:avLst>
              <a:gd name="adj1" fmla="val 47222"/>
              <a:gd name="adj2" fmla="val 50000"/>
            </a:avLst>
          </a:prstGeom>
          <a:noFill/>
          <a:ln w="9525">
            <a:solidFill>
              <a:schemeClr val="tx1"/>
            </a:solidFill>
            <a:round/>
            <a:headEnd/>
            <a:tailEnd/>
          </a:ln>
        </p:spPr>
        <p:txBody>
          <a:bodyPr wrap="none" anchor="ctr"/>
          <a:lstStyle/>
          <a:p>
            <a:endParaRPr lang="ru-RU"/>
          </a:p>
        </p:txBody>
      </p:sp>
      <p:sp>
        <p:nvSpPr>
          <p:cNvPr id="118919" name="Text Box 135"/>
          <p:cNvSpPr txBox="1">
            <a:spLocks noChangeArrowheads="1"/>
          </p:cNvSpPr>
          <p:nvPr/>
        </p:nvSpPr>
        <p:spPr bwMode="auto">
          <a:xfrm>
            <a:off x="5334000" y="3200400"/>
            <a:ext cx="325730" cy="430887"/>
          </a:xfrm>
          <a:prstGeom prst="rect">
            <a:avLst/>
          </a:prstGeom>
          <a:noFill/>
          <a:ln w="9525">
            <a:noFill/>
            <a:miter lim="800000"/>
            <a:headEnd/>
            <a:tailEnd/>
          </a:ln>
          <a:effectLst/>
        </p:spPr>
        <p:txBody>
          <a:bodyPr wrap="none">
            <a:spAutoFit/>
          </a:bodyPr>
          <a:lstStyle/>
          <a:p>
            <a:pPr>
              <a:defRPr/>
            </a:pPr>
            <a:r>
              <a:rPr lang="ru-RU" sz="2200" b="1" dirty="0">
                <a:solidFill>
                  <a:srgbClr val="0000FF"/>
                </a:solidFill>
                <a:effectLst>
                  <a:outerShdw blurRad="38100" dist="38100" dir="2700000" algn="tl">
                    <a:srgbClr val="C0C0C0"/>
                  </a:outerShdw>
                </a:effectLst>
                <a:latin typeface="Times New Roman" pitchFamily="18" charset="0"/>
                <a:cs typeface="Times New Roman" pitchFamily="18" charset="0"/>
              </a:rPr>
              <a:t>3</a:t>
            </a:r>
          </a:p>
        </p:txBody>
      </p:sp>
      <p:grpSp>
        <p:nvGrpSpPr>
          <p:cNvPr id="25" name="Group 145"/>
          <p:cNvGrpSpPr>
            <a:grpSpLocks/>
          </p:cNvGrpSpPr>
          <p:nvPr/>
        </p:nvGrpSpPr>
        <p:grpSpPr bwMode="auto">
          <a:xfrm>
            <a:off x="3200400" y="6019800"/>
            <a:ext cx="5715000" cy="457200"/>
            <a:chOff x="1872" y="3712"/>
            <a:chExt cx="3600" cy="288"/>
          </a:xfrm>
        </p:grpSpPr>
        <p:sp>
          <p:nvSpPr>
            <p:cNvPr id="118926" name="Rectangle 142"/>
            <p:cNvSpPr>
              <a:spLocks noChangeArrowheads="1"/>
            </p:cNvSpPr>
            <p:nvPr/>
          </p:nvSpPr>
          <p:spPr bwMode="auto">
            <a:xfrm rot="-80156">
              <a:off x="3504" y="3712"/>
              <a:ext cx="621" cy="288"/>
            </a:xfrm>
            <a:prstGeom prst="rect">
              <a:avLst/>
            </a:prstGeom>
            <a:noFill/>
            <a:ln w="9525">
              <a:noFill/>
              <a:miter lim="800000"/>
              <a:headEnd/>
              <a:tailEnd/>
            </a:ln>
            <a:effectLst/>
          </p:spPr>
          <p:txBody>
            <a:bodyPr wrap="none">
              <a:spAutoFit/>
            </a:bodyPr>
            <a:lstStyle/>
            <a:p>
              <a:pPr>
                <a:defRPr/>
              </a:pPr>
              <a:r>
                <a:rPr lang="ru-RU" sz="2400">
                  <a:solidFill>
                    <a:srgbClr val="0000FF"/>
                  </a:solidFill>
                  <a:effectLst>
                    <a:outerShdw blurRad="38100" dist="38100" dir="2700000" algn="tl">
                      <a:srgbClr val="C0C0C0"/>
                    </a:outerShdw>
                  </a:effectLst>
                </a:rPr>
                <a:t>14 км</a:t>
              </a:r>
            </a:p>
          </p:txBody>
        </p:sp>
        <p:sp>
          <p:nvSpPr>
            <p:cNvPr id="10281" name="Line 143"/>
            <p:cNvSpPr>
              <a:spLocks noChangeShapeType="1"/>
            </p:cNvSpPr>
            <p:nvPr/>
          </p:nvSpPr>
          <p:spPr bwMode="auto">
            <a:xfrm flipV="1">
              <a:off x="1872" y="3744"/>
              <a:ext cx="3600" cy="48"/>
            </a:xfrm>
            <a:prstGeom prst="line">
              <a:avLst/>
            </a:prstGeom>
            <a:noFill/>
            <a:ln w="19050">
              <a:solidFill>
                <a:srgbClr val="0000FF"/>
              </a:solidFill>
              <a:round/>
              <a:headEnd type="diamond" w="med" len="med"/>
              <a:tailEnd type="diamond" w="med" len="med"/>
            </a:ln>
          </p:spPr>
          <p:txBody>
            <a:bodyPr/>
            <a:lstStyle/>
            <a:p>
              <a:endParaRPr lang="ru-RU"/>
            </a:p>
          </p:txBody>
        </p:sp>
      </p:grpSp>
      <p:pic>
        <p:nvPicPr>
          <p:cNvPr id="118817" name="Picture 33" descr="sailboat"/>
          <p:cNvPicPr>
            <a:picLocks noChangeAspect="1" noChangeArrowheads="1" noCrop="1"/>
          </p:cNvPicPr>
          <p:nvPr/>
        </p:nvPicPr>
        <p:blipFill>
          <a:blip r:embed="rId3" cstate="print"/>
          <a:srcRect/>
          <a:stretch>
            <a:fillRect/>
          </a:stretch>
        </p:blipFill>
        <p:spPr bwMode="auto">
          <a:xfrm flipH="1">
            <a:off x="-381000" y="5054600"/>
            <a:ext cx="1828800" cy="1422400"/>
          </a:xfrm>
          <a:prstGeom prst="rect">
            <a:avLst/>
          </a:prstGeom>
          <a:noFill/>
          <a:ln w="9525">
            <a:noFill/>
            <a:miter lim="800000"/>
            <a:headEnd/>
            <a:tailEnd/>
          </a:ln>
        </p:spPr>
      </p:pic>
      <p:grpSp>
        <p:nvGrpSpPr>
          <p:cNvPr id="26" name="Group 144"/>
          <p:cNvGrpSpPr>
            <a:grpSpLocks/>
          </p:cNvGrpSpPr>
          <p:nvPr/>
        </p:nvGrpSpPr>
        <p:grpSpPr bwMode="auto">
          <a:xfrm>
            <a:off x="533400" y="6400800"/>
            <a:ext cx="8153400" cy="485775"/>
            <a:chOff x="336" y="3984"/>
            <a:chExt cx="5136" cy="306"/>
          </a:xfrm>
        </p:grpSpPr>
        <p:sp>
          <p:nvSpPr>
            <p:cNvPr id="118921" name="Rectangle 137"/>
            <p:cNvSpPr>
              <a:spLocks noChangeArrowheads="1"/>
            </p:cNvSpPr>
            <p:nvPr/>
          </p:nvSpPr>
          <p:spPr bwMode="auto">
            <a:xfrm rot="21519844">
              <a:off x="2457" y="3999"/>
              <a:ext cx="603" cy="291"/>
            </a:xfrm>
            <a:prstGeom prst="rect">
              <a:avLst/>
            </a:prstGeom>
            <a:noFill/>
            <a:ln w="9525">
              <a:noFill/>
              <a:miter lim="800000"/>
              <a:headEnd/>
              <a:tailEnd/>
            </a:ln>
            <a:effectLst/>
          </p:spPr>
          <p:txBody>
            <a:bodyPr wrap="none">
              <a:spAutoFit/>
            </a:bodyPr>
            <a:lstStyle/>
            <a:p>
              <a:pPr>
                <a:defRPr/>
              </a:pPr>
              <a:r>
                <a:rPr lang="ru-RU" sz="2400" b="1" dirty="0">
                  <a:solidFill>
                    <a:srgbClr val="0033CC"/>
                  </a:solidFill>
                  <a:effectLst>
                    <a:outerShdw blurRad="38100" dist="38100" dir="2700000" algn="tl">
                      <a:srgbClr val="C0C0C0"/>
                    </a:outerShdw>
                  </a:effectLst>
                  <a:latin typeface="Times New Roman" pitchFamily="18" charset="0"/>
                  <a:cs typeface="Times New Roman" pitchFamily="18" charset="0"/>
                </a:rPr>
                <a:t>18 км</a:t>
              </a:r>
            </a:p>
          </p:txBody>
        </p:sp>
        <p:sp>
          <p:nvSpPr>
            <p:cNvPr id="10279" name="Line 139"/>
            <p:cNvSpPr>
              <a:spLocks noChangeShapeType="1"/>
            </p:cNvSpPr>
            <p:nvPr/>
          </p:nvSpPr>
          <p:spPr bwMode="auto">
            <a:xfrm flipV="1">
              <a:off x="336" y="3984"/>
              <a:ext cx="5136" cy="48"/>
            </a:xfrm>
            <a:prstGeom prst="line">
              <a:avLst/>
            </a:prstGeom>
            <a:noFill/>
            <a:ln w="19050">
              <a:solidFill>
                <a:srgbClr val="990099"/>
              </a:solidFill>
              <a:round/>
              <a:headEnd type="diamond" w="med" len="med"/>
              <a:tailEnd type="diamond" w="med" len="med"/>
            </a:ln>
          </p:spPr>
          <p:txBody>
            <a:bodyPr/>
            <a:lstStyle/>
            <a:p>
              <a:endParaRPr lang="ru-RU"/>
            </a:p>
          </p:txBody>
        </p:sp>
      </p:grpSp>
      <p:sp>
        <p:nvSpPr>
          <p:cNvPr id="100" name="Прямоугольник 99"/>
          <p:cNvSpPr/>
          <p:nvPr/>
        </p:nvSpPr>
        <p:spPr>
          <a:xfrm>
            <a:off x="2357422" y="0"/>
            <a:ext cx="4877747"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94" name="Группа 93"/>
          <p:cNvGrpSpPr/>
          <p:nvPr/>
        </p:nvGrpSpPr>
        <p:grpSpPr>
          <a:xfrm>
            <a:off x="142844" y="1357298"/>
            <a:ext cx="3886200" cy="914400"/>
            <a:chOff x="357158" y="1285860"/>
            <a:chExt cx="3886200" cy="914400"/>
          </a:xfrm>
        </p:grpSpPr>
        <p:sp>
          <p:nvSpPr>
            <p:cNvPr id="118851" name="AutoShape 67"/>
            <p:cNvSpPr>
              <a:spLocks noChangeArrowheads="1"/>
            </p:cNvSpPr>
            <p:nvPr/>
          </p:nvSpPr>
          <p:spPr bwMode="auto">
            <a:xfrm>
              <a:off x="357158" y="1285860"/>
              <a:ext cx="3886200" cy="914400"/>
            </a:xfrm>
            <a:prstGeom prst="wedgeRectCallout">
              <a:avLst>
                <a:gd name="adj1" fmla="val 6861"/>
                <a:gd name="adj2" fmla="val 139759"/>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smtClean="0">
                  <a:effectLst>
                    <a:outerShdw blurRad="38100" dist="38100" dir="2700000" algn="tl">
                      <a:srgbClr val="FFFFFF"/>
                    </a:outerShdw>
                  </a:effectLst>
                  <a:latin typeface="Times New Roman" pitchFamily="18" charset="0"/>
                  <a:cs typeface="Times New Roman" pitchFamily="18" charset="0"/>
                </a:rPr>
                <a:t>Чтобы найти скорость по течению</a:t>
              </a:r>
              <a:r>
                <a:rPr lang="ru-RU" sz="1800" b="0" dirty="0" smtClean="0">
                  <a:latin typeface="Times New Roman" pitchFamily="18" charset="0"/>
                  <a:cs typeface="Times New Roman" pitchFamily="18" charset="0"/>
                </a:rPr>
                <a:t> надо к собственной скорости прибавить скорость течения</a:t>
              </a:r>
              <a:endParaRPr lang="ru-RU" sz="1800" b="0" dirty="0">
                <a:latin typeface="Times New Roman" pitchFamily="18" charset="0"/>
                <a:cs typeface="Times New Roman" pitchFamily="18" charset="0"/>
              </a:endParaRPr>
            </a:p>
          </p:txBody>
        </p:sp>
        <p:sp>
          <p:nvSpPr>
            <p:cNvPr id="101" name="AutoShape 103"/>
            <p:cNvSpPr>
              <a:spLocks noChangeArrowheads="1"/>
            </p:cNvSpPr>
            <p:nvPr/>
          </p:nvSpPr>
          <p:spPr bwMode="auto">
            <a:xfrm>
              <a:off x="3857620" y="185736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3" name="Text Box 104"/>
            <p:cNvSpPr txBox="1">
              <a:spLocks noChangeArrowheads="1"/>
            </p:cNvSpPr>
            <p:nvPr/>
          </p:nvSpPr>
          <p:spPr bwMode="auto">
            <a:xfrm>
              <a:off x="3786182" y="164305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95" name="Группа 94"/>
          <p:cNvGrpSpPr/>
          <p:nvPr/>
        </p:nvGrpSpPr>
        <p:grpSpPr>
          <a:xfrm>
            <a:off x="357158" y="4071942"/>
            <a:ext cx="4267200" cy="914401"/>
            <a:chOff x="500034" y="4143380"/>
            <a:chExt cx="4267200" cy="914401"/>
          </a:xfrm>
        </p:grpSpPr>
        <p:sp>
          <p:nvSpPr>
            <p:cNvPr id="10307" name="AutoShape 79"/>
            <p:cNvSpPr>
              <a:spLocks noChangeArrowheads="1"/>
            </p:cNvSpPr>
            <p:nvPr/>
          </p:nvSpPr>
          <p:spPr bwMode="auto">
            <a:xfrm>
              <a:off x="500034" y="4143380"/>
              <a:ext cx="4267200" cy="914401"/>
            </a:xfrm>
            <a:prstGeom prst="wedgeRectCallout">
              <a:avLst>
                <a:gd name="adj1" fmla="val 597"/>
                <a:gd name="adj2" fmla="val -88023"/>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Чтобы найти скорость против течения надо из собственной скорости отнять скорость течения</a:t>
              </a:r>
            </a:p>
          </p:txBody>
        </p:sp>
        <p:sp>
          <p:nvSpPr>
            <p:cNvPr id="96" name="AutoShape 103"/>
            <p:cNvSpPr>
              <a:spLocks noChangeArrowheads="1"/>
            </p:cNvSpPr>
            <p:nvPr/>
          </p:nvSpPr>
          <p:spPr bwMode="auto">
            <a:xfrm>
              <a:off x="4357686" y="471488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98" name="Text Box 104"/>
            <p:cNvSpPr txBox="1">
              <a:spLocks noChangeArrowheads="1"/>
            </p:cNvSpPr>
            <p:nvPr/>
          </p:nvSpPr>
          <p:spPr bwMode="auto">
            <a:xfrm>
              <a:off x="4286248" y="450057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93" name="Группа 92"/>
          <p:cNvGrpSpPr/>
          <p:nvPr/>
        </p:nvGrpSpPr>
        <p:grpSpPr>
          <a:xfrm>
            <a:off x="3786182" y="1714488"/>
            <a:ext cx="3929090" cy="1151717"/>
            <a:chOff x="4286248" y="1428736"/>
            <a:chExt cx="3929090" cy="1151717"/>
          </a:xfrm>
        </p:grpSpPr>
        <p:sp>
          <p:nvSpPr>
            <p:cNvPr id="10298" name="AutoShape 101"/>
            <p:cNvSpPr>
              <a:spLocks noChangeArrowheads="1"/>
            </p:cNvSpPr>
            <p:nvPr/>
          </p:nvSpPr>
          <p:spPr bwMode="auto">
            <a:xfrm>
              <a:off x="4286248" y="1428736"/>
              <a:ext cx="3929090" cy="1151717"/>
            </a:xfrm>
            <a:prstGeom prst="wedgeRectCallout">
              <a:avLst>
                <a:gd name="adj1" fmla="val -32907"/>
                <a:gd name="adj2" fmla="val 76694"/>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b="0" dirty="0" smtClean="0">
                  <a:latin typeface="Times New Roman" pitchFamily="18" charset="0"/>
                  <a:cs typeface="Times New Roman" pitchFamily="18" charset="0"/>
                </a:rPr>
                <a:t>Чтобы найти время надо расстояние разделить на скорость</a:t>
              </a:r>
              <a:endParaRPr lang="ru-RU" b="0" dirty="0">
                <a:latin typeface="Times New Roman" pitchFamily="18" charset="0"/>
                <a:cs typeface="Times New Roman" pitchFamily="18" charset="0"/>
              </a:endParaRPr>
            </a:p>
          </p:txBody>
        </p:sp>
        <p:sp>
          <p:nvSpPr>
            <p:cNvPr id="104" name="Rectangle 77"/>
            <p:cNvSpPr>
              <a:spLocks noChangeArrowheads="1"/>
            </p:cNvSpPr>
            <p:nvPr/>
          </p:nvSpPr>
          <p:spPr bwMode="auto">
            <a:xfrm>
              <a:off x="6572264" y="1785926"/>
              <a:ext cx="70403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5" name="Rectangle 60"/>
            <p:cNvSpPr>
              <a:spLocks noChangeArrowheads="1"/>
            </p:cNvSpPr>
            <p:nvPr/>
          </p:nvSpPr>
          <p:spPr bwMode="auto">
            <a:xfrm>
              <a:off x="7072330" y="1643050"/>
              <a:ext cx="395288" cy="549275"/>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6" name="Rectangle 62"/>
            <p:cNvSpPr>
              <a:spLocks noChangeArrowheads="1"/>
            </p:cNvSpPr>
            <p:nvPr/>
          </p:nvSpPr>
          <p:spPr bwMode="auto">
            <a:xfrm>
              <a:off x="7072330" y="1928802"/>
              <a:ext cx="354013" cy="549275"/>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7" name="Line 61"/>
            <p:cNvSpPr>
              <a:spLocks noChangeShapeType="1"/>
            </p:cNvSpPr>
            <p:nvPr/>
          </p:nvSpPr>
          <p:spPr bwMode="auto">
            <a:xfrm>
              <a:off x="7143768" y="2071678"/>
              <a:ext cx="304800" cy="1588"/>
            </a:xfrm>
            <a:prstGeom prst="line">
              <a:avLst/>
            </a:prstGeom>
            <a:noFill/>
            <a:ln w="19050">
              <a:solidFill>
                <a:srgbClr val="FF0000"/>
              </a:solidFill>
              <a:round/>
              <a:headEnd/>
              <a:tailEnd/>
            </a:ln>
          </p:spPr>
          <p:txBody>
            <a:bodyPr/>
            <a:lstStyle/>
            <a:p>
              <a:endParaRPr lang="ru-RU"/>
            </a:p>
          </p:txBody>
        </p:sp>
        <p:sp>
          <p:nvSpPr>
            <p:cNvPr id="108" name="AutoShape 103"/>
            <p:cNvSpPr>
              <a:spLocks noChangeArrowheads="1"/>
            </p:cNvSpPr>
            <p:nvPr/>
          </p:nvSpPr>
          <p:spPr bwMode="auto">
            <a:xfrm>
              <a:off x="7858148" y="2214554"/>
              <a:ext cx="228600" cy="228600"/>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99" name="Text Box 104"/>
            <p:cNvSpPr txBox="1">
              <a:spLocks noChangeArrowheads="1"/>
            </p:cNvSpPr>
            <p:nvPr/>
          </p:nvSpPr>
          <p:spPr bwMode="auto">
            <a:xfrm>
              <a:off x="7786710" y="2000240"/>
              <a:ext cx="379413" cy="523220"/>
            </a:xfrm>
            <a:prstGeom prst="rect">
              <a:avLst/>
            </a:prstGeom>
            <a:noFill/>
            <a:ln w="9525">
              <a:noFill/>
              <a:miter lim="800000"/>
              <a:headEnd/>
              <a:tailEnd/>
            </a:ln>
            <a:effectLst/>
          </p:spPr>
          <p:txBody>
            <a:bodyPr wrap="squar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sp>
        <p:nvSpPr>
          <p:cNvPr id="102" name="Text Box 375"/>
          <p:cNvSpPr txBox="1">
            <a:spLocks noChangeArrowheads="1"/>
          </p:cNvSpPr>
          <p:nvPr/>
        </p:nvSpPr>
        <p:spPr bwMode="auto">
          <a:xfrm>
            <a:off x="4929190" y="1071546"/>
            <a:ext cx="2788392"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Это условие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a:t>
            </a:r>
          </a:p>
        </p:txBody>
      </p:sp>
      <p:sp>
        <p:nvSpPr>
          <p:cNvPr id="97" name="Управляющая кнопка: домой 96">
            <a:hlinkClick r:id="rId4"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0" name="Управляющая кнопка: далее 109">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876"/>
                                        </p:tgtEl>
                                        <p:attrNameLst>
                                          <p:attrName>style.visibility</p:attrName>
                                        </p:attrNameLst>
                                      </p:cBhvr>
                                      <p:to>
                                        <p:strVal val="visible"/>
                                      </p:to>
                                    </p:set>
                                    <p:animEffect transition="in" filter="fade">
                                      <p:cBhvr>
                                        <p:cTn id="7" dur="1000"/>
                                        <p:tgtEl>
                                          <p:spTgt spid="118876"/>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18832"/>
                                        </p:tgtEl>
                                        <p:attrNameLst>
                                          <p:attrName>style.visibility</p:attrName>
                                        </p:attrNameLst>
                                      </p:cBhvr>
                                      <p:to>
                                        <p:strVal val="visible"/>
                                      </p:to>
                                    </p:set>
                                    <p:anim calcmode="lin" valueType="num">
                                      <p:cBhvr>
                                        <p:cTn id="15" dur="1000" fill="hold"/>
                                        <p:tgtEl>
                                          <p:spTgt spid="118832"/>
                                        </p:tgtEl>
                                        <p:attrNameLst>
                                          <p:attrName>ppt_x</p:attrName>
                                        </p:attrNameLst>
                                      </p:cBhvr>
                                      <p:tavLst>
                                        <p:tav tm="0">
                                          <p:val>
                                            <p:strVal val="#ppt_x-.2"/>
                                          </p:val>
                                        </p:tav>
                                        <p:tav tm="100000">
                                          <p:val>
                                            <p:strVal val="#ppt_x"/>
                                          </p:val>
                                        </p:tav>
                                      </p:tavLst>
                                    </p:anim>
                                    <p:anim calcmode="lin" valueType="num">
                                      <p:cBhvr>
                                        <p:cTn id="16" dur="1000" fill="hold"/>
                                        <p:tgtEl>
                                          <p:spTgt spid="11883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188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1000"/>
                                        <p:tgtEl>
                                          <p:spTgt spid="4"/>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18817"/>
                                        </p:tgtEl>
                                        <p:attrNameLst>
                                          <p:attrName>style.visibility</p:attrName>
                                        </p:attrNameLst>
                                      </p:cBhvr>
                                      <p:to>
                                        <p:strVal val="visible"/>
                                      </p:to>
                                    </p:set>
                                    <p:animEffect transition="in" filter="fade">
                                      <p:cBhvr>
                                        <p:cTn id="35" dur="500"/>
                                        <p:tgtEl>
                                          <p:spTgt spid="118817"/>
                                        </p:tgtEl>
                                      </p:cBhvr>
                                    </p:animEffect>
                                  </p:childTnLst>
                                </p:cTn>
                              </p:par>
                            </p:childTnLst>
                          </p:cTn>
                        </p:par>
                        <p:par>
                          <p:cTn id="36" fill="hold">
                            <p:stCondLst>
                              <p:cond delay="1500"/>
                            </p:stCondLst>
                            <p:childTnLst>
                              <p:par>
                                <p:cTn id="37" presetID="0" presetClass="path" presetSubtype="0" accel="50000" decel="50000" fill="hold" nodeType="afterEffect">
                                  <p:stCondLst>
                                    <p:cond delay="0"/>
                                  </p:stCondLst>
                                  <p:childTnLst>
                                    <p:animMotion origin="layout" path="M 3.33333E-6 3.33333E-6 L 0.84166 0.0037 " pathEditMode="relative" rAng="0" ptsTypes="AA">
                                      <p:cBhvr>
                                        <p:cTn id="38" dur="5000" fill="hold"/>
                                        <p:tgtEl>
                                          <p:spTgt spid="118817"/>
                                        </p:tgtEl>
                                        <p:attrNameLst>
                                          <p:attrName>ppt_x</p:attrName>
                                          <p:attrName>ppt_y</p:attrName>
                                        </p:attrNameLst>
                                      </p:cBhvr>
                                      <p:rCtr x="421" y="2"/>
                                    </p:animMotion>
                                  </p:childTnLst>
                                </p:cTn>
                              </p:par>
                              <p:par>
                                <p:cTn id="39" presetID="22" presetClass="entr" presetSubtype="8"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0"/>
                                        <p:tgtEl>
                                          <p:spTgt spid="26"/>
                                        </p:tgtEl>
                                      </p:cBhvr>
                                    </p:animEffect>
                                  </p:childTnLst>
                                </p:cTn>
                              </p:par>
                            </p:childTnLst>
                          </p:cTn>
                        </p:par>
                        <p:par>
                          <p:cTn id="42" fill="hold">
                            <p:stCondLst>
                              <p:cond delay="6500"/>
                            </p:stCondLst>
                            <p:childTnLst>
                              <p:par>
                                <p:cTn id="43" presetID="10" presetClass="entr" presetSubtype="0" fill="hold" grpId="0" nodeType="afterEffect">
                                  <p:stCondLst>
                                    <p:cond delay="0"/>
                                  </p:stCondLst>
                                  <p:childTnLst>
                                    <p:set>
                                      <p:cBhvr>
                                        <p:cTn id="44" dur="1" fill="hold">
                                          <p:stCondLst>
                                            <p:cond delay="0"/>
                                          </p:stCondLst>
                                        </p:cTn>
                                        <p:tgtEl>
                                          <p:spTgt spid="118849"/>
                                        </p:tgtEl>
                                        <p:attrNameLst>
                                          <p:attrName>style.visibility</p:attrName>
                                        </p:attrNameLst>
                                      </p:cBhvr>
                                      <p:to>
                                        <p:strVal val="visible"/>
                                      </p:to>
                                    </p:set>
                                    <p:animEffect transition="in" filter="fade">
                                      <p:cBhvr>
                                        <p:cTn id="45" dur="1000"/>
                                        <p:tgtEl>
                                          <p:spTgt spid="11884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2000"/>
                                        <p:tgtEl>
                                          <p:spTgt spid="9"/>
                                        </p:tgtEl>
                                      </p:cBhvr>
                                    </p:animEffect>
                                  </p:childTnLst>
                                </p:cTn>
                              </p:par>
                              <p:par>
                                <p:cTn id="51" presetID="10" presetClass="exit" presetSubtype="0" fill="hold" grpId="2" nodeType="withEffect">
                                  <p:stCondLst>
                                    <p:cond delay="0"/>
                                  </p:stCondLst>
                                  <p:childTnLst>
                                    <p:animEffect transition="out" filter="fade">
                                      <p:cBhvr>
                                        <p:cTn id="52" dur="2000"/>
                                        <p:tgtEl>
                                          <p:spTgt spid="118849"/>
                                        </p:tgtEl>
                                      </p:cBhvr>
                                    </p:animEffect>
                                    <p:set>
                                      <p:cBhvr>
                                        <p:cTn id="53" dur="1" fill="hold">
                                          <p:stCondLst>
                                            <p:cond delay="1999"/>
                                          </p:stCondLst>
                                        </p:cTn>
                                        <p:tgtEl>
                                          <p:spTgt spid="118849"/>
                                        </p:tgtEl>
                                        <p:attrNameLst>
                                          <p:attrName>style.visibility</p:attrName>
                                        </p:attrNameLst>
                                      </p:cBhvr>
                                      <p:to>
                                        <p:strVal val="hidden"/>
                                      </p:to>
                                    </p:set>
                                  </p:childTnLst>
                                </p:cTn>
                              </p:par>
                            </p:childTnLst>
                          </p:cTn>
                        </p:par>
                        <p:par>
                          <p:cTn id="54" fill="hold">
                            <p:stCondLst>
                              <p:cond delay="2000"/>
                            </p:stCondLst>
                            <p:childTnLst>
                              <p:par>
                                <p:cTn id="55" presetID="10"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childTnLst>
                                </p:cTn>
                              </p:par>
                            </p:childTnLst>
                          </p:cTn>
                        </p:par>
                        <p:par>
                          <p:cTn id="58" fill="hold">
                            <p:stCondLst>
                              <p:cond delay="4000"/>
                            </p:stCondLst>
                            <p:childTnLst>
                              <p:par>
                                <p:cTn id="59" presetID="10" presetClass="entr" presetSubtype="0" fill="hold" grpId="3" nodeType="afterEffect">
                                  <p:stCondLst>
                                    <p:cond delay="0"/>
                                  </p:stCondLst>
                                  <p:childTnLst>
                                    <p:set>
                                      <p:cBhvr>
                                        <p:cTn id="60" dur="1" fill="hold">
                                          <p:stCondLst>
                                            <p:cond delay="0"/>
                                          </p:stCondLst>
                                        </p:cTn>
                                        <p:tgtEl>
                                          <p:spTgt spid="118855"/>
                                        </p:tgtEl>
                                        <p:attrNameLst>
                                          <p:attrName>style.visibility</p:attrName>
                                        </p:attrNameLst>
                                      </p:cBhvr>
                                      <p:to>
                                        <p:strVal val="visible"/>
                                      </p:to>
                                    </p:set>
                                    <p:animEffect transition="in" filter="fade">
                                      <p:cBhvr>
                                        <p:cTn id="61" dur="1000"/>
                                        <p:tgtEl>
                                          <p:spTgt spid="11885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2000"/>
                                        <p:tgtEl>
                                          <p:spTgt spid="20"/>
                                        </p:tgtEl>
                                      </p:cBhvr>
                                    </p:animEffect>
                                  </p:childTnLst>
                                </p:cTn>
                              </p:par>
                              <p:par>
                                <p:cTn id="67" presetID="10" presetClass="entr" presetSubtype="0" fill="hold"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000"/>
                                        <p:tgtEl>
                                          <p:spTgt spid="21"/>
                                        </p:tgtEl>
                                      </p:cBhvr>
                                    </p:animEffect>
                                  </p:childTnLst>
                                </p:cTn>
                              </p:par>
                              <p:par>
                                <p:cTn id="70" presetID="10" presetClass="exit" presetSubtype="0" fill="hold" grpId="5" nodeType="withEffect">
                                  <p:stCondLst>
                                    <p:cond delay="0"/>
                                  </p:stCondLst>
                                  <p:childTnLst>
                                    <p:animEffect transition="out" filter="fade">
                                      <p:cBhvr>
                                        <p:cTn id="71" dur="2000"/>
                                        <p:tgtEl>
                                          <p:spTgt spid="118855"/>
                                        </p:tgtEl>
                                      </p:cBhvr>
                                    </p:animEffect>
                                    <p:set>
                                      <p:cBhvr>
                                        <p:cTn id="72" dur="1" fill="hold">
                                          <p:stCondLst>
                                            <p:cond delay="1999"/>
                                          </p:stCondLst>
                                        </p:cTn>
                                        <p:tgtEl>
                                          <p:spTgt spid="118855"/>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2000"/>
                                        <p:tgtEl>
                                          <p:spTgt spid="4"/>
                                        </p:tgtEl>
                                      </p:cBhvr>
                                    </p:animEffect>
                                    <p:set>
                                      <p:cBhvr>
                                        <p:cTn id="77" dur="1" fill="hold">
                                          <p:stCondLst>
                                            <p:cond delay="1999"/>
                                          </p:stCondLst>
                                        </p:cTn>
                                        <p:tgtEl>
                                          <p:spTgt spid="4"/>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118818"/>
                                        </p:tgtEl>
                                        <p:attrNameLst>
                                          <p:attrName>style.visibility</p:attrName>
                                        </p:attrNameLst>
                                      </p:cBhvr>
                                      <p:to>
                                        <p:strVal val="visible"/>
                                      </p:to>
                                    </p:set>
                                    <p:animEffect transition="in" filter="fade">
                                      <p:cBhvr>
                                        <p:cTn id="80" dur="500"/>
                                        <p:tgtEl>
                                          <p:spTgt spid="118818"/>
                                        </p:tgtEl>
                                      </p:cBhvr>
                                    </p:animEffect>
                                  </p:childTnLst>
                                </p:cTn>
                              </p:par>
                              <p:par>
                                <p:cTn id="81" presetID="10" presetClass="exit" presetSubtype="0" fill="hold" nodeType="withEffect">
                                  <p:stCondLst>
                                    <p:cond delay="0"/>
                                  </p:stCondLst>
                                  <p:childTnLst>
                                    <p:animEffect transition="out" filter="fade">
                                      <p:cBhvr>
                                        <p:cTn id="82" dur="500"/>
                                        <p:tgtEl>
                                          <p:spTgt spid="118817"/>
                                        </p:tgtEl>
                                      </p:cBhvr>
                                    </p:animEffect>
                                    <p:set>
                                      <p:cBhvr>
                                        <p:cTn id="83" dur="1" fill="hold">
                                          <p:stCondLst>
                                            <p:cond delay="499"/>
                                          </p:stCondLst>
                                        </p:cTn>
                                        <p:tgtEl>
                                          <p:spTgt spid="118817"/>
                                        </p:tgtEl>
                                        <p:attrNameLst>
                                          <p:attrName>style.visibility</p:attrName>
                                        </p:attrNameLst>
                                      </p:cBhvr>
                                      <p:to>
                                        <p:strVal val="hidden"/>
                                      </p:to>
                                    </p:set>
                                  </p:childTnLst>
                                </p:cTn>
                              </p:par>
                            </p:childTnLst>
                          </p:cTn>
                        </p:par>
                        <p:par>
                          <p:cTn id="84" fill="hold">
                            <p:stCondLst>
                              <p:cond delay="2000"/>
                            </p:stCondLst>
                            <p:childTnLst>
                              <p:par>
                                <p:cTn id="85" presetID="22" presetClass="entr" presetSubtype="2" fill="hold"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right)">
                                      <p:cBhvr>
                                        <p:cTn id="87" dur="1000"/>
                                        <p:tgtEl>
                                          <p:spTgt spid="2"/>
                                        </p:tgtEl>
                                      </p:cBhvr>
                                    </p:animEffect>
                                  </p:childTnLst>
                                </p:cTn>
                              </p:par>
                            </p:childTnLst>
                          </p:cTn>
                        </p:par>
                        <p:par>
                          <p:cTn id="88" fill="hold">
                            <p:stCondLst>
                              <p:cond delay="3000"/>
                            </p:stCondLst>
                            <p:childTnLst>
                              <p:par>
                                <p:cTn id="89" presetID="0" presetClass="path" presetSubtype="0" accel="50000" decel="50000" fill="hold" nodeType="afterEffect">
                                  <p:stCondLst>
                                    <p:cond delay="0"/>
                                  </p:stCondLst>
                                  <p:childTnLst>
                                    <p:animMotion origin="layout" path="M 0 -4.81481E-6 L -0.50833 0.01852 " pathEditMode="relative" rAng="0" ptsTypes="AA">
                                      <p:cBhvr>
                                        <p:cTn id="90" dur="5000" fill="hold"/>
                                        <p:tgtEl>
                                          <p:spTgt spid="118818"/>
                                        </p:tgtEl>
                                        <p:attrNameLst>
                                          <p:attrName>ppt_x</p:attrName>
                                          <p:attrName>ppt_y</p:attrName>
                                        </p:attrNameLst>
                                      </p:cBhvr>
                                      <p:rCtr x="-254" y="9"/>
                                    </p:animMotion>
                                  </p:childTnLst>
                                </p:cTn>
                              </p:par>
                              <p:par>
                                <p:cTn id="91" presetID="22" presetClass="entr" presetSubtype="2" fill="hold"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right)">
                                      <p:cBhvr>
                                        <p:cTn id="93" dur="5000"/>
                                        <p:tgtEl>
                                          <p:spTgt spid="25"/>
                                        </p:tgtEl>
                                      </p:cBhvr>
                                    </p:animEffect>
                                  </p:childTnLst>
                                </p:cTn>
                              </p:par>
                            </p:childTnLst>
                          </p:cTn>
                        </p:par>
                        <p:par>
                          <p:cTn id="94" fill="hold">
                            <p:stCondLst>
                              <p:cond delay="8000"/>
                            </p:stCondLst>
                            <p:childTnLst>
                              <p:par>
                                <p:cTn id="95" presetID="10" presetClass="exit" presetSubtype="0" fill="hold" nodeType="afterEffect">
                                  <p:stCondLst>
                                    <p:cond delay="0"/>
                                  </p:stCondLst>
                                  <p:childTnLst>
                                    <p:animEffect transition="out" filter="fade">
                                      <p:cBhvr>
                                        <p:cTn id="96" dur="2000"/>
                                        <p:tgtEl>
                                          <p:spTgt spid="118818"/>
                                        </p:tgtEl>
                                      </p:cBhvr>
                                    </p:animEffect>
                                    <p:set>
                                      <p:cBhvr>
                                        <p:cTn id="97" dur="1" fill="hold">
                                          <p:stCondLst>
                                            <p:cond delay="1999"/>
                                          </p:stCondLst>
                                        </p:cTn>
                                        <p:tgtEl>
                                          <p:spTgt spid="118818"/>
                                        </p:tgtEl>
                                        <p:attrNameLst>
                                          <p:attrName>style.visibility</p:attrName>
                                        </p:attrNameLst>
                                      </p:cBhvr>
                                      <p:to>
                                        <p:strVal val="hidden"/>
                                      </p:to>
                                    </p:set>
                                  </p:childTnLst>
                                </p:cTn>
                              </p:par>
                            </p:childTnLst>
                          </p:cTn>
                        </p:par>
                        <p:par>
                          <p:cTn id="98" fill="hold">
                            <p:stCondLst>
                              <p:cond delay="10000"/>
                            </p:stCondLst>
                            <p:childTnLst>
                              <p:par>
                                <p:cTn id="99" presetID="10" presetClass="entr" presetSubtype="0" fill="hold" grpId="1" nodeType="afterEffect">
                                  <p:stCondLst>
                                    <p:cond delay="0"/>
                                  </p:stCondLst>
                                  <p:childTnLst>
                                    <p:set>
                                      <p:cBhvr>
                                        <p:cTn id="100" dur="1" fill="hold">
                                          <p:stCondLst>
                                            <p:cond delay="0"/>
                                          </p:stCondLst>
                                        </p:cTn>
                                        <p:tgtEl>
                                          <p:spTgt spid="118861"/>
                                        </p:tgtEl>
                                        <p:attrNameLst>
                                          <p:attrName>style.visibility</p:attrName>
                                        </p:attrNameLst>
                                      </p:cBhvr>
                                      <p:to>
                                        <p:strVal val="visible"/>
                                      </p:to>
                                    </p:set>
                                    <p:animEffect transition="in" filter="fade">
                                      <p:cBhvr>
                                        <p:cTn id="101" dur="1000"/>
                                        <p:tgtEl>
                                          <p:spTgt spid="118861"/>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1" nodeType="clickEffect">
                                  <p:stCondLst>
                                    <p:cond delay="0"/>
                                  </p:stCondLst>
                                  <p:childTnLst>
                                    <p:set>
                                      <p:cBhvr>
                                        <p:cTn id="105" dur="1" fill="hold">
                                          <p:stCondLst>
                                            <p:cond delay="0"/>
                                          </p:stCondLst>
                                        </p:cTn>
                                        <p:tgtEl>
                                          <p:spTgt spid="118819"/>
                                        </p:tgtEl>
                                        <p:attrNameLst>
                                          <p:attrName>style.visibility</p:attrName>
                                        </p:attrNameLst>
                                      </p:cBhvr>
                                      <p:to>
                                        <p:strVal val="visible"/>
                                      </p:to>
                                    </p:set>
                                    <p:animEffect transition="in" filter="fade">
                                      <p:cBhvr>
                                        <p:cTn id="106" dur="2000"/>
                                        <p:tgtEl>
                                          <p:spTgt spid="118819"/>
                                        </p:tgtEl>
                                      </p:cBhvr>
                                    </p:animEffect>
                                  </p:childTnLst>
                                </p:cTn>
                              </p:par>
                              <p:par>
                                <p:cTn id="107" presetID="10" presetClass="exit" presetSubtype="0" fill="hold" grpId="3" nodeType="withEffect">
                                  <p:stCondLst>
                                    <p:cond delay="0"/>
                                  </p:stCondLst>
                                  <p:childTnLst>
                                    <p:animEffect transition="out" filter="fade">
                                      <p:cBhvr>
                                        <p:cTn id="108" dur="2000"/>
                                        <p:tgtEl>
                                          <p:spTgt spid="118861"/>
                                        </p:tgtEl>
                                      </p:cBhvr>
                                    </p:animEffect>
                                    <p:set>
                                      <p:cBhvr>
                                        <p:cTn id="109" dur="1" fill="hold">
                                          <p:stCondLst>
                                            <p:cond delay="1999"/>
                                          </p:stCondLst>
                                        </p:cTn>
                                        <p:tgtEl>
                                          <p:spTgt spid="118861"/>
                                        </p:tgtEl>
                                        <p:attrNameLst>
                                          <p:attrName>style.visibility</p:attrName>
                                        </p:attrNameLst>
                                      </p:cBhvr>
                                      <p:to>
                                        <p:strVal val="hidden"/>
                                      </p:to>
                                    </p:set>
                                  </p:childTnLst>
                                </p:cTn>
                              </p:par>
                            </p:childTnLst>
                          </p:cTn>
                        </p:par>
                        <p:par>
                          <p:cTn id="110" fill="hold">
                            <p:stCondLst>
                              <p:cond delay="2000"/>
                            </p:stCondLst>
                            <p:childTnLst>
                              <p:par>
                                <p:cTn id="111" presetID="29" presetClass="entr" presetSubtype="0" fill="hold" grpId="0" nodeType="afterEffect">
                                  <p:stCondLst>
                                    <p:cond delay="0"/>
                                  </p:stCondLst>
                                  <p:childTnLst>
                                    <p:set>
                                      <p:cBhvr>
                                        <p:cTn id="112" dur="1" fill="hold">
                                          <p:stCondLst>
                                            <p:cond delay="0"/>
                                          </p:stCondLst>
                                        </p:cTn>
                                        <p:tgtEl>
                                          <p:spTgt spid="118831"/>
                                        </p:tgtEl>
                                        <p:attrNameLst>
                                          <p:attrName>style.visibility</p:attrName>
                                        </p:attrNameLst>
                                      </p:cBhvr>
                                      <p:to>
                                        <p:strVal val="visible"/>
                                      </p:to>
                                    </p:set>
                                    <p:anim calcmode="lin" valueType="num">
                                      <p:cBhvr>
                                        <p:cTn id="113" dur="1000" fill="hold"/>
                                        <p:tgtEl>
                                          <p:spTgt spid="118831"/>
                                        </p:tgtEl>
                                        <p:attrNameLst>
                                          <p:attrName>ppt_x</p:attrName>
                                        </p:attrNameLst>
                                      </p:cBhvr>
                                      <p:tavLst>
                                        <p:tav tm="0">
                                          <p:val>
                                            <p:strVal val="#ppt_x-.2"/>
                                          </p:val>
                                        </p:tav>
                                        <p:tav tm="100000">
                                          <p:val>
                                            <p:strVal val="#ppt_x"/>
                                          </p:val>
                                        </p:tav>
                                      </p:tavLst>
                                    </p:anim>
                                    <p:anim calcmode="lin" valueType="num">
                                      <p:cBhvr>
                                        <p:cTn id="114" dur="1000" fill="hold"/>
                                        <p:tgtEl>
                                          <p:spTgt spid="118831"/>
                                        </p:tgtEl>
                                        <p:attrNameLst>
                                          <p:attrName>ppt_y</p:attrName>
                                        </p:attrNameLst>
                                      </p:cBhvr>
                                      <p:tavLst>
                                        <p:tav tm="0">
                                          <p:val>
                                            <p:strVal val="#ppt_y"/>
                                          </p:val>
                                        </p:tav>
                                        <p:tav tm="100000">
                                          <p:val>
                                            <p:strVal val="#ppt_y"/>
                                          </p:val>
                                        </p:tav>
                                      </p:tavLst>
                                    </p:anim>
                                    <p:animEffect transition="in" filter="wipe(right)" prLst="gradientSize: 0.1">
                                      <p:cBhvr>
                                        <p:cTn id="115" dur="1000"/>
                                        <p:tgtEl>
                                          <p:spTgt spid="11883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wipe(up)">
                                      <p:cBhvr>
                                        <p:cTn id="120" dur="500"/>
                                        <p:tgtEl>
                                          <p:spTgt spid="22"/>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grpId="0" nodeType="clickEffect">
                                  <p:stCondLst>
                                    <p:cond delay="0"/>
                                  </p:stCondLst>
                                  <p:childTnLst>
                                    <p:set>
                                      <p:cBhvr>
                                        <p:cTn id="124" dur="1" fill="hold">
                                          <p:stCondLst>
                                            <p:cond delay="0"/>
                                          </p:stCondLst>
                                        </p:cTn>
                                        <p:tgtEl>
                                          <p:spTgt spid="118914"/>
                                        </p:tgtEl>
                                        <p:attrNameLst>
                                          <p:attrName>style.visibility</p:attrName>
                                        </p:attrNameLst>
                                      </p:cBhvr>
                                      <p:to>
                                        <p:strVal val="visible"/>
                                      </p:to>
                                    </p:set>
                                    <p:animEffect transition="in" filter="wipe(up)">
                                      <p:cBhvr>
                                        <p:cTn id="125" dur="500"/>
                                        <p:tgtEl>
                                          <p:spTgt spid="118914"/>
                                        </p:tgtEl>
                                      </p:cBhvr>
                                    </p:animEffect>
                                  </p:childTnLst>
                                </p:cTn>
                              </p:par>
                              <p:par>
                                <p:cTn id="126" presetID="22" presetClass="entr" presetSubtype="4" fill="hold" nodeType="withEffect">
                                  <p:stCondLst>
                                    <p:cond delay="0"/>
                                  </p:stCondLst>
                                  <p:childTnLst>
                                    <p:set>
                                      <p:cBhvr>
                                        <p:cTn id="127" dur="1" fill="hold">
                                          <p:stCondLst>
                                            <p:cond delay="0"/>
                                          </p:stCondLst>
                                        </p:cTn>
                                        <p:tgtEl>
                                          <p:spTgt spid="23"/>
                                        </p:tgtEl>
                                        <p:attrNameLst>
                                          <p:attrName>style.visibility</p:attrName>
                                        </p:attrNameLst>
                                      </p:cBhvr>
                                      <p:to>
                                        <p:strVal val="visible"/>
                                      </p:to>
                                    </p:set>
                                    <p:animEffect transition="in" filter="wipe(down)">
                                      <p:cBhvr>
                                        <p:cTn id="128" dur="500"/>
                                        <p:tgtEl>
                                          <p:spTgt spid="23"/>
                                        </p:tgtEl>
                                      </p:cBhvr>
                                    </p:animEffect>
                                  </p:childTnLst>
                                </p:cTn>
                              </p:par>
                              <p:par>
                                <p:cTn id="129" presetID="26" presetClass="entr" presetSubtype="0" fill="hold" grpId="0" nodeType="withEffect">
                                  <p:stCondLst>
                                    <p:cond delay="0"/>
                                  </p:stCondLst>
                                  <p:childTnLst>
                                    <p:set>
                                      <p:cBhvr>
                                        <p:cTn id="130" dur="1" fill="hold">
                                          <p:stCondLst>
                                            <p:cond delay="0"/>
                                          </p:stCondLst>
                                        </p:cTn>
                                        <p:tgtEl>
                                          <p:spTgt spid="118919"/>
                                        </p:tgtEl>
                                        <p:attrNameLst>
                                          <p:attrName>style.visibility</p:attrName>
                                        </p:attrNameLst>
                                      </p:cBhvr>
                                      <p:to>
                                        <p:strVal val="visible"/>
                                      </p:to>
                                    </p:set>
                                    <p:animEffect transition="in" filter="wipe(down)">
                                      <p:cBhvr>
                                        <p:cTn id="131" dur="580">
                                          <p:stCondLst>
                                            <p:cond delay="0"/>
                                          </p:stCondLst>
                                        </p:cTn>
                                        <p:tgtEl>
                                          <p:spTgt spid="118919"/>
                                        </p:tgtEl>
                                      </p:cBhvr>
                                    </p:animEffect>
                                    <p:anim calcmode="lin" valueType="num">
                                      <p:cBhvr>
                                        <p:cTn id="132" dur="1822" tmFilter="0,0; 0.14,0.36; 0.43,0.73; 0.71,0.91; 1.0,1.0">
                                          <p:stCondLst>
                                            <p:cond delay="0"/>
                                          </p:stCondLst>
                                        </p:cTn>
                                        <p:tgtEl>
                                          <p:spTgt spid="118919"/>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118919"/>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118919"/>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118919"/>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118919"/>
                                        </p:tgtEl>
                                        <p:attrNameLst>
                                          <p:attrName>ppt_y</p:attrName>
                                        </p:attrNameLst>
                                      </p:cBhvr>
                                      <p:tavLst>
                                        <p:tav tm="0" fmla="#ppt_y-sin(pi*$)/81">
                                          <p:val>
                                            <p:fltVal val="0"/>
                                          </p:val>
                                        </p:tav>
                                        <p:tav tm="100000">
                                          <p:val>
                                            <p:fltVal val="1"/>
                                          </p:val>
                                        </p:tav>
                                      </p:tavLst>
                                    </p:anim>
                                    <p:animScale>
                                      <p:cBhvr>
                                        <p:cTn id="137" dur="26">
                                          <p:stCondLst>
                                            <p:cond delay="650"/>
                                          </p:stCondLst>
                                        </p:cTn>
                                        <p:tgtEl>
                                          <p:spTgt spid="118919"/>
                                        </p:tgtEl>
                                      </p:cBhvr>
                                      <p:to x="100000" y="60000"/>
                                    </p:animScale>
                                    <p:animScale>
                                      <p:cBhvr>
                                        <p:cTn id="138" dur="166" decel="50000">
                                          <p:stCondLst>
                                            <p:cond delay="676"/>
                                          </p:stCondLst>
                                        </p:cTn>
                                        <p:tgtEl>
                                          <p:spTgt spid="118919"/>
                                        </p:tgtEl>
                                      </p:cBhvr>
                                      <p:to x="100000" y="100000"/>
                                    </p:animScale>
                                    <p:animScale>
                                      <p:cBhvr>
                                        <p:cTn id="139" dur="26">
                                          <p:stCondLst>
                                            <p:cond delay="1312"/>
                                          </p:stCondLst>
                                        </p:cTn>
                                        <p:tgtEl>
                                          <p:spTgt spid="118919"/>
                                        </p:tgtEl>
                                      </p:cBhvr>
                                      <p:to x="100000" y="80000"/>
                                    </p:animScale>
                                    <p:animScale>
                                      <p:cBhvr>
                                        <p:cTn id="140" dur="166" decel="50000">
                                          <p:stCondLst>
                                            <p:cond delay="1338"/>
                                          </p:stCondLst>
                                        </p:cTn>
                                        <p:tgtEl>
                                          <p:spTgt spid="118919"/>
                                        </p:tgtEl>
                                      </p:cBhvr>
                                      <p:to x="100000" y="100000"/>
                                    </p:animScale>
                                    <p:animScale>
                                      <p:cBhvr>
                                        <p:cTn id="141" dur="26">
                                          <p:stCondLst>
                                            <p:cond delay="1642"/>
                                          </p:stCondLst>
                                        </p:cTn>
                                        <p:tgtEl>
                                          <p:spTgt spid="118919"/>
                                        </p:tgtEl>
                                      </p:cBhvr>
                                      <p:to x="100000" y="90000"/>
                                    </p:animScale>
                                    <p:animScale>
                                      <p:cBhvr>
                                        <p:cTn id="142" dur="166" decel="50000">
                                          <p:stCondLst>
                                            <p:cond delay="1668"/>
                                          </p:stCondLst>
                                        </p:cTn>
                                        <p:tgtEl>
                                          <p:spTgt spid="118919"/>
                                        </p:tgtEl>
                                      </p:cBhvr>
                                      <p:to x="100000" y="100000"/>
                                    </p:animScale>
                                    <p:animScale>
                                      <p:cBhvr>
                                        <p:cTn id="143" dur="26">
                                          <p:stCondLst>
                                            <p:cond delay="1808"/>
                                          </p:stCondLst>
                                        </p:cTn>
                                        <p:tgtEl>
                                          <p:spTgt spid="118919"/>
                                        </p:tgtEl>
                                      </p:cBhvr>
                                      <p:to x="100000" y="95000"/>
                                    </p:animScale>
                                    <p:animScale>
                                      <p:cBhvr>
                                        <p:cTn id="144" dur="166" decel="50000">
                                          <p:stCondLst>
                                            <p:cond delay="1834"/>
                                          </p:stCondLst>
                                        </p:cTn>
                                        <p:tgtEl>
                                          <p:spTgt spid="118919"/>
                                        </p:tgtEl>
                                      </p:cBhvr>
                                      <p:to x="100000" y="100000"/>
                                    </p:animScale>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24"/>
                                        </p:tgtEl>
                                        <p:attrNameLst>
                                          <p:attrName>style.visibility</p:attrName>
                                        </p:attrNameLst>
                                      </p:cBhvr>
                                      <p:to>
                                        <p:strVal val="visible"/>
                                      </p:to>
                                    </p:set>
                                    <p:animEffect transition="in" filter="wipe(left)">
                                      <p:cBhvr>
                                        <p:cTn id="149" dur="500"/>
                                        <p:tgtEl>
                                          <p:spTgt spid="24"/>
                                        </p:tgtEl>
                                      </p:cBhvr>
                                    </p:animEffect>
                                  </p:childTnLst>
                                </p:cTn>
                              </p:par>
                            </p:childTnLst>
                          </p:cTn>
                        </p:par>
                      </p:childTnLst>
                    </p:cTn>
                  </p:par>
                  <p:par>
                    <p:cTn id="150" fill="hold">
                      <p:stCondLst>
                        <p:cond delay="indefinite"/>
                      </p:stCondLst>
                      <p:childTnLst>
                        <p:par>
                          <p:cTn id="151" fill="hold">
                            <p:stCondLst>
                              <p:cond delay="0"/>
                            </p:stCondLst>
                            <p:childTnLst>
                              <p:par>
                                <p:cTn id="152" presetID="26" presetClass="exit" presetSubtype="0" fill="hold" nodeType="clickEffect">
                                  <p:stCondLst>
                                    <p:cond delay="0"/>
                                  </p:stCondLst>
                                  <p:childTnLst>
                                    <p:animEffect transition="out" filter="wipe(down)">
                                      <p:cBhvr>
                                        <p:cTn id="153" dur="180" accel="50000">
                                          <p:stCondLst>
                                            <p:cond delay="1820"/>
                                          </p:stCondLst>
                                        </p:cTn>
                                        <p:tgtEl>
                                          <p:spTgt spid="23"/>
                                        </p:tgtEl>
                                      </p:cBhvr>
                                    </p:animEffect>
                                    <p:anim calcmode="lin" valueType="num">
                                      <p:cBhvr>
                                        <p:cTn id="154" dur="1822" tmFilter="0,0; 0.14,0.31; 0.43,0.73; 0.71,0.91; 1.0,1.0">
                                          <p:stCondLst>
                                            <p:cond delay="0"/>
                                          </p:stCondLst>
                                        </p:cTn>
                                        <p:tgtEl>
                                          <p:spTgt spid="23"/>
                                        </p:tgtEl>
                                        <p:attrNameLst>
                                          <p:attrName>ppt_x</p:attrName>
                                        </p:attrNameLst>
                                      </p:cBhvr>
                                      <p:tavLst>
                                        <p:tav tm="0">
                                          <p:val>
                                            <p:strVal val="ppt_x"/>
                                          </p:val>
                                        </p:tav>
                                        <p:tav tm="100000">
                                          <p:val>
                                            <p:strVal val="#ppt_x+0.25"/>
                                          </p:val>
                                        </p:tav>
                                      </p:tavLst>
                                    </p:anim>
                                    <p:anim calcmode="lin" valueType="num">
                                      <p:cBhvr>
                                        <p:cTn id="155" dur="178">
                                          <p:stCondLst>
                                            <p:cond delay="1822"/>
                                          </p:stCondLst>
                                        </p:cTn>
                                        <p:tgtEl>
                                          <p:spTgt spid="23"/>
                                        </p:tgtEl>
                                        <p:attrNameLst>
                                          <p:attrName>ppt_x</p:attrName>
                                        </p:attrNameLst>
                                      </p:cBhvr>
                                      <p:tavLst>
                                        <p:tav tm="0">
                                          <p:val>
                                            <p:strVal val="ppt_x"/>
                                          </p:val>
                                        </p:tav>
                                        <p:tav tm="100000">
                                          <p:val>
                                            <p:strVal val="ppt_x"/>
                                          </p:val>
                                        </p:tav>
                                      </p:tavLst>
                                    </p:anim>
                                    <p:anim calcmode="lin" valueType="num">
                                      <p:cBhvr>
                                        <p:cTn id="156" dur="664" tmFilter="0.0,0.0;0.25,0.07;0.50,0.2;0.75,0.467;1.0,1.0">
                                          <p:stCondLst>
                                            <p:cond delay="0"/>
                                          </p:stCondLst>
                                        </p:cTn>
                                        <p:tgtEl>
                                          <p:spTgt spid="2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57" dur="664" tmFilter="0, 0; 0.125,0.2665; 0.25,0.4; 0.375,0.465; 0.5,0.5;  0.625,0.535; 0.75,0.6; 0.875,0.7335; 1,1">
                                          <p:stCondLst>
                                            <p:cond delay="664"/>
                                          </p:stCondLst>
                                        </p:cTn>
                                        <p:tgtEl>
                                          <p:spTgt spid="2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58" dur="332" tmFilter="0, 0; 0.125,0.2665; 0.25,0.4; 0.375,0.465; 0.5,0.5;  0.625,0.535; 0.75,0.6; 0.875,0.7335; 1,1">
                                          <p:stCondLst>
                                            <p:cond delay="1324"/>
                                          </p:stCondLst>
                                        </p:cTn>
                                        <p:tgtEl>
                                          <p:spTgt spid="2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59" dur="164" tmFilter="0, 0; 0.125,0.2665; 0.25,0.4; 0.375,0.465; 0.5,0.5;  0.625,0.535; 0.75,0.6; 0.875,0.7335; 1,1">
                                          <p:stCondLst>
                                            <p:cond delay="1656"/>
                                          </p:stCondLst>
                                        </p:cTn>
                                        <p:tgtEl>
                                          <p:spTgt spid="2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60" dur="180" accel="50000">
                                          <p:stCondLst>
                                            <p:cond delay="1820"/>
                                          </p:stCondLst>
                                        </p:cTn>
                                        <p:tgtEl>
                                          <p:spTgt spid="23"/>
                                        </p:tgtEl>
                                        <p:attrNameLst>
                                          <p:attrName>ppt_y</p:attrName>
                                        </p:attrNameLst>
                                      </p:cBhvr>
                                      <p:tavLst>
                                        <p:tav tm="0">
                                          <p:val>
                                            <p:strVal val="ppt_y"/>
                                          </p:val>
                                        </p:tav>
                                        <p:tav tm="100000">
                                          <p:val>
                                            <p:strVal val="ppt_y+ppt_h"/>
                                          </p:val>
                                        </p:tav>
                                      </p:tavLst>
                                    </p:anim>
                                    <p:animScale>
                                      <p:cBhvr>
                                        <p:cTn id="161" dur="26">
                                          <p:stCondLst>
                                            <p:cond delay="620"/>
                                          </p:stCondLst>
                                        </p:cTn>
                                        <p:tgtEl>
                                          <p:spTgt spid="23"/>
                                        </p:tgtEl>
                                      </p:cBhvr>
                                      <p:to x="100000" y="60000"/>
                                    </p:animScale>
                                    <p:animScale>
                                      <p:cBhvr>
                                        <p:cTn id="162" dur="166" decel="50000">
                                          <p:stCondLst>
                                            <p:cond delay="646"/>
                                          </p:stCondLst>
                                        </p:cTn>
                                        <p:tgtEl>
                                          <p:spTgt spid="23"/>
                                        </p:tgtEl>
                                      </p:cBhvr>
                                      <p:to x="100000" y="100000"/>
                                    </p:animScale>
                                    <p:animScale>
                                      <p:cBhvr>
                                        <p:cTn id="163" dur="26">
                                          <p:stCondLst>
                                            <p:cond delay="1312"/>
                                          </p:stCondLst>
                                        </p:cTn>
                                        <p:tgtEl>
                                          <p:spTgt spid="23"/>
                                        </p:tgtEl>
                                      </p:cBhvr>
                                      <p:to x="100000" y="80000"/>
                                    </p:animScale>
                                    <p:animScale>
                                      <p:cBhvr>
                                        <p:cTn id="164" dur="166" decel="50000">
                                          <p:stCondLst>
                                            <p:cond delay="1338"/>
                                          </p:stCondLst>
                                        </p:cTn>
                                        <p:tgtEl>
                                          <p:spTgt spid="23"/>
                                        </p:tgtEl>
                                      </p:cBhvr>
                                      <p:to x="100000" y="100000"/>
                                    </p:animScale>
                                    <p:animScale>
                                      <p:cBhvr>
                                        <p:cTn id="165" dur="26">
                                          <p:stCondLst>
                                            <p:cond delay="1642"/>
                                          </p:stCondLst>
                                        </p:cTn>
                                        <p:tgtEl>
                                          <p:spTgt spid="23"/>
                                        </p:tgtEl>
                                      </p:cBhvr>
                                      <p:to x="100000" y="90000"/>
                                    </p:animScale>
                                    <p:animScale>
                                      <p:cBhvr>
                                        <p:cTn id="166" dur="166" decel="50000">
                                          <p:stCondLst>
                                            <p:cond delay="1668"/>
                                          </p:stCondLst>
                                        </p:cTn>
                                        <p:tgtEl>
                                          <p:spTgt spid="23"/>
                                        </p:tgtEl>
                                      </p:cBhvr>
                                      <p:to x="100000" y="100000"/>
                                    </p:animScale>
                                    <p:animScale>
                                      <p:cBhvr>
                                        <p:cTn id="167" dur="26">
                                          <p:stCondLst>
                                            <p:cond delay="1808"/>
                                          </p:stCondLst>
                                        </p:cTn>
                                        <p:tgtEl>
                                          <p:spTgt spid="23"/>
                                        </p:tgtEl>
                                      </p:cBhvr>
                                      <p:to x="100000" y="95000"/>
                                    </p:animScale>
                                    <p:animScale>
                                      <p:cBhvr>
                                        <p:cTn id="168" dur="166" decel="50000">
                                          <p:stCondLst>
                                            <p:cond delay="1834"/>
                                          </p:stCondLst>
                                        </p:cTn>
                                        <p:tgtEl>
                                          <p:spTgt spid="23"/>
                                        </p:tgtEl>
                                      </p:cBhvr>
                                      <p:to x="100000" y="100000"/>
                                    </p:animScale>
                                    <p:set>
                                      <p:cBhvr>
                                        <p:cTn id="169" dur="1" fill="hold">
                                          <p:stCondLst>
                                            <p:cond delay="1999"/>
                                          </p:stCondLst>
                                        </p:cTn>
                                        <p:tgtEl>
                                          <p:spTgt spid="23"/>
                                        </p:tgtEl>
                                        <p:attrNameLst>
                                          <p:attrName>style.visibility</p:attrName>
                                        </p:attrNameLst>
                                      </p:cBhvr>
                                      <p:to>
                                        <p:strVal val="hidden"/>
                                      </p:to>
                                    </p:set>
                                  </p:childTnLst>
                                </p:cTn>
                              </p:par>
                              <p:par>
                                <p:cTn id="170" presetID="0" presetClass="path" presetSubtype="0" accel="50000" decel="50000" fill="hold" nodeType="withEffect">
                                  <p:stCondLst>
                                    <p:cond delay="0"/>
                                  </p:stCondLst>
                                  <p:childTnLst>
                                    <p:animMotion origin="layout" path="M -0.00087 -0.00046 L -0.1342 -0.00046 L -0.16753 -0.00046 " pathEditMode="relative" rAng="0" ptsTypes="AAA">
                                      <p:cBhvr>
                                        <p:cTn id="171" dur="2000" fill="hold"/>
                                        <p:tgtEl>
                                          <p:spTgt spid="24"/>
                                        </p:tgtEl>
                                        <p:attrNameLst>
                                          <p:attrName>ppt_x</p:attrName>
                                          <p:attrName>ppt_y</p:attrName>
                                        </p:attrNameLst>
                                      </p:cBhvr>
                                      <p:rCtr x="-83" y="0"/>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2" restart="whenNotActive" fill="hold" evtFilter="cancelBubble" nodeType="interactiveSeq">
                <p:stCondLst>
                  <p:cond evt="onClick" delay="0">
                    <p:tgtEl>
                      <p:spTgt spid="118849"/>
                    </p:tgtEl>
                  </p:cond>
                </p:stCondLst>
                <p:endSync evt="end" delay="0">
                  <p:rtn val="all"/>
                </p:endSync>
                <p:childTnLst>
                  <p:par>
                    <p:cTn id="173" fill="hold">
                      <p:stCondLst>
                        <p:cond delay="0"/>
                      </p:stCondLst>
                      <p:childTnLst>
                        <p:par>
                          <p:cTn id="174" fill="hold">
                            <p:stCondLst>
                              <p:cond delay="0"/>
                            </p:stCondLst>
                            <p:childTnLst>
                              <p:par>
                                <p:cTn id="175" presetID="10" presetClass="entr" presetSubtype="0" fill="hold" nodeType="clickEffect">
                                  <p:stCondLst>
                                    <p:cond delay="0"/>
                                  </p:stCondLst>
                                  <p:childTnLst>
                                    <p:set>
                                      <p:cBhvr>
                                        <p:cTn id="176" dur="1" fill="hold">
                                          <p:stCondLst>
                                            <p:cond delay="0"/>
                                          </p:stCondLst>
                                        </p:cTn>
                                        <p:tgtEl>
                                          <p:spTgt spid="94"/>
                                        </p:tgtEl>
                                        <p:attrNameLst>
                                          <p:attrName>style.visibility</p:attrName>
                                        </p:attrNameLst>
                                      </p:cBhvr>
                                      <p:to>
                                        <p:strVal val="visible"/>
                                      </p:to>
                                    </p:set>
                                    <p:animEffect transition="in" filter="fade">
                                      <p:cBhvr>
                                        <p:cTn id="177" dur="2000"/>
                                        <p:tgtEl>
                                          <p:spTgt spid="94"/>
                                        </p:tgtEl>
                                      </p:cBhvr>
                                    </p:animEffect>
                                  </p:childTnLst>
                                </p:cTn>
                              </p:par>
                            </p:childTnLst>
                          </p:cTn>
                        </p:par>
                      </p:childTnLst>
                    </p:cTn>
                  </p:par>
                </p:childTnLst>
              </p:cTn>
              <p:nextCondLst>
                <p:cond evt="onClick" delay="0">
                  <p:tgtEl>
                    <p:spTgt spid="118849"/>
                  </p:tgtEl>
                </p:cond>
              </p:nextCondLst>
            </p:seq>
            <p:seq concurrent="1" nextAc="seek">
              <p:cTn id="178" restart="whenNotActive" fill="hold" evtFilter="cancelBubble" nodeType="interactiveSeq">
                <p:stCondLst>
                  <p:cond evt="onClick" delay="0">
                    <p:tgtEl>
                      <p:spTgt spid="94"/>
                    </p:tgtEl>
                  </p:cond>
                </p:stCondLst>
                <p:endSync evt="end" delay="0">
                  <p:rtn val="all"/>
                </p:endSync>
                <p:childTnLst>
                  <p:par>
                    <p:cTn id="179" fill="hold">
                      <p:stCondLst>
                        <p:cond delay="0"/>
                      </p:stCondLst>
                      <p:childTnLst>
                        <p:par>
                          <p:cTn id="180" fill="hold">
                            <p:stCondLst>
                              <p:cond delay="0"/>
                            </p:stCondLst>
                            <p:childTnLst>
                              <p:par>
                                <p:cTn id="181" presetID="10" presetClass="exit" presetSubtype="0" fill="hold" nodeType="clickEffect">
                                  <p:stCondLst>
                                    <p:cond delay="0"/>
                                  </p:stCondLst>
                                  <p:childTnLst>
                                    <p:animEffect transition="out" filter="fade">
                                      <p:cBhvr>
                                        <p:cTn id="182" dur="2000"/>
                                        <p:tgtEl>
                                          <p:spTgt spid="94"/>
                                        </p:tgtEl>
                                      </p:cBhvr>
                                    </p:animEffect>
                                    <p:set>
                                      <p:cBhvr>
                                        <p:cTn id="183" dur="1" fill="hold">
                                          <p:stCondLst>
                                            <p:cond delay="1999"/>
                                          </p:stCondLst>
                                        </p:cTn>
                                        <p:tgtEl>
                                          <p:spTgt spid="94"/>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2000"/>
                                        <p:tgtEl>
                                          <p:spTgt spid="118849"/>
                                        </p:tgtEl>
                                      </p:cBhvr>
                                    </p:animEffect>
                                    <p:set>
                                      <p:cBhvr>
                                        <p:cTn id="186" dur="1" fill="hold">
                                          <p:stCondLst>
                                            <p:cond delay="1999"/>
                                          </p:stCondLst>
                                        </p:cTn>
                                        <p:tgtEl>
                                          <p:spTgt spid="118849"/>
                                        </p:tgtEl>
                                        <p:attrNameLst>
                                          <p:attrName>style.visibility</p:attrName>
                                        </p:attrNameLst>
                                      </p:cBhvr>
                                      <p:to>
                                        <p:strVal val="hidden"/>
                                      </p:to>
                                    </p:set>
                                  </p:childTnLst>
                                </p:cTn>
                              </p:par>
                            </p:childTnLst>
                          </p:cTn>
                        </p:par>
                      </p:childTnLst>
                    </p:cTn>
                  </p:par>
                </p:childTnLst>
              </p:cTn>
              <p:nextCondLst>
                <p:cond evt="onClick" delay="0">
                  <p:tgtEl>
                    <p:spTgt spid="94"/>
                  </p:tgtEl>
                </p:cond>
              </p:nextCondLst>
            </p:seq>
            <p:seq concurrent="1" nextAc="seek">
              <p:cTn id="187" restart="whenNotActive" fill="hold" evtFilter="cancelBubble" nodeType="interactiveSeq">
                <p:stCondLst>
                  <p:cond evt="onClick" delay="0">
                    <p:tgtEl>
                      <p:spTgt spid="118855"/>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nodeType="clickEffect">
                                  <p:stCondLst>
                                    <p:cond delay="0"/>
                                  </p:stCondLst>
                                  <p:childTnLst>
                                    <p:set>
                                      <p:cBhvr>
                                        <p:cTn id="191" dur="1" fill="hold">
                                          <p:stCondLst>
                                            <p:cond delay="0"/>
                                          </p:stCondLst>
                                        </p:cTn>
                                        <p:tgtEl>
                                          <p:spTgt spid="93"/>
                                        </p:tgtEl>
                                        <p:attrNameLst>
                                          <p:attrName>style.visibility</p:attrName>
                                        </p:attrNameLst>
                                      </p:cBhvr>
                                      <p:to>
                                        <p:strVal val="visible"/>
                                      </p:to>
                                    </p:set>
                                    <p:animEffect transition="in" filter="fade">
                                      <p:cBhvr>
                                        <p:cTn id="192" dur="1000"/>
                                        <p:tgtEl>
                                          <p:spTgt spid="93"/>
                                        </p:tgtEl>
                                      </p:cBhvr>
                                    </p:animEffect>
                                  </p:childTnLst>
                                </p:cTn>
                              </p:par>
                            </p:childTnLst>
                          </p:cTn>
                        </p:par>
                      </p:childTnLst>
                    </p:cTn>
                  </p:par>
                </p:childTnLst>
              </p:cTn>
              <p:nextCondLst>
                <p:cond evt="onClick" delay="0">
                  <p:tgtEl>
                    <p:spTgt spid="118855"/>
                  </p:tgtEl>
                </p:cond>
              </p:nextCondLst>
            </p:seq>
            <p:seq concurrent="1" nextAc="seek">
              <p:cTn id="193" restart="whenNotActive" fill="hold" evtFilter="cancelBubble" nodeType="interactiveSeq">
                <p:stCondLst>
                  <p:cond evt="onClick" delay="0">
                    <p:tgtEl>
                      <p:spTgt spid="93"/>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nodeType="clickEffect">
                                  <p:stCondLst>
                                    <p:cond delay="0"/>
                                  </p:stCondLst>
                                  <p:childTnLst>
                                    <p:animEffect transition="out" filter="fade">
                                      <p:cBhvr>
                                        <p:cTn id="197" dur="1000"/>
                                        <p:tgtEl>
                                          <p:spTgt spid="93"/>
                                        </p:tgtEl>
                                      </p:cBhvr>
                                    </p:animEffect>
                                    <p:set>
                                      <p:cBhvr>
                                        <p:cTn id="198" dur="1" fill="hold">
                                          <p:stCondLst>
                                            <p:cond delay="999"/>
                                          </p:stCondLst>
                                        </p:cTn>
                                        <p:tgtEl>
                                          <p:spTgt spid="93"/>
                                        </p:tgtEl>
                                        <p:attrNameLst>
                                          <p:attrName>style.visibility</p:attrName>
                                        </p:attrNameLst>
                                      </p:cBhvr>
                                      <p:to>
                                        <p:strVal val="hidden"/>
                                      </p:to>
                                    </p:set>
                                  </p:childTnLst>
                                </p:cTn>
                              </p:par>
                              <p:par>
                                <p:cTn id="199" presetID="10" presetClass="exit" presetSubtype="0" fill="hold" grpId="4" nodeType="withEffect">
                                  <p:stCondLst>
                                    <p:cond delay="0"/>
                                  </p:stCondLst>
                                  <p:childTnLst>
                                    <p:animEffect transition="out" filter="fade">
                                      <p:cBhvr>
                                        <p:cTn id="200" dur="1000"/>
                                        <p:tgtEl>
                                          <p:spTgt spid="118855"/>
                                        </p:tgtEl>
                                      </p:cBhvr>
                                    </p:animEffect>
                                    <p:set>
                                      <p:cBhvr>
                                        <p:cTn id="201" dur="1" fill="hold">
                                          <p:stCondLst>
                                            <p:cond delay="999"/>
                                          </p:stCondLst>
                                        </p:cTn>
                                        <p:tgtEl>
                                          <p:spTgt spid="118855"/>
                                        </p:tgtEl>
                                        <p:attrNameLst>
                                          <p:attrName>style.visibility</p:attrName>
                                        </p:attrNameLst>
                                      </p:cBhvr>
                                      <p:to>
                                        <p:strVal val="hidden"/>
                                      </p:to>
                                    </p:set>
                                  </p:childTnLst>
                                </p:cTn>
                              </p:par>
                            </p:childTnLst>
                          </p:cTn>
                        </p:par>
                      </p:childTnLst>
                    </p:cTn>
                  </p:par>
                </p:childTnLst>
              </p:cTn>
              <p:nextCondLst>
                <p:cond evt="onClick" delay="0">
                  <p:tgtEl>
                    <p:spTgt spid="93"/>
                  </p:tgtEl>
                </p:cond>
              </p:nextCondLst>
            </p:seq>
            <p:seq concurrent="1" nextAc="seek">
              <p:cTn id="202" restart="whenNotActive" fill="hold" evtFilter="cancelBubble" nodeType="interactiveSeq">
                <p:stCondLst>
                  <p:cond evt="onClick" delay="0">
                    <p:tgtEl>
                      <p:spTgt spid="118861"/>
                    </p:tgtEl>
                  </p:cond>
                </p:stCondLst>
                <p:endSync evt="end" delay="0">
                  <p:rtn val="all"/>
                </p:endSync>
                <p:childTnLst>
                  <p:par>
                    <p:cTn id="203" fill="hold">
                      <p:stCondLst>
                        <p:cond delay="0"/>
                      </p:stCondLst>
                      <p:childTnLst>
                        <p:par>
                          <p:cTn id="204" fill="hold">
                            <p:stCondLst>
                              <p:cond delay="0"/>
                            </p:stCondLst>
                            <p:childTnLst>
                              <p:par>
                                <p:cTn id="205" presetID="10" presetClass="entr" presetSubtype="0" fill="hold" nodeType="clickEffect">
                                  <p:stCondLst>
                                    <p:cond delay="0"/>
                                  </p:stCondLst>
                                  <p:childTnLst>
                                    <p:set>
                                      <p:cBhvr>
                                        <p:cTn id="206" dur="1" fill="hold">
                                          <p:stCondLst>
                                            <p:cond delay="0"/>
                                          </p:stCondLst>
                                        </p:cTn>
                                        <p:tgtEl>
                                          <p:spTgt spid="95"/>
                                        </p:tgtEl>
                                        <p:attrNameLst>
                                          <p:attrName>style.visibility</p:attrName>
                                        </p:attrNameLst>
                                      </p:cBhvr>
                                      <p:to>
                                        <p:strVal val="visible"/>
                                      </p:to>
                                    </p:set>
                                    <p:animEffect transition="in" filter="fade">
                                      <p:cBhvr>
                                        <p:cTn id="207" dur="2000"/>
                                        <p:tgtEl>
                                          <p:spTgt spid="95"/>
                                        </p:tgtEl>
                                      </p:cBhvr>
                                    </p:animEffect>
                                  </p:childTnLst>
                                </p:cTn>
                              </p:par>
                            </p:childTnLst>
                          </p:cTn>
                        </p:par>
                      </p:childTnLst>
                    </p:cTn>
                  </p:par>
                </p:childTnLst>
              </p:cTn>
              <p:nextCondLst>
                <p:cond evt="onClick" delay="0">
                  <p:tgtEl>
                    <p:spTgt spid="118861"/>
                  </p:tgtEl>
                </p:cond>
              </p:nextCondLst>
            </p:seq>
            <p:seq concurrent="1" nextAc="seek">
              <p:cTn id="208" restart="whenNotActive" fill="hold" evtFilter="cancelBubble" nodeType="interactiveSeq">
                <p:stCondLst>
                  <p:cond evt="onClick" delay="0">
                    <p:tgtEl>
                      <p:spTgt spid="95"/>
                    </p:tgtEl>
                  </p:cond>
                </p:stCondLst>
                <p:endSync evt="end" delay="0">
                  <p:rtn val="all"/>
                </p:endSync>
                <p:childTnLst>
                  <p:par>
                    <p:cTn id="209" fill="hold">
                      <p:stCondLst>
                        <p:cond delay="0"/>
                      </p:stCondLst>
                      <p:childTnLst>
                        <p:par>
                          <p:cTn id="210" fill="hold">
                            <p:stCondLst>
                              <p:cond delay="0"/>
                            </p:stCondLst>
                            <p:childTnLst>
                              <p:par>
                                <p:cTn id="211" presetID="10" presetClass="exit" presetSubtype="0" fill="hold" nodeType="clickEffect">
                                  <p:stCondLst>
                                    <p:cond delay="0"/>
                                  </p:stCondLst>
                                  <p:childTnLst>
                                    <p:animEffect transition="out" filter="fade">
                                      <p:cBhvr>
                                        <p:cTn id="212" dur="1000"/>
                                        <p:tgtEl>
                                          <p:spTgt spid="95"/>
                                        </p:tgtEl>
                                      </p:cBhvr>
                                    </p:animEffect>
                                    <p:set>
                                      <p:cBhvr>
                                        <p:cTn id="213" dur="1" fill="hold">
                                          <p:stCondLst>
                                            <p:cond delay="999"/>
                                          </p:stCondLst>
                                        </p:cTn>
                                        <p:tgtEl>
                                          <p:spTgt spid="95"/>
                                        </p:tgtEl>
                                        <p:attrNameLst>
                                          <p:attrName>style.visibility</p:attrName>
                                        </p:attrNameLst>
                                      </p:cBhvr>
                                      <p:to>
                                        <p:strVal val="hidden"/>
                                      </p:to>
                                    </p:set>
                                  </p:childTnLst>
                                </p:cTn>
                              </p:par>
                              <p:par>
                                <p:cTn id="214" presetID="10" presetClass="exit" presetSubtype="0" fill="hold" grpId="2" nodeType="withEffect">
                                  <p:stCondLst>
                                    <p:cond delay="0"/>
                                  </p:stCondLst>
                                  <p:childTnLst>
                                    <p:animEffect transition="out" filter="fade">
                                      <p:cBhvr>
                                        <p:cTn id="215" dur="1000"/>
                                        <p:tgtEl>
                                          <p:spTgt spid="118861"/>
                                        </p:tgtEl>
                                      </p:cBhvr>
                                    </p:animEffect>
                                    <p:set>
                                      <p:cBhvr>
                                        <p:cTn id="216" dur="1" fill="hold">
                                          <p:stCondLst>
                                            <p:cond delay="999"/>
                                          </p:stCondLst>
                                        </p:cTn>
                                        <p:tgtEl>
                                          <p:spTgt spid="118861"/>
                                        </p:tgtEl>
                                        <p:attrNameLst>
                                          <p:attrName>style.visibility</p:attrName>
                                        </p:attrNameLst>
                                      </p:cBhvr>
                                      <p:to>
                                        <p:strVal val="hidden"/>
                                      </p:to>
                                    </p:set>
                                  </p:childTnLst>
                                </p:cTn>
                              </p:par>
                            </p:childTnLst>
                          </p:cTn>
                        </p:par>
                      </p:childTnLst>
                    </p:cTn>
                  </p:par>
                </p:childTnLst>
              </p:cTn>
              <p:nextCondLst>
                <p:cond evt="onClick" delay="0">
                  <p:tgtEl>
                    <p:spTgt spid="95"/>
                  </p:tgtEl>
                </p:cond>
              </p:nextCondLst>
            </p:seq>
          </p:childTnLst>
        </p:cTn>
      </p:par>
    </p:tnLst>
    <p:bldLst>
      <p:bldP spid="118819" grpId="1"/>
      <p:bldP spid="118831" grpId="0"/>
      <p:bldP spid="118832" grpId="0"/>
      <p:bldP spid="118849" grpId="0"/>
      <p:bldP spid="118849" grpId="1"/>
      <p:bldP spid="118849" grpId="2"/>
      <p:bldP spid="118861" grpId="1"/>
      <p:bldP spid="118861" grpId="2"/>
      <p:bldP spid="118861" grpId="3"/>
      <p:bldP spid="118855" grpId="3"/>
      <p:bldP spid="118855" grpId="4"/>
      <p:bldP spid="118855" grpId="5"/>
      <p:bldP spid="118914" grpId="0" animBg="1"/>
      <p:bldP spid="118919" grpId="0"/>
      <p:bldP spid="1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Freeform 92"/>
          <p:cNvSpPr>
            <a:spLocks/>
          </p:cNvSpPr>
          <p:nvPr/>
        </p:nvSpPr>
        <p:spPr bwMode="auto">
          <a:xfrm>
            <a:off x="285720" y="1500174"/>
            <a:ext cx="1857388"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solidFill>
            <a:srgbClr val="FA7572">
              <a:alpha val="69804"/>
            </a:srgbClr>
          </a:solidFill>
          <a:ln w="9525">
            <a:solidFill>
              <a:srgbClr val="FF0000">
                <a:alpha val="17000"/>
              </a:srgbClr>
            </a:solidFill>
            <a:round/>
            <a:headEnd/>
            <a:tailEnd/>
          </a:ln>
          <a:effectLst/>
        </p:spPr>
        <p:txBody>
          <a:bodyPr/>
          <a:lstStyle/>
          <a:p>
            <a:pPr>
              <a:defRPr/>
            </a:pPr>
            <a:endParaRPr lang="ru-RU"/>
          </a:p>
        </p:txBody>
      </p:sp>
      <p:sp>
        <p:nvSpPr>
          <p:cNvPr id="157" name="Freeform 92"/>
          <p:cNvSpPr>
            <a:spLocks/>
          </p:cNvSpPr>
          <p:nvPr/>
        </p:nvSpPr>
        <p:spPr bwMode="auto">
          <a:xfrm>
            <a:off x="2714612" y="1142984"/>
            <a:ext cx="6143668"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solidFill>
            <a:srgbClr val="FA7572">
              <a:alpha val="69804"/>
            </a:srgbClr>
          </a:solidFill>
          <a:ln w="9525">
            <a:solidFill>
              <a:srgbClr val="FF0000">
                <a:alpha val="17000"/>
              </a:srgbClr>
            </a:solidFill>
            <a:round/>
            <a:headEnd/>
            <a:tailEnd/>
          </a:ln>
          <a:effectLst/>
        </p:spPr>
        <p:txBody>
          <a:bodyPr/>
          <a:lstStyle/>
          <a:p>
            <a:pPr>
              <a:defRPr/>
            </a:pPr>
            <a:endParaRPr lang="ru-RU"/>
          </a:p>
        </p:txBody>
      </p:sp>
      <p:sp>
        <p:nvSpPr>
          <p:cNvPr id="151781" name="Freeform 229"/>
          <p:cNvSpPr>
            <a:spLocks/>
          </p:cNvSpPr>
          <p:nvPr/>
        </p:nvSpPr>
        <p:spPr bwMode="auto">
          <a:xfrm rot="415991">
            <a:off x="-457200" y="4953000"/>
            <a:ext cx="10160000" cy="1828800"/>
          </a:xfrm>
          <a:custGeom>
            <a:avLst/>
            <a:gdLst/>
            <a:ahLst/>
            <a:cxnLst>
              <a:cxn ang="0">
                <a:pos x="335" y="687"/>
              </a:cxn>
              <a:cxn ang="0">
                <a:pos x="391" y="691"/>
              </a:cxn>
              <a:cxn ang="0">
                <a:pos x="2674" y="444"/>
              </a:cxn>
              <a:cxn ang="0">
                <a:pos x="4249" y="244"/>
              </a:cxn>
              <a:cxn ang="0">
                <a:pos x="4627" y="236"/>
              </a:cxn>
              <a:cxn ang="0">
                <a:pos x="6076" y="2"/>
              </a:cxn>
              <a:cxn ang="0">
                <a:pos x="6094" y="247"/>
              </a:cxn>
              <a:cxn ang="0">
                <a:pos x="6105" y="353"/>
              </a:cxn>
              <a:cxn ang="0">
                <a:pos x="4318" y="603"/>
              </a:cxn>
              <a:cxn ang="0">
                <a:pos x="2575" y="768"/>
              </a:cxn>
              <a:cxn ang="0">
                <a:pos x="695" y="1045"/>
              </a:cxn>
              <a:cxn ang="0">
                <a:pos x="169" y="964"/>
              </a:cxn>
              <a:cxn ang="0">
                <a:pos x="201" y="1124"/>
              </a:cxn>
            </a:cxnLst>
            <a:rect l="0" t="0" r="r" b="b"/>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alpha val="55000"/>
                </a:srgbClr>
              </a:gs>
              <a:gs pos="50000">
                <a:srgbClr val="66CCFF">
                  <a:alpha val="53999"/>
                </a:srgbClr>
              </a:gs>
              <a:gs pos="100000">
                <a:srgbClr val="CCFFFF">
                  <a:alpha val="55000"/>
                </a:srgbClr>
              </a:gs>
            </a:gsLst>
            <a:lin ang="18900000" scaled="1"/>
          </a:gradFill>
          <a:ln w="9525">
            <a:noFill/>
            <a:round/>
            <a:headEnd/>
            <a:tailEnd/>
          </a:ln>
          <a:effectLst/>
        </p:spPr>
        <p:txBody>
          <a:bodyPr/>
          <a:lstStyle/>
          <a:p>
            <a:pPr>
              <a:defRPr/>
            </a:pPr>
            <a:endParaRPr lang="ru-RU"/>
          </a:p>
        </p:txBody>
      </p:sp>
      <p:sp>
        <p:nvSpPr>
          <p:cNvPr id="151632" name="Text Box 80"/>
          <p:cNvSpPr txBox="1">
            <a:spLocks noChangeArrowheads="1"/>
          </p:cNvSpPr>
          <p:nvPr/>
        </p:nvSpPr>
        <p:spPr bwMode="auto">
          <a:xfrm>
            <a:off x="285720" y="571480"/>
            <a:ext cx="8686800" cy="1200329"/>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t> </a:t>
            </a:r>
            <a:r>
              <a:rPr lang="ru-RU" b="0" dirty="0">
                <a:latin typeface="Times New Roman" pitchFamily="18" charset="0"/>
                <a:cs typeface="Times New Roman" pitchFamily="18" charset="0"/>
              </a:rPr>
              <a:t>От пристани по течению реки отправился плот. Через 5 ч 20 мин вслед за плотом  той же пристани отправилась моторная лодка, которая догнала плот, пройдя 20 км. Какова скорость плота, если известно, что скорость моторной лодки больше скорости плота на 12 км/ч?</a:t>
            </a:r>
          </a:p>
        </p:txBody>
      </p:sp>
      <p:pic>
        <p:nvPicPr>
          <p:cNvPr id="151780" name="Picture 228" descr="sailboat"/>
          <p:cNvPicPr>
            <a:picLocks noChangeAspect="1" noChangeArrowheads="1" noCrop="1"/>
          </p:cNvPicPr>
          <p:nvPr/>
        </p:nvPicPr>
        <p:blipFill>
          <a:blip r:embed="rId3" cstate="print"/>
          <a:srcRect/>
          <a:stretch>
            <a:fillRect/>
          </a:stretch>
        </p:blipFill>
        <p:spPr bwMode="auto">
          <a:xfrm>
            <a:off x="8915400" y="4572000"/>
            <a:ext cx="1676400" cy="1303338"/>
          </a:xfrm>
          <a:prstGeom prst="rect">
            <a:avLst/>
          </a:prstGeom>
          <a:noFill/>
          <a:ln w="9525">
            <a:noFill/>
            <a:miter lim="800000"/>
            <a:headEnd/>
            <a:tailEnd/>
          </a:ln>
        </p:spPr>
      </p:pic>
      <p:sp>
        <p:nvSpPr>
          <p:cNvPr id="151793" name="Freeform 241"/>
          <p:cNvSpPr>
            <a:spLocks/>
          </p:cNvSpPr>
          <p:nvPr/>
        </p:nvSpPr>
        <p:spPr bwMode="auto">
          <a:xfrm rot="415991">
            <a:off x="-457200" y="5257800"/>
            <a:ext cx="10160000" cy="1828800"/>
          </a:xfrm>
          <a:custGeom>
            <a:avLst/>
            <a:gdLst/>
            <a:ahLst/>
            <a:cxnLst>
              <a:cxn ang="0">
                <a:pos x="335" y="687"/>
              </a:cxn>
              <a:cxn ang="0">
                <a:pos x="391" y="691"/>
              </a:cxn>
              <a:cxn ang="0">
                <a:pos x="2674" y="444"/>
              </a:cxn>
              <a:cxn ang="0">
                <a:pos x="4249" y="244"/>
              </a:cxn>
              <a:cxn ang="0">
                <a:pos x="4627" y="236"/>
              </a:cxn>
              <a:cxn ang="0">
                <a:pos x="6076" y="2"/>
              </a:cxn>
              <a:cxn ang="0">
                <a:pos x="6094" y="247"/>
              </a:cxn>
              <a:cxn ang="0">
                <a:pos x="6105" y="353"/>
              </a:cxn>
              <a:cxn ang="0">
                <a:pos x="4318" y="603"/>
              </a:cxn>
              <a:cxn ang="0">
                <a:pos x="2575" y="768"/>
              </a:cxn>
              <a:cxn ang="0">
                <a:pos x="695" y="1045"/>
              </a:cxn>
              <a:cxn ang="0">
                <a:pos x="169" y="964"/>
              </a:cxn>
              <a:cxn ang="0">
                <a:pos x="201" y="1124"/>
              </a:cxn>
            </a:cxnLst>
            <a:rect l="0" t="0" r="r" b="b"/>
            <a:pathLst>
              <a:path w="6400" h="1124">
                <a:moveTo>
                  <a:pt x="335" y="687"/>
                </a:moveTo>
                <a:cubicBezTo>
                  <a:pt x="168" y="708"/>
                  <a:pt x="0" y="731"/>
                  <a:pt x="391" y="691"/>
                </a:cubicBezTo>
                <a:cubicBezTo>
                  <a:pt x="780" y="650"/>
                  <a:pt x="2031" y="518"/>
                  <a:pt x="2674" y="444"/>
                </a:cubicBezTo>
                <a:cubicBezTo>
                  <a:pt x="3317" y="370"/>
                  <a:pt x="3924" y="279"/>
                  <a:pt x="4249" y="244"/>
                </a:cubicBezTo>
                <a:cubicBezTo>
                  <a:pt x="4574" y="209"/>
                  <a:pt x="4323" y="276"/>
                  <a:pt x="4627" y="236"/>
                </a:cubicBezTo>
                <a:cubicBezTo>
                  <a:pt x="4931" y="196"/>
                  <a:pt x="5832" y="0"/>
                  <a:pt x="6076" y="2"/>
                </a:cubicBezTo>
                <a:cubicBezTo>
                  <a:pt x="6321" y="4"/>
                  <a:pt x="6089" y="189"/>
                  <a:pt x="6094" y="247"/>
                </a:cubicBezTo>
                <a:cubicBezTo>
                  <a:pt x="6100" y="306"/>
                  <a:pt x="6400" y="293"/>
                  <a:pt x="6105" y="353"/>
                </a:cubicBezTo>
                <a:cubicBezTo>
                  <a:pt x="5809" y="412"/>
                  <a:pt x="4907" y="534"/>
                  <a:pt x="4318" y="603"/>
                </a:cubicBezTo>
                <a:cubicBezTo>
                  <a:pt x="3729" y="672"/>
                  <a:pt x="3179" y="694"/>
                  <a:pt x="2575" y="768"/>
                </a:cubicBezTo>
                <a:cubicBezTo>
                  <a:pt x="1972" y="841"/>
                  <a:pt x="1096" y="1012"/>
                  <a:pt x="695" y="1045"/>
                </a:cubicBezTo>
                <a:cubicBezTo>
                  <a:pt x="294" y="1078"/>
                  <a:pt x="251" y="951"/>
                  <a:pt x="169" y="964"/>
                </a:cubicBezTo>
                <a:cubicBezTo>
                  <a:pt x="87" y="977"/>
                  <a:pt x="194" y="1091"/>
                  <a:pt x="201" y="1124"/>
                </a:cubicBezTo>
              </a:path>
            </a:pathLst>
          </a:custGeom>
          <a:gradFill rotWithShape="1">
            <a:gsLst>
              <a:gs pos="0">
                <a:srgbClr val="CCFFFF">
                  <a:alpha val="69000"/>
                </a:srgbClr>
              </a:gs>
              <a:gs pos="50000">
                <a:srgbClr val="66CCFF">
                  <a:alpha val="73000"/>
                </a:srgbClr>
              </a:gs>
              <a:gs pos="100000">
                <a:srgbClr val="CCFFFF">
                  <a:alpha val="69000"/>
                </a:srgbClr>
              </a:gs>
            </a:gsLst>
            <a:lin ang="18900000" scaled="1"/>
          </a:gradFill>
          <a:ln w="9525">
            <a:noFill/>
            <a:round/>
            <a:headEnd/>
            <a:tailEnd/>
          </a:ln>
          <a:effectLst/>
        </p:spPr>
        <p:txBody>
          <a:bodyPr/>
          <a:lstStyle/>
          <a:p>
            <a:pPr>
              <a:defRPr/>
            </a:pPr>
            <a:endParaRPr lang="ru-RU"/>
          </a:p>
        </p:txBody>
      </p:sp>
      <p:sp>
        <p:nvSpPr>
          <p:cNvPr id="16396" name="Freeform 242"/>
          <p:cNvSpPr>
            <a:spLocks/>
          </p:cNvSpPr>
          <p:nvPr/>
        </p:nvSpPr>
        <p:spPr bwMode="auto">
          <a:xfrm>
            <a:off x="-304800" y="5613400"/>
            <a:ext cx="9601200" cy="406400"/>
          </a:xfrm>
          <a:custGeom>
            <a:avLst/>
            <a:gdLst>
              <a:gd name="T0" fmla="*/ 0 w 6048"/>
              <a:gd name="T1" fmla="*/ 282257465 h 256"/>
              <a:gd name="T2" fmla="*/ 967740084 w 6048"/>
              <a:gd name="T3" fmla="*/ 40322493 h 256"/>
              <a:gd name="T4" fmla="*/ 2056447630 w 6048"/>
              <a:gd name="T5" fmla="*/ 282257465 h 256"/>
              <a:gd name="T6" fmla="*/ 2147483647 w 6048"/>
              <a:gd name="T7" fmla="*/ 40322493 h 256"/>
              <a:gd name="T8" fmla="*/ 2147483647 w 6048"/>
              <a:gd name="T9" fmla="*/ 403224907 h 256"/>
              <a:gd name="T10" fmla="*/ 2147483647 w 6048"/>
              <a:gd name="T11" fmla="*/ 40322493 h 256"/>
              <a:gd name="T12" fmla="*/ 2147483647 w 6048"/>
              <a:gd name="T13" fmla="*/ 282257465 h 256"/>
              <a:gd name="T14" fmla="*/ 2147483647 w 6048"/>
              <a:gd name="T15" fmla="*/ 40322493 h 256"/>
              <a:gd name="T16" fmla="*/ 2147483647 w 6048"/>
              <a:gd name="T17" fmla="*/ 403224907 h 256"/>
              <a:gd name="T18" fmla="*/ 2147483647 w 6048"/>
              <a:gd name="T19" fmla="*/ 40322493 h 256"/>
              <a:gd name="T20" fmla="*/ 2147483647 w 6048"/>
              <a:gd name="T21" fmla="*/ 403224907 h 256"/>
              <a:gd name="T22" fmla="*/ 2147483647 w 6048"/>
              <a:gd name="T23" fmla="*/ 161289973 h 256"/>
              <a:gd name="T24" fmla="*/ 2147483647 w 6048"/>
              <a:gd name="T25" fmla="*/ 403224907 h 256"/>
              <a:gd name="T26" fmla="*/ 2147483647 w 6048"/>
              <a:gd name="T27" fmla="*/ 40322493 h 256"/>
              <a:gd name="T28" fmla="*/ 2147483647 w 6048"/>
              <a:gd name="T29" fmla="*/ 645159891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48"/>
              <a:gd name="T46" fmla="*/ 0 h 256"/>
              <a:gd name="T47" fmla="*/ 6048 w 6048"/>
              <a:gd name="T48" fmla="*/ 256 h 2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48" h="256">
                <a:moveTo>
                  <a:pt x="0" y="112"/>
                </a:moveTo>
                <a:cubicBezTo>
                  <a:pt x="124" y="64"/>
                  <a:pt x="248" y="16"/>
                  <a:pt x="384" y="16"/>
                </a:cubicBezTo>
                <a:cubicBezTo>
                  <a:pt x="520" y="16"/>
                  <a:pt x="648" y="112"/>
                  <a:pt x="816" y="112"/>
                </a:cubicBezTo>
                <a:cubicBezTo>
                  <a:pt x="984" y="112"/>
                  <a:pt x="1224" y="8"/>
                  <a:pt x="1392" y="16"/>
                </a:cubicBezTo>
                <a:cubicBezTo>
                  <a:pt x="1560" y="24"/>
                  <a:pt x="1672" y="160"/>
                  <a:pt x="1824" y="160"/>
                </a:cubicBezTo>
                <a:cubicBezTo>
                  <a:pt x="1976" y="160"/>
                  <a:pt x="2136" y="24"/>
                  <a:pt x="2304" y="16"/>
                </a:cubicBezTo>
                <a:cubicBezTo>
                  <a:pt x="2472" y="8"/>
                  <a:pt x="2656" y="112"/>
                  <a:pt x="2832" y="112"/>
                </a:cubicBezTo>
                <a:cubicBezTo>
                  <a:pt x="3008" y="112"/>
                  <a:pt x="3200" y="8"/>
                  <a:pt x="3360" y="16"/>
                </a:cubicBezTo>
                <a:cubicBezTo>
                  <a:pt x="3520" y="24"/>
                  <a:pt x="3648" y="160"/>
                  <a:pt x="3792" y="160"/>
                </a:cubicBezTo>
                <a:cubicBezTo>
                  <a:pt x="3936" y="160"/>
                  <a:pt x="4088" y="16"/>
                  <a:pt x="4224" y="16"/>
                </a:cubicBezTo>
                <a:cubicBezTo>
                  <a:pt x="4360" y="16"/>
                  <a:pt x="4488" y="152"/>
                  <a:pt x="4608" y="160"/>
                </a:cubicBezTo>
                <a:cubicBezTo>
                  <a:pt x="4728" y="168"/>
                  <a:pt x="4816" y="64"/>
                  <a:pt x="4944" y="64"/>
                </a:cubicBezTo>
                <a:cubicBezTo>
                  <a:pt x="5072" y="64"/>
                  <a:pt x="5232" y="168"/>
                  <a:pt x="5376" y="160"/>
                </a:cubicBezTo>
                <a:cubicBezTo>
                  <a:pt x="5520" y="152"/>
                  <a:pt x="5696" y="0"/>
                  <a:pt x="5808" y="16"/>
                </a:cubicBezTo>
                <a:cubicBezTo>
                  <a:pt x="5920" y="32"/>
                  <a:pt x="5984" y="144"/>
                  <a:pt x="6048" y="256"/>
                </a:cubicBezTo>
              </a:path>
            </a:pathLst>
          </a:custGeom>
          <a:noFill/>
          <a:ln w="12700">
            <a:solidFill>
              <a:schemeClr val="bg1"/>
            </a:solidFill>
            <a:prstDash val="sysDot"/>
            <a:round/>
            <a:headEnd/>
            <a:tailEnd/>
          </a:ln>
        </p:spPr>
        <p:txBody>
          <a:bodyPr/>
          <a:lstStyle/>
          <a:p>
            <a:endParaRPr lang="ru-RU"/>
          </a:p>
        </p:txBody>
      </p:sp>
      <p:sp>
        <p:nvSpPr>
          <p:cNvPr id="16397" name="Freeform 243"/>
          <p:cNvSpPr>
            <a:spLocks/>
          </p:cNvSpPr>
          <p:nvPr/>
        </p:nvSpPr>
        <p:spPr bwMode="auto">
          <a:xfrm>
            <a:off x="304800" y="5715000"/>
            <a:ext cx="9601200" cy="406400"/>
          </a:xfrm>
          <a:custGeom>
            <a:avLst/>
            <a:gdLst>
              <a:gd name="T0" fmla="*/ 0 w 6048"/>
              <a:gd name="T1" fmla="*/ 282257465 h 256"/>
              <a:gd name="T2" fmla="*/ 967740084 w 6048"/>
              <a:gd name="T3" fmla="*/ 40322493 h 256"/>
              <a:gd name="T4" fmla="*/ 2056447630 w 6048"/>
              <a:gd name="T5" fmla="*/ 282257465 h 256"/>
              <a:gd name="T6" fmla="*/ 2147483647 w 6048"/>
              <a:gd name="T7" fmla="*/ 40322493 h 256"/>
              <a:gd name="T8" fmla="*/ 2147483647 w 6048"/>
              <a:gd name="T9" fmla="*/ 403224907 h 256"/>
              <a:gd name="T10" fmla="*/ 2147483647 w 6048"/>
              <a:gd name="T11" fmla="*/ 40322493 h 256"/>
              <a:gd name="T12" fmla="*/ 2147483647 w 6048"/>
              <a:gd name="T13" fmla="*/ 282257465 h 256"/>
              <a:gd name="T14" fmla="*/ 2147483647 w 6048"/>
              <a:gd name="T15" fmla="*/ 40322493 h 256"/>
              <a:gd name="T16" fmla="*/ 2147483647 w 6048"/>
              <a:gd name="T17" fmla="*/ 403224907 h 256"/>
              <a:gd name="T18" fmla="*/ 2147483647 w 6048"/>
              <a:gd name="T19" fmla="*/ 40322493 h 256"/>
              <a:gd name="T20" fmla="*/ 2147483647 w 6048"/>
              <a:gd name="T21" fmla="*/ 403224907 h 256"/>
              <a:gd name="T22" fmla="*/ 2147483647 w 6048"/>
              <a:gd name="T23" fmla="*/ 161289973 h 256"/>
              <a:gd name="T24" fmla="*/ 2147483647 w 6048"/>
              <a:gd name="T25" fmla="*/ 403224907 h 256"/>
              <a:gd name="T26" fmla="*/ 2147483647 w 6048"/>
              <a:gd name="T27" fmla="*/ 40322493 h 256"/>
              <a:gd name="T28" fmla="*/ 2147483647 w 6048"/>
              <a:gd name="T29" fmla="*/ 645159891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48"/>
              <a:gd name="T46" fmla="*/ 0 h 256"/>
              <a:gd name="T47" fmla="*/ 6048 w 6048"/>
              <a:gd name="T48" fmla="*/ 256 h 2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48" h="256">
                <a:moveTo>
                  <a:pt x="0" y="112"/>
                </a:moveTo>
                <a:cubicBezTo>
                  <a:pt x="124" y="64"/>
                  <a:pt x="248" y="16"/>
                  <a:pt x="384" y="16"/>
                </a:cubicBezTo>
                <a:cubicBezTo>
                  <a:pt x="520" y="16"/>
                  <a:pt x="648" y="112"/>
                  <a:pt x="816" y="112"/>
                </a:cubicBezTo>
                <a:cubicBezTo>
                  <a:pt x="984" y="112"/>
                  <a:pt x="1224" y="8"/>
                  <a:pt x="1392" y="16"/>
                </a:cubicBezTo>
                <a:cubicBezTo>
                  <a:pt x="1560" y="24"/>
                  <a:pt x="1672" y="160"/>
                  <a:pt x="1824" y="160"/>
                </a:cubicBezTo>
                <a:cubicBezTo>
                  <a:pt x="1976" y="160"/>
                  <a:pt x="2136" y="24"/>
                  <a:pt x="2304" y="16"/>
                </a:cubicBezTo>
                <a:cubicBezTo>
                  <a:pt x="2472" y="8"/>
                  <a:pt x="2656" y="112"/>
                  <a:pt x="2832" y="112"/>
                </a:cubicBezTo>
                <a:cubicBezTo>
                  <a:pt x="3008" y="112"/>
                  <a:pt x="3200" y="8"/>
                  <a:pt x="3360" y="16"/>
                </a:cubicBezTo>
                <a:cubicBezTo>
                  <a:pt x="3520" y="24"/>
                  <a:pt x="3648" y="160"/>
                  <a:pt x="3792" y="160"/>
                </a:cubicBezTo>
                <a:cubicBezTo>
                  <a:pt x="3936" y="160"/>
                  <a:pt x="4088" y="16"/>
                  <a:pt x="4224" y="16"/>
                </a:cubicBezTo>
                <a:cubicBezTo>
                  <a:pt x="4360" y="16"/>
                  <a:pt x="4488" y="152"/>
                  <a:pt x="4608" y="160"/>
                </a:cubicBezTo>
                <a:cubicBezTo>
                  <a:pt x="4728" y="168"/>
                  <a:pt x="4816" y="64"/>
                  <a:pt x="4944" y="64"/>
                </a:cubicBezTo>
                <a:cubicBezTo>
                  <a:pt x="5072" y="64"/>
                  <a:pt x="5232" y="168"/>
                  <a:pt x="5376" y="160"/>
                </a:cubicBezTo>
                <a:cubicBezTo>
                  <a:pt x="5520" y="152"/>
                  <a:pt x="5696" y="0"/>
                  <a:pt x="5808" y="16"/>
                </a:cubicBezTo>
                <a:cubicBezTo>
                  <a:pt x="5920" y="32"/>
                  <a:pt x="5984" y="144"/>
                  <a:pt x="6048" y="256"/>
                </a:cubicBezTo>
              </a:path>
            </a:pathLst>
          </a:custGeom>
          <a:noFill/>
          <a:ln w="28575">
            <a:solidFill>
              <a:srgbClr val="FFFFFF">
                <a:alpha val="50195"/>
              </a:srgbClr>
            </a:solidFill>
            <a:round/>
            <a:headEnd/>
            <a:tailEnd/>
          </a:ln>
        </p:spPr>
        <p:txBody>
          <a:bodyPr/>
          <a:lstStyle/>
          <a:p>
            <a:endParaRPr lang="ru-RU"/>
          </a:p>
        </p:txBody>
      </p:sp>
      <p:grpSp>
        <p:nvGrpSpPr>
          <p:cNvPr id="12" name="Group 320"/>
          <p:cNvGrpSpPr>
            <a:grpSpLocks/>
          </p:cNvGrpSpPr>
          <p:nvPr/>
        </p:nvGrpSpPr>
        <p:grpSpPr bwMode="auto">
          <a:xfrm>
            <a:off x="228600" y="5867400"/>
            <a:ext cx="8724900" cy="762000"/>
            <a:chOff x="144" y="3696"/>
            <a:chExt cx="5496" cy="480"/>
          </a:xfrm>
        </p:grpSpPr>
        <p:sp>
          <p:nvSpPr>
            <p:cNvPr id="16506" name="AutoShape 318"/>
            <p:cNvSpPr>
              <a:spLocks/>
            </p:cNvSpPr>
            <p:nvPr/>
          </p:nvSpPr>
          <p:spPr bwMode="auto">
            <a:xfrm rot="-5400000">
              <a:off x="2772" y="1068"/>
              <a:ext cx="240" cy="5496"/>
            </a:xfrm>
            <a:prstGeom prst="leftBrace">
              <a:avLst>
                <a:gd name="adj1" fmla="val 190833"/>
                <a:gd name="adj2" fmla="val 50000"/>
              </a:avLst>
            </a:prstGeom>
            <a:noFill/>
            <a:ln w="19050">
              <a:solidFill>
                <a:schemeClr val="tx1"/>
              </a:solidFill>
              <a:round/>
              <a:headEnd/>
              <a:tailEnd/>
            </a:ln>
          </p:spPr>
          <p:txBody>
            <a:bodyPr wrap="none" anchor="ctr"/>
            <a:lstStyle/>
            <a:p>
              <a:endParaRPr lang="ru-RU"/>
            </a:p>
          </p:txBody>
        </p:sp>
        <p:sp>
          <p:nvSpPr>
            <p:cNvPr id="16507" name="Rectangle 319"/>
            <p:cNvSpPr>
              <a:spLocks noChangeArrowheads="1"/>
            </p:cNvSpPr>
            <p:nvPr/>
          </p:nvSpPr>
          <p:spPr bwMode="auto">
            <a:xfrm flipH="1">
              <a:off x="2600" y="3888"/>
              <a:ext cx="624" cy="288"/>
            </a:xfrm>
            <a:prstGeom prst="rect">
              <a:avLst/>
            </a:prstGeom>
            <a:noFill/>
            <a:ln w="9525" algn="ctr">
              <a:noFill/>
              <a:prstDash val="sysDot"/>
              <a:miter lim="800000"/>
              <a:headEnd/>
              <a:tailEnd/>
            </a:ln>
          </p:spPr>
          <p:txBody>
            <a:bodyPr>
              <a:spAutoFit/>
            </a:bodyPr>
            <a:lstStyle/>
            <a:p>
              <a:r>
                <a:rPr lang="ru-RU" sz="2400">
                  <a:solidFill>
                    <a:schemeClr val="tx2"/>
                  </a:solidFill>
                </a:rPr>
                <a:t>20 </a:t>
              </a:r>
              <a:r>
                <a:rPr lang="ru-RU" sz="2400"/>
                <a:t>км  </a:t>
              </a:r>
            </a:p>
          </p:txBody>
        </p:sp>
      </p:grpSp>
      <p:grpSp>
        <p:nvGrpSpPr>
          <p:cNvPr id="13" name="Group 329"/>
          <p:cNvGrpSpPr>
            <a:grpSpLocks/>
          </p:cNvGrpSpPr>
          <p:nvPr/>
        </p:nvGrpSpPr>
        <p:grpSpPr bwMode="auto">
          <a:xfrm>
            <a:off x="4935538" y="2362200"/>
            <a:ext cx="890587" cy="757238"/>
            <a:chOff x="864" y="1736"/>
            <a:chExt cx="561" cy="477"/>
          </a:xfrm>
        </p:grpSpPr>
        <p:sp>
          <p:nvSpPr>
            <p:cNvPr id="151877" name="Text Box 325"/>
            <p:cNvSpPr txBox="1">
              <a:spLocks noChangeArrowheads="1"/>
            </p:cNvSpPr>
            <p:nvPr/>
          </p:nvSpPr>
          <p:spPr bwMode="auto">
            <a:xfrm>
              <a:off x="1042" y="1736"/>
              <a:ext cx="214" cy="269"/>
            </a:xfrm>
            <a:prstGeom prst="rect">
              <a:avLst/>
            </a:prstGeom>
            <a:noFill/>
            <a:ln w="9525">
              <a:noFill/>
              <a:miter lim="800000"/>
              <a:headEnd/>
              <a:tailEnd/>
            </a:ln>
            <a:effectLst/>
          </p:spPr>
          <p:txBody>
            <a:bodyPr wrap="none">
              <a:spAutoFit/>
            </a:bodyPr>
            <a:lstStyle/>
            <a:p>
              <a:pPr>
                <a:defRPr/>
              </a:pPr>
              <a:r>
                <a:rPr lang="en-US" sz="2200">
                  <a:effectLst>
                    <a:outerShdw blurRad="38100" dist="38100" dir="2700000" algn="tl">
                      <a:srgbClr val="C0C0C0"/>
                    </a:outerShdw>
                  </a:effectLst>
                </a:rPr>
                <a:t>1</a:t>
              </a:r>
              <a:endParaRPr lang="ru-RU" sz="2200">
                <a:effectLst>
                  <a:outerShdw blurRad="38100" dist="38100" dir="2700000" algn="tl">
                    <a:srgbClr val="C0C0C0"/>
                  </a:outerShdw>
                </a:effectLst>
              </a:endParaRPr>
            </a:p>
          </p:txBody>
        </p:sp>
        <p:sp>
          <p:nvSpPr>
            <p:cNvPr id="16503" name="Freeform 326"/>
            <p:cNvSpPr>
              <a:spLocks/>
            </p:cNvSpPr>
            <p:nvPr/>
          </p:nvSpPr>
          <p:spPr bwMode="auto">
            <a:xfrm>
              <a:off x="1088" y="1968"/>
              <a:ext cx="120" cy="1"/>
            </a:xfrm>
            <a:custGeom>
              <a:avLst/>
              <a:gdLst>
                <a:gd name="T0" fmla="*/ 0 w 120"/>
                <a:gd name="T1" fmla="*/ 0 h 1"/>
                <a:gd name="T2" fmla="*/ 120 w 120"/>
                <a:gd name="T3" fmla="*/ 0 h 1"/>
                <a:gd name="T4" fmla="*/ 0 60000 65536"/>
                <a:gd name="T5" fmla="*/ 0 60000 65536"/>
                <a:gd name="T6" fmla="*/ 0 w 120"/>
                <a:gd name="T7" fmla="*/ 0 h 1"/>
                <a:gd name="T8" fmla="*/ 120 w 120"/>
                <a:gd name="T9" fmla="*/ 1 h 1"/>
              </a:gdLst>
              <a:ahLst/>
              <a:cxnLst>
                <a:cxn ang="T4">
                  <a:pos x="T0" y="T1"/>
                </a:cxn>
                <a:cxn ang="T5">
                  <a:pos x="T2" y="T3"/>
                </a:cxn>
              </a:cxnLst>
              <a:rect l="T6" t="T7" r="T8" b="T9"/>
              <a:pathLst>
                <a:path w="120" h="1">
                  <a:moveTo>
                    <a:pt x="0" y="0"/>
                  </a:moveTo>
                  <a:lnTo>
                    <a:pt x="120" y="0"/>
                  </a:lnTo>
                </a:path>
              </a:pathLst>
            </a:custGeom>
            <a:noFill/>
            <a:ln w="9525">
              <a:solidFill>
                <a:schemeClr val="tx1"/>
              </a:solidFill>
              <a:round/>
              <a:headEnd/>
              <a:tailEnd/>
            </a:ln>
          </p:spPr>
          <p:txBody>
            <a:bodyPr/>
            <a:lstStyle/>
            <a:p>
              <a:endParaRPr lang="ru-RU"/>
            </a:p>
          </p:txBody>
        </p:sp>
        <p:sp>
          <p:nvSpPr>
            <p:cNvPr id="151879" name="Text Box 327"/>
            <p:cNvSpPr txBox="1">
              <a:spLocks noChangeArrowheads="1"/>
            </p:cNvSpPr>
            <p:nvPr/>
          </p:nvSpPr>
          <p:spPr bwMode="auto">
            <a:xfrm>
              <a:off x="1001" y="194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a:t>
              </a:r>
              <a:r>
                <a:rPr lang="en-US" sz="2200">
                  <a:effectLst>
                    <a:outerShdw blurRad="38100" dist="38100" dir="2700000" algn="tl">
                      <a:srgbClr val="C0C0C0"/>
                    </a:outerShdw>
                  </a:effectLst>
                </a:rPr>
                <a:t>3</a:t>
              </a:r>
              <a:endParaRPr lang="ru-RU" sz="2200">
                <a:effectLst>
                  <a:outerShdw blurRad="38100" dist="38100" dir="2700000" algn="tl">
                    <a:srgbClr val="C0C0C0"/>
                  </a:outerShdw>
                </a:effectLst>
              </a:endParaRPr>
            </a:p>
          </p:txBody>
        </p:sp>
        <p:sp>
          <p:nvSpPr>
            <p:cNvPr id="151880" name="Text Box 328"/>
            <p:cNvSpPr txBox="1">
              <a:spLocks noChangeArrowheads="1"/>
            </p:cNvSpPr>
            <p:nvPr/>
          </p:nvSpPr>
          <p:spPr bwMode="auto">
            <a:xfrm>
              <a:off x="864" y="1824"/>
              <a:ext cx="561"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a:t>
              </a:r>
              <a:r>
                <a:rPr lang="en-US" sz="2200">
                  <a:effectLst>
                    <a:outerShdw blurRad="38100" dist="38100" dir="2700000" algn="tl">
                      <a:srgbClr val="C0C0C0"/>
                    </a:outerShdw>
                  </a:effectLst>
                </a:rPr>
                <a:t>5   </a:t>
              </a:r>
              <a:r>
                <a:rPr lang="ru-RU" sz="2200">
                  <a:effectLst>
                    <a:outerShdw blurRad="38100" dist="38100" dir="2700000" algn="tl">
                      <a:srgbClr val="C0C0C0"/>
                    </a:outerShdw>
                  </a:effectLst>
                </a:rPr>
                <a:t> ч</a:t>
              </a:r>
            </a:p>
          </p:txBody>
        </p:sp>
      </p:grpSp>
      <p:sp>
        <p:nvSpPr>
          <p:cNvPr id="151890" name="Text Box 338"/>
          <p:cNvSpPr txBox="1">
            <a:spLocks noChangeArrowheads="1"/>
          </p:cNvSpPr>
          <p:nvPr/>
        </p:nvSpPr>
        <p:spPr bwMode="auto">
          <a:xfrm>
            <a:off x="1428728" y="3286124"/>
            <a:ext cx="779381" cy="400110"/>
          </a:xfrm>
          <a:prstGeom prst="rect">
            <a:avLst/>
          </a:prstGeom>
          <a:noFill/>
          <a:ln w="9525">
            <a:noFill/>
            <a:miter lim="800000"/>
            <a:headEnd/>
            <a:tailEnd/>
          </a:ln>
          <a:effectLst/>
        </p:spPr>
        <p:txBody>
          <a:bodyPr wrap="none">
            <a:spAutoFit/>
          </a:bodyPr>
          <a:lstStyle/>
          <a:p>
            <a:pPr>
              <a:defRPr/>
            </a:pPr>
            <a:r>
              <a:rPr lang="ru-RU" sz="2000" b="1" dirty="0" err="1">
                <a:effectLst>
                  <a:outerShdw blurRad="38100" dist="38100" dir="2700000" algn="tl">
                    <a:srgbClr val="C0C0C0"/>
                  </a:outerShdw>
                </a:effectLst>
                <a:latin typeface="Times New Roman" pitchFamily="18" charset="0"/>
                <a:cs typeface="Times New Roman" pitchFamily="18" charset="0"/>
              </a:rPr>
              <a:t>х</a:t>
            </a:r>
            <a:r>
              <a:rPr lang="ru-RU" sz="2000" b="1" dirty="0">
                <a:effectLst>
                  <a:outerShdw blurRad="38100" dist="38100" dir="2700000" algn="tl">
                    <a:srgbClr val="C0C0C0"/>
                  </a:outerShdw>
                </a:effectLst>
                <a:latin typeface="Times New Roman" pitchFamily="18" charset="0"/>
                <a:cs typeface="Times New Roman" pitchFamily="18" charset="0"/>
              </a:rPr>
              <a:t> +12</a:t>
            </a:r>
          </a:p>
        </p:txBody>
      </p:sp>
      <p:grpSp>
        <p:nvGrpSpPr>
          <p:cNvPr id="14" name="Group 339"/>
          <p:cNvGrpSpPr>
            <a:grpSpLocks/>
          </p:cNvGrpSpPr>
          <p:nvPr/>
        </p:nvGrpSpPr>
        <p:grpSpPr bwMode="auto">
          <a:xfrm>
            <a:off x="1142976" y="1857364"/>
            <a:ext cx="2270127" cy="2071702"/>
            <a:chOff x="864" y="1215"/>
            <a:chExt cx="1272" cy="1237"/>
          </a:xfrm>
        </p:grpSpPr>
        <p:sp>
          <p:nvSpPr>
            <p:cNvPr id="16499" name="Freeform 340"/>
            <p:cNvSpPr>
              <a:spLocks/>
            </p:cNvSpPr>
            <p:nvPr/>
          </p:nvSpPr>
          <p:spPr bwMode="auto">
            <a:xfrm>
              <a:off x="864" y="1215"/>
              <a:ext cx="2" cy="1237"/>
            </a:xfrm>
            <a:custGeom>
              <a:avLst/>
              <a:gdLst>
                <a:gd name="T0" fmla="*/ 0 w 2"/>
                <a:gd name="T1" fmla="*/ 0 h 1237"/>
                <a:gd name="T2" fmla="*/ 2 w 2"/>
                <a:gd name="T3" fmla="*/ 1237 h 1237"/>
                <a:gd name="T4" fmla="*/ 0 60000 65536"/>
                <a:gd name="T5" fmla="*/ 0 60000 65536"/>
                <a:gd name="T6" fmla="*/ 0 w 2"/>
                <a:gd name="T7" fmla="*/ 0 h 1237"/>
                <a:gd name="T8" fmla="*/ 2 w 2"/>
                <a:gd name="T9" fmla="*/ 1237 h 1237"/>
              </a:gdLst>
              <a:ahLst/>
              <a:cxnLst>
                <a:cxn ang="T4">
                  <a:pos x="T0" y="T1"/>
                </a:cxn>
                <a:cxn ang="T5">
                  <a:pos x="T2" y="T3"/>
                </a:cxn>
              </a:cxnLst>
              <a:rect l="T6" t="T7" r="T8" b="T9"/>
              <a:pathLst>
                <a:path w="2" h="1237">
                  <a:moveTo>
                    <a:pt x="0" y="0"/>
                  </a:moveTo>
                  <a:lnTo>
                    <a:pt x="2" y="1237"/>
                  </a:lnTo>
                </a:path>
              </a:pathLst>
            </a:custGeom>
            <a:noFill/>
            <a:ln w="9525">
              <a:solidFill>
                <a:schemeClr val="tx1"/>
              </a:solidFill>
              <a:round/>
              <a:headEnd/>
              <a:tailEnd/>
            </a:ln>
          </p:spPr>
          <p:txBody>
            <a:bodyPr/>
            <a:lstStyle/>
            <a:p>
              <a:endParaRPr lang="ru-RU"/>
            </a:p>
          </p:txBody>
        </p:sp>
        <p:sp>
          <p:nvSpPr>
            <p:cNvPr id="16500" name="Freeform 341"/>
            <p:cNvSpPr>
              <a:spLocks/>
            </p:cNvSpPr>
            <p:nvPr/>
          </p:nvSpPr>
          <p:spPr bwMode="auto">
            <a:xfrm>
              <a:off x="1584" y="1215"/>
              <a:ext cx="3" cy="1237"/>
            </a:xfrm>
            <a:custGeom>
              <a:avLst/>
              <a:gdLst>
                <a:gd name="T0" fmla="*/ 0 w 3"/>
                <a:gd name="T1" fmla="*/ 0 h 1237"/>
                <a:gd name="T2" fmla="*/ 3 w 3"/>
                <a:gd name="T3" fmla="*/ 1237 h 1237"/>
                <a:gd name="T4" fmla="*/ 0 60000 65536"/>
                <a:gd name="T5" fmla="*/ 0 60000 65536"/>
                <a:gd name="T6" fmla="*/ 0 w 3"/>
                <a:gd name="T7" fmla="*/ 0 h 1237"/>
                <a:gd name="T8" fmla="*/ 3 w 3"/>
                <a:gd name="T9" fmla="*/ 1237 h 1237"/>
              </a:gdLst>
              <a:ahLst/>
              <a:cxnLst>
                <a:cxn ang="T4">
                  <a:pos x="T0" y="T1"/>
                </a:cxn>
                <a:cxn ang="T5">
                  <a:pos x="T2" y="T3"/>
                </a:cxn>
              </a:cxnLst>
              <a:rect l="T6" t="T7" r="T8" b="T9"/>
              <a:pathLst>
                <a:path w="3" h="1237">
                  <a:moveTo>
                    <a:pt x="0" y="0"/>
                  </a:moveTo>
                  <a:lnTo>
                    <a:pt x="3" y="1237"/>
                  </a:lnTo>
                </a:path>
              </a:pathLst>
            </a:custGeom>
            <a:noFill/>
            <a:ln w="9525">
              <a:solidFill>
                <a:schemeClr val="tx1"/>
              </a:solidFill>
              <a:round/>
              <a:headEnd/>
              <a:tailEnd/>
            </a:ln>
          </p:spPr>
          <p:txBody>
            <a:bodyPr/>
            <a:lstStyle/>
            <a:p>
              <a:endParaRPr lang="ru-RU"/>
            </a:p>
          </p:txBody>
        </p:sp>
        <p:sp>
          <p:nvSpPr>
            <p:cNvPr id="16501" name="Freeform 342"/>
            <p:cNvSpPr>
              <a:spLocks/>
            </p:cNvSpPr>
            <p:nvPr/>
          </p:nvSpPr>
          <p:spPr bwMode="auto">
            <a:xfrm>
              <a:off x="2122" y="1215"/>
              <a:ext cx="14" cy="1225"/>
            </a:xfrm>
            <a:custGeom>
              <a:avLst/>
              <a:gdLst>
                <a:gd name="T0" fmla="*/ 0 w 14"/>
                <a:gd name="T1" fmla="*/ 0 h 1225"/>
                <a:gd name="T2" fmla="*/ 14 w 14"/>
                <a:gd name="T3" fmla="*/ 1225 h 1225"/>
                <a:gd name="T4" fmla="*/ 0 60000 65536"/>
                <a:gd name="T5" fmla="*/ 0 60000 65536"/>
                <a:gd name="T6" fmla="*/ 0 w 14"/>
                <a:gd name="T7" fmla="*/ 0 h 1225"/>
                <a:gd name="T8" fmla="*/ 14 w 14"/>
                <a:gd name="T9" fmla="*/ 1225 h 1225"/>
              </a:gdLst>
              <a:ahLst/>
              <a:cxnLst>
                <a:cxn ang="T4">
                  <a:pos x="T0" y="T1"/>
                </a:cxn>
                <a:cxn ang="T5">
                  <a:pos x="T2" y="T3"/>
                </a:cxn>
              </a:cxnLst>
              <a:rect l="T6" t="T7" r="T8" b="T9"/>
              <a:pathLst>
                <a:path w="14" h="1225">
                  <a:moveTo>
                    <a:pt x="0" y="0"/>
                  </a:moveTo>
                  <a:lnTo>
                    <a:pt x="14" y="1225"/>
                  </a:lnTo>
                </a:path>
              </a:pathLst>
            </a:custGeom>
            <a:noFill/>
            <a:ln w="9525">
              <a:solidFill>
                <a:schemeClr val="tx1"/>
              </a:solidFill>
              <a:round/>
              <a:headEnd/>
              <a:tailEnd/>
            </a:ln>
          </p:spPr>
          <p:txBody>
            <a:bodyPr/>
            <a:lstStyle/>
            <a:p>
              <a:endParaRPr lang="ru-RU"/>
            </a:p>
          </p:txBody>
        </p:sp>
      </p:grpSp>
      <p:grpSp>
        <p:nvGrpSpPr>
          <p:cNvPr id="15" name="Group 343"/>
          <p:cNvGrpSpPr>
            <a:grpSpLocks/>
          </p:cNvGrpSpPr>
          <p:nvPr/>
        </p:nvGrpSpPr>
        <p:grpSpPr bwMode="auto">
          <a:xfrm>
            <a:off x="1357290" y="1857364"/>
            <a:ext cx="1073150" cy="1073151"/>
            <a:chOff x="912" y="1104"/>
            <a:chExt cx="676" cy="676"/>
          </a:xfrm>
        </p:grpSpPr>
        <p:sp>
          <p:nvSpPr>
            <p:cNvPr id="151896" name="Text Box 344"/>
            <p:cNvSpPr txBox="1">
              <a:spLocks noChangeArrowheads="1"/>
            </p:cNvSpPr>
            <p:nvPr/>
          </p:nvSpPr>
          <p:spPr bwMode="auto">
            <a:xfrm>
              <a:off x="957" y="1509"/>
              <a:ext cx="346" cy="271"/>
            </a:xfrm>
            <a:prstGeom prst="rect">
              <a:avLst/>
            </a:prstGeom>
            <a:noFill/>
            <a:ln w="9525">
              <a:noFill/>
              <a:miter lim="800000"/>
              <a:headEnd/>
              <a:tailEnd/>
            </a:ln>
            <a:effectLst/>
          </p:spPr>
          <p:txBody>
            <a:bodyPr wrap="none">
              <a:spAutoFit/>
            </a:bodyPr>
            <a:lstStyle/>
            <a:p>
              <a:pPr>
                <a:defRPr/>
              </a:pPr>
              <a:r>
                <a:rPr lang="ru-RU" sz="2200" b="1" dirty="0">
                  <a:effectLst>
                    <a:outerShdw blurRad="38100" dist="38100" dir="2700000" algn="tl">
                      <a:srgbClr val="C0C0C0"/>
                    </a:outerShdw>
                  </a:effectLst>
                </a:rPr>
                <a:t>   </a:t>
              </a:r>
              <a:r>
                <a:rPr lang="ru-RU" sz="2000" b="1" dirty="0" err="1">
                  <a:effectLst>
                    <a:outerShdw blurRad="38100" dist="38100" dir="2700000" algn="tl">
                      <a:srgbClr val="C0C0C0"/>
                    </a:outerShdw>
                  </a:effectLst>
                  <a:latin typeface="Times New Roman" pitchFamily="18" charset="0"/>
                  <a:cs typeface="Times New Roman" pitchFamily="18" charset="0"/>
                </a:rPr>
                <a:t>х</a:t>
              </a:r>
              <a:endParaRPr lang="ru-RU" sz="2000" b="1" dirty="0">
                <a:effectLst>
                  <a:outerShdw blurRad="38100" dist="38100" dir="2700000" algn="tl">
                    <a:srgbClr val="C0C0C0"/>
                  </a:outerShdw>
                </a:effectLst>
                <a:latin typeface="Times New Roman" pitchFamily="18" charset="0"/>
                <a:cs typeface="Times New Roman" pitchFamily="18" charset="0"/>
              </a:endParaRPr>
            </a:p>
          </p:txBody>
        </p:sp>
        <p:grpSp>
          <p:nvGrpSpPr>
            <p:cNvPr id="16" name="Group 345"/>
            <p:cNvGrpSpPr>
              <a:grpSpLocks/>
            </p:cNvGrpSpPr>
            <p:nvPr/>
          </p:nvGrpSpPr>
          <p:grpSpPr bwMode="auto">
            <a:xfrm>
              <a:off x="912" y="1104"/>
              <a:ext cx="676" cy="404"/>
              <a:chOff x="1216" y="1192"/>
              <a:chExt cx="676" cy="404"/>
            </a:xfrm>
          </p:grpSpPr>
          <p:sp>
            <p:nvSpPr>
              <p:cNvPr id="151898" name="Rectangle 346"/>
              <p:cNvSpPr>
                <a:spLocks noChangeArrowheads="1"/>
              </p:cNvSpPr>
              <p:nvPr/>
            </p:nvSpPr>
            <p:spPr bwMode="auto">
              <a:xfrm>
                <a:off x="1216" y="1192"/>
                <a:ext cx="320" cy="404"/>
              </a:xfrm>
              <a:prstGeom prst="rect">
                <a:avLst/>
              </a:prstGeom>
              <a:noFill/>
              <a:ln w="9525">
                <a:noFill/>
                <a:miter lim="800000"/>
                <a:headEnd/>
                <a:tailEnd/>
              </a:ln>
              <a:effectLst/>
            </p:spPr>
            <p:txBody>
              <a:bodyPr>
                <a:spAutoFit/>
              </a:bodyPr>
              <a:lstStyle/>
              <a:p>
                <a:pPr>
                  <a:defRPr/>
                </a:pPr>
                <a:r>
                  <a:rPr lang="en-US" sz="3000" b="1" i="1" dirty="0">
                    <a:solidFill>
                      <a:srgbClr val="C80000"/>
                    </a:solidFill>
                    <a:effectLst>
                      <a:outerShdw blurRad="38100" dist="38100" dir="2700000" algn="tl">
                        <a:srgbClr val="C0C0C0"/>
                      </a:outerShdw>
                    </a:effectLst>
                    <a:latin typeface="Times New Roman" pitchFamily="18" charset="0"/>
                  </a:rPr>
                  <a:t>v</a:t>
                </a:r>
                <a:r>
                  <a:rPr lang="en-US" sz="3600"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899" name="Rectangle 347"/>
              <p:cNvSpPr>
                <a:spLocks noChangeArrowheads="1"/>
              </p:cNvSpPr>
              <p:nvPr/>
            </p:nvSpPr>
            <p:spPr bwMode="auto">
              <a:xfrm>
                <a:off x="1441" y="1327"/>
                <a:ext cx="45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км/ч</a:t>
                </a:r>
              </a:p>
            </p:txBody>
          </p:sp>
        </p:grpSp>
      </p:grpSp>
      <p:grpSp>
        <p:nvGrpSpPr>
          <p:cNvPr id="17" name="Group 348"/>
          <p:cNvGrpSpPr>
            <a:grpSpLocks/>
          </p:cNvGrpSpPr>
          <p:nvPr/>
        </p:nvGrpSpPr>
        <p:grpSpPr bwMode="auto">
          <a:xfrm>
            <a:off x="2428860" y="1857364"/>
            <a:ext cx="904875" cy="646113"/>
            <a:chOff x="3664" y="1245"/>
            <a:chExt cx="570" cy="407"/>
          </a:xfrm>
        </p:grpSpPr>
        <p:sp>
          <p:nvSpPr>
            <p:cNvPr id="151901" name="Rectangle 349"/>
            <p:cNvSpPr>
              <a:spLocks noChangeArrowheads="1"/>
            </p:cNvSpPr>
            <p:nvPr/>
          </p:nvSpPr>
          <p:spPr bwMode="auto">
            <a:xfrm>
              <a:off x="3664" y="1245"/>
              <a:ext cx="323" cy="407"/>
            </a:xfrm>
            <a:prstGeom prst="rect">
              <a:avLst/>
            </a:prstGeom>
            <a:noFill/>
            <a:ln w="9525">
              <a:noFill/>
              <a:miter lim="800000"/>
              <a:headEnd/>
              <a:tailEnd/>
            </a:ln>
            <a:effectLst/>
          </p:spPr>
          <p:txBody>
            <a:bodyPr wrap="none">
              <a:spAutoFit/>
            </a:bodyPr>
            <a:lstStyle/>
            <a:p>
              <a:pPr>
                <a:defRPr/>
              </a:pPr>
              <a:r>
                <a:rPr lang="en-US" sz="3000" b="1" i="1" dirty="0">
                  <a:solidFill>
                    <a:srgbClr val="C80000"/>
                  </a:solidFill>
                  <a:effectLst>
                    <a:outerShdw blurRad="38100" dist="38100" dir="2700000" algn="tl">
                      <a:srgbClr val="C0C0C0"/>
                    </a:outerShdw>
                  </a:effectLst>
                  <a:latin typeface="Times New Roman" pitchFamily="18" charset="0"/>
                </a:rPr>
                <a:t>S</a:t>
              </a:r>
              <a:r>
                <a:rPr lang="en-US" sz="3600"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902" name="Rectangle 350"/>
            <p:cNvSpPr>
              <a:spLocks noChangeArrowheads="1"/>
            </p:cNvSpPr>
            <p:nvPr/>
          </p:nvSpPr>
          <p:spPr bwMode="auto">
            <a:xfrm>
              <a:off x="3920" y="1368"/>
              <a:ext cx="314"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latin typeface="Times New Roman" pitchFamily="18" charset="0"/>
                </a:rPr>
                <a:t>км</a:t>
              </a:r>
            </a:p>
          </p:txBody>
        </p:sp>
      </p:grpSp>
      <p:grpSp>
        <p:nvGrpSpPr>
          <p:cNvPr id="18" name="Group 351"/>
          <p:cNvGrpSpPr>
            <a:grpSpLocks/>
          </p:cNvGrpSpPr>
          <p:nvPr/>
        </p:nvGrpSpPr>
        <p:grpSpPr bwMode="auto">
          <a:xfrm>
            <a:off x="3500430" y="2500306"/>
            <a:ext cx="441325" cy="703263"/>
            <a:chOff x="2376" y="1921"/>
            <a:chExt cx="278" cy="443"/>
          </a:xfrm>
        </p:grpSpPr>
        <p:sp>
          <p:nvSpPr>
            <p:cNvPr id="151904" name="Text Box 352"/>
            <p:cNvSpPr txBox="1">
              <a:spLocks noChangeArrowheads="1"/>
            </p:cNvSpPr>
            <p:nvPr/>
          </p:nvSpPr>
          <p:spPr bwMode="auto">
            <a:xfrm>
              <a:off x="2376" y="1921"/>
              <a:ext cx="278"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6491" name="Freeform 353"/>
            <p:cNvSpPr>
              <a:spLocks/>
            </p:cNvSpPr>
            <p:nvPr/>
          </p:nvSpPr>
          <p:spPr bwMode="auto">
            <a:xfrm>
              <a:off x="2384" y="2160"/>
              <a:ext cx="248" cy="1"/>
            </a:xfrm>
            <a:custGeom>
              <a:avLst/>
              <a:gdLst>
                <a:gd name="T0" fmla="*/ 0 w 248"/>
                <a:gd name="T1" fmla="*/ 0 h 1"/>
                <a:gd name="T2" fmla="*/ 248 w 248"/>
                <a:gd name="T3" fmla="*/ 0 h 1"/>
                <a:gd name="T4" fmla="*/ 0 60000 65536"/>
                <a:gd name="T5" fmla="*/ 0 60000 65536"/>
                <a:gd name="T6" fmla="*/ 0 w 248"/>
                <a:gd name="T7" fmla="*/ 0 h 1"/>
                <a:gd name="T8" fmla="*/ 248 w 248"/>
                <a:gd name="T9" fmla="*/ 1 h 1"/>
              </a:gdLst>
              <a:ahLst/>
              <a:cxnLst>
                <a:cxn ang="T4">
                  <a:pos x="T0" y="T1"/>
                </a:cxn>
                <a:cxn ang="T5">
                  <a:pos x="T2" y="T3"/>
                </a:cxn>
              </a:cxnLst>
              <a:rect l="T6" t="T7" r="T8" b="T9"/>
              <a:pathLst>
                <a:path w="248" h="1">
                  <a:moveTo>
                    <a:pt x="0" y="0"/>
                  </a:moveTo>
                  <a:lnTo>
                    <a:pt x="248" y="0"/>
                  </a:lnTo>
                </a:path>
              </a:pathLst>
            </a:custGeom>
            <a:noFill/>
            <a:ln w="9525">
              <a:solidFill>
                <a:schemeClr val="tx1"/>
              </a:solidFill>
              <a:round/>
              <a:headEnd/>
              <a:tailEnd/>
            </a:ln>
          </p:spPr>
          <p:txBody>
            <a:bodyPr/>
            <a:lstStyle/>
            <a:p>
              <a:endParaRPr lang="ru-RU"/>
            </a:p>
          </p:txBody>
        </p:sp>
        <p:sp>
          <p:nvSpPr>
            <p:cNvPr id="151906" name="Text Box 354"/>
            <p:cNvSpPr txBox="1">
              <a:spLocks noChangeArrowheads="1"/>
            </p:cNvSpPr>
            <p:nvPr/>
          </p:nvSpPr>
          <p:spPr bwMode="auto">
            <a:xfrm>
              <a:off x="2418" y="2112"/>
              <a:ext cx="197" cy="252"/>
            </a:xfrm>
            <a:prstGeom prst="rect">
              <a:avLst/>
            </a:prstGeom>
            <a:noFill/>
            <a:ln w="9525">
              <a:noFill/>
              <a:miter lim="800000"/>
              <a:headEnd/>
              <a:tailEnd/>
            </a:ln>
            <a:effectLst/>
          </p:spPr>
          <p:txBody>
            <a:bodyPr wrap="none">
              <a:spAutoFit/>
            </a:bodyPr>
            <a:lstStyle/>
            <a:p>
              <a:pPr>
                <a:defRPr/>
              </a:pPr>
              <a:r>
                <a:rPr lang="ru-RU" sz="2000" b="1" dirty="0" err="1">
                  <a:effectLst>
                    <a:outerShdw blurRad="38100" dist="38100" dir="2700000" algn="tl">
                      <a:srgbClr val="C0C0C0"/>
                    </a:outerShdw>
                  </a:effectLst>
                  <a:latin typeface="Times New Roman" pitchFamily="18" charset="0"/>
                  <a:cs typeface="Times New Roman" pitchFamily="18" charset="0"/>
                </a:rPr>
                <a:t>х</a:t>
              </a:r>
              <a:endParaRPr lang="ru-RU" sz="2000" b="1" dirty="0">
                <a:effectLst>
                  <a:outerShdw blurRad="38100" dist="38100" dir="2700000" algn="tl">
                    <a:srgbClr val="C0C0C0"/>
                  </a:outerShdw>
                </a:effectLst>
                <a:latin typeface="Times New Roman" pitchFamily="18" charset="0"/>
                <a:cs typeface="Times New Roman" pitchFamily="18" charset="0"/>
              </a:endParaRPr>
            </a:p>
          </p:txBody>
        </p:sp>
      </p:grpSp>
      <p:grpSp>
        <p:nvGrpSpPr>
          <p:cNvPr id="19" name="Group 387"/>
          <p:cNvGrpSpPr>
            <a:grpSpLocks/>
          </p:cNvGrpSpPr>
          <p:nvPr/>
        </p:nvGrpSpPr>
        <p:grpSpPr bwMode="auto">
          <a:xfrm>
            <a:off x="3357554" y="3214684"/>
            <a:ext cx="715963" cy="685800"/>
            <a:chOff x="2099" y="1856"/>
            <a:chExt cx="451" cy="432"/>
          </a:xfrm>
        </p:grpSpPr>
        <p:sp>
          <p:nvSpPr>
            <p:cNvPr id="151908" name="Text Box 356"/>
            <p:cNvSpPr txBox="1">
              <a:spLocks noChangeArrowheads="1"/>
            </p:cNvSpPr>
            <p:nvPr/>
          </p:nvSpPr>
          <p:spPr bwMode="auto">
            <a:xfrm>
              <a:off x="2187" y="1856"/>
              <a:ext cx="278"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6488" name="Freeform 357"/>
            <p:cNvSpPr>
              <a:spLocks/>
            </p:cNvSpPr>
            <p:nvPr/>
          </p:nvSpPr>
          <p:spPr bwMode="auto">
            <a:xfrm>
              <a:off x="2144" y="2081"/>
              <a:ext cx="405" cy="7"/>
            </a:xfrm>
            <a:custGeom>
              <a:avLst/>
              <a:gdLst>
                <a:gd name="T0" fmla="*/ 0 w 405"/>
                <a:gd name="T1" fmla="*/ 7 h 7"/>
                <a:gd name="T2" fmla="*/ 405 w 405"/>
                <a:gd name="T3" fmla="*/ 0 h 7"/>
                <a:gd name="T4" fmla="*/ 0 60000 65536"/>
                <a:gd name="T5" fmla="*/ 0 60000 65536"/>
                <a:gd name="T6" fmla="*/ 0 w 405"/>
                <a:gd name="T7" fmla="*/ 0 h 7"/>
                <a:gd name="T8" fmla="*/ 405 w 405"/>
                <a:gd name="T9" fmla="*/ 7 h 7"/>
              </a:gdLst>
              <a:ahLst/>
              <a:cxnLst>
                <a:cxn ang="T4">
                  <a:pos x="T0" y="T1"/>
                </a:cxn>
                <a:cxn ang="T5">
                  <a:pos x="T2" y="T3"/>
                </a:cxn>
              </a:cxnLst>
              <a:rect l="T6" t="T7" r="T8" b="T9"/>
              <a:pathLst>
                <a:path w="405" h="7">
                  <a:moveTo>
                    <a:pt x="0" y="7"/>
                  </a:moveTo>
                  <a:lnTo>
                    <a:pt x="405" y="0"/>
                  </a:lnTo>
                </a:path>
              </a:pathLst>
            </a:custGeom>
            <a:noFill/>
            <a:ln w="9525">
              <a:solidFill>
                <a:schemeClr val="tx1"/>
              </a:solidFill>
              <a:round/>
              <a:headEnd/>
              <a:tailEnd/>
            </a:ln>
          </p:spPr>
          <p:txBody>
            <a:bodyPr/>
            <a:lstStyle/>
            <a:p>
              <a:endParaRPr lang="ru-RU"/>
            </a:p>
          </p:txBody>
        </p:sp>
        <p:sp>
          <p:nvSpPr>
            <p:cNvPr id="151910" name="Text Box 358"/>
            <p:cNvSpPr txBox="1">
              <a:spLocks noChangeArrowheads="1"/>
            </p:cNvSpPr>
            <p:nvPr/>
          </p:nvSpPr>
          <p:spPr bwMode="auto">
            <a:xfrm>
              <a:off x="2099" y="2036"/>
              <a:ext cx="451" cy="252"/>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х+12</a:t>
              </a:r>
            </a:p>
          </p:txBody>
        </p:sp>
      </p:grpSp>
      <p:grpSp>
        <p:nvGrpSpPr>
          <p:cNvPr id="20" name="Group 359"/>
          <p:cNvGrpSpPr>
            <a:grpSpLocks/>
          </p:cNvGrpSpPr>
          <p:nvPr/>
        </p:nvGrpSpPr>
        <p:grpSpPr bwMode="auto">
          <a:xfrm>
            <a:off x="142844" y="1857364"/>
            <a:ext cx="3906838" cy="2071702"/>
            <a:chOff x="-96" y="1192"/>
            <a:chExt cx="2968" cy="1224"/>
          </a:xfrm>
        </p:grpSpPr>
        <p:sp>
          <p:nvSpPr>
            <p:cNvPr id="16481" name="Freeform 360"/>
            <p:cNvSpPr>
              <a:spLocks/>
            </p:cNvSpPr>
            <p:nvPr/>
          </p:nvSpPr>
          <p:spPr bwMode="auto">
            <a:xfrm>
              <a:off x="-96" y="1192"/>
              <a:ext cx="2968" cy="1224"/>
            </a:xfrm>
            <a:custGeom>
              <a:avLst/>
              <a:gdLst>
                <a:gd name="T0" fmla="*/ 0 w 2869"/>
                <a:gd name="T1" fmla="*/ 0 h 1041"/>
                <a:gd name="T2" fmla="*/ 3048 w 2869"/>
                <a:gd name="T3" fmla="*/ 0 h 1041"/>
                <a:gd name="T4" fmla="*/ 3070 w 2869"/>
                <a:gd name="T5" fmla="*/ 1417 h 1041"/>
                <a:gd name="T6" fmla="*/ 0 w 2869"/>
                <a:gd name="T7" fmla="*/ 1439 h 1041"/>
                <a:gd name="T8" fmla="*/ 4 w 2869"/>
                <a:gd name="T9" fmla="*/ 6 h 1041"/>
                <a:gd name="T10" fmla="*/ 0 60000 65536"/>
                <a:gd name="T11" fmla="*/ 0 60000 65536"/>
                <a:gd name="T12" fmla="*/ 0 60000 65536"/>
                <a:gd name="T13" fmla="*/ 0 60000 65536"/>
                <a:gd name="T14" fmla="*/ 0 60000 65536"/>
                <a:gd name="T15" fmla="*/ 0 w 2869"/>
                <a:gd name="T16" fmla="*/ 0 h 1041"/>
                <a:gd name="T17" fmla="*/ 2869 w 2869"/>
                <a:gd name="T18" fmla="*/ 1041 h 1041"/>
              </a:gdLst>
              <a:ahLst/>
              <a:cxnLst>
                <a:cxn ang="T10">
                  <a:pos x="T0" y="T1"/>
                </a:cxn>
                <a:cxn ang="T11">
                  <a:pos x="T2" y="T3"/>
                </a:cxn>
                <a:cxn ang="T12">
                  <a:pos x="T4" y="T5"/>
                </a:cxn>
                <a:cxn ang="T13">
                  <a:pos x="T6" y="T7"/>
                </a:cxn>
                <a:cxn ang="T14">
                  <a:pos x="T8" y="T9"/>
                </a:cxn>
              </a:cxnLst>
              <a:rect l="T15" t="T16" r="T17" b="T18"/>
              <a:pathLst>
                <a:path w="2869" h="1041">
                  <a:moveTo>
                    <a:pt x="0" y="0"/>
                  </a:moveTo>
                  <a:lnTo>
                    <a:pt x="2848" y="0"/>
                  </a:lnTo>
                  <a:lnTo>
                    <a:pt x="2869" y="1025"/>
                  </a:lnTo>
                  <a:lnTo>
                    <a:pt x="0" y="1041"/>
                  </a:lnTo>
                  <a:lnTo>
                    <a:pt x="4" y="4"/>
                  </a:lnTo>
                </a:path>
              </a:pathLst>
            </a:custGeom>
            <a:noFill/>
            <a:ln w="9525">
              <a:solidFill>
                <a:schemeClr val="tx1"/>
              </a:solidFill>
              <a:round/>
              <a:headEnd/>
              <a:tailEnd/>
            </a:ln>
          </p:spPr>
          <p:txBody>
            <a:bodyPr/>
            <a:lstStyle/>
            <a:p>
              <a:endParaRPr lang="ru-RU"/>
            </a:p>
          </p:txBody>
        </p:sp>
        <p:grpSp>
          <p:nvGrpSpPr>
            <p:cNvPr id="21" name="Group 361"/>
            <p:cNvGrpSpPr>
              <a:grpSpLocks/>
            </p:cNvGrpSpPr>
            <p:nvPr/>
          </p:nvGrpSpPr>
          <p:grpSpPr bwMode="auto">
            <a:xfrm>
              <a:off x="-96" y="1568"/>
              <a:ext cx="2961" cy="435"/>
              <a:chOff x="144" y="1568"/>
              <a:chExt cx="2721" cy="435"/>
            </a:xfrm>
          </p:grpSpPr>
          <p:sp>
            <p:nvSpPr>
              <p:cNvPr id="16485" name="Freeform 362"/>
              <p:cNvSpPr>
                <a:spLocks/>
              </p:cNvSpPr>
              <p:nvPr/>
            </p:nvSpPr>
            <p:spPr bwMode="auto">
              <a:xfrm>
                <a:off x="144" y="1568"/>
                <a:ext cx="2720" cy="8"/>
              </a:xfrm>
              <a:custGeom>
                <a:avLst/>
                <a:gdLst>
                  <a:gd name="T0" fmla="*/ 0 w 2672"/>
                  <a:gd name="T1" fmla="*/ 8 h 8"/>
                  <a:gd name="T2" fmla="*/ 2769 w 2672"/>
                  <a:gd name="T3" fmla="*/ 0 h 8"/>
                  <a:gd name="T4" fmla="*/ 0 60000 65536"/>
                  <a:gd name="T5" fmla="*/ 0 60000 65536"/>
                  <a:gd name="T6" fmla="*/ 0 w 2672"/>
                  <a:gd name="T7" fmla="*/ 0 h 8"/>
                  <a:gd name="T8" fmla="*/ 2672 w 2672"/>
                  <a:gd name="T9" fmla="*/ 8 h 8"/>
                </a:gdLst>
                <a:ahLst/>
                <a:cxnLst>
                  <a:cxn ang="T4">
                    <a:pos x="T0" y="T1"/>
                  </a:cxn>
                  <a:cxn ang="T5">
                    <a:pos x="T2" y="T3"/>
                  </a:cxn>
                </a:cxnLst>
                <a:rect l="T6" t="T7" r="T8" b="T9"/>
                <a:pathLst>
                  <a:path w="2672" h="8">
                    <a:moveTo>
                      <a:pt x="0" y="8"/>
                    </a:moveTo>
                    <a:lnTo>
                      <a:pt x="2672" y="0"/>
                    </a:lnTo>
                  </a:path>
                </a:pathLst>
              </a:custGeom>
              <a:noFill/>
              <a:ln w="9525">
                <a:solidFill>
                  <a:schemeClr val="tx1"/>
                </a:solidFill>
                <a:round/>
                <a:headEnd/>
                <a:tailEnd/>
              </a:ln>
            </p:spPr>
            <p:txBody>
              <a:bodyPr/>
              <a:lstStyle/>
              <a:p>
                <a:endParaRPr lang="ru-RU"/>
              </a:p>
            </p:txBody>
          </p:sp>
          <p:sp>
            <p:nvSpPr>
              <p:cNvPr id="16486" name="Freeform 363"/>
              <p:cNvSpPr>
                <a:spLocks/>
              </p:cNvSpPr>
              <p:nvPr/>
            </p:nvSpPr>
            <p:spPr bwMode="auto">
              <a:xfrm>
                <a:off x="151" y="1993"/>
                <a:ext cx="2714" cy="10"/>
              </a:xfrm>
              <a:custGeom>
                <a:avLst/>
                <a:gdLst>
                  <a:gd name="T0" fmla="*/ 0 w 2856"/>
                  <a:gd name="T1" fmla="*/ 11 h 9"/>
                  <a:gd name="T2" fmla="*/ 2579 w 2856"/>
                  <a:gd name="T3" fmla="*/ 0 h 9"/>
                  <a:gd name="T4" fmla="*/ 0 60000 65536"/>
                  <a:gd name="T5" fmla="*/ 0 60000 65536"/>
                  <a:gd name="T6" fmla="*/ 0 w 2856"/>
                  <a:gd name="T7" fmla="*/ 0 h 9"/>
                  <a:gd name="T8" fmla="*/ 2856 w 2856"/>
                  <a:gd name="T9" fmla="*/ 9 h 9"/>
                </a:gdLst>
                <a:ahLst/>
                <a:cxnLst>
                  <a:cxn ang="T4">
                    <a:pos x="T0" y="T1"/>
                  </a:cxn>
                  <a:cxn ang="T5">
                    <a:pos x="T2" y="T3"/>
                  </a:cxn>
                </a:cxnLst>
                <a:rect l="T6" t="T7" r="T8" b="T9"/>
                <a:pathLst>
                  <a:path w="2856" h="9">
                    <a:moveTo>
                      <a:pt x="0" y="9"/>
                    </a:moveTo>
                    <a:lnTo>
                      <a:pt x="2856" y="0"/>
                    </a:lnTo>
                  </a:path>
                </a:pathLst>
              </a:custGeom>
              <a:noFill/>
              <a:ln w="9525">
                <a:solidFill>
                  <a:schemeClr val="tx1"/>
                </a:solidFill>
                <a:round/>
                <a:headEnd/>
                <a:tailEnd/>
              </a:ln>
            </p:spPr>
            <p:txBody>
              <a:bodyPr/>
              <a:lstStyle/>
              <a:p>
                <a:endParaRPr lang="ru-RU"/>
              </a:p>
            </p:txBody>
          </p:sp>
        </p:grpSp>
        <p:sp>
          <p:nvSpPr>
            <p:cNvPr id="151916" name="Rectangle 364"/>
            <p:cNvSpPr>
              <a:spLocks noChangeArrowheads="1"/>
            </p:cNvSpPr>
            <p:nvPr/>
          </p:nvSpPr>
          <p:spPr bwMode="auto">
            <a:xfrm>
              <a:off x="70" y="1642"/>
              <a:ext cx="479" cy="213"/>
            </a:xfrm>
            <a:prstGeom prst="rect">
              <a:avLst/>
            </a:prstGeom>
            <a:noFill/>
            <a:ln w="9525">
              <a:noFill/>
              <a:miter lim="800000"/>
              <a:headEnd/>
              <a:tailEnd/>
            </a:ln>
            <a:effectLst/>
          </p:spPr>
          <p:txBody>
            <a:bodyPr wrap="none">
              <a:spAutoFit/>
            </a:bodyPr>
            <a:lstStyle/>
            <a:p>
              <a:pPr algn="ctr">
                <a:defRPr/>
              </a:pPr>
              <a:r>
                <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rPr>
                <a:t>плот</a:t>
              </a:r>
            </a:p>
          </p:txBody>
        </p:sp>
        <p:sp>
          <p:nvSpPr>
            <p:cNvPr id="151917" name="Rectangle 365"/>
            <p:cNvSpPr>
              <a:spLocks noChangeArrowheads="1"/>
            </p:cNvSpPr>
            <p:nvPr/>
          </p:nvSpPr>
          <p:spPr bwMode="auto">
            <a:xfrm>
              <a:off x="-96" y="2016"/>
              <a:ext cx="866" cy="368"/>
            </a:xfrm>
            <a:prstGeom prst="rect">
              <a:avLst/>
            </a:prstGeom>
            <a:noFill/>
            <a:ln w="9525">
              <a:noFill/>
              <a:miter lim="800000"/>
              <a:headEnd/>
              <a:tailEnd/>
            </a:ln>
            <a:effectLst/>
          </p:spPr>
          <p:txBody>
            <a:bodyPr wrap="none">
              <a:spAutoFit/>
            </a:bodyPr>
            <a:lstStyle/>
            <a:p>
              <a:pPr>
                <a:defRPr/>
              </a:pPr>
              <a:r>
                <a:rPr lang="ru-RU" sz="1600" b="1" dirty="0" smtClean="0">
                  <a:solidFill>
                    <a:srgbClr val="C80000"/>
                  </a:solidFill>
                  <a:effectLst>
                    <a:outerShdw blurRad="38100" dist="38100" dir="2700000" algn="tl">
                      <a:srgbClr val="C0C0C0"/>
                    </a:outerShdw>
                  </a:effectLst>
                  <a:latin typeface="Times New Roman" pitchFamily="18" charset="0"/>
                  <a:cs typeface="Times New Roman" pitchFamily="18" charset="0"/>
                </a:rPr>
                <a:t>моторная </a:t>
              </a:r>
              <a:endPar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endParaRPr>
            </a:p>
            <a:p>
              <a:pPr algn="ctr">
                <a:defRPr/>
              </a:pPr>
              <a:r>
                <a:rPr lang="ru-RU" sz="1600" b="1" dirty="0">
                  <a:solidFill>
                    <a:srgbClr val="C80000"/>
                  </a:solidFill>
                  <a:effectLst>
                    <a:outerShdw blurRad="38100" dist="38100" dir="2700000" algn="tl">
                      <a:srgbClr val="C0C0C0"/>
                    </a:outerShdw>
                  </a:effectLst>
                  <a:latin typeface="Times New Roman" pitchFamily="18" charset="0"/>
                  <a:cs typeface="Times New Roman" pitchFamily="18" charset="0"/>
                </a:rPr>
                <a:t>лодка</a:t>
              </a:r>
            </a:p>
          </p:txBody>
        </p:sp>
      </p:grpSp>
      <p:sp>
        <p:nvSpPr>
          <p:cNvPr id="151918" name="Text Box 366"/>
          <p:cNvSpPr txBox="1">
            <a:spLocks noChangeArrowheads="1"/>
          </p:cNvSpPr>
          <p:nvPr/>
        </p:nvSpPr>
        <p:spPr bwMode="auto">
          <a:xfrm>
            <a:off x="2714612" y="2643182"/>
            <a:ext cx="441146" cy="400110"/>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sp>
        <p:nvSpPr>
          <p:cNvPr id="151919" name="Text Box 367"/>
          <p:cNvSpPr txBox="1">
            <a:spLocks noChangeArrowheads="1"/>
          </p:cNvSpPr>
          <p:nvPr/>
        </p:nvSpPr>
        <p:spPr bwMode="auto">
          <a:xfrm>
            <a:off x="2714612" y="3286124"/>
            <a:ext cx="441146" cy="400110"/>
          </a:xfrm>
          <a:prstGeom prst="rect">
            <a:avLst/>
          </a:prstGeom>
          <a:noFill/>
          <a:ln w="9525">
            <a:noFill/>
            <a:miter lim="800000"/>
            <a:headEnd/>
            <a:tailEnd/>
          </a:ln>
          <a:effectLst/>
        </p:spPr>
        <p:txBody>
          <a:bodyPr wrap="none">
            <a:spAutoFit/>
          </a:bodyPr>
          <a:lstStyle/>
          <a:p>
            <a:pPr>
              <a:defRPr/>
            </a:pPr>
            <a:r>
              <a:rPr lang="ru-RU" sz="2000" b="1" dirty="0">
                <a:effectLst>
                  <a:outerShdw blurRad="38100" dist="38100" dir="2700000" algn="tl">
                    <a:srgbClr val="C0C0C0"/>
                  </a:outerShdw>
                </a:effectLst>
                <a:latin typeface="Times New Roman" pitchFamily="18" charset="0"/>
                <a:cs typeface="Times New Roman" pitchFamily="18" charset="0"/>
              </a:rPr>
              <a:t>20</a:t>
            </a:r>
          </a:p>
        </p:txBody>
      </p:sp>
      <p:grpSp>
        <p:nvGrpSpPr>
          <p:cNvPr id="22" name="Group 368"/>
          <p:cNvGrpSpPr>
            <a:grpSpLocks/>
          </p:cNvGrpSpPr>
          <p:nvPr/>
        </p:nvGrpSpPr>
        <p:grpSpPr bwMode="auto">
          <a:xfrm>
            <a:off x="3357554" y="1857364"/>
            <a:ext cx="584200" cy="641350"/>
            <a:chOff x="2608" y="1207"/>
            <a:chExt cx="368" cy="404"/>
          </a:xfrm>
        </p:grpSpPr>
        <p:sp>
          <p:nvSpPr>
            <p:cNvPr id="151921" name="Rectangle 369"/>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t</a:t>
              </a:r>
              <a:r>
                <a:rPr lang="en-US"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151922" name="Rectangle 370"/>
            <p:cNvSpPr>
              <a:spLocks noChangeArrowheads="1"/>
            </p:cNvSpPr>
            <p:nvPr/>
          </p:nvSpPr>
          <p:spPr bwMode="auto">
            <a:xfrm>
              <a:off x="2767" y="1342"/>
              <a:ext cx="209"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rPr>
                <a:t>ч</a:t>
              </a:r>
            </a:p>
          </p:txBody>
        </p:sp>
      </p:grpSp>
      <p:sp>
        <p:nvSpPr>
          <p:cNvPr id="151925" name="Rectangle 373"/>
          <p:cNvSpPr>
            <a:spLocks noChangeArrowheads="1"/>
          </p:cNvSpPr>
          <p:nvPr/>
        </p:nvSpPr>
        <p:spPr bwMode="auto">
          <a:xfrm rot="29967">
            <a:off x="4081280" y="2492038"/>
            <a:ext cx="497252" cy="430887"/>
          </a:xfrm>
          <a:prstGeom prst="rect">
            <a:avLst/>
          </a:prstGeom>
          <a:noFill/>
          <a:ln w="9525">
            <a:noFill/>
            <a:miter lim="800000"/>
            <a:headEnd/>
            <a:tailEnd/>
          </a:ln>
          <a:effectLst/>
        </p:spPr>
        <p:txBody>
          <a:bodyPr wrap="none">
            <a:spAutoFit/>
          </a:bodyPr>
          <a:lstStyle/>
          <a:p>
            <a:pPr>
              <a:defRPr/>
            </a:pPr>
            <a:r>
              <a:rPr lang="ru-RU" sz="2200" dirty="0" smtClean="0">
                <a:effectLst>
                  <a:outerShdw blurRad="38100" dist="38100" dir="2700000" algn="tl">
                    <a:srgbClr val="C0C0C0"/>
                  </a:outerShdw>
                </a:effectLst>
              </a:rPr>
              <a:t>на</a:t>
            </a:r>
            <a:endParaRPr lang="ru-RU" dirty="0">
              <a:solidFill>
                <a:srgbClr val="000099"/>
              </a:solidFill>
              <a:effectLst>
                <a:outerShdw blurRad="38100" dist="38100" dir="2700000" algn="tl">
                  <a:srgbClr val="C0C0C0"/>
                </a:outerShdw>
              </a:effectLst>
            </a:endParaRPr>
          </a:p>
        </p:txBody>
      </p:sp>
      <p:grpSp>
        <p:nvGrpSpPr>
          <p:cNvPr id="23" name="Group 388"/>
          <p:cNvGrpSpPr>
            <a:grpSpLocks/>
          </p:cNvGrpSpPr>
          <p:nvPr/>
        </p:nvGrpSpPr>
        <p:grpSpPr bwMode="auto">
          <a:xfrm>
            <a:off x="4178300" y="2425700"/>
            <a:ext cx="2527300" cy="1001713"/>
            <a:chOff x="2632" y="1528"/>
            <a:chExt cx="1592" cy="631"/>
          </a:xfrm>
        </p:grpSpPr>
        <p:sp>
          <p:nvSpPr>
            <p:cNvPr id="16477" name="Freeform 372"/>
            <p:cNvSpPr>
              <a:spLocks/>
            </p:cNvSpPr>
            <p:nvPr/>
          </p:nvSpPr>
          <p:spPr bwMode="auto">
            <a:xfrm>
              <a:off x="2632" y="1720"/>
              <a:ext cx="1592" cy="439"/>
            </a:xfrm>
            <a:custGeom>
              <a:avLst/>
              <a:gdLst>
                <a:gd name="T0" fmla="*/ 1377 w 1592"/>
                <a:gd name="T1" fmla="*/ 0 h 439"/>
                <a:gd name="T2" fmla="*/ 1592 w 1592"/>
                <a:gd name="T3" fmla="*/ 0 h 439"/>
                <a:gd name="T4" fmla="*/ 1592 w 1592"/>
                <a:gd name="T5" fmla="*/ 439 h 439"/>
                <a:gd name="T6" fmla="*/ 0 w 1592"/>
                <a:gd name="T7" fmla="*/ 432 h 439"/>
                <a:gd name="T8" fmla="*/ 0 60000 65536"/>
                <a:gd name="T9" fmla="*/ 0 60000 65536"/>
                <a:gd name="T10" fmla="*/ 0 60000 65536"/>
                <a:gd name="T11" fmla="*/ 0 60000 65536"/>
                <a:gd name="T12" fmla="*/ 0 w 1592"/>
                <a:gd name="T13" fmla="*/ 0 h 439"/>
                <a:gd name="T14" fmla="*/ 1592 w 1592"/>
                <a:gd name="T15" fmla="*/ 439 h 439"/>
              </a:gdLst>
              <a:ahLst/>
              <a:cxnLst>
                <a:cxn ang="T8">
                  <a:pos x="T0" y="T1"/>
                </a:cxn>
                <a:cxn ang="T9">
                  <a:pos x="T2" y="T3"/>
                </a:cxn>
                <a:cxn ang="T10">
                  <a:pos x="T4" y="T5"/>
                </a:cxn>
                <a:cxn ang="T11">
                  <a:pos x="T6" y="T7"/>
                </a:cxn>
              </a:cxnLst>
              <a:rect l="T12" t="T13" r="T14" b="T15"/>
              <a:pathLst>
                <a:path w="1592" h="439">
                  <a:moveTo>
                    <a:pt x="1377" y="0"/>
                  </a:moveTo>
                  <a:lnTo>
                    <a:pt x="1592" y="0"/>
                  </a:lnTo>
                  <a:lnTo>
                    <a:pt x="1592" y="439"/>
                  </a:lnTo>
                  <a:lnTo>
                    <a:pt x="0" y="432"/>
                  </a:lnTo>
                </a:path>
              </a:pathLst>
            </a:custGeom>
            <a:noFill/>
            <a:ln w="38100">
              <a:solidFill>
                <a:srgbClr val="0000FF"/>
              </a:solidFill>
              <a:round/>
              <a:headEnd/>
              <a:tailEnd type="stealth" w="lg" len="lg"/>
            </a:ln>
          </p:spPr>
          <p:txBody>
            <a:bodyPr/>
            <a:lstStyle/>
            <a:p>
              <a:endParaRPr lang="ru-RU"/>
            </a:p>
          </p:txBody>
        </p:sp>
        <p:sp>
          <p:nvSpPr>
            <p:cNvPr id="151926" name="Oval 374"/>
            <p:cNvSpPr>
              <a:spLocks noChangeArrowheads="1"/>
            </p:cNvSpPr>
            <p:nvPr/>
          </p:nvSpPr>
          <p:spPr bwMode="auto">
            <a:xfrm rot="222229">
              <a:off x="3698" y="1528"/>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&gt;</a:t>
              </a:r>
              <a:endParaRPr lang="ru-RU" sz="4000">
                <a:solidFill>
                  <a:srgbClr val="FF0000"/>
                </a:solidFill>
                <a:effectLst>
                  <a:outerShdw blurRad="38100" dist="38100" dir="2700000" algn="tl">
                    <a:srgbClr val="000000"/>
                  </a:outerShdw>
                </a:effectLst>
                <a:latin typeface="Times New Roman" pitchFamily="18" charset="0"/>
              </a:endParaRPr>
            </a:p>
          </p:txBody>
        </p:sp>
      </p:grpSp>
      <p:sp>
        <p:nvSpPr>
          <p:cNvPr id="151927" name="Text Box 375"/>
          <p:cNvSpPr txBox="1">
            <a:spLocks noChangeArrowheads="1"/>
          </p:cNvSpPr>
          <p:nvPr/>
        </p:nvSpPr>
        <p:spPr bwMode="auto">
          <a:xfrm>
            <a:off x="2643174" y="1357298"/>
            <a:ext cx="2788392"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Это условие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a:t>
            </a:r>
          </a:p>
        </p:txBody>
      </p:sp>
      <p:grpSp>
        <p:nvGrpSpPr>
          <p:cNvPr id="24" name="Group 376"/>
          <p:cNvGrpSpPr>
            <a:grpSpLocks/>
          </p:cNvGrpSpPr>
          <p:nvPr/>
        </p:nvGrpSpPr>
        <p:grpSpPr bwMode="auto">
          <a:xfrm>
            <a:off x="3200400" y="3733800"/>
            <a:ext cx="4648200" cy="1066800"/>
            <a:chOff x="1200" y="2592"/>
            <a:chExt cx="2928" cy="672"/>
          </a:xfrm>
        </p:grpSpPr>
        <p:sp>
          <p:nvSpPr>
            <p:cNvPr id="151929" name="AutoShape 377"/>
            <p:cNvSpPr>
              <a:spLocks noChangeArrowheads="1"/>
            </p:cNvSpPr>
            <p:nvPr/>
          </p:nvSpPr>
          <p:spPr bwMode="auto">
            <a:xfrm>
              <a:off x="1200" y="2672"/>
              <a:ext cx="2928" cy="592"/>
            </a:xfrm>
            <a:prstGeom prst="wedgeRectCallout">
              <a:avLst>
                <a:gd name="adj1" fmla="val -48907"/>
                <a:gd name="adj2" fmla="val 142736"/>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На путь в 20 км плот затратил на </a:t>
              </a:r>
            </a:p>
            <a:p>
              <a:pPr>
                <a:defRPr/>
              </a:pPr>
              <a:r>
                <a:rPr lang="ru-RU" sz="1800" b="0" dirty="0">
                  <a:latin typeface="Times New Roman" pitchFamily="18" charset="0"/>
                  <a:cs typeface="Times New Roman" pitchFamily="18" charset="0"/>
                </a:rPr>
                <a:t>5ч 20мин больше времени, чем катер, т.к. отправился в путь раньше… </a:t>
              </a:r>
            </a:p>
            <a:p>
              <a:pPr>
                <a:defRPr/>
              </a:pPr>
              <a:endParaRPr lang="ru-RU" sz="1800" i="1" dirty="0">
                <a:solidFill>
                  <a:srgbClr val="FF0000"/>
                </a:solidFill>
                <a:effectLst>
                  <a:outerShdw blurRad="38100" dist="38100" dir="2700000" algn="tl">
                    <a:srgbClr val="000000"/>
                  </a:outerShdw>
                </a:effectLst>
                <a:latin typeface="Times New Roman" pitchFamily="18" charset="0"/>
              </a:endParaRPr>
            </a:p>
          </p:txBody>
        </p:sp>
        <p:grpSp>
          <p:nvGrpSpPr>
            <p:cNvPr id="25" name="Group 378"/>
            <p:cNvGrpSpPr>
              <a:grpSpLocks/>
            </p:cNvGrpSpPr>
            <p:nvPr/>
          </p:nvGrpSpPr>
          <p:grpSpPr bwMode="auto">
            <a:xfrm>
              <a:off x="3888" y="2592"/>
              <a:ext cx="239" cy="327"/>
              <a:chOff x="4792" y="2064"/>
              <a:chExt cx="239" cy="327"/>
            </a:xfrm>
          </p:grpSpPr>
          <p:sp>
            <p:nvSpPr>
              <p:cNvPr id="16475" name="AutoShape 379"/>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51932" name="Text Box 380"/>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151938" name="Rectangle 386"/>
          <p:cNvSpPr>
            <a:spLocks noChangeArrowheads="1"/>
          </p:cNvSpPr>
          <p:nvPr/>
        </p:nvSpPr>
        <p:spPr bwMode="auto">
          <a:xfrm>
            <a:off x="4503738" y="2514600"/>
            <a:ext cx="1392237" cy="396875"/>
          </a:xfrm>
          <a:prstGeom prst="rect">
            <a:avLst/>
          </a:prstGeom>
          <a:noFill/>
          <a:ln w="9525">
            <a:noFill/>
            <a:miter lim="800000"/>
            <a:headEnd/>
            <a:tailEnd/>
          </a:ln>
          <a:effectLst/>
        </p:spPr>
        <p:txBody>
          <a:bodyPr wrap="none">
            <a:spAutoFit/>
          </a:bodyPr>
          <a:lstStyle/>
          <a:p>
            <a:pPr>
              <a:defRPr/>
            </a:pPr>
            <a:r>
              <a:rPr lang="ru-RU">
                <a:effectLst>
                  <a:outerShdw blurRad="38100" dist="38100" dir="2700000" algn="tl">
                    <a:srgbClr val="C0C0C0"/>
                  </a:outerShdw>
                </a:effectLst>
              </a:rPr>
              <a:t>5ч 20 мин</a:t>
            </a:r>
          </a:p>
        </p:txBody>
      </p:sp>
      <p:grpSp>
        <p:nvGrpSpPr>
          <p:cNvPr id="26" name="Group 317"/>
          <p:cNvGrpSpPr>
            <a:grpSpLocks/>
          </p:cNvGrpSpPr>
          <p:nvPr/>
        </p:nvGrpSpPr>
        <p:grpSpPr bwMode="auto">
          <a:xfrm>
            <a:off x="4902200" y="4751388"/>
            <a:ext cx="1219200" cy="760412"/>
            <a:chOff x="64" y="2976"/>
            <a:chExt cx="768" cy="479"/>
          </a:xfrm>
        </p:grpSpPr>
        <p:sp>
          <p:nvSpPr>
            <p:cNvPr id="16467" name="Freeform 315"/>
            <p:cNvSpPr>
              <a:spLocks/>
            </p:cNvSpPr>
            <p:nvPr/>
          </p:nvSpPr>
          <p:spPr bwMode="auto">
            <a:xfrm>
              <a:off x="96" y="3040"/>
              <a:ext cx="731" cy="328"/>
            </a:xfrm>
            <a:custGeom>
              <a:avLst/>
              <a:gdLst>
                <a:gd name="T0" fmla="*/ 0 w 739"/>
                <a:gd name="T1" fmla="*/ 177 h 328"/>
                <a:gd name="T2" fmla="*/ 245 w 739"/>
                <a:gd name="T3" fmla="*/ 184 h 328"/>
                <a:gd name="T4" fmla="*/ 245 w 739"/>
                <a:gd name="T5" fmla="*/ 328 h 328"/>
                <a:gd name="T6" fmla="*/ 245 w 739"/>
                <a:gd name="T7" fmla="*/ 184 h 328"/>
                <a:gd name="T8" fmla="*/ 711 w 739"/>
                <a:gd name="T9" fmla="*/ 180 h 328"/>
                <a:gd name="T10" fmla="*/ 637 w 739"/>
                <a:gd name="T11" fmla="*/ 99 h 328"/>
                <a:gd name="T12" fmla="*/ 723 w 739"/>
                <a:gd name="T13" fmla="*/ 0 h 328"/>
                <a:gd name="T14" fmla="*/ 2 w 739"/>
                <a:gd name="T15" fmla="*/ 0 h 328"/>
                <a:gd name="T16" fmla="*/ 5 w 739"/>
                <a:gd name="T17" fmla="*/ 184 h 3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9"/>
                <a:gd name="T28" fmla="*/ 0 h 328"/>
                <a:gd name="T29" fmla="*/ 739 w 739"/>
                <a:gd name="T30" fmla="*/ 328 h 3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9" h="328">
                  <a:moveTo>
                    <a:pt x="0" y="177"/>
                  </a:moveTo>
                  <a:lnTo>
                    <a:pt x="251" y="184"/>
                  </a:lnTo>
                  <a:lnTo>
                    <a:pt x="251" y="328"/>
                  </a:lnTo>
                  <a:lnTo>
                    <a:pt x="251" y="184"/>
                  </a:lnTo>
                  <a:lnTo>
                    <a:pt x="727" y="180"/>
                  </a:lnTo>
                  <a:lnTo>
                    <a:pt x="651" y="99"/>
                  </a:lnTo>
                  <a:lnTo>
                    <a:pt x="739" y="0"/>
                  </a:lnTo>
                  <a:lnTo>
                    <a:pt x="2" y="0"/>
                  </a:lnTo>
                  <a:lnTo>
                    <a:pt x="5" y="184"/>
                  </a:lnTo>
                </a:path>
              </a:pathLst>
            </a:custGeom>
            <a:solidFill>
              <a:srgbClr val="FF0000"/>
            </a:solidFill>
            <a:ln w="12700">
              <a:solidFill>
                <a:schemeClr val="tx1"/>
              </a:solidFill>
              <a:round/>
              <a:headEnd/>
              <a:tailEnd/>
            </a:ln>
          </p:spPr>
          <p:txBody>
            <a:bodyPr/>
            <a:lstStyle/>
            <a:p>
              <a:endParaRPr lang="ru-RU"/>
            </a:p>
          </p:txBody>
        </p:sp>
        <p:sp>
          <p:nvSpPr>
            <p:cNvPr id="151868" name="Text Box 316"/>
            <p:cNvSpPr txBox="1">
              <a:spLocks noChangeArrowheads="1"/>
            </p:cNvSpPr>
            <p:nvPr/>
          </p:nvSpPr>
          <p:spPr bwMode="auto">
            <a:xfrm>
              <a:off x="64" y="2976"/>
              <a:ext cx="768" cy="288"/>
            </a:xfrm>
            <a:prstGeom prst="rect">
              <a:avLst/>
            </a:prstGeom>
            <a:noFill/>
            <a:ln w="25400" algn="ctr">
              <a:noFill/>
              <a:miter lim="800000"/>
              <a:headEnd/>
              <a:tailEnd/>
            </a:ln>
            <a:effectLst/>
          </p:spPr>
          <p:txBody>
            <a:bodyPr>
              <a:spAutoFit/>
            </a:bodyPr>
            <a:lstStyle/>
            <a:p>
              <a:pPr>
                <a:defRPr/>
              </a:pPr>
              <a:r>
                <a:rPr lang="ru-RU" sz="1800" b="1" dirty="0">
                  <a:effectLst>
                    <a:outerShdw blurRad="38100" dist="38100" dir="2700000" algn="tl">
                      <a:srgbClr val="C0C0C0"/>
                    </a:outerShdw>
                  </a:effectLst>
                  <a:latin typeface="Times New Roman" pitchFamily="18" charset="0"/>
                  <a:cs typeface="Times New Roman" pitchFamily="18" charset="0"/>
                </a:rPr>
                <a:t>5ч 20мин</a:t>
              </a:r>
              <a:r>
                <a:rPr lang="en-US" sz="2400" b="1" i="1" dirty="0">
                  <a:effectLst>
                    <a:outerShdw blurRad="38100" dist="38100" dir="2700000" algn="tl">
                      <a:srgbClr val="C0C0C0"/>
                    </a:outerShdw>
                  </a:effectLst>
                  <a:latin typeface="Times New Roman" pitchFamily="18" charset="0"/>
                  <a:cs typeface="Times New Roman" pitchFamily="18" charset="0"/>
                </a:rPr>
                <a:t> </a:t>
              </a:r>
              <a:endParaRPr lang="ru-RU" sz="2400" b="1" i="1" dirty="0">
                <a:effectLst>
                  <a:outerShdw blurRad="38100" dist="38100" dir="2700000" algn="tl">
                    <a:srgbClr val="C0C0C0"/>
                  </a:outerShdw>
                </a:effectLst>
                <a:latin typeface="Times New Roman" pitchFamily="18" charset="0"/>
                <a:cs typeface="Times New Roman" pitchFamily="18" charset="0"/>
              </a:endParaRPr>
            </a:p>
          </p:txBody>
        </p:sp>
        <p:grpSp>
          <p:nvGrpSpPr>
            <p:cNvPr id="27" name="Group 311"/>
            <p:cNvGrpSpPr>
              <a:grpSpLocks/>
            </p:cNvGrpSpPr>
            <p:nvPr/>
          </p:nvGrpSpPr>
          <p:grpSpPr bwMode="auto">
            <a:xfrm>
              <a:off x="233" y="3359"/>
              <a:ext cx="207" cy="96"/>
              <a:chOff x="1792" y="4000"/>
              <a:chExt cx="352" cy="160"/>
            </a:xfrm>
          </p:grpSpPr>
          <p:sp>
            <p:nvSpPr>
              <p:cNvPr id="16470" name="Oval 312"/>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6471" name="Oval 313"/>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16472" name="Oval 314"/>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grpSp>
      <p:grpSp>
        <p:nvGrpSpPr>
          <p:cNvPr id="151619" name="Group 256"/>
          <p:cNvGrpSpPr>
            <a:grpSpLocks/>
          </p:cNvGrpSpPr>
          <p:nvPr/>
        </p:nvGrpSpPr>
        <p:grpSpPr bwMode="auto">
          <a:xfrm rot="462516">
            <a:off x="76200" y="5486400"/>
            <a:ext cx="9186863" cy="1006475"/>
            <a:chOff x="-27" y="3112"/>
            <a:chExt cx="5787" cy="634"/>
          </a:xfrm>
        </p:grpSpPr>
        <p:sp>
          <p:nvSpPr>
            <p:cNvPr id="16429" name="Freeform 257"/>
            <p:cNvSpPr>
              <a:spLocks/>
            </p:cNvSpPr>
            <p:nvPr/>
          </p:nvSpPr>
          <p:spPr bwMode="auto">
            <a:xfrm rot="21161318" flipH="1">
              <a:off x="-27" y="3635"/>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0" name="Freeform 258"/>
            <p:cNvSpPr>
              <a:spLocks/>
            </p:cNvSpPr>
            <p:nvPr/>
          </p:nvSpPr>
          <p:spPr bwMode="auto">
            <a:xfrm rot="21161318" flipH="1">
              <a:off x="1433" y="3460"/>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1" name="Freeform 259"/>
            <p:cNvSpPr>
              <a:spLocks/>
            </p:cNvSpPr>
            <p:nvPr/>
          </p:nvSpPr>
          <p:spPr bwMode="auto">
            <a:xfrm rot="21161318" flipH="1">
              <a:off x="2863" y="3277"/>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sp>
          <p:nvSpPr>
            <p:cNvPr id="16432" name="Freeform 260"/>
            <p:cNvSpPr>
              <a:spLocks/>
            </p:cNvSpPr>
            <p:nvPr/>
          </p:nvSpPr>
          <p:spPr bwMode="auto">
            <a:xfrm rot="21161318" flipH="1">
              <a:off x="4296" y="3112"/>
              <a:ext cx="1464" cy="111"/>
            </a:xfrm>
            <a:custGeom>
              <a:avLst/>
              <a:gdLst>
                <a:gd name="T0" fmla="*/ 0 w 5837"/>
                <a:gd name="T1" fmla="*/ 12 h 927"/>
                <a:gd name="T2" fmla="*/ 35 w 5837"/>
                <a:gd name="T3" fmla="*/ 1 h 927"/>
                <a:gd name="T4" fmla="*/ 63 w 5837"/>
                <a:gd name="T5" fmla="*/ 6 h 927"/>
                <a:gd name="T6" fmla="*/ 44 w 5837"/>
                <a:gd name="T7" fmla="*/ 4 h 927"/>
                <a:gd name="T8" fmla="*/ 29 w 5837"/>
                <a:gd name="T9" fmla="*/ 9 h 927"/>
                <a:gd name="T10" fmla="*/ 46 w 5837"/>
                <a:gd name="T11" fmla="*/ 13 h 927"/>
                <a:gd name="T12" fmla="*/ 67 w 5837"/>
                <a:gd name="T13" fmla="*/ 10 h 927"/>
                <a:gd name="T14" fmla="*/ 80 w 5837"/>
                <a:gd name="T15" fmla="*/ 4 h 927"/>
                <a:gd name="T16" fmla="*/ 102 w 5837"/>
                <a:gd name="T17" fmla="*/ 1 h 927"/>
                <a:gd name="T18" fmla="*/ 122 w 5837"/>
                <a:gd name="T19" fmla="*/ 5 h 927"/>
                <a:gd name="T20" fmla="*/ 105 w 5837"/>
                <a:gd name="T21" fmla="*/ 4 h 927"/>
                <a:gd name="T22" fmla="*/ 93 w 5837"/>
                <a:gd name="T23" fmla="*/ 9 h 927"/>
                <a:gd name="T24" fmla="*/ 109 w 5837"/>
                <a:gd name="T25" fmla="*/ 13 h 927"/>
                <a:gd name="T26" fmla="*/ 133 w 5837"/>
                <a:gd name="T27" fmla="*/ 10 h 927"/>
                <a:gd name="T28" fmla="*/ 139 w 5837"/>
                <a:gd name="T29" fmla="*/ 6 h 927"/>
                <a:gd name="T30" fmla="*/ 160 w 5837"/>
                <a:gd name="T31" fmla="*/ 1 h 927"/>
                <a:gd name="T32" fmla="*/ 183 w 5837"/>
                <a:gd name="T33" fmla="*/ 6 h 927"/>
                <a:gd name="T34" fmla="*/ 164 w 5837"/>
                <a:gd name="T35" fmla="*/ 4 h 927"/>
                <a:gd name="T36" fmla="*/ 155 w 5837"/>
                <a:gd name="T37" fmla="*/ 8 h 927"/>
                <a:gd name="T38" fmla="*/ 157 w 5837"/>
                <a:gd name="T39" fmla="*/ 11 h 927"/>
                <a:gd name="T40" fmla="*/ 179 w 5837"/>
                <a:gd name="T41" fmla="*/ 13 h 927"/>
                <a:gd name="T42" fmla="*/ 192 w 5837"/>
                <a:gd name="T43" fmla="*/ 11 h 927"/>
                <a:gd name="T44" fmla="*/ 195 w 5837"/>
                <a:gd name="T45" fmla="*/ 9 h 927"/>
                <a:gd name="T46" fmla="*/ 200 w 5837"/>
                <a:gd name="T47" fmla="*/ 6 h 927"/>
                <a:gd name="T48" fmla="*/ 207 w 5837"/>
                <a:gd name="T49" fmla="*/ 2 h 927"/>
                <a:gd name="T50" fmla="*/ 219 w 5837"/>
                <a:gd name="T51" fmla="*/ 1 h 927"/>
                <a:gd name="T52" fmla="*/ 233 w 5837"/>
                <a:gd name="T53" fmla="*/ 2 h 927"/>
                <a:gd name="T54" fmla="*/ 245 w 5837"/>
                <a:gd name="T55" fmla="*/ 5 h 927"/>
                <a:gd name="T56" fmla="*/ 224 w 5837"/>
                <a:gd name="T57" fmla="*/ 3 h 927"/>
                <a:gd name="T58" fmla="*/ 217 w 5837"/>
                <a:gd name="T59" fmla="*/ 7 h 927"/>
                <a:gd name="T60" fmla="*/ 215 w 5837"/>
                <a:gd name="T61" fmla="*/ 9 h 927"/>
                <a:gd name="T62" fmla="*/ 219 w 5837"/>
                <a:gd name="T63" fmla="*/ 11 h 927"/>
                <a:gd name="T64" fmla="*/ 226 w 5837"/>
                <a:gd name="T65" fmla="*/ 12 h 927"/>
                <a:gd name="T66" fmla="*/ 235 w 5837"/>
                <a:gd name="T67" fmla="*/ 12 h 927"/>
                <a:gd name="T68" fmla="*/ 245 w 5837"/>
                <a:gd name="T69" fmla="*/ 11 h 927"/>
                <a:gd name="T70" fmla="*/ 260 w 5837"/>
                <a:gd name="T71" fmla="*/ 8 h 927"/>
                <a:gd name="T72" fmla="*/ 263 w 5837"/>
                <a:gd name="T73" fmla="*/ 6 h 927"/>
                <a:gd name="T74" fmla="*/ 279 w 5837"/>
                <a:gd name="T75" fmla="*/ 0 h 927"/>
                <a:gd name="T76" fmla="*/ 306 w 5837"/>
                <a:gd name="T77" fmla="*/ 4 h 927"/>
                <a:gd name="T78" fmla="*/ 287 w 5837"/>
                <a:gd name="T79" fmla="*/ 3 h 927"/>
                <a:gd name="T80" fmla="*/ 278 w 5837"/>
                <a:gd name="T81" fmla="*/ 7 h 927"/>
                <a:gd name="T82" fmla="*/ 278 w 5837"/>
                <a:gd name="T83" fmla="*/ 10 h 927"/>
                <a:gd name="T84" fmla="*/ 289 w 5837"/>
                <a:gd name="T85" fmla="*/ 12 h 927"/>
                <a:gd name="T86" fmla="*/ 308 w 5837"/>
                <a:gd name="T87" fmla="*/ 12 h 927"/>
                <a:gd name="T88" fmla="*/ 319 w 5837"/>
                <a:gd name="T89" fmla="*/ 9 h 927"/>
                <a:gd name="T90" fmla="*/ 324 w 5837"/>
                <a:gd name="T91" fmla="*/ 5 h 927"/>
                <a:gd name="T92" fmla="*/ 333 w 5837"/>
                <a:gd name="T93" fmla="*/ 2 h 927"/>
                <a:gd name="T94" fmla="*/ 346 w 5837"/>
                <a:gd name="T95" fmla="*/ 1 h 927"/>
                <a:gd name="T96" fmla="*/ 361 w 5837"/>
                <a:gd name="T97" fmla="*/ 3 h 927"/>
                <a:gd name="T98" fmla="*/ 365 w 5837"/>
                <a:gd name="T99" fmla="*/ 6 h 927"/>
                <a:gd name="T100" fmla="*/ 351 w 5837"/>
                <a:gd name="T101" fmla="*/ 3 h 927"/>
                <a:gd name="T102" fmla="*/ 338 w 5837"/>
                <a:gd name="T103" fmla="*/ 8 h 927"/>
                <a:gd name="T104" fmla="*/ 341 w 5837"/>
                <a:gd name="T105" fmla="*/ 10 h 927"/>
                <a:gd name="T106" fmla="*/ 348 w 5837"/>
                <a:gd name="T107" fmla="*/ 12 h 927"/>
                <a:gd name="T108" fmla="*/ 360 w 5837"/>
                <a:gd name="T109" fmla="*/ 12 h 927"/>
                <a:gd name="T110" fmla="*/ 362 w 5837"/>
                <a:gd name="T111" fmla="*/ 11 h 9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837"/>
                <a:gd name="T169" fmla="*/ 0 h 927"/>
                <a:gd name="T170" fmla="*/ 5837 w 5837"/>
                <a:gd name="T171" fmla="*/ 927 h 9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837" h="927">
                  <a:moveTo>
                    <a:pt x="0" y="816"/>
                  </a:moveTo>
                  <a:cubicBezTo>
                    <a:pt x="194" y="488"/>
                    <a:pt x="388" y="161"/>
                    <a:pt x="556" y="99"/>
                  </a:cubicBezTo>
                  <a:cubicBezTo>
                    <a:pt x="724" y="37"/>
                    <a:pt x="987" y="408"/>
                    <a:pt x="1010" y="442"/>
                  </a:cubicBezTo>
                  <a:cubicBezTo>
                    <a:pt x="1033" y="476"/>
                    <a:pt x="790" y="276"/>
                    <a:pt x="697" y="301"/>
                  </a:cubicBezTo>
                  <a:cubicBezTo>
                    <a:pt x="604" y="326"/>
                    <a:pt x="450" y="498"/>
                    <a:pt x="455" y="594"/>
                  </a:cubicBezTo>
                  <a:cubicBezTo>
                    <a:pt x="460" y="690"/>
                    <a:pt x="624" y="864"/>
                    <a:pt x="727" y="877"/>
                  </a:cubicBezTo>
                  <a:cubicBezTo>
                    <a:pt x="830" y="890"/>
                    <a:pt x="982" y="769"/>
                    <a:pt x="1071" y="675"/>
                  </a:cubicBezTo>
                  <a:cubicBezTo>
                    <a:pt x="1160" y="581"/>
                    <a:pt x="1170" y="410"/>
                    <a:pt x="1263" y="311"/>
                  </a:cubicBezTo>
                  <a:cubicBezTo>
                    <a:pt x="1356" y="212"/>
                    <a:pt x="1514" y="69"/>
                    <a:pt x="1627" y="79"/>
                  </a:cubicBezTo>
                  <a:cubicBezTo>
                    <a:pt x="1740" y="89"/>
                    <a:pt x="1933" y="338"/>
                    <a:pt x="1940" y="372"/>
                  </a:cubicBezTo>
                  <a:cubicBezTo>
                    <a:pt x="1947" y="406"/>
                    <a:pt x="1743" y="244"/>
                    <a:pt x="1667" y="281"/>
                  </a:cubicBezTo>
                  <a:cubicBezTo>
                    <a:pt x="1591" y="318"/>
                    <a:pt x="1473" y="490"/>
                    <a:pt x="1485" y="594"/>
                  </a:cubicBezTo>
                  <a:cubicBezTo>
                    <a:pt x="1497" y="698"/>
                    <a:pt x="1634" y="887"/>
                    <a:pt x="1738" y="907"/>
                  </a:cubicBezTo>
                  <a:cubicBezTo>
                    <a:pt x="1842" y="927"/>
                    <a:pt x="2033" y="801"/>
                    <a:pt x="2112" y="715"/>
                  </a:cubicBezTo>
                  <a:cubicBezTo>
                    <a:pt x="2191" y="629"/>
                    <a:pt x="2141" y="502"/>
                    <a:pt x="2213" y="392"/>
                  </a:cubicBezTo>
                  <a:cubicBezTo>
                    <a:pt x="2285" y="282"/>
                    <a:pt x="2430" y="60"/>
                    <a:pt x="2546" y="58"/>
                  </a:cubicBezTo>
                  <a:cubicBezTo>
                    <a:pt x="2662" y="56"/>
                    <a:pt x="2900" y="342"/>
                    <a:pt x="2910" y="382"/>
                  </a:cubicBezTo>
                  <a:cubicBezTo>
                    <a:pt x="2920" y="422"/>
                    <a:pt x="2681" y="267"/>
                    <a:pt x="2607" y="301"/>
                  </a:cubicBezTo>
                  <a:cubicBezTo>
                    <a:pt x="2533" y="335"/>
                    <a:pt x="2483" y="508"/>
                    <a:pt x="2465" y="584"/>
                  </a:cubicBezTo>
                  <a:cubicBezTo>
                    <a:pt x="2447" y="660"/>
                    <a:pt x="2434" y="704"/>
                    <a:pt x="2496" y="756"/>
                  </a:cubicBezTo>
                  <a:cubicBezTo>
                    <a:pt x="2558" y="808"/>
                    <a:pt x="2746" y="895"/>
                    <a:pt x="2839" y="897"/>
                  </a:cubicBezTo>
                  <a:cubicBezTo>
                    <a:pt x="2932" y="899"/>
                    <a:pt x="3008" y="813"/>
                    <a:pt x="3052" y="766"/>
                  </a:cubicBezTo>
                  <a:cubicBezTo>
                    <a:pt x="3096" y="719"/>
                    <a:pt x="3080" y="675"/>
                    <a:pt x="3102" y="614"/>
                  </a:cubicBezTo>
                  <a:cubicBezTo>
                    <a:pt x="3124" y="553"/>
                    <a:pt x="3151" y="476"/>
                    <a:pt x="3183" y="402"/>
                  </a:cubicBezTo>
                  <a:cubicBezTo>
                    <a:pt x="3215" y="328"/>
                    <a:pt x="3244" y="228"/>
                    <a:pt x="3294" y="169"/>
                  </a:cubicBezTo>
                  <a:cubicBezTo>
                    <a:pt x="3344" y="110"/>
                    <a:pt x="3417" y="58"/>
                    <a:pt x="3486" y="48"/>
                  </a:cubicBezTo>
                  <a:cubicBezTo>
                    <a:pt x="3555" y="38"/>
                    <a:pt x="3639" y="55"/>
                    <a:pt x="3708" y="109"/>
                  </a:cubicBezTo>
                  <a:cubicBezTo>
                    <a:pt x="3777" y="163"/>
                    <a:pt x="3923" y="350"/>
                    <a:pt x="3900" y="372"/>
                  </a:cubicBezTo>
                  <a:cubicBezTo>
                    <a:pt x="3877" y="394"/>
                    <a:pt x="3641" y="222"/>
                    <a:pt x="3567" y="240"/>
                  </a:cubicBezTo>
                  <a:cubicBezTo>
                    <a:pt x="3493" y="258"/>
                    <a:pt x="3480" y="422"/>
                    <a:pt x="3456" y="483"/>
                  </a:cubicBezTo>
                  <a:cubicBezTo>
                    <a:pt x="3432" y="544"/>
                    <a:pt x="3422" y="559"/>
                    <a:pt x="3425" y="604"/>
                  </a:cubicBezTo>
                  <a:cubicBezTo>
                    <a:pt x="3428" y="649"/>
                    <a:pt x="3449" y="719"/>
                    <a:pt x="3476" y="756"/>
                  </a:cubicBezTo>
                  <a:cubicBezTo>
                    <a:pt x="3503" y="793"/>
                    <a:pt x="3545" y="809"/>
                    <a:pt x="3587" y="826"/>
                  </a:cubicBezTo>
                  <a:cubicBezTo>
                    <a:pt x="3629" y="843"/>
                    <a:pt x="3677" y="862"/>
                    <a:pt x="3729" y="857"/>
                  </a:cubicBezTo>
                  <a:cubicBezTo>
                    <a:pt x="3781" y="852"/>
                    <a:pt x="3833" y="841"/>
                    <a:pt x="3900" y="796"/>
                  </a:cubicBezTo>
                  <a:cubicBezTo>
                    <a:pt x="3967" y="751"/>
                    <a:pt x="4087" y="646"/>
                    <a:pt x="4133" y="584"/>
                  </a:cubicBezTo>
                  <a:cubicBezTo>
                    <a:pt x="4179" y="522"/>
                    <a:pt x="4123" y="516"/>
                    <a:pt x="4173" y="422"/>
                  </a:cubicBezTo>
                  <a:cubicBezTo>
                    <a:pt x="4223" y="328"/>
                    <a:pt x="4320" y="36"/>
                    <a:pt x="4436" y="18"/>
                  </a:cubicBezTo>
                  <a:cubicBezTo>
                    <a:pt x="4552" y="0"/>
                    <a:pt x="4849" y="274"/>
                    <a:pt x="4871" y="311"/>
                  </a:cubicBezTo>
                  <a:cubicBezTo>
                    <a:pt x="4893" y="348"/>
                    <a:pt x="4643" y="208"/>
                    <a:pt x="4567" y="240"/>
                  </a:cubicBezTo>
                  <a:cubicBezTo>
                    <a:pt x="4491" y="272"/>
                    <a:pt x="4441" y="422"/>
                    <a:pt x="4416" y="503"/>
                  </a:cubicBezTo>
                  <a:cubicBezTo>
                    <a:pt x="4391" y="584"/>
                    <a:pt x="4387" y="671"/>
                    <a:pt x="4416" y="725"/>
                  </a:cubicBezTo>
                  <a:cubicBezTo>
                    <a:pt x="4445" y="779"/>
                    <a:pt x="4509" y="802"/>
                    <a:pt x="4588" y="826"/>
                  </a:cubicBezTo>
                  <a:cubicBezTo>
                    <a:pt x="4667" y="850"/>
                    <a:pt x="4810" y="904"/>
                    <a:pt x="4891" y="867"/>
                  </a:cubicBezTo>
                  <a:cubicBezTo>
                    <a:pt x="4972" y="830"/>
                    <a:pt x="5029" y="686"/>
                    <a:pt x="5073" y="604"/>
                  </a:cubicBezTo>
                  <a:cubicBezTo>
                    <a:pt x="5117" y="522"/>
                    <a:pt x="5116" y="451"/>
                    <a:pt x="5153" y="372"/>
                  </a:cubicBezTo>
                  <a:cubicBezTo>
                    <a:pt x="5190" y="293"/>
                    <a:pt x="5238" y="181"/>
                    <a:pt x="5295" y="129"/>
                  </a:cubicBezTo>
                  <a:cubicBezTo>
                    <a:pt x="5352" y="77"/>
                    <a:pt x="5423" y="48"/>
                    <a:pt x="5497" y="58"/>
                  </a:cubicBezTo>
                  <a:cubicBezTo>
                    <a:pt x="5571" y="68"/>
                    <a:pt x="5688" y="126"/>
                    <a:pt x="5740" y="190"/>
                  </a:cubicBezTo>
                  <a:cubicBezTo>
                    <a:pt x="5792" y="254"/>
                    <a:pt x="5837" y="434"/>
                    <a:pt x="5810" y="442"/>
                  </a:cubicBezTo>
                  <a:cubicBezTo>
                    <a:pt x="5783" y="450"/>
                    <a:pt x="5652" y="222"/>
                    <a:pt x="5578" y="240"/>
                  </a:cubicBezTo>
                  <a:cubicBezTo>
                    <a:pt x="5504" y="258"/>
                    <a:pt x="5393" y="472"/>
                    <a:pt x="5366" y="553"/>
                  </a:cubicBezTo>
                  <a:cubicBezTo>
                    <a:pt x="5339" y="634"/>
                    <a:pt x="5388" y="678"/>
                    <a:pt x="5416" y="725"/>
                  </a:cubicBezTo>
                  <a:cubicBezTo>
                    <a:pt x="5444" y="772"/>
                    <a:pt x="5487" y="812"/>
                    <a:pt x="5537" y="836"/>
                  </a:cubicBezTo>
                  <a:cubicBezTo>
                    <a:pt x="5587" y="860"/>
                    <a:pt x="5684" y="879"/>
                    <a:pt x="5719" y="867"/>
                  </a:cubicBezTo>
                  <a:cubicBezTo>
                    <a:pt x="5754" y="855"/>
                    <a:pt x="5743" y="781"/>
                    <a:pt x="5750" y="766"/>
                  </a:cubicBezTo>
                </a:path>
              </a:pathLst>
            </a:custGeom>
            <a:solidFill>
              <a:srgbClr val="BDFFFF">
                <a:alpha val="50195"/>
              </a:srgbClr>
            </a:solidFill>
            <a:ln w="38100">
              <a:solidFill>
                <a:srgbClr val="33CCFF">
                  <a:alpha val="61176"/>
                </a:srgbClr>
              </a:solidFill>
              <a:round/>
              <a:headEnd/>
              <a:tailEnd/>
            </a:ln>
          </p:spPr>
          <p:txBody>
            <a:bodyPr/>
            <a:lstStyle/>
            <a:p>
              <a:endParaRPr lang="ru-RU"/>
            </a:p>
          </p:txBody>
        </p:sp>
      </p:grpSp>
      <p:grpSp>
        <p:nvGrpSpPr>
          <p:cNvPr id="151620" name="Group 244"/>
          <p:cNvGrpSpPr>
            <a:grpSpLocks/>
          </p:cNvGrpSpPr>
          <p:nvPr/>
        </p:nvGrpSpPr>
        <p:grpSpPr bwMode="auto">
          <a:xfrm>
            <a:off x="8750300" y="5638800"/>
            <a:ext cx="228600" cy="381000"/>
            <a:chOff x="3408" y="1541"/>
            <a:chExt cx="337" cy="475"/>
          </a:xfrm>
        </p:grpSpPr>
        <p:sp>
          <p:nvSpPr>
            <p:cNvPr id="16427" name="Freeform 245"/>
            <p:cNvSpPr>
              <a:spLocks/>
            </p:cNvSpPr>
            <p:nvPr/>
          </p:nvSpPr>
          <p:spPr bwMode="auto">
            <a:xfrm>
              <a:off x="3505" y="1541"/>
              <a:ext cx="240" cy="307"/>
            </a:xfrm>
            <a:custGeom>
              <a:avLst/>
              <a:gdLst>
                <a:gd name="T0" fmla="*/ 9 w 240"/>
                <a:gd name="T1" fmla="*/ 195 h 307"/>
                <a:gd name="T2" fmla="*/ 240 w 240"/>
                <a:gd name="T3" fmla="*/ 186 h 307"/>
                <a:gd name="T4" fmla="*/ 0 w 240"/>
                <a:gd name="T5" fmla="*/ 0 h 307"/>
                <a:gd name="T6" fmla="*/ 31 w 240"/>
                <a:gd name="T7" fmla="*/ 307 h 307"/>
                <a:gd name="T8" fmla="*/ 0 60000 65536"/>
                <a:gd name="T9" fmla="*/ 0 60000 65536"/>
                <a:gd name="T10" fmla="*/ 0 60000 65536"/>
                <a:gd name="T11" fmla="*/ 0 60000 65536"/>
                <a:gd name="T12" fmla="*/ 0 w 240"/>
                <a:gd name="T13" fmla="*/ 0 h 307"/>
                <a:gd name="T14" fmla="*/ 240 w 240"/>
                <a:gd name="T15" fmla="*/ 307 h 307"/>
              </a:gdLst>
              <a:ahLst/>
              <a:cxnLst>
                <a:cxn ang="T8">
                  <a:pos x="T0" y="T1"/>
                </a:cxn>
                <a:cxn ang="T9">
                  <a:pos x="T2" y="T3"/>
                </a:cxn>
                <a:cxn ang="T10">
                  <a:pos x="T4" y="T5"/>
                </a:cxn>
                <a:cxn ang="T11">
                  <a:pos x="T6" y="T7"/>
                </a:cxn>
              </a:cxnLst>
              <a:rect l="T12" t="T13" r="T14" b="T15"/>
              <a:pathLst>
                <a:path w="240" h="307">
                  <a:moveTo>
                    <a:pt x="9" y="195"/>
                  </a:moveTo>
                  <a:lnTo>
                    <a:pt x="240" y="186"/>
                  </a:lnTo>
                  <a:lnTo>
                    <a:pt x="0" y="0"/>
                  </a:lnTo>
                  <a:lnTo>
                    <a:pt x="31" y="307"/>
                  </a:lnTo>
                </a:path>
              </a:pathLst>
            </a:custGeom>
            <a:solidFill>
              <a:srgbClr val="FF0000"/>
            </a:solidFill>
            <a:ln w="9525">
              <a:solidFill>
                <a:schemeClr val="tx1"/>
              </a:solidFill>
              <a:round/>
              <a:headEnd/>
              <a:tailEnd/>
            </a:ln>
          </p:spPr>
          <p:txBody>
            <a:bodyPr/>
            <a:lstStyle/>
            <a:p>
              <a:endParaRPr lang="ru-RU"/>
            </a:p>
          </p:txBody>
        </p:sp>
        <p:sp>
          <p:nvSpPr>
            <p:cNvPr id="16428" name="Freeform 246"/>
            <p:cNvSpPr>
              <a:spLocks/>
            </p:cNvSpPr>
            <p:nvPr/>
          </p:nvSpPr>
          <p:spPr bwMode="auto">
            <a:xfrm>
              <a:off x="3408" y="1824"/>
              <a:ext cx="288" cy="192"/>
            </a:xfrm>
            <a:custGeom>
              <a:avLst/>
              <a:gdLst>
                <a:gd name="T0" fmla="*/ 21 w 432"/>
                <a:gd name="T1" fmla="*/ 75 h 344"/>
                <a:gd name="T2" fmla="*/ 85 w 432"/>
                <a:gd name="T3" fmla="*/ 0 h 344"/>
                <a:gd name="T4" fmla="*/ 192 w 432"/>
                <a:gd name="T5" fmla="*/ 90 h 344"/>
                <a:gd name="T6" fmla="*/ 157 w 432"/>
                <a:gd name="T7" fmla="*/ 107 h 344"/>
                <a:gd name="T8" fmla="*/ 114 w 432"/>
                <a:gd name="T9" fmla="*/ 107 h 344"/>
                <a:gd name="T10" fmla="*/ 71 w 432"/>
                <a:gd name="T11" fmla="*/ 107 h 344"/>
                <a:gd name="T12" fmla="*/ 29 w 432"/>
                <a:gd name="T13" fmla="*/ 102 h 344"/>
                <a:gd name="T14" fmla="*/ 0 w 432"/>
                <a:gd name="T15" fmla="*/ 90 h 344"/>
                <a:gd name="T16" fmla="*/ 85 w 432"/>
                <a:gd name="T17" fmla="*/ 0 h 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2"/>
                <a:gd name="T28" fmla="*/ 0 h 344"/>
                <a:gd name="T29" fmla="*/ 432 w 432"/>
                <a:gd name="T30" fmla="*/ 344 h 3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2" h="344">
                  <a:moveTo>
                    <a:pt x="48" y="240"/>
                  </a:moveTo>
                  <a:lnTo>
                    <a:pt x="192" y="0"/>
                  </a:lnTo>
                  <a:lnTo>
                    <a:pt x="432" y="288"/>
                  </a:lnTo>
                  <a:lnTo>
                    <a:pt x="352" y="344"/>
                  </a:lnTo>
                  <a:lnTo>
                    <a:pt x="256" y="344"/>
                  </a:lnTo>
                  <a:lnTo>
                    <a:pt x="160" y="344"/>
                  </a:lnTo>
                  <a:lnTo>
                    <a:pt x="64" y="328"/>
                  </a:lnTo>
                  <a:lnTo>
                    <a:pt x="0" y="288"/>
                  </a:lnTo>
                  <a:lnTo>
                    <a:pt x="192" y="0"/>
                  </a:lnTo>
                </a:path>
              </a:pathLst>
            </a:custGeom>
            <a:gradFill rotWithShape="1">
              <a:gsLst>
                <a:gs pos="0">
                  <a:srgbClr val="CC0000"/>
                </a:gs>
                <a:gs pos="50000">
                  <a:srgbClr val="FF0000"/>
                </a:gs>
                <a:gs pos="100000">
                  <a:srgbClr val="CC0000"/>
                </a:gs>
              </a:gsLst>
              <a:lin ang="0" scaled="1"/>
            </a:gradFill>
            <a:ln w="9525">
              <a:solidFill>
                <a:schemeClr val="tx2"/>
              </a:solidFill>
              <a:round/>
              <a:headEnd type="none" w="lg" len="lg"/>
              <a:tailEnd type="none" w="lg" len="lg"/>
            </a:ln>
          </p:spPr>
          <p:txBody>
            <a:bodyPr/>
            <a:lstStyle/>
            <a:p>
              <a:endParaRPr lang="ru-RU"/>
            </a:p>
          </p:txBody>
        </p:sp>
      </p:grpSp>
      <p:grpSp>
        <p:nvGrpSpPr>
          <p:cNvPr id="151621" name="Group 247"/>
          <p:cNvGrpSpPr>
            <a:grpSpLocks/>
          </p:cNvGrpSpPr>
          <p:nvPr/>
        </p:nvGrpSpPr>
        <p:grpSpPr bwMode="auto">
          <a:xfrm>
            <a:off x="228600" y="5562600"/>
            <a:ext cx="228600" cy="381000"/>
            <a:chOff x="3408" y="1541"/>
            <a:chExt cx="337" cy="475"/>
          </a:xfrm>
        </p:grpSpPr>
        <p:sp>
          <p:nvSpPr>
            <p:cNvPr id="16425" name="Freeform 248"/>
            <p:cNvSpPr>
              <a:spLocks/>
            </p:cNvSpPr>
            <p:nvPr/>
          </p:nvSpPr>
          <p:spPr bwMode="auto">
            <a:xfrm>
              <a:off x="3505" y="1541"/>
              <a:ext cx="240" cy="307"/>
            </a:xfrm>
            <a:custGeom>
              <a:avLst/>
              <a:gdLst>
                <a:gd name="T0" fmla="*/ 9 w 240"/>
                <a:gd name="T1" fmla="*/ 195 h 307"/>
                <a:gd name="T2" fmla="*/ 240 w 240"/>
                <a:gd name="T3" fmla="*/ 186 h 307"/>
                <a:gd name="T4" fmla="*/ 0 w 240"/>
                <a:gd name="T5" fmla="*/ 0 h 307"/>
                <a:gd name="T6" fmla="*/ 31 w 240"/>
                <a:gd name="T7" fmla="*/ 307 h 307"/>
                <a:gd name="T8" fmla="*/ 0 60000 65536"/>
                <a:gd name="T9" fmla="*/ 0 60000 65536"/>
                <a:gd name="T10" fmla="*/ 0 60000 65536"/>
                <a:gd name="T11" fmla="*/ 0 60000 65536"/>
                <a:gd name="T12" fmla="*/ 0 w 240"/>
                <a:gd name="T13" fmla="*/ 0 h 307"/>
                <a:gd name="T14" fmla="*/ 240 w 240"/>
                <a:gd name="T15" fmla="*/ 307 h 307"/>
              </a:gdLst>
              <a:ahLst/>
              <a:cxnLst>
                <a:cxn ang="T8">
                  <a:pos x="T0" y="T1"/>
                </a:cxn>
                <a:cxn ang="T9">
                  <a:pos x="T2" y="T3"/>
                </a:cxn>
                <a:cxn ang="T10">
                  <a:pos x="T4" y="T5"/>
                </a:cxn>
                <a:cxn ang="T11">
                  <a:pos x="T6" y="T7"/>
                </a:cxn>
              </a:cxnLst>
              <a:rect l="T12" t="T13" r="T14" b="T15"/>
              <a:pathLst>
                <a:path w="240" h="307">
                  <a:moveTo>
                    <a:pt x="9" y="195"/>
                  </a:moveTo>
                  <a:lnTo>
                    <a:pt x="240" y="186"/>
                  </a:lnTo>
                  <a:lnTo>
                    <a:pt x="0" y="0"/>
                  </a:lnTo>
                  <a:lnTo>
                    <a:pt x="31" y="307"/>
                  </a:lnTo>
                </a:path>
              </a:pathLst>
            </a:custGeom>
            <a:solidFill>
              <a:srgbClr val="FF0000"/>
            </a:solidFill>
            <a:ln w="9525">
              <a:solidFill>
                <a:schemeClr val="tx1"/>
              </a:solidFill>
              <a:round/>
              <a:headEnd/>
              <a:tailEnd/>
            </a:ln>
          </p:spPr>
          <p:txBody>
            <a:bodyPr/>
            <a:lstStyle/>
            <a:p>
              <a:endParaRPr lang="ru-RU"/>
            </a:p>
          </p:txBody>
        </p:sp>
        <p:sp>
          <p:nvSpPr>
            <p:cNvPr id="16426" name="Freeform 249"/>
            <p:cNvSpPr>
              <a:spLocks/>
            </p:cNvSpPr>
            <p:nvPr/>
          </p:nvSpPr>
          <p:spPr bwMode="auto">
            <a:xfrm>
              <a:off x="3408" y="1824"/>
              <a:ext cx="288" cy="192"/>
            </a:xfrm>
            <a:custGeom>
              <a:avLst/>
              <a:gdLst>
                <a:gd name="T0" fmla="*/ 21 w 432"/>
                <a:gd name="T1" fmla="*/ 75 h 344"/>
                <a:gd name="T2" fmla="*/ 85 w 432"/>
                <a:gd name="T3" fmla="*/ 0 h 344"/>
                <a:gd name="T4" fmla="*/ 192 w 432"/>
                <a:gd name="T5" fmla="*/ 90 h 344"/>
                <a:gd name="T6" fmla="*/ 157 w 432"/>
                <a:gd name="T7" fmla="*/ 107 h 344"/>
                <a:gd name="T8" fmla="*/ 114 w 432"/>
                <a:gd name="T9" fmla="*/ 107 h 344"/>
                <a:gd name="T10" fmla="*/ 71 w 432"/>
                <a:gd name="T11" fmla="*/ 107 h 344"/>
                <a:gd name="T12" fmla="*/ 29 w 432"/>
                <a:gd name="T13" fmla="*/ 102 h 344"/>
                <a:gd name="T14" fmla="*/ 0 w 432"/>
                <a:gd name="T15" fmla="*/ 90 h 344"/>
                <a:gd name="T16" fmla="*/ 85 w 432"/>
                <a:gd name="T17" fmla="*/ 0 h 3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2"/>
                <a:gd name="T28" fmla="*/ 0 h 344"/>
                <a:gd name="T29" fmla="*/ 432 w 432"/>
                <a:gd name="T30" fmla="*/ 344 h 3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2" h="344">
                  <a:moveTo>
                    <a:pt x="48" y="240"/>
                  </a:moveTo>
                  <a:lnTo>
                    <a:pt x="192" y="0"/>
                  </a:lnTo>
                  <a:lnTo>
                    <a:pt x="432" y="288"/>
                  </a:lnTo>
                  <a:lnTo>
                    <a:pt x="352" y="344"/>
                  </a:lnTo>
                  <a:lnTo>
                    <a:pt x="256" y="344"/>
                  </a:lnTo>
                  <a:lnTo>
                    <a:pt x="160" y="344"/>
                  </a:lnTo>
                  <a:lnTo>
                    <a:pt x="64" y="328"/>
                  </a:lnTo>
                  <a:lnTo>
                    <a:pt x="0" y="288"/>
                  </a:lnTo>
                  <a:lnTo>
                    <a:pt x="192" y="0"/>
                  </a:lnTo>
                </a:path>
              </a:pathLst>
            </a:custGeom>
            <a:gradFill rotWithShape="1">
              <a:gsLst>
                <a:gs pos="0">
                  <a:srgbClr val="CC0000"/>
                </a:gs>
                <a:gs pos="50000">
                  <a:srgbClr val="FF0000"/>
                </a:gs>
                <a:gs pos="100000">
                  <a:srgbClr val="CC0000"/>
                </a:gs>
              </a:gsLst>
              <a:lin ang="0" scaled="1"/>
            </a:gradFill>
            <a:ln w="9525">
              <a:solidFill>
                <a:schemeClr val="tx2"/>
              </a:solidFill>
              <a:round/>
              <a:headEnd type="none" w="lg" len="lg"/>
              <a:tailEnd type="none" w="lg" len="lg"/>
            </a:ln>
          </p:spPr>
          <p:txBody>
            <a:bodyPr/>
            <a:lstStyle/>
            <a:p>
              <a:endParaRPr lang="ru-RU"/>
            </a:p>
          </p:txBody>
        </p:sp>
      </p:grpSp>
      <p:pic>
        <p:nvPicPr>
          <p:cNvPr id="67586" name="Picture 2" descr="http://miranimacii.ru/_ph/23/962185664.gif"/>
          <p:cNvPicPr>
            <a:picLocks noChangeAspect="1" noChangeArrowheads="1"/>
          </p:cNvPicPr>
          <p:nvPr/>
        </p:nvPicPr>
        <p:blipFill>
          <a:blip r:embed="rId4" cstate="print"/>
          <a:srcRect/>
          <a:stretch>
            <a:fillRect/>
          </a:stretch>
        </p:blipFill>
        <p:spPr bwMode="auto">
          <a:xfrm>
            <a:off x="8072462" y="4857760"/>
            <a:ext cx="947734" cy="611039"/>
          </a:xfrm>
          <a:prstGeom prst="rect">
            <a:avLst/>
          </a:prstGeom>
          <a:noFill/>
        </p:spPr>
      </p:pic>
      <p:sp>
        <p:nvSpPr>
          <p:cNvPr id="166" name="Прямоугольник 165"/>
          <p:cNvSpPr/>
          <p:nvPr/>
        </p:nvSpPr>
        <p:spPr>
          <a:xfrm>
            <a:off x="2143108" y="142852"/>
            <a:ext cx="4877746"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 </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9" name="Freeform 92"/>
          <p:cNvSpPr>
            <a:spLocks/>
          </p:cNvSpPr>
          <p:nvPr/>
        </p:nvSpPr>
        <p:spPr bwMode="auto">
          <a:xfrm>
            <a:off x="285720" y="1142984"/>
            <a:ext cx="2428892" cy="330200"/>
          </a:xfrm>
          <a:custGeom>
            <a:avLst/>
            <a:gdLst/>
            <a:ahLst/>
            <a:cxnLst>
              <a:cxn ang="0">
                <a:pos x="0" y="0"/>
              </a:cxn>
              <a:cxn ang="0">
                <a:pos x="4558" y="16"/>
              </a:cxn>
              <a:cxn ang="0">
                <a:pos x="4656" y="208"/>
              </a:cxn>
              <a:cxn ang="0">
                <a:pos x="72" y="200"/>
              </a:cxn>
              <a:cxn ang="0">
                <a:pos x="0" y="16"/>
              </a:cxn>
              <a:cxn ang="0">
                <a:pos x="0" y="0"/>
              </a:cxn>
            </a:cxnLst>
            <a:rect l="0" t="0" r="r" b="b"/>
            <a:pathLst>
              <a:path w="4656" h="208">
                <a:moveTo>
                  <a:pt x="0" y="0"/>
                </a:moveTo>
                <a:lnTo>
                  <a:pt x="4558" y="16"/>
                </a:lnTo>
                <a:lnTo>
                  <a:pt x="4656" y="208"/>
                </a:lnTo>
                <a:lnTo>
                  <a:pt x="72" y="200"/>
                </a:lnTo>
                <a:lnTo>
                  <a:pt x="0" y="16"/>
                </a:lnTo>
                <a:lnTo>
                  <a:pt x="0"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grpSp>
        <p:nvGrpSpPr>
          <p:cNvPr id="120" name="Group 193"/>
          <p:cNvGrpSpPr>
            <a:grpSpLocks/>
          </p:cNvGrpSpPr>
          <p:nvPr/>
        </p:nvGrpSpPr>
        <p:grpSpPr bwMode="auto">
          <a:xfrm>
            <a:off x="8858280" y="4929198"/>
            <a:ext cx="1371600" cy="1072012"/>
            <a:chOff x="1971" y="1444"/>
            <a:chExt cx="2037" cy="1234"/>
          </a:xfrm>
        </p:grpSpPr>
        <p:grpSp>
          <p:nvGrpSpPr>
            <p:cNvPr id="121" name="Group 194"/>
            <p:cNvGrpSpPr>
              <a:grpSpLocks/>
            </p:cNvGrpSpPr>
            <p:nvPr/>
          </p:nvGrpSpPr>
          <p:grpSpPr bwMode="auto">
            <a:xfrm>
              <a:off x="1971" y="1948"/>
              <a:ext cx="2037" cy="730"/>
              <a:chOff x="691" y="2872"/>
              <a:chExt cx="2853" cy="1224"/>
            </a:xfrm>
          </p:grpSpPr>
          <p:grpSp>
            <p:nvGrpSpPr>
              <p:cNvPr id="123" name="Group 195"/>
              <p:cNvGrpSpPr>
                <a:grpSpLocks/>
              </p:cNvGrpSpPr>
              <p:nvPr/>
            </p:nvGrpSpPr>
            <p:grpSpPr bwMode="auto">
              <a:xfrm rot="1058693">
                <a:off x="691" y="2872"/>
                <a:ext cx="1937" cy="864"/>
                <a:chOff x="672" y="997"/>
                <a:chExt cx="2952" cy="2163"/>
              </a:xfrm>
            </p:grpSpPr>
            <p:sp>
              <p:nvSpPr>
                <p:cNvPr id="150" name="Freeform 196"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51" name="Oval 197"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52" name="Oval 198"/>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53" name="Oval 199"/>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54" name="Oval 200"/>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4" name="Group 201"/>
              <p:cNvGrpSpPr>
                <a:grpSpLocks/>
              </p:cNvGrpSpPr>
              <p:nvPr/>
            </p:nvGrpSpPr>
            <p:grpSpPr bwMode="auto">
              <a:xfrm rot="1058693">
                <a:off x="923" y="2968"/>
                <a:ext cx="1937" cy="864"/>
                <a:chOff x="672" y="997"/>
                <a:chExt cx="2952" cy="2163"/>
              </a:xfrm>
            </p:grpSpPr>
            <p:sp>
              <p:nvSpPr>
                <p:cNvPr id="145" name="Freeform 202"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46" name="Oval 203"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47" name="Oval 204"/>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48" name="Oval 205"/>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49" name="Oval 206"/>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5" name="Group 207"/>
              <p:cNvGrpSpPr>
                <a:grpSpLocks/>
              </p:cNvGrpSpPr>
              <p:nvPr/>
            </p:nvGrpSpPr>
            <p:grpSpPr bwMode="auto">
              <a:xfrm rot="1058693">
                <a:off x="1171" y="3048"/>
                <a:ext cx="1937" cy="864"/>
                <a:chOff x="672" y="997"/>
                <a:chExt cx="2952" cy="2163"/>
              </a:xfrm>
            </p:grpSpPr>
            <p:sp>
              <p:nvSpPr>
                <p:cNvPr id="140" name="Freeform 208"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41" name="Oval 209"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42" name="Oval 210"/>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43" name="Oval 211"/>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44" name="Oval 212"/>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6" name="Group 213"/>
              <p:cNvGrpSpPr>
                <a:grpSpLocks/>
              </p:cNvGrpSpPr>
              <p:nvPr/>
            </p:nvGrpSpPr>
            <p:grpSpPr bwMode="auto">
              <a:xfrm rot="1058693">
                <a:off x="1387" y="3128"/>
                <a:ext cx="1937" cy="864"/>
                <a:chOff x="672" y="997"/>
                <a:chExt cx="2952" cy="2163"/>
              </a:xfrm>
            </p:grpSpPr>
            <p:sp>
              <p:nvSpPr>
                <p:cNvPr id="135" name="Freeform 214"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36" name="Oval 215"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37" name="Oval 216"/>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38" name="Oval 217"/>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39" name="Oval 218"/>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grpSp>
            <p:nvGrpSpPr>
              <p:cNvPr id="127" name="Group 219"/>
              <p:cNvGrpSpPr>
                <a:grpSpLocks/>
              </p:cNvGrpSpPr>
              <p:nvPr/>
            </p:nvGrpSpPr>
            <p:grpSpPr bwMode="auto">
              <a:xfrm rot="1201705">
                <a:off x="1608" y="3232"/>
                <a:ext cx="1936" cy="864"/>
                <a:chOff x="672" y="997"/>
                <a:chExt cx="2952" cy="2163"/>
              </a:xfrm>
            </p:grpSpPr>
            <p:sp>
              <p:nvSpPr>
                <p:cNvPr id="130" name="Freeform 220" descr="Дуб"/>
                <p:cNvSpPr>
                  <a:spLocks/>
                </p:cNvSpPr>
                <p:nvPr/>
              </p:nvSpPr>
              <p:spPr bwMode="auto">
                <a:xfrm>
                  <a:off x="672" y="997"/>
                  <a:ext cx="2952" cy="2163"/>
                </a:xfrm>
                <a:custGeom>
                  <a:avLst/>
                  <a:gdLst>
                    <a:gd name="T0" fmla="*/ 344 w 2952"/>
                    <a:gd name="T1" fmla="*/ 1675 h 2163"/>
                    <a:gd name="T2" fmla="*/ 2184 w 2952"/>
                    <a:gd name="T3" fmla="*/ 267 h 2163"/>
                    <a:gd name="T4" fmla="*/ 2504 w 2952"/>
                    <a:gd name="T5" fmla="*/ 75 h 2163"/>
                    <a:gd name="T6" fmla="*/ 2696 w 2952"/>
                    <a:gd name="T7" fmla="*/ 27 h 2163"/>
                    <a:gd name="T8" fmla="*/ 2792 w 2952"/>
                    <a:gd name="T9" fmla="*/ 91 h 2163"/>
                    <a:gd name="T10" fmla="*/ 2824 w 2952"/>
                    <a:gd name="T11" fmla="*/ 187 h 2163"/>
                    <a:gd name="T12" fmla="*/ 2584 w 2952"/>
                    <a:gd name="T13" fmla="*/ 459 h 2163"/>
                    <a:gd name="T14" fmla="*/ 616 w 2952"/>
                    <a:gd name="T15" fmla="*/ 1947 h 2163"/>
                    <a:gd name="T16" fmla="*/ 632 w 2952"/>
                    <a:gd name="T17" fmla="*/ 1755 h 2163"/>
                    <a:gd name="T18" fmla="*/ 344 w 2952"/>
                    <a:gd name="T19" fmla="*/ 1675 h 2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2"/>
                    <a:gd name="T31" fmla="*/ 0 h 2163"/>
                    <a:gd name="T32" fmla="*/ 2952 w 2952"/>
                    <a:gd name="T33" fmla="*/ 2163 h 2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2" h="2163">
                      <a:moveTo>
                        <a:pt x="344" y="1675"/>
                      </a:moveTo>
                      <a:cubicBezTo>
                        <a:pt x="603" y="1427"/>
                        <a:pt x="1824" y="534"/>
                        <a:pt x="2184" y="267"/>
                      </a:cubicBezTo>
                      <a:cubicBezTo>
                        <a:pt x="2544" y="0"/>
                        <a:pt x="2419" y="115"/>
                        <a:pt x="2504" y="75"/>
                      </a:cubicBezTo>
                      <a:cubicBezTo>
                        <a:pt x="2589" y="35"/>
                        <a:pt x="2648" y="24"/>
                        <a:pt x="2696" y="27"/>
                      </a:cubicBezTo>
                      <a:cubicBezTo>
                        <a:pt x="2744" y="30"/>
                        <a:pt x="2771" y="64"/>
                        <a:pt x="2792" y="91"/>
                      </a:cubicBezTo>
                      <a:cubicBezTo>
                        <a:pt x="2813" y="118"/>
                        <a:pt x="2859" y="126"/>
                        <a:pt x="2824" y="187"/>
                      </a:cubicBezTo>
                      <a:cubicBezTo>
                        <a:pt x="2789" y="248"/>
                        <a:pt x="2952" y="166"/>
                        <a:pt x="2584" y="459"/>
                      </a:cubicBezTo>
                      <a:cubicBezTo>
                        <a:pt x="2216" y="752"/>
                        <a:pt x="941" y="1731"/>
                        <a:pt x="616" y="1947"/>
                      </a:cubicBezTo>
                      <a:cubicBezTo>
                        <a:pt x="291" y="2163"/>
                        <a:pt x="677" y="1800"/>
                        <a:pt x="632" y="1755"/>
                      </a:cubicBezTo>
                      <a:cubicBezTo>
                        <a:pt x="587" y="1710"/>
                        <a:pt x="0" y="1984"/>
                        <a:pt x="344" y="1675"/>
                      </a:cubicBezTo>
                      <a:close/>
                    </a:path>
                  </a:pathLst>
                </a:custGeom>
                <a:blipFill dpi="0" rotWithShape="1">
                  <a:blip r:embed="rId5" cstate="print"/>
                  <a:srcRect/>
                  <a:tile tx="0" ty="0" sx="100000" sy="100000" flip="none" algn="tl"/>
                </a:blipFill>
                <a:ln w="9525">
                  <a:solidFill>
                    <a:schemeClr val="tx1"/>
                  </a:solidFill>
                  <a:round/>
                  <a:headEnd/>
                  <a:tailEnd/>
                </a:ln>
              </p:spPr>
              <p:txBody>
                <a:bodyPr/>
                <a:lstStyle/>
                <a:p>
                  <a:endParaRPr lang="ru-RU"/>
                </a:p>
              </p:txBody>
            </p:sp>
            <p:sp>
              <p:nvSpPr>
                <p:cNvPr id="131" name="Oval 221" descr="Дуб"/>
                <p:cNvSpPr>
                  <a:spLocks noChangeArrowheads="1"/>
                </p:cNvSpPr>
                <p:nvPr/>
              </p:nvSpPr>
              <p:spPr bwMode="auto">
                <a:xfrm>
                  <a:off x="920" y="2640"/>
                  <a:ext cx="432" cy="400"/>
                </a:xfrm>
                <a:prstGeom prst="ellipse">
                  <a:avLst/>
                </a:prstGeom>
                <a:blipFill dpi="0" rotWithShape="1">
                  <a:blip r:embed="rId5" cstate="print"/>
                  <a:srcRect/>
                  <a:tile tx="0" ty="0" sx="100000" sy="100000" flip="none" algn="tl"/>
                </a:blipFill>
                <a:ln w="9525" algn="ctr">
                  <a:solidFill>
                    <a:schemeClr val="tx1"/>
                  </a:solidFill>
                  <a:round/>
                  <a:headEnd/>
                  <a:tailEnd/>
                </a:ln>
              </p:spPr>
              <p:txBody>
                <a:bodyPr wrap="none" anchor="ctr"/>
                <a:lstStyle/>
                <a:p>
                  <a:endParaRPr lang="ru-RU"/>
                </a:p>
              </p:txBody>
            </p:sp>
            <p:sp>
              <p:nvSpPr>
                <p:cNvPr id="132" name="Oval 222"/>
                <p:cNvSpPr>
                  <a:spLocks noChangeArrowheads="1"/>
                </p:cNvSpPr>
                <p:nvPr/>
              </p:nvSpPr>
              <p:spPr bwMode="auto">
                <a:xfrm>
                  <a:off x="984" y="2704"/>
                  <a:ext cx="272" cy="288"/>
                </a:xfrm>
                <a:prstGeom prst="ellipse">
                  <a:avLst/>
                </a:prstGeom>
                <a:noFill/>
                <a:ln w="9525" algn="ctr">
                  <a:solidFill>
                    <a:schemeClr val="tx1"/>
                  </a:solidFill>
                  <a:round/>
                  <a:headEnd/>
                  <a:tailEnd/>
                </a:ln>
              </p:spPr>
              <p:txBody>
                <a:bodyPr wrap="none" anchor="ctr"/>
                <a:lstStyle/>
                <a:p>
                  <a:endParaRPr lang="ru-RU"/>
                </a:p>
              </p:txBody>
            </p:sp>
            <p:sp>
              <p:nvSpPr>
                <p:cNvPr id="133" name="Oval 223"/>
                <p:cNvSpPr>
                  <a:spLocks noChangeArrowheads="1"/>
                </p:cNvSpPr>
                <p:nvPr/>
              </p:nvSpPr>
              <p:spPr bwMode="auto">
                <a:xfrm>
                  <a:off x="1032" y="2736"/>
                  <a:ext cx="192" cy="208"/>
                </a:xfrm>
                <a:prstGeom prst="ellipse">
                  <a:avLst/>
                </a:prstGeom>
                <a:noFill/>
                <a:ln w="9525" algn="ctr">
                  <a:solidFill>
                    <a:schemeClr val="tx1"/>
                  </a:solidFill>
                  <a:round/>
                  <a:headEnd/>
                  <a:tailEnd/>
                </a:ln>
              </p:spPr>
              <p:txBody>
                <a:bodyPr wrap="none" anchor="ctr"/>
                <a:lstStyle/>
                <a:p>
                  <a:endParaRPr lang="ru-RU"/>
                </a:p>
              </p:txBody>
            </p:sp>
            <p:sp>
              <p:nvSpPr>
                <p:cNvPr id="134" name="Oval 224"/>
                <p:cNvSpPr>
                  <a:spLocks noChangeArrowheads="1"/>
                </p:cNvSpPr>
                <p:nvPr/>
              </p:nvSpPr>
              <p:spPr bwMode="auto">
                <a:xfrm>
                  <a:off x="1080" y="2768"/>
                  <a:ext cx="112" cy="128"/>
                </a:xfrm>
                <a:prstGeom prst="ellipse">
                  <a:avLst/>
                </a:prstGeom>
                <a:noFill/>
                <a:ln w="9525" algn="ctr">
                  <a:solidFill>
                    <a:schemeClr val="tx1"/>
                  </a:solidFill>
                  <a:round/>
                  <a:headEnd/>
                  <a:tailEnd/>
                </a:ln>
              </p:spPr>
              <p:txBody>
                <a:bodyPr wrap="none" anchor="ctr"/>
                <a:lstStyle/>
                <a:p>
                  <a:endParaRPr lang="ru-RU"/>
                </a:p>
              </p:txBody>
            </p:sp>
          </p:grpSp>
          <p:sp>
            <p:nvSpPr>
              <p:cNvPr id="128" name="Freeform 225" descr="Орех"/>
              <p:cNvSpPr>
                <a:spLocks/>
              </p:cNvSpPr>
              <p:nvPr/>
            </p:nvSpPr>
            <p:spPr bwMode="auto">
              <a:xfrm>
                <a:off x="2062" y="3124"/>
                <a:ext cx="1059" cy="576"/>
              </a:xfrm>
              <a:custGeom>
                <a:avLst/>
                <a:gdLst>
                  <a:gd name="T0" fmla="*/ 132 w 528"/>
                  <a:gd name="T1" fmla="*/ 0 h 336"/>
                  <a:gd name="T2" fmla="*/ 2124 w 528"/>
                  <a:gd name="T3" fmla="*/ 934 h 336"/>
                  <a:gd name="T4" fmla="*/ 2004 w 528"/>
                  <a:gd name="T5" fmla="*/ 987 h 336"/>
                  <a:gd name="T6" fmla="*/ 1037 w 528"/>
                  <a:gd name="T7" fmla="*/ 538 h 336"/>
                  <a:gd name="T8" fmla="*/ 772 w 528"/>
                  <a:gd name="T9" fmla="*/ 379 h 336"/>
                  <a:gd name="T10" fmla="*/ 0 w 528"/>
                  <a:gd name="T11" fmla="*/ 53 h 336"/>
                  <a:gd name="T12" fmla="*/ 132 w 528"/>
                  <a:gd name="T13" fmla="*/ 0 h 336"/>
                  <a:gd name="T14" fmla="*/ 0 60000 65536"/>
                  <a:gd name="T15" fmla="*/ 0 60000 65536"/>
                  <a:gd name="T16" fmla="*/ 0 60000 65536"/>
                  <a:gd name="T17" fmla="*/ 0 60000 65536"/>
                  <a:gd name="T18" fmla="*/ 0 60000 65536"/>
                  <a:gd name="T19" fmla="*/ 0 60000 65536"/>
                  <a:gd name="T20" fmla="*/ 0 60000 65536"/>
                  <a:gd name="T21" fmla="*/ 0 w 528"/>
                  <a:gd name="T22" fmla="*/ 0 h 336"/>
                  <a:gd name="T23" fmla="*/ 528 w 528"/>
                  <a:gd name="T24" fmla="*/ 336 h 3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336">
                    <a:moveTo>
                      <a:pt x="33" y="0"/>
                    </a:moveTo>
                    <a:lnTo>
                      <a:pt x="528" y="318"/>
                    </a:lnTo>
                    <a:lnTo>
                      <a:pt x="498" y="336"/>
                    </a:lnTo>
                    <a:lnTo>
                      <a:pt x="258" y="183"/>
                    </a:lnTo>
                    <a:lnTo>
                      <a:pt x="192" y="129"/>
                    </a:lnTo>
                    <a:lnTo>
                      <a:pt x="0" y="18"/>
                    </a:lnTo>
                    <a:lnTo>
                      <a:pt x="33" y="0"/>
                    </a:lnTo>
                    <a:close/>
                  </a:path>
                </a:pathLst>
              </a:custGeom>
              <a:blipFill dpi="0" rotWithShape="1">
                <a:blip r:embed="rId6" cstate="print"/>
                <a:srcRect/>
                <a:tile tx="0" ty="0" sx="100000" sy="100000" flip="none" algn="tl"/>
              </a:blipFill>
              <a:ln w="3175">
                <a:solidFill>
                  <a:schemeClr val="tx1"/>
                </a:solidFill>
                <a:round/>
                <a:headEnd/>
                <a:tailEnd/>
              </a:ln>
            </p:spPr>
            <p:txBody>
              <a:bodyPr/>
              <a:lstStyle/>
              <a:p>
                <a:endParaRPr lang="ru-RU"/>
              </a:p>
            </p:txBody>
          </p:sp>
          <p:sp>
            <p:nvSpPr>
              <p:cNvPr id="129" name="Freeform 226" descr="Орех"/>
              <p:cNvSpPr>
                <a:spLocks/>
              </p:cNvSpPr>
              <p:nvPr/>
            </p:nvSpPr>
            <p:spPr bwMode="auto">
              <a:xfrm>
                <a:off x="1296" y="3222"/>
                <a:ext cx="1059" cy="576"/>
              </a:xfrm>
              <a:custGeom>
                <a:avLst/>
                <a:gdLst>
                  <a:gd name="T0" fmla="*/ 132 w 528"/>
                  <a:gd name="T1" fmla="*/ 0 h 336"/>
                  <a:gd name="T2" fmla="*/ 2124 w 528"/>
                  <a:gd name="T3" fmla="*/ 934 h 336"/>
                  <a:gd name="T4" fmla="*/ 2004 w 528"/>
                  <a:gd name="T5" fmla="*/ 987 h 336"/>
                  <a:gd name="T6" fmla="*/ 1037 w 528"/>
                  <a:gd name="T7" fmla="*/ 538 h 336"/>
                  <a:gd name="T8" fmla="*/ 772 w 528"/>
                  <a:gd name="T9" fmla="*/ 379 h 336"/>
                  <a:gd name="T10" fmla="*/ 0 w 528"/>
                  <a:gd name="T11" fmla="*/ 53 h 336"/>
                  <a:gd name="T12" fmla="*/ 132 w 528"/>
                  <a:gd name="T13" fmla="*/ 0 h 336"/>
                  <a:gd name="T14" fmla="*/ 0 60000 65536"/>
                  <a:gd name="T15" fmla="*/ 0 60000 65536"/>
                  <a:gd name="T16" fmla="*/ 0 60000 65536"/>
                  <a:gd name="T17" fmla="*/ 0 60000 65536"/>
                  <a:gd name="T18" fmla="*/ 0 60000 65536"/>
                  <a:gd name="T19" fmla="*/ 0 60000 65536"/>
                  <a:gd name="T20" fmla="*/ 0 60000 65536"/>
                  <a:gd name="T21" fmla="*/ 0 w 528"/>
                  <a:gd name="T22" fmla="*/ 0 h 336"/>
                  <a:gd name="T23" fmla="*/ 528 w 528"/>
                  <a:gd name="T24" fmla="*/ 336 h 3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336">
                    <a:moveTo>
                      <a:pt x="33" y="0"/>
                    </a:moveTo>
                    <a:lnTo>
                      <a:pt x="528" y="318"/>
                    </a:lnTo>
                    <a:lnTo>
                      <a:pt x="498" y="336"/>
                    </a:lnTo>
                    <a:lnTo>
                      <a:pt x="258" y="183"/>
                    </a:lnTo>
                    <a:lnTo>
                      <a:pt x="192" y="129"/>
                    </a:lnTo>
                    <a:lnTo>
                      <a:pt x="0" y="18"/>
                    </a:lnTo>
                    <a:lnTo>
                      <a:pt x="33" y="0"/>
                    </a:lnTo>
                    <a:close/>
                  </a:path>
                </a:pathLst>
              </a:custGeom>
              <a:blipFill dpi="0" rotWithShape="1">
                <a:blip r:embed="rId6" cstate="print"/>
                <a:srcRect/>
                <a:tile tx="0" ty="0" sx="100000" sy="100000" flip="none" algn="tl"/>
              </a:blipFill>
              <a:ln w="3175">
                <a:solidFill>
                  <a:schemeClr val="tx1"/>
                </a:solidFill>
                <a:round/>
                <a:headEnd/>
                <a:tailEnd/>
              </a:ln>
            </p:spPr>
            <p:txBody>
              <a:bodyPr/>
              <a:lstStyle/>
              <a:p>
                <a:endParaRPr lang="ru-RU"/>
              </a:p>
            </p:txBody>
          </p:sp>
        </p:grpSp>
        <p:pic>
          <p:nvPicPr>
            <p:cNvPr id="122" name="Picture 227" descr="sirene3"/>
            <p:cNvPicPr>
              <a:picLocks noChangeAspect="1" noChangeArrowheads="1" noCrop="1"/>
            </p:cNvPicPr>
            <p:nvPr/>
          </p:nvPicPr>
          <p:blipFill>
            <a:blip r:embed="rId7" cstate="print"/>
            <a:srcRect/>
            <a:stretch>
              <a:fillRect/>
            </a:stretch>
          </p:blipFill>
          <p:spPr bwMode="auto">
            <a:xfrm>
              <a:off x="2273" y="1444"/>
              <a:ext cx="1676" cy="1121"/>
            </a:xfrm>
            <a:prstGeom prst="rect">
              <a:avLst/>
            </a:prstGeom>
            <a:noFill/>
            <a:ln w="9525">
              <a:noFill/>
              <a:miter lim="800000"/>
              <a:headEnd/>
              <a:tailEnd/>
            </a:ln>
          </p:spPr>
        </p:pic>
      </p:grpSp>
      <p:sp>
        <p:nvSpPr>
          <p:cNvPr id="155" name="Управляющая кнопка: домой 154">
            <a:hlinkClick r:id="rId8"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9" name="Управляющая кнопка: далее 158">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5.55556E-7 2.59259E-6 L -0.51007 0.00231 " pathEditMode="relative" rAng="0" ptsTypes="AA">
                                      <p:cBhvr>
                                        <p:cTn id="10" dur="5000" fill="hold"/>
                                        <p:tgtEl>
                                          <p:spTgt spid="120"/>
                                        </p:tgtEl>
                                        <p:attrNameLst>
                                          <p:attrName>ppt_x</p:attrName>
                                          <p:attrName>ppt_y</p:attrName>
                                        </p:attrNameLst>
                                      </p:cBhvr>
                                      <p:rCtr x="-255" y="1"/>
                                    </p:animMotion>
                                  </p:childTnLst>
                                </p:cTn>
                              </p:par>
                            </p:childTnLst>
                          </p:cTn>
                        </p:par>
                        <p:par>
                          <p:cTn id="11" fill="hold">
                            <p:stCondLst>
                              <p:cond delay="5500"/>
                            </p:stCondLst>
                            <p:childTnLst>
                              <p:par>
                                <p:cTn id="12" presetID="2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0" presetClass="path" presetSubtype="0" accel="50000" decel="50000" fill="hold" nodeType="withEffect">
                                  <p:stCondLst>
                                    <p:cond delay="0"/>
                                  </p:stCondLst>
                                  <p:childTnLst>
                                    <p:animMotion origin="layout" path="M -0.02344 0.00093 L -1.02344 0.00602 " pathEditMode="relative" rAng="0" ptsTypes="AA">
                                      <p:cBhvr>
                                        <p:cTn id="16" dur="5000" fill="hold"/>
                                        <p:tgtEl>
                                          <p:spTgt spid="151780"/>
                                        </p:tgtEl>
                                        <p:attrNameLst>
                                          <p:attrName>ppt_x</p:attrName>
                                          <p:attrName>ppt_y</p:attrName>
                                        </p:attrNameLst>
                                      </p:cBhvr>
                                      <p:rCtr x="-500" y="3"/>
                                    </p:animMotion>
                                  </p:childTnLst>
                                </p:cTn>
                              </p:par>
                              <p:par>
                                <p:cTn id="17" presetID="0" presetClass="path" presetSubtype="0" accel="50000" decel="50000" fill="hold" nodeType="withEffect">
                                  <p:stCondLst>
                                    <p:cond delay="0"/>
                                  </p:stCondLst>
                                  <p:childTnLst>
                                    <p:animMotion origin="layout" path="M -0.51007 0.00232 L -0.99167 0.01111 " pathEditMode="relative" rAng="0" ptsTypes="AA">
                                      <p:cBhvr>
                                        <p:cTn id="18" dur="5000" fill="hold"/>
                                        <p:tgtEl>
                                          <p:spTgt spid="120"/>
                                        </p:tgtEl>
                                        <p:attrNameLst>
                                          <p:attrName>ppt_x</p:attrName>
                                          <p:attrName>ppt_y</p:attrName>
                                        </p:attrNameLst>
                                      </p:cBhvr>
                                      <p:rCtr x="-241" y="4"/>
                                    </p:animMotion>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0"/>
                                        </p:tgtEl>
                                      </p:cBhvr>
                                    </p:animEffect>
                                    <p:set>
                                      <p:cBhvr>
                                        <p:cTn id="23" dur="1" fill="hold">
                                          <p:stCondLst>
                                            <p:cond delay="499"/>
                                          </p:stCondLst>
                                        </p:cTn>
                                        <p:tgtEl>
                                          <p:spTgt spid="120"/>
                                        </p:tgtEl>
                                        <p:attrNameLst>
                                          <p:attrName>style.visibility</p:attrName>
                                        </p:attrNameLst>
                                      </p:cBhvr>
                                      <p:to>
                                        <p:strVal val="hidden"/>
                                      </p:to>
                                    </p:set>
                                  </p:childTnLst>
                                </p:cTn>
                              </p:par>
                            </p:childTnLst>
                          </p:cTn>
                        </p:par>
                        <p:par>
                          <p:cTn id="24" fill="hold">
                            <p:stCondLst>
                              <p:cond delay="500"/>
                            </p:stCondLst>
                            <p:childTnLst>
                              <p:par>
                                <p:cTn id="25" presetID="22" presetClass="entr" presetSubtype="4" fill="hold" nodeType="afterEffect">
                                  <p:stCondLst>
                                    <p:cond delay="0"/>
                                  </p:stCondLst>
                                  <p:childTnLst>
                                    <p:set>
                                      <p:cBhvr>
                                        <p:cTn id="26" dur="1" fill="hold">
                                          <p:stCondLst>
                                            <p:cond delay="0"/>
                                          </p:stCondLst>
                                        </p:cTn>
                                        <p:tgtEl>
                                          <p:spTgt spid="151621"/>
                                        </p:tgtEl>
                                        <p:attrNameLst>
                                          <p:attrName>style.visibility</p:attrName>
                                        </p:attrNameLst>
                                      </p:cBhvr>
                                      <p:to>
                                        <p:strVal val="visible"/>
                                      </p:to>
                                    </p:set>
                                    <p:animEffect transition="in" filter="wipe(down)">
                                      <p:cBhvr>
                                        <p:cTn id="27" dur="500"/>
                                        <p:tgtEl>
                                          <p:spTgt spid="151621"/>
                                        </p:tgtEl>
                                      </p:cBhvr>
                                    </p:animEffect>
                                  </p:childTnLst>
                                </p:cTn>
                              </p:par>
                              <p:par>
                                <p:cTn id="28" presetID="32" presetClass="emph" presetSubtype="0" repeatCount="indefinite" fill="hold" nodeType="withEffect">
                                  <p:stCondLst>
                                    <p:cond delay="0"/>
                                  </p:stCondLst>
                                  <p:childTnLst>
                                    <p:animClr clrSpc="rgb" dir="cw">
                                      <p:cBhvr override="childStyle">
                                        <p:cTn id="29" dur="200" fill="hold"/>
                                        <p:tgtEl>
                                          <p:spTgt spid="151621"/>
                                        </p:tgtEl>
                                        <p:attrNameLst>
                                          <p:attrName>style.color</p:attrName>
                                        </p:attrNameLst>
                                      </p:cBhvr>
                                      <p:to>
                                        <a:schemeClr val="accent2"/>
                                      </p:to>
                                    </p:animClr>
                                    <p:animClr clrSpc="rgb" dir="cw">
                                      <p:cBhvr>
                                        <p:cTn id="30" dur="200" fill="hold"/>
                                        <p:tgtEl>
                                          <p:spTgt spid="151621"/>
                                        </p:tgtEl>
                                        <p:attrNameLst>
                                          <p:attrName>fillcolor</p:attrName>
                                        </p:attrNameLst>
                                      </p:cBhvr>
                                      <p:to>
                                        <a:schemeClr val="accent2"/>
                                      </p:to>
                                    </p:animClr>
                                    <p:set>
                                      <p:cBhvr>
                                        <p:cTn id="31" dur="200" fill="hold"/>
                                        <p:tgtEl>
                                          <p:spTgt spid="151621"/>
                                        </p:tgtEl>
                                        <p:attrNameLst>
                                          <p:attrName>fill.type</p:attrName>
                                        </p:attrNameLst>
                                      </p:cBhvr>
                                      <p:to>
                                        <p:strVal val="solid"/>
                                      </p:to>
                                    </p:set>
                                    <p:set>
                                      <p:cBhvr>
                                        <p:cTn id="32" dur="200" fill="hold"/>
                                        <p:tgtEl>
                                          <p:spTgt spid="151621"/>
                                        </p:tgtEl>
                                        <p:attrNameLst>
                                          <p:attrName>fill.on</p:attrName>
                                        </p:attrNameLst>
                                      </p:cBhvr>
                                      <p:to>
                                        <p:strVal val="true"/>
                                      </p:to>
                                    </p:set>
                                    <p:animRot by="120000">
                                      <p:cBhvr>
                                        <p:cTn id="33" dur="200" fill="hold">
                                          <p:stCondLst>
                                            <p:cond delay="0"/>
                                          </p:stCondLst>
                                        </p:cTn>
                                        <p:tgtEl>
                                          <p:spTgt spid="151621"/>
                                        </p:tgtEl>
                                        <p:attrNameLst>
                                          <p:attrName>r</p:attrName>
                                        </p:attrNameLst>
                                      </p:cBhvr>
                                    </p:animRot>
                                    <p:animRot by="-240000">
                                      <p:cBhvr>
                                        <p:cTn id="34" dur="400" fill="hold">
                                          <p:stCondLst>
                                            <p:cond delay="400"/>
                                          </p:stCondLst>
                                        </p:cTn>
                                        <p:tgtEl>
                                          <p:spTgt spid="151621"/>
                                        </p:tgtEl>
                                        <p:attrNameLst>
                                          <p:attrName>r</p:attrName>
                                        </p:attrNameLst>
                                      </p:cBhvr>
                                    </p:animRot>
                                    <p:animRot by="240000">
                                      <p:cBhvr>
                                        <p:cTn id="35" dur="400" fill="hold">
                                          <p:stCondLst>
                                            <p:cond delay="800"/>
                                          </p:stCondLst>
                                        </p:cTn>
                                        <p:tgtEl>
                                          <p:spTgt spid="151621"/>
                                        </p:tgtEl>
                                        <p:attrNameLst>
                                          <p:attrName>r</p:attrName>
                                        </p:attrNameLst>
                                      </p:cBhvr>
                                    </p:animRot>
                                    <p:animRot by="-240000">
                                      <p:cBhvr>
                                        <p:cTn id="36" dur="400" fill="hold">
                                          <p:stCondLst>
                                            <p:cond delay="1200"/>
                                          </p:stCondLst>
                                        </p:cTn>
                                        <p:tgtEl>
                                          <p:spTgt spid="151621"/>
                                        </p:tgtEl>
                                        <p:attrNameLst>
                                          <p:attrName>r</p:attrName>
                                        </p:attrNameLst>
                                      </p:cBhvr>
                                    </p:animRot>
                                    <p:animRot by="120000">
                                      <p:cBhvr>
                                        <p:cTn id="37" dur="400" fill="hold">
                                          <p:stCondLst>
                                            <p:cond delay="1600"/>
                                          </p:stCondLst>
                                        </p:cTn>
                                        <p:tgtEl>
                                          <p:spTgt spid="151621"/>
                                        </p:tgtEl>
                                        <p:attrNameLst>
                                          <p:attrName>r</p:attrName>
                                        </p:attrNameLst>
                                      </p:cBhvr>
                                    </p:animRot>
                                  </p:childTnLst>
                                </p:cTn>
                              </p:par>
                            </p:childTnLst>
                          </p:cTn>
                        </p:par>
                        <p:par>
                          <p:cTn id="38" fill="hold">
                            <p:stCondLst>
                              <p:cond delay="2500"/>
                            </p:stCondLst>
                            <p:childTnLst>
                              <p:par>
                                <p:cTn id="39" presetID="2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10" presetClass="exit" presetSubtype="0" fill="hold" nodeType="withEffect">
                                  <p:stCondLst>
                                    <p:cond delay="0"/>
                                  </p:stCondLst>
                                  <p:childTnLst>
                                    <p:animEffect transition="out" filter="fade">
                                      <p:cBhvr>
                                        <p:cTn id="43" dur="500"/>
                                        <p:tgtEl>
                                          <p:spTgt spid="151780"/>
                                        </p:tgtEl>
                                      </p:cBhvr>
                                    </p:animEffect>
                                    <p:set>
                                      <p:cBhvr>
                                        <p:cTn id="44" dur="1" fill="hold">
                                          <p:stCondLst>
                                            <p:cond delay="499"/>
                                          </p:stCondLst>
                                        </p:cTn>
                                        <p:tgtEl>
                                          <p:spTgt spid="151780"/>
                                        </p:tgtEl>
                                        <p:attrNameLst>
                                          <p:attrName>style.visibility</p:attrName>
                                        </p:attrNameLst>
                                      </p:cBhvr>
                                      <p:to>
                                        <p:strVal val="hidden"/>
                                      </p:to>
                                    </p:se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childTnLst>
                                </p:cTn>
                              </p:par>
                              <p:par>
                                <p:cTn id="49" presetID="26" presetClass="entr" presetSubtype="0" fill="hold" grpId="0" nodeType="withEffect">
                                  <p:stCondLst>
                                    <p:cond delay="0"/>
                                  </p:stCondLst>
                                  <p:childTnLst>
                                    <p:set>
                                      <p:cBhvr>
                                        <p:cTn id="50" dur="1" fill="hold">
                                          <p:stCondLst>
                                            <p:cond delay="0"/>
                                          </p:stCondLst>
                                        </p:cTn>
                                        <p:tgtEl>
                                          <p:spTgt spid="151927"/>
                                        </p:tgtEl>
                                        <p:attrNameLst>
                                          <p:attrName>style.visibility</p:attrName>
                                        </p:attrNameLst>
                                      </p:cBhvr>
                                      <p:to>
                                        <p:strVal val="visible"/>
                                      </p:to>
                                    </p:set>
                                    <p:animEffect transition="in" filter="wipe(down)">
                                      <p:cBhvr>
                                        <p:cTn id="51" dur="580">
                                          <p:stCondLst>
                                            <p:cond delay="0"/>
                                          </p:stCondLst>
                                        </p:cTn>
                                        <p:tgtEl>
                                          <p:spTgt spid="151927"/>
                                        </p:tgtEl>
                                      </p:cBhvr>
                                    </p:animEffect>
                                    <p:anim calcmode="lin" valueType="num">
                                      <p:cBhvr>
                                        <p:cTn id="52" dur="1822" tmFilter="0,0; 0.14,0.36; 0.43,0.73; 0.71,0.91; 1.0,1.0">
                                          <p:stCondLst>
                                            <p:cond delay="0"/>
                                          </p:stCondLst>
                                        </p:cTn>
                                        <p:tgtEl>
                                          <p:spTgt spid="151927"/>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51927"/>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51927"/>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51927"/>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51927"/>
                                        </p:tgtEl>
                                        <p:attrNameLst>
                                          <p:attrName>ppt_y</p:attrName>
                                        </p:attrNameLst>
                                      </p:cBhvr>
                                      <p:tavLst>
                                        <p:tav tm="0" fmla="#ppt_y-sin(pi*$)/81">
                                          <p:val>
                                            <p:fltVal val="0"/>
                                          </p:val>
                                        </p:tav>
                                        <p:tav tm="100000">
                                          <p:val>
                                            <p:fltVal val="1"/>
                                          </p:val>
                                        </p:tav>
                                      </p:tavLst>
                                    </p:anim>
                                    <p:animScale>
                                      <p:cBhvr>
                                        <p:cTn id="57" dur="26">
                                          <p:stCondLst>
                                            <p:cond delay="650"/>
                                          </p:stCondLst>
                                        </p:cTn>
                                        <p:tgtEl>
                                          <p:spTgt spid="151927"/>
                                        </p:tgtEl>
                                      </p:cBhvr>
                                      <p:to x="100000" y="60000"/>
                                    </p:animScale>
                                    <p:animScale>
                                      <p:cBhvr>
                                        <p:cTn id="58" dur="166" decel="50000">
                                          <p:stCondLst>
                                            <p:cond delay="676"/>
                                          </p:stCondLst>
                                        </p:cTn>
                                        <p:tgtEl>
                                          <p:spTgt spid="151927"/>
                                        </p:tgtEl>
                                      </p:cBhvr>
                                      <p:to x="100000" y="100000"/>
                                    </p:animScale>
                                    <p:animScale>
                                      <p:cBhvr>
                                        <p:cTn id="59" dur="26">
                                          <p:stCondLst>
                                            <p:cond delay="1312"/>
                                          </p:stCondLst>
                                        </p:cTn>
                                        <p:tgtEl>
                                          <p:spTgt spid="151927"/>
                                        </p:tgtEl>
                                      </p:cBhvr>
                                      <p:to x="100000" y="80000"/>
                                    </p:animScale>
                                    <p:animScale>
                                      <p:cBhvr>
                                        <p:cTn id="60" dur="166" decel="50000">
                                          <p:stCondLst>
                                            <p:cond delay="1338"/>
                                          </p:stCondLst>
                                        </p:cTn>
                                        <p:tgtEl>
                                          <p:spTgt spid="151927"/>
                                        </p:tgtEl>
                                      </p:cBhvr>
                                      <p:to x="100000" y="100000"/>
                                    </p:animScale>
                                    <p:animScale>
                                      <p:cBhvr>
                                        <p:cTn id="61" dur="26">
                                          <p:stCondLst>
                                            <p:cond delay="1642"/>
                                          </p:stCondLst>
                                        </p:cTn>
                                        <p:tgtEl>
                                          <p:spTgt spid="151927"/>
                                        </p:tgtEl>
                                      </p:cBhvr>
                                      <p:to x="100000" y="90000"/>
                                    </p:animScale>
                                    <p:animScale>
                                      <p:cBhvr>
                                        <p:cTn id="62" dur="166" decel="50000">
                                          <p:stCondLst>
                                            <p:cond delay="1668"/>
                                          </p:stCondLst>
                                        </p:cTn>
                                        <p:tgtEl>
                                          <p:spTgt spid="151927"/>
                                        </p:tgtEl>
                                      </p:cBhvr>
                                      <p:to x="100000" y="100000"/>
                                    </p:animScale>
                                    <p:animScale>
                                      <p:cBhvr>
                                        <p:cTn id="63" dur="26">
                                          <p:stCondLst>
                                            <p:cond delay="1808"/>
                                          </p:stCondLst>
                                        </p:cTn>
                                        <p:tgtEl>
                                          <p:spTgt spid="151927"/>
                                        </p:tgtEl>
                                      </p:cBhvr>
                                      <p:to x="100000" y="95000"/>
                                    </p:animScale>
                                    <p:animScale>
                                      <p:cBhvr>
                                        <p:cTn id="64" dur="166" decel="50000">
                                          <p:stCondLst>
                                            <p:cond delay="1834"/>
                                          </p:stCondLst>
                                        </p:cTn>
                                        <p:tgtEl>
                                          <p:spTgt spid="151927"/>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par>
                                <p:cTn id="70" presetID="22" presetClass="entr" presetSubtype="1"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par>
                                <p:cTn id="78" presetID="10" presetClass="entr" presetSubtype="0" fill="hold" nodeType="withEffect">
                                  <p:stCondLst>
                                    <p:cond delay="0"/>
                                  </p:stCondLst>
                                  <p:childTnLst>
                                    <p:set>
                                      <p:cBhvr>
                                        <p:cTn id="79" dur="1" fill="hold">
                                          <p:stCondLst>
                                            <p:cond delay="0"/>
                                          </p:stCondLst>
                                        </p:cTn>
                                        <p:tgtEl>
                                          <p:spTgt spid="157"/>
                                        </p:tgtEl>
                                        <p:attrNameLst>
                                          <p:attrName>style.visibility</p:attrName>
                                        </p:attrNameLst>
                                      </p:cBhvr>
                                      <p:to>
                                        <p:strVal val="visible"/>
                                      </p:to>
                                    </p:set>
                                    <p:animEffect transition="in" filter="fade">
                                      <p:cBhvr>
                                        <p:cTn id="80" dur="1000"/>
                                        <p:tgtEl>
                                          <p:spTgt spid="157"/>
                                        </p:tgtEl>
                                      </p:cBhvr>
                                    </p:animEffect>
                                  </p:childTnLst>
                                </p:cTn>
                              </p:par>
                              <p:par>
                                <p:cTn id="81" presetID="10" presetClass="entr" presetSubtype="0" fill="hold" nodeType="with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fade">
                                      <p:cBhvr>
                                        <p:cTn id="83" dur="1000"/>
                                        <p:tgtEl>
                                          <p:spTgt spid="158"/>
                                        </p:tgtEl>
                                      </p:cBhvr>
                                    </p:animEffect>
                                  </p:childTnLst>
                                </p:cTn>
                              </p:par>
                            </p:childTnLst>
                          </p:cTn>
                        </p:par>
                        <p:par>
                          <p:cTn id="84" fill="hold">
                            <p:stCondLst>
                              <p:cond delay="1000"/>
                            </p:stCondLst>
                            <p:childTnLst>
                              <p:par>
                                <p:cTn id="85" presetID="22" presetClass="entr" presetSubtype="8" fill="hold" grpId="0" nodeType="afterEffect">
                                  <p:stCondLst>
                                    <p:cond delay="1000"/>
                                  </p:stCondLst>
                                  <p:childTnLst>
                                    <p:set>
                                      <p:cBhvr>
                                        <p:cTn id="86" dur="1" fill="hold">
                                          <p:stCondLst>
                                            <p:cond delay="0"/>
                                          </p:stCondLst>
                                        </p:cTn>
                                        <p:tgtEl>
                                          <p:spTgt spid="151890"/>
                                        </p:tgtEl>
                                        <p:attrNameLst>
                                          <p:attrName>style.visibility</p:attrName>
                                        </p:attrNameLst>
                                      </p:cBhvr>
                                      <p:to>
                                        <p:strVal val="visible"/>
                                      </p:to>
                                    </p:set>
                                    <p:animEffect transition="in" filter="wipe(left)">
                                      <p:cBhvr>
                                        <p:cTn id="87" dur="1000"/>
                                        <p:tgtEl>
                                          <p:spTgt spid="151890"/>
                                        </p:tgtEl>
                                      </p:cBhvr>
                                    </p:animEffect>
                                  </p:childTnLst>
                                </p:cTn>
                              </p:par>
                            </p:childTnLst>
                          </p:cTn>
                        </p:par>
                        <p:par>
                          <p:cTn id="88" fill="hold">
                            <p:stCondLst>
                              <p:cond delay="3000"/>
                            </p:stCondLst>
                            <p:childTnLst>
                              <p:par>
                                <p:cTn id="89" presetID="22" presetClass="entr" presetSubtype="8" fill="hold"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par>
                                <p:cTn id="92" presetID="10" presetClass="exit" presetSubtype="0" fill="hold" grpId="1" nodeType="withEffect">
                                  <p:stCondLst>
                                    <p:cond delay="0"/>
                                  </p:stCondLst>
                                  <p:childTnLst>
                                    <p:animEffect transition="out" filter="fade">
                                      <p:cBhvr>
                                        <p:cTn id="93" dur="2000"/>
                                        <p:tgtEl>
                                          <p:spTgt spid="151927"/>
                                        </p:tgtEl>
                                      </p:cBhvr>
                                    </p:animEffect>
                                    <p:set>
                                      <p:cBhvr>
                                        <p:cTn id="94" dur="1" fill="hold">
                                          <p:stCondLst>
                                            <p:cond delay="1999"/>
                                          </p:stCondLst>
                                        </p:cTn>
                                        <p:tgtEl>
                                          <p:spTgt spid="15192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51918"/>
                                        </p:tgtEl>
                                        <p:attrNameLst>
                                          <p:attrName>style.visibility</p:attrName>
                                        </p:attrNameLst>
                                      </p:cBhvr>
                                      <p:to>
                                        <p:strVal val="visible"/>
                                      </p:to>
                                    </p:set>
                                    <p:animEffect transition="in" filter="wipe(left)">
                                      <p:cBhvr>
                                        <p:cTn id="99" dur="500"/>
                                        <p:tgtEl>
                                          <p:spTgt spid="151918"/>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151919"/>
                                        </p:tgtEl>
                                        <p:attrNameLst>
                                          <p:attrName>style.visibility</p:attrName>
                                        </p:attrNameLst>
                                      </p:cBhvr>
                                      <p:to>
                                        <p:strVal val="visible"/>
                                      </p:to>
                                    </p:set>
                                    <p:animEffect transition="in" filter="wipe(left)">
                                      <p:cBhvr>
                                        <p:cTn id="103" dur="500"/>
                                        <p:tgtEl>
                                          <p:spTgt spid="151919"/>
                                        </p:tgtEl>
                                      </p:cBhvr>
                                    </p:animEffect>
                                  </p:childTnLst>
                                </p:cTn>
                              </p:par>
                            </p:childTnLst>
                          </p:cTn>
                        </p:par>
                        <p:par>
                          <p:cTn id="104" fill="hold">
                            <p:stCondLst>
                              <p:cond delay="1000"/>
                            </p:stCondLst>
                            <p:childTnLst>
                              <p:par>
                                <p:cTn id="105" presetID="22" presetClass="entr" presetSubtype="8" fill="hold"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wipe(left)">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wipe(left)">
                                      <p:cBhvr>
                                        <p:cTn id="112" dur="500"/>
                                        <p:tgtEl>
                                          <p:spTgt spid="18"/>
                                        </p:tgtEl>
                                      </p:cBhvr>
                                    </p:animEffect>
                                  </p:childTnLst>
                                </p:cTn>
                              </p:par>
                            </p:childTnLst>
                          </p:cTn>
                        </p:par>
                        <p:par>
                          <p:cTn id="113" fill="hold">
                            <p:stCondLst>
                              <p:cond delay="5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childTnLst>
                          </p:cTn>
                        </p:par>
                        <p:par>
                          <p:cTn id="117" fill="hold">
                            <p:stCondLst>
                              <p:cond delay="1000"/>
                            </p:stCondLst>
                            <p:childTnLst>
                              <p:par>
                                <p:cTn id="118" presetID="22" presetClass="entr" presetSubtype="4" fill="hold" nodeType="after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wipe(down)">
                                      <p:cBhvr>
                                        <p:cTn id="120" dur="500"/>
                                        <p:tgtEl>
                                          <p:spTgt spid="2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151925"/>
                                        </p:tgtEl>
                                        <p:attrNameLst>
                                          <p:attrName>style.visibility</p:attrName>
                                        </p:attrNameLst>
                                      </p:cBhvr>
                                      <p:to>
                                        <p:strVal val="visible"/>
                                      </p:to>
                                    </p:set>
                                    <p:animEffect transition="in" filter="wipe(left)">
                                      <p:cBhvr>
                                        <p:cTn id="125" dur="500"/>
                                        <p:tgtEl>
                                          <p:spTgt spid="151925"/>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51938"/>
                                        </p:tgtEl>
                                        <p:attrNameLst>
                                          <p:attrName>style.visibility</p:attrName>
                                        </p:attrNameLst>
                                      </p:cBhvr>
                                      <p:to>
                                        <p:strVal val="visible"/>
                                      </p:to>
                                    </p:set>
                                    <p:animEffect transition="in" filter="wipe(left)">
                                      <p:cBhvr>
                                        <p:cTn id="128" dur="500"/>
                                        <p:tgtEl>
                                          <p:spTgt spid="151938"/>
                                        </p:tgtEl>
                                      </p:cBhvr>
                                    </p:animEffect>
                                  </p:childTnLst>
                                </p:cTn>
                              </p:par>
                            </p:childTnLst>
                          </p:cTn>
                        </p:par>
                        <p:par>
                          <p:cTn id="129" fill="hold">
                            <p:stCondLst>
                              <p:cond delay="500"/>
                            </p:stCondLst>
                            <p:childTnLst>
                              <p:par>
                                <p:cTn id="130" presetID="22" presetClass="entr" presetSubtype="2" fill="hold"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right)">
                                      <p:cBhvr>
                                        <p:cTn id="132" dur="500"/>
                                        <p:tgtEl>
                                          <p:spTgt spid="23"/>
                                        </p:tgtEl>
                                      </p:cBhvr>
                                    </p:animEffect>
                                  </p:childTnLst>
                                </p:cTn>
                              </p:par>
                            </p:childTnLst>
                          </p:cTn>
                        </p:par>
                      </p:childTnLst>
                    </p:cTn>
                  </p:par>
                  <p:par>
                    <p:cTn id="133" fill="hold">
                      <p:stCondLst>
                        <p:cond delay="indefinite"/>
                      </p:stCondLst>
                      <p:childTnLst>
                        <p:par>
                          <p:cTn id="134" fill="hold">
                            <p:stCondLst>
                              <p:cond delay="0"/>
                            </p:stCondLst>
                            <p:childTnLst>
                              <p:par>
                                <p:cTn id="135" presetID="26" presetClass="exit" presetSubtype="0" fill="hold" grpId="1" nodeType="clickEffect">
                                  <p:stCondLst>
                                    <p:cond delay="0"/>
                                  </p:stCondLst>
                                  <p:childTnLst>
                                    <p:animEffect transition="out" filter="wipe(down)">
                                      <p:cBhvr>
                                        <p:cTn id="136" dur="180" accel="50000">
                                          <p:stCondLst>
                                            <p:cond delay="1820"/>
                                          </p:stCondLst>
                                        </p:cTn>
                                        <p:tgtEl>
                                          <p:spTgt spid="151938"/>
                                        </p:tgtEl>
                                      </p:cBhvr>
                                    </p:animEffect>
                                    <p:anim calcmode="lin" valueType="num">
                                      <p:cBhvr>
                                        <p:cTn id="137" dur="1822" tmFilter="0,0; 0.14,0.31; 0.43,0.73; 0.71,0.91; 1.0,1.0">
                                          <p:stCondLst>
                                            <p:cond delay="0"/>
                                          </p:stCondLst>
                                        </p:cTn>
                                        <p:tgtEl>
                                          <p:spTgt spid="151938"/>
                                        </p:tgtEl>
                                        <p:attrNameLst>
                                          <p:attrName>ppt_x</p:attrName>
                                        </p:attrNameLst>
                                      </p:cBhvr>
                                      <p:tavLst>
                                        <p:tav tm="0">
                                          <p:val>
                                            <p:strVal val="ppt_x"/>
                                          </p:val>
                                        </p:tav>
                                        <p:tav tm="100000">
                                          <p:val>
                                            <p:strVal val="#ppt_x+0.25"/>
                                          </p:val>
                                        </p:tav>
                                      </p:tavLst>
                                    </p:anim>
                                    <p:anim calcmode="lin" valueType="num">
                                      <p:cBhvr>
                                        <p:cTn id="138" dur="178">
                                          <p:stCondLst>
                                            <p:cond delay="1822"/>
                                          </p:stCondLst>
                                        </p:cTn>
                                        <p:tgtEl>
                                          <p:spTgt spid="151938"/>
                                        </p:tgtEl>
                                        <p:attrNameLst>
                                          <p:attrName>ppt_x</p:attrName>
                                        </p:attrNameLst>
                                      </p:cBhvr>
                                      <p:tavLst>
                                        <p:tav tm="0">
                                          <p:val>
                                            <p:strVal val="ppt_x"/>
                                          </p:val>
                                        </p:tav>
                                        <p:tav tm="100000">
                                          <p:val>
                                            <p:strVal val="ppt_x"/>
                                          </p:val>
                                        </p:tav>
                                      </p:tavLst>
                                    </p:anim>
                                    <p:anim calcmode="lin" valueType="num">
                                      <p:cBhvr>
                                        <p:cTn id="139" dur="664" tmFilter="0.0,0.0;0.25,0.07;0.50,0.2;0.75,0.467;1.0,1.0">
                                          <p:stCondLst>
                                            <p:cond delay="0"/>
                                          </p:stCondLst>
                                        </p:cTn>
                                        <p:tgtEl>
                                          <p:spTgt spid="15193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40" dur="664" tmFilter="0, 0; 0.125,0.2665; 0.25,0.4; 0.375,0.465; 0.5,0.5;  0.625,0.535; 0.75,0.6; 0.875,0.7335; 1,1">
                                          <p:stCondLst>
                                            <p:cond delay="664"/>
                                          </p:stCondLst>
                                        </p:cTn>
                                        <p:tgtEl>
                                          <p:spTgt spid="15193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41" dur="332" tmFilter="0, 0; 0.125,0.2665; 0.25,0.4; 0.375,0.465; 0.5,0.5;  0.625,0.535; 0.75,0.6; 0.875,0.7335; 1,1">
                                          <p:stCondLst>
                                            <p:cond delay="1324"/>
                                          </p:stCondLst>
                                        </p:cTn>
                                        <p:tgtEl>
                                          <p:spTgt spid="15193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42" dur="164" tmFilter="0, 0; 0.125,0.2665; 0.25,0.4; 0.375,0.465; 0.5,0.5;  0.625,0.535; 0.75,0.6; 0.875,0.7335; 1,1">
                                          <p:stCondLst>
                                            <p:cond delay="1656"/>
                                          </p:stCondLst>
                                        </p:cTn>
                                        <p:tgtEl>
                                          <p:spTgt spid="15193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43" dur="180" accel="50000">
                                          <p:stCondLst>
                                            <p:cond delay="1820"/>
                                          </p:stCondLst>
                                        </p:cTn>
                                        <p:tgtEl>
                                          <p:spTgt spid="151938"/>
                                        </p:tgtEl>
                                        <p:attrNameLst>
                                          <p:attrName>ppt_y</p:attrName>
                                        </p:attrNameLst>
                                      </p:cBhvr>
                                      <p:tavLst>
                                        <p:tav tm="0">
                                          <p:val>
                                            <p:strVal val="ppt_y"/>
                                          </p:val>
                                        </p:tav>
                                        <p:tav tm="100000">
                                          <p:val>
                                            <p:strVal val="ppt_y+ppt_h"/>
                                          </p:val>
                                        </p:tav>
                                      </p:tavLst>
                                    </p:anim>
                                    <p:animScale>
                                      <p:cBhvr>
                                        <p:cTn id="144" dur="26">
                                          <p:stCondLst>
                                            <p:cond delay="620"/>
                                          </p:stCondLst>
                                        </p:cTn>
                                        <p:tgtEl>
                                          <p:spTgt spid="151938"/>
                                        </p:tgtEl>
                                      </p:cBhvr>
                                      <p:to x="100000" y="60000"/>
                                    </p:animScale>
                                    <p:animScale>
                                      <p:cBhvr>
                                        <p:cTn id="145" dur="166" decel="50000">
                                          <p:stCondLst>
                                            <p:cond delay="646"/>
                                          </p:stCondLst>
                                        </p:cTn>
                                        <p:tgtEl>
                                          <p:spTgt spid="151938"/>
                                        </p:tgtEl>
                                      </p:cBhvr>
                                      <p:to x="100000" y="100000"/>
                                    </p:animScale>
                                    <p:animScale>
                                      <p:cBhvr>
                                        <p:cTn id="146" dur="26">
                                          <p:stCondLst>
                                            <p:cond delay="1312"/>
                                          </p:stCondLst>
                                        </p:cTn>
                                        <p:tgtEl>
                                          <p:spTgt spid="151938"/>
                                        </p:tgtEl>
                                      </p:cBhvr>
                                      <p:to x="100000" y="80000"/>
                                    </p:animScale>
                                    <p:animScale>
                                      <p:cBhvr>
                                        <p:cTn id="147" dur="166" decel="50000">
                                          <p:stCondLst>
                                            <p:cond delay="1338"/>
                                          </p:stCondLst>
                                        </p:cTn>
                                        <p:tgtEl>
                                          <p:spTgt spid="151938"/>
                                        </p:tgtEl>
                                      </p:cBhvr>
                                      <p:to x="100000" y="100000"/>
                                    </p:animScale>
                                    <p:animScale>
                                      <p:cBhvr>
                                        <p:cTn id="148" dur="26">
                                          <p:stCondLst>
                                            <p:cond delay="1642"/>
                                          </p:stCondLst>
                                        </p:cTn>
                                        <p:tgtEl>
                                          <p:spTgt spid="151938"/>
                                        </p:tgtEl>
                                      </p:cBhvr>
                                      <p:to x="100000" y="90000"/>
                                    </p:animScale>
                                    <p:animScale>
                                      <p:cBhvr>
                                        <p:cTn id="149" dur="166" decel="50000">
                                          <p:stCondLst>
                                            <p:cond delay="1668"/>
                                          </p:stCondLst>
                                        </p:cTn>
                                        <p:tgtEl>
                                          <p:spTgt spid="151938"/>
                                        </p:tgtEl>
                                      </p:cBhvr>
                                      <p:to x="100000" y="100000"/>
                                    </p:animScale>
                                    <p:animScale>
                                      <p:cBhvr>
                                        <p:cTn id="150" dur="26">
                                          <p:stCondLst>
                                            <p:cond delay="1808"/>
                                          </p:stCondLst>
                                        </p:cTn>
                                        <p:tgtEl>
                                          <p:spTgt spid="151938"/>
                                        </p:tgtEl>
                                      </p:cBhvr>
                                      <p:to x="100000" y="95000"/>
                                    </p:animScale>
                                    <p:animScale>
                                      <p:cBhvr>
                                        <p:cTn id="151" dur="166" decel="50000">
                                          <p:stCondLst>
                                            <p:cond delay="1834"/>
                                          </p:stCondLst>
                                        </p:cTn>
                                        <p:tgtEl>
                                          <p:spTgt spid="151938"/>
                                        </p:tgtEl>
                                      </p:cBhvr>
                                      <p:to x="100000" y="100000"/>
                                    </p:animScale>
                                    <p:set>
                                      <p:cBhvr>
                                        <p:cTn id="152" dur="1" fill="hold">
                                          <p:stCondLst>
                                            <p:cond delay="1999"/>
                                          </p:stCondLst>
                                        </p:cTn>
                                        <p:tgtEl>
                                          <p:spTgt spid="151938"/>
                                        </p:tgtEl>
                                        <p:attrNameLst>
                                          <p:attrName>style.visibility</p:attrName>
                                        </p:attrNameLst>
                                      </p:cBhvr>
                                      <p:to>
                                        <p:strVal val="hidden"/>
                                      </p:to>
                                    </p:set>
                                  </p:childTnLst>
                                </p:cTn>
                              </p:par>
                              <p:par>
                                <p:cTn id="153" presetID="26" presetClass="entr" presetSubtype="0" fill="hold" nodeType="with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wipe(down)">
                                      <p:cBhvr>
                                        <p:cTn id="155" dur="580">
                                          <p:stCondLst>
                                            <p:cond delay="0"/>
                                          </p:stCondLst>
                                        </p:cTn>
                                        <p:tgtEl>
                                          <p:spTgt spid="13"/>
                                        </p:tgtEl>
                                      </p:cBhvr>
                                    </p:animEffect>
                                    <p:anim calcmode="lin" valueType="num">
                                      <p:cBhvr>
                                        <p:cTn id="15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61" dur="26">
                                          <p:stCondLst>
                                            <p:cond delay="650"/>
                                          </p:stCondLst>
                                        </p:cTn>
                                        <p:tgtEl>
                                          <p:spTgt spid="13"/>
                                        </p:tgtEl>
                                      </p:cBhvr>
                                      <p:to x="100000" y="60000"/>
                                    </p:animScale>
                                    <p:animScale>
                                      <p:cBhvr>
                                        <p:cTn id="162" dur="166" decel="50000">
                                          <p:stCondLst>
                                            <p:cond delay="676"/>
                                          </p:stCondLst>
                                        </p:cTn>
                                        <p:tgtEl>
                                          <p:spTgt spid="13"/>
                                        </p:tgtEl>
                                      </p:cBhvr>
                                      <p:to x="100000" y="100000"/>
                                    </p:animScale>
                                    <p:animScale>
                                      <p:cBhvr>
                                        <p:cTn id="163" dur="26">
                                          <p:stCondLst>
                                            <p:cond delay="1312"/>
                                          </p:stCondLst>
                                        </p:cTn>
                                        <p:tgtEl>
                                          <p:spTgt spid="13"/>
                                        </p:tgtEl>
                                      </p:cBhvr>
                                      <p:to x="100000" y="80000"/>
                                    </p:animScale>
                                    <p:animScale>
                                      <p:cBhvr>
                                        <p:cTn id="164" dur="166" decel="50000">
                                          <p:stCondLst>
                                            <p:cond delay="1338"/>
                                          </p:stCondLst>
                                        </p:cTn>
                                        <p:tgtEl>
                                          <p:spTgt spid="13"/>
                                        </p:tgtEl>
                                      </p:cBhvr>
                                      <p:to x="100000" y="100000"/>
                                    </p:animScale>
                                    <p:animScale>
                                      <p:cBhvr>
                                        <p:cTn id="165" dur="26">
                                          <p:stCondLst>
                                            <p:cond delay="1642"/>
                                          </p:stCondLst>
                                        </p:cTn>
                                        <p:tgtEl>
                                          <p:spTgt spid="13"/>
                                        </p:tgtEl>
                                      </p:cBhvr>
                                      <p:to x="100000" y="90000"/>
                                    </p:animScale>
                                    <p:animScale>
                                      <p:cBhvr>
                                        <p:cTn id="166" dur="166" decel="50000">
                                          <p:stCondLst>
                                            <p:cond delay="1668"/>
                                          </p:stCondLst>
                                        </p:cTn>
                                        <p:tgtEl>
                                          <p:spTgt spid="13"/>
                                        </p:tgtEl>
                                      </p:cBhvr>
                                      <p:to x="100000" y="100000"/>
                                    </p:animScale>
                                    <p:animScale>
                                      <p:cBhvr>
                                        <p:cTn id="167" dur="26">
                                          <p:stCondLst>
                                            <p:cond delay="1808"/>
                                          </p:stCondLst>
                                        </p:cTn>
                                        <p:tgtEl>
                                          <p:spTgt spid="13"/>
                                        </p:tgtEl>
                                      </p:cBhvr>
                                      <p:to x="100000" y="95000"/>
                                    </p:animScale>
                                    <p:animScale>
                                      <p:cBhvr>
                                        <p:cTn id="168" dur="166" decel="50000">
                                          <p:stCondLst>
                                            <p:cond delay="1834"/>
                                          </p:stCondLst>
                                        </p:cTn>
                                        <p:tgtEl>
                                          <p:spTgt spid="13"/>
                                        </p:tgtEl>
                                      </p:cBhvr>
                                      <p:to x="100000" y="100000"/>
                                    </p:animScale>
                                  </p:childTnLst>
                                </p:cTn>
                              </p:par>
                              <p:par>
                                <p:cTn id="169" presetID="0" presetClass="path" presetSubtype="0" accel="50000" decel="50000" fill="hold" grpId="1" nodeType="withEffect">
                                  <p:stCondLst>
                                    <p:cond delay="0"/>
                                  </p:stCondLst>
                                  <p:childTnLst>
                                    <p:animMotion origin="layout" path="M 0 0 L 0.03333 0 L 0.05 0 " pathEditMode="relative" ptsTypes="AAA">
                                      <p:cBhvr>
                                        <p:cTn id="170" dur="2000" fill="hold"/>
                                        <p:tgtEl>
                                          <p:spTgt spid="15192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1" restart="whenNotActive" fill="hold" evtFilter="cancelBubble" nodeType="interactiveSeq">
                <p:stCondLst>
                  <p:cond evt="onClick" delay="0">
                    <p:tgtEl>
                      <p:spTgt spid="24"/>
                    </p:tgtEl>
                  </p:cond>
                </p:stCondLst>
                <p:endSync evt="end" delay="0">
                  <p:rtn val="all"/>
                </p:endSync>
                <p:childTnLst>
                  <p:par>
                    <p:cTn id="172" fill="hold">
                      <p:stCondLst>
                        <p:cond delay="0"/>
                      </p:stCondLst>
                      <p:childTnLst>
                        <p:par>
                          <p:cTn id="173" fill="hold">
                            <p:stCondLst>
                              <p:cond delay="0"/>
                            </p:stCondLst>
                            <p:childTnLst>
                              <p:par>
                                <p:cTn id="174" presetID="10" presetClass="exit" presetSubtype="0" fill="hold" nodeType="clickEffect">
                                  <p:stCondLst>
                                    <p:cond delay="0"/>
                                  </p:stCondLst>
                                  <p:childTnLst>
                                    <p:animEffect transition="out" filter="fade">
                                      <p:cBhvr>
                                        <p:cTn id="175" dur="1000"/>
                                        <p:tgtEl>
                                          <p:spTgt spid="24"/>
                                        </p:tgtEl>
                                      </p:cBhvr>
                                    </p:animEffect>
                                    <p:set>
                                      <p:cBhvr>
                                        <p:cTn id="176" dur="1" fill="hold">
                                          <p:stCondLst>
                                            <p:cond delay="9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151890" grpId="0"/>
      <p:bldP spid="151918" grpId="0"/>
      <p:bldP spid="151919" grpId="0"/>
      <p:bldP spid="151925" grpId="0"/>
      <p:bldP spid="151925" grpId="1"/>
      <p:bldP spid="151927" grpId="0"/>
      <p:bldP spid="151927" grpId="1"/>
      <p:bldP spid="151938" grpId="0"/>
      <p:bldP spid="15193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descr="Дуб"/>
          <p:cNvSpPr>
            <a:spLocks/>
          </p:cNvSpPr>
          <p:nvPr/>
        </p:nvSpPr>
        <p:spPr bwMode="auto">
          <a:xfrm>
            <a:off x="5715000" y="4822825"/>
            <a:ext cx="76200" cy="1597025"/>
          </a:xfrm>
          <a:custGeom>
            <a:avLst/>
            <a:gdLst>
              <a:gd name="T0" fmla="*/ 1209675 w 480"/>
              <a:gd name="T1" fmla="*/ 603728990 h 4176"/>
              <a:gd name="T2" fmla="*/ 0 w 480"/>
              <a:gd name="T3" fmla="*/ 14040129 h 4176"/>
              <a:gd name="T4" fmla="*/ 1209675 w 480"/>
              <a:gd name="T5" fmla="*/ 7020256 h 4176"/>
              <a:gd name="T6" fmla="*/ 4838700 w 480"/>
              <a:gd name="T7" fmla="*/ 0 h 4176"/>
              <a:gd name="T8" fmla="*/ 7258050 w 480"/>
              <a:gd name="T9" fmla="*/ 0 h 4176"/>
              <a:gd name="T10" fmla="*/ 9677400 w 480"/>
              <a:gd name="T11" fmla="*/ 7020256 h 4176"/>
              <a:gd name="T12" fmla="*/ 10887075 w 480"/>
              <a:gd name="T13" fmla="*/ 14040129 h 4176"/>
              <a:gd name="T14" fmla="*/ 12096750 w 480"/>
              <a:gd name="T15" fmla="*/ 603728990 h 4176"/>
              <a:gd name="T16" fmla="*/ 7258050 w 480"/>
              <a:gd name="T17" fmla="*/ 610749246 h 4176"/>
              <a:gd name="T18" fmla="*/ 4838700 w 480"/>
              <a:gd name="T19" fmla="*/ 610749246 h 4176"/>
              <a:gd name="T20" fmla="*/ 1209675 w 480"/>
              <a:gd name="T21" fmla="*/ 603728990 h 4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0"/>
              <a:gd name="T34" fmla="*/ 0 h 4176"/>
              <a:gd name="T35" fmla="*/ 480 w 480"/>
              <a:gd name="T36" fmla="*/ 4176 h 417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0" h="4176">
                <a:moveTo>
                  <a:pt x="48" y="4128"/>
                </a:moveTo>
                <a:lnTo>
                  <a:pt x="0" y="96"/>
                </a:lnTo>
                <a:lnTo>
                  <a:pt x="48" y="48"/>
                </a:lnTo>
                <a:lnTo>
                  <a:pt x="192" y="0"/>
                </a:lnTo>
                <a:lnTo>
                  <a:pt x="288" y="0"/>
                </a:lnTo>
                <a:lnTo>
                  <a:pt x="384" y="48"/>
                </a:lnTo>
                <a:lnTo>
                  <a:pt x="432" y="96"/>
                </a:lnTo>
                <a:lnTo>
                  <a:pt x="480" y="4128"/>
                </a:lnTo>
                <a:lnTo>
                  <a:pt x="288" y="4176"/>
                </a:lnTo>
                <a:lnTo>
                  <a:pt x="192" y="4176"/>
                </a:lnTo>
                <a:lnTo>
                  <a:pt x="48" y="4128"/>
                </a:lnTo>
                <a:close/>
              </a:path>
            </a:pathLst>
          </a:custGeom>
          <a:blipFill dpi="0" rotWithShape="1">
            <a:blip r:embed="rId4" cstate="print"/>
            <a:srcRect/>
            <a:tile tx="0" ty="0" sx="100000" sy="100000" flip="none" algn="tl"/>
          </a:blipFill>
          <a:ln w="9525">
            <a:solidFill>
              <a:schemeClr val="tx1"/>
            </a:solidFill>
            <a:round/>
            <a:headEnd/>
            <a:tailEnd/>
          </a:ln>
        </p:spPr>
        <p:txBody>
          <a:bodyPr/>
          <a:lstStyle/>
          <a:p>
            <a:endParaRPr lang="ru-RU"/>
          </a:p>
        </p:txBody>
      </p:sp>
      <p:sp>
        <p:nvSpPr>
          <p:cNvPr id="4099" name="Freeform 1224"/>
          <p:cNvSpPr>
            <a:spLocks/>
          </p:cNvSpPr>
          <p:nvPr/>
        </p:nvSpPr>
        <p:spPr bwMode="auto">
          <a:xfrm>
            <a:off x="1409700" y="5838825"/>
            <a:ext cx="4203700" cy="1588"/>
          </a:xfrm>
          <a:custGeom>
            <a:avLst/>
            <a:gdLst>
              <a:gd name="T0" fmla="*/ 0 w 2648"/>
              <a:gd name="T1" fmla="*/ 0 h 1"/>
              <a:gd name="T2" fmla="*/ 2147483647 w 2648"/>
              <a:gd name="T3" fmla="*/ 0 h 1"/>
              <a:gd name="T4" fmla="*/ 0 60000 65536"/>
              <a:gd name="T5" fmla="*/ 0 60000 65536"/>
              <a:gd name="T6" fmla="*/ 0 w 2648"/>
              <a:gd name="T7" fmla="*/ 0 h 1"/>
              <a:gd name="T8" fmla="*/ 2648 w 2648"/>
              <a:gd name="T9" fmla="*/ 1 h 1"/>
            </a:gdLst>
            <a:ahLst/>
            <a:cxnLst>
              <a:cxn ang="T4">
                <a:pos x="T0" y="T1"/>
              </a:cxn>
              <a:cxn ang="T5">
                <a:pos x="T2" y="T3"/>
              </a:cxn>
            </a:cxnLst>
            <a:rect l="T6" t="T7" r="T8" b="T9"/>
            <a:pathLst>
              <a:path w="2648" h="1">
                <a:moveTo>
                  <a:pt x="0" y="0"/>
                </a:moveTo>
                <a:lnTo>
                  <a:pt x="2648" y="0"/>
                </a:lnTo>
              </a:path>
            </a:pathLst>
          </a:custGeom>
          <a:noFill/>
          <a:ln w="28575" cmpd="sng">
            <a:solidFill>
              <a:srgbClr val="FF0000"/>
            </a:solidFill>
            <a:round/>
            <a:headEnd type="stealth" w="lg" len="lg"/>
            <a:tailEnd type="stealth" w="lg" len="lg"/>
          </a:ln>
        </p:spPr>
        <p:txBody>
          <a:bodyPr/>
          <a:lstStyle/>
          <a:p>
            <a:endParaRPr lang="ru-RU"/>
          </a:p>
        </p:txBody>
      </p:sp>
      <p:grpSp>
        <p:nvGrpSpPr>
          <p:cNvPr id="3" name="Group 14"/>
          <p:cNvGrpSpPr>
            <a:grpSpLocks/>
          </p:cNvGrpSpPr>
          <p:nvPr/>
        </p:nvGrpSpPr>
        <p:grpSpPr bwMode="auto">
          <a:xfrm>
            <a:off x="-12700" y="6219825"/>
            <a:ext cx="9271000" cy="304800"/>
            <a:chOff x="-8" y="2527"/>
            <a:chExt cx="5840" cy="378"/>
          </a:xfrm>
        </p:grpSpPr>
        <p:sp>
          <p:nvSpPr>
            <p:cNvPr id="8207" name="Freeform 15"/>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08" name="Freeform 16"/>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09" name="Freeform 17"/>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0" name="Freeform 18"/>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1" name="Freeform 19"/>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2" name="Freeform 20"/>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3" name="Freeform 21"/>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4" name="Freeform 22"/>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5" name="Freeform 23"/>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6" name="Freeform 24"/>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7" name="Freeform 25"/>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8" name="Freeform 26"/>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19" name="Freeform 27"/>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0" name="Freeform 28"/>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1" name="Freeform 29"/>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2" name="Freeform 30"/>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3" name="Freeform 31"/>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4" name="Freeform 32"/>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5" name="Freeform 33"/>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6" name="Freeform 34"/>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7" name="Freeform 35"/>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8" name="Freeform 36"/>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29" name="Freeform 37"/>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0" name="Freeform 38"/>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1" name="Freeform 39"/>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2" name="Freeform 40"/>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3" name="Freeform 41"/>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4" name="Freeform 42"/>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5" name="Freeform 43"/>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8236" name="Freeform 44"/>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8237" name="Freeform 45"/>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grpSp>
        <p:nvGrpSpPr>
          <p:cNvPr id="4" name="Group 1218"/>
          <p:cNvGrpSpPr>
            <a:grpSpLocks/>
          </p:cNvGrpSpPr>
          <p:nvPr/>
        </p:nvGrpSpPr>
        <p:grpSpPr bwMode="auto">
          <a:xfrm>
            <a:off x="609600" y="6172200"/>
            <a:ext cx="381000" cy="457200"/>
            <a:chOff x="2304" y="2928"/>
            <a:chExt cx="399" cy="432"/>
          </a:xfrm>
        </p:grpSpPr>
        <p:grpSp>
          <p:nvGrpSpPr>
            <p:cNvPr id="5" name="Group 1219"/>
            <p:cNvGrpSpPr>
              <a:grpSpLocks/>
            </p:cNvGrpSpPr>
            <p:nvPr/>
          </p:nvGrpSpPr>
          <p:grpSpPr bwMode="auto">
            <a:xfrm>
              <a:off x="2304" y="3216"/>
              <a:ext cx="336" cy="144"/>
              <a:chOff x="1792" y="4000"/>
              <a:chExt cx="352" cy="160"/>
            </a:xfrm>
          </p:grpSpPr>
          <p:sp>
            <p:nvSpPr>
              <p:cNvPr id="4731" name="Oval 122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4732" name="Oval 122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4733" name="Oval 122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grpSp>
        <p:sp>
          <p:nvSpPr>
            <p:cNvPr id="4730" name="Freeform 1223"/>
            <p:cNvSpPr>
              <a:spLocks/>
            </p:cNvSpPr>
            <p:nvPr/>
          </p:nvSpPr>
          <p:spPr bwMode="auto">
            <a:xfrm>
              <a:off x="2472" y="2928"/>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9442" name="AutoShape 1250"/>
          <p:cNvSpPr>
            <a:spLocks noChangeArrowheads="1"/>
          </p:cNvSpPr>
          <p:nvPr/>
        </p:nvSpPr>
        <p:spPr bwMode="auto">
          <a:xfrm>
            <a:off x="5857884" y="4733924"/>
            <a:ext cx="3057516" cy="695339"/>
          </a:xfrm>
          <a:prstGeom prst="wedgeRectCallout">
            <a:avLst>
              <a:gd name="adj1" fmla="val -60574"/>
              <a:gd name="adj2" fmla="val 101157"/>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a:defRPr/>
            </a:pPr>
            <a:r>
              <a:rPr lang="ru-RU" b="1" dirty="0">
                <a:latin typeface="Times New Roman" pitchFamily="18" charset="0"/>
                <a:cs typeface="Times New Roman" pitchFamily="18" charset="0"/>
              </a:rPr>
              <a:t>Пройденное расстояние </a:t>
            </a:r>
            <a:r>
              <a:rPr lang="ru-RU" b="1" dirty="0" smtClean="0">
                <a:latin typeface="Times New Roman" pitchFamily="18" charset="0"/>
                <a:cs typeface="Times New Roman" pitchFamily="18" charset="0"/>
              </a:rPr>
              <a:t>равно </a:t>
            </a:r>
            <a:r>
              <a:rPr lang="ru-RU" b="1" dirty="0">
                <a:latin typeface="Times New Roman" pitchFamily="18" charset="0"/>
                <a:cs typeface="Times New Roman" pitchFamily="18" charset="0"/>
              </a:rPr>
              <a:t>длине поезда</a:t>
            </a:r>
            <a:endParaRPr lang="ru-RU" sz="3000" b="1" i="1" dirty="0">
              <a:effectLst>
                <a:outerShdw blurRad="38100" dist="38100" dir="2700000" algn="tl">
                  <a:srgbClr val="000000"/>
                </a:outerShdw>
              </a:effectLst>
              <a:latin typeface="Times New Roman" pitchFamily="18" charset="0"/>
              <a:cs typeface="Times New Roman" pitchFamily="18" charset="0"/>
            </a:endParaRPr>
          </a:p>
        </p:txBody>
      </p:sp>
      <p:pic>
        <p:nvPicPr>
          <p:cNvPr id="4105" name="Picture 1262" descr="char01"/>
          <p:cNvPicPr>
            <a:picLocks noChangeAspect="1" noChangeArrowheads="1"/>
          </p:cNvPicPr>
          <p:nvPr/>
        </p:nvPicPr>
        <p:blipFill>
          <a:blip r:embed="rId5" cstate="print"/>
          <a:srcRect/>
          <a:stretch>
            <a:fillRect/>
          </a:stretch>
        </p:blipFill>
        <p:spPr bwMode="auto">
          <a:xfrm>
            <a:off x="-869950" y="3429000"/>
            <a:ext cx="28575" cy="28575"/>
          </a:xfrm>
          <a:prstGeom prst="rect">
            <a:avLst/>
          </a:prstGeom>
          <a:noFill/>
          <a:ln w="9525">
            <a:noFill/>
            <a:miter lim="800000"/>
            <a:headEnd/>
            <a:tailEnd/>
          </a:ln>
        </p:spPr>
      </p:pic>
      <p:pic>
        <p:nvPicPr>
          <p:cNvPr id="4106" name="Picture 1263" descr="char01"/>
          <p:cNvPicPr>
            <a:picLocks noChangeAspect="1" noChangeArrowheads="1"/>
          </p:cNvPicPr>
          <p:nvPr/>
        </p:nvPicPr>
        <p:blipFill>
          <a:blip r:embed="rId5" cstate="print"/>
          <a:srcRect/>
          <a:stretch>
            <a:fillRect/>
          </a:stretch>
        </p:blipFill>
        <p:spPr bwMode="auto">
          <a:xfrm>
            <a:off x="-228600" y="2720975"/>
            <a:ext cx="28575" cy="28575"/>
          </a:xfrm>
          <a:prstGeom prst="rect">
            <a:avLst/>
          </a:prstGeom>
          <a:noFill/>
          <a:ln w="9525">
            <a:noFill/>
            <a:miter lim="800000"/>
            <a:headEnd/>
            <a:tailEnd/>
          </a:ln>
        </p:spPr>
      </p:pic>
      <p:grpSp>
        <p:nvGrpSpPr>
          <p:cNvPr id="6" name="Group 634"/>
          <p:cNvGrpSpPr>
            <a:grpSpLocks/>
          </p:cNvGrpSpPr>
          <p:nvPr/>
        </p:nvGrpSpPr>
        <p:grpSpPr bwMode="auto">
          <a:xfrm rot="21568929" flipH="1">
            <a:off x="5715000" y="5816600"/>
            <a:ext cx="4341813" cy="568325"/>
            <a:chOff x="96" y="3024"/>
            <a:chExt cx="6240" cy="816"/>
          </a:xfrm>
        </p:grpSpPr>
        <p:grpSp>
          <p:nvGrpSpPr>
            <p:cNvPr id="7" name="Group 635"/>
            <p:cNvGrpSpPr>
              <a:grpSpLocks/>
            </p:cNvGrpSpPr>
            <p:nvPr/>
          </p:nvGrpSpPr>
          <p:grpSpPr bwMode="auto">
            <a:xfrm>
              <a:off x="96" y="3120"/>
              <a:ext cx="4896" cy="720"/>
              <a:chOff x="336" y="2928"/>
              <a:chExt cx="4896" cy="720"/>
            </a:xfrm>
          </p:grpSpPr>
          <p:grpSp>
            <p:nvGrpSpPr>
              <p:cNvPr id="8" name="Group 636"/>
              <p:cNvGrpSpPr>
                <a:grpSpLocks/>
              </p:cNvGrpSpPr>
              <p:nvPr/>
            </p:nvGrpSpPr>
            <p:grpSpPr bwMode="auto">
              <a:xfrm>
                <a:off x="336" y="2928"/>
                <a:ext cx="2496" cy="720"/>
                <a:chOff x="-48" y="1920"/>
                <a:chExt cx="4288" cy="1152"/>
              </a:xfrm>
            </p:grpSpPr>
            <p:grpSp>
              <p:nvGrpSpPr>
                <p:cNvPr id="9" name="Group 637"/>
                <p:cNvGrpSpPr>
                  <a:grpSpLocks/>
                </p:cNvGrpSpPr>
                <p:nvPr/>
              </p:nvGrpSpPr>
              <p:grpSpPr bwMode="auto">
                <a:xfrm>
                  <a:off x="4032" y="2496"/>
                  <a:ext cx="208" cy="285"/>
                  <a:chOff x="0" y="2496"/>
                  <a:chExt cx="304" cy="285"/>
                </a:xfrm>
              </p:grpSpPr>
              <p:sp>
                <p:nvSpPr>
                  <p:cNvPr id="4727" name="Line 63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728" name="Freeform 63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0" name="Group 640"/>
                <p:cNvGrpSpPr>
                  <a:grpSpLocks/>
                </p:cNvGrpSpPr>
                <p:nvPr/>
              </p:nvGrpSpPr>
              <p:grpSpPr bwMode="auto">
                <a:xfrm>
                  <a:off x="1968" y="2496"/>
                  <a:ext cx="304" cy="285"/>
                  <a:chOff x="0" y="2496"/>
                  <a:chExt cx="304" cy="285"/>
                </a:xfrm>
              </p:grpSpPr>
              <p:sp>
                <p:nvSpPr>
                  <p:cNvPr id="4725" name="Line 64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726" name="Freeform 642"/>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1" name="Group 643"/>
                <p:cNvGrpSpPr>
                  <a:grpSpLocks/>
                </p:cNvGrpSpPr>
                <p:nvPr/>
              </p:nvGrpSpPr>
              <p:grpSpPr bwMode="auto">
                <a:xfrm>
                  <a:off x="0" y="1920"/>
                  <a:ext cx="2038" cy="1152"/>
                  <a:chOff x="0" y="1920"/>
                  <a:chExt cx="2038" cy="1152"/>
                </a:xfrm>
              </p:grpSpPr>
              <p:grpSp>
                <p:nvGrpSpPr>
                  <p:cNvPr id="12" name="Group 644"/>
                  <p:cNvGrpSpPr>
                    <a:grpSpLocks/>
                  </p:cNvGrpSpPr>
                  <p:nvPr/>
                </p:nvGrpSpPr>
                <p:grpSpPr bwMode="auto">
                  <a:xfrm>
                    <a:off x="432" y="2686"/>
                    <a:ext cx="385" cy="386"/>
                    <a:chOff x="3973" y="2756"/>
                    <a:chExt cx="148" cy="164"/>
                  </a:xfrm>
                </p:grpSpPr>
                <p:grpSp>
                  <p:nvGrpSpPr>
                    <p:cNvPr id="13" name="Group 645"/>
                    <p:cNvGrpSpPr>
                      <a:grpSpLocks/>
                    </p:cNvGrpSpPr>
                    <p:nvPr/>
                  </p:nvGrpSpPr>
                  <p:grpSpPr bwMode="auto">
                    <a:xfrm>
                      <a:off x="3973" y="2756"/>
                      <a:ext cx="148" cy="164"/>
                      <a:chOff x="3973" y="2756"/>
                      <a:chExt cx="148" cy="164"/>
                    </a:xfrm>
                  </p:grpSpPr>
                  <p:grpSp>
                    <p:nvGrpSpPr>
                      <p:cNvPr id="14" name="Group 646"/>
                      <p:cNvGrpSpPr>
                        <a:grpSpLocks/>
                      </p:cNvGrpSpPr>
                      <p:nvPr/>
                    </p:nvGrpSpPr>
                    <p:grpSpPr bwMode="auto">
                      <a:xfrm>
                        <a:off x="3973" y="2756"/>
                        <a:ext cx="148" cy="164"/>
                        <a:chOff x="3973" y="2756"/>
                        <a:chExt cx="148" cy="164"/>
                      </a:xfrm>
                    </p:grpSpPr>
                    <p:sp>
                      <p:nvSpPr>
                        <p:cNvPr id="4723" name="Oval 64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24" name="Oval 64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5" name="Group 649"/>
                      <p:cNvGrpSpPr>
                        <a:grpSpLocks/>
                      </p:cNvGrpSpPr>
                      <p:nvPr/>
                    </p:nvGrpSpPr>
                    <p:grpSpPr bwMode="auto">
                      <a:xfrm>
                        <a:off x="3985" y="2770"/>
                        <a:ext cx="123" cy="136"/>
                        <a:chOff x="3985" y="2770"/>
                        <a:chExt cx="123" cy="136"/>
                      </a:xfrm>
                    </p:grpSpPr>
                    <p:sp>
                      <p:nvSpPr>
                        <p:cNvPr id="4721" name="Oval 65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22" name="Oval 65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6" name="Group 652"/>
                    <p:cNvGrpSpPr>
                      <a:grpSpLocks/>
                    </p:cNvGrpSpPr>
                    <p:nvPr/>
                  </p:nvGrpSpPr>
                  <p:grpSpPr bwMode="auto">
                    <a:xfrm>
                      <a:off x="3985" y="2770"/>
                      <a:ext cx="123" cy="136"/>
                      <a:chOff x="3985" y="2770"/>
                      <a:chExt cx="123" cy="136"/>
                    </a:xfrm>
                  </p:grpSpPr>
                  <p:sp>
                    <p:nvSpPr>
                      <p:cNvPr id="4717" name="Freeform 65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718" name="Freeform 6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7" name="Group 655"/>
                  <p:cNvGrpSpPr>
                    <a:grpSpLocks/>
                  </p:cNvGrpSpPr>
                  <p:nvPr/>
                </p:nvGrpSpPr>
                <p:grpSpPr bwMode="auto">
                  <a:xfrm>
                    <a:off x="1497" y="2686"/>
                    <a:ext cx="389" cy="386"/>
                    <a:chOff x="4381" y="2756"/>
                    <a:chExt cx="148" cy="164"/>
                  </a:xfrm>
                </p:grpSpPr>
                <p:grpSp>
                  <p:nvGrpSpPr>
                    <p:cNvPr id="18" name="Group 656"/>
                    <p:cNvGrpSpPr>
                      <a:grpSpLocks/>
                    </p:cNvGrpSpPr>
                    <p:nvPr/>
                  </p:nvGrpSpPr>
                  <p:grpSpPr bwMode="auto">
                    <a:xfrm>
                      <a:off x="4381" y="2756"/>
                      <a:ext cx="148" cy="164"/>
                      <a:chOff x="4381" y="2756"/>
                      <a:chExt cx="148" cy="164"/>
                    </a:xfrm>
                  </p:grpSpPr>
                  <p:grpSp>
                    <p:nvGrpSpPr>
                      <p:cNvPr id="19" name="Group 657"/>
                      <p:cNvGrpSpPr>
                        <a:grpSpLocks/>
                      </p:cNvGrpSpPr>
                      <p:nvPr/>
                    </p:nvGrpSpPr>
                    <p:grpSpPr bwMode="auto">
                      <a:xfrm>
                        <a:off x="4381" y="2756"/>
                        <a:ext cx="148" cy="164"/>
                        <a:chOff x="4381" y="2756"/>
                        <a:chExt cx="148" cy="164"/>
                      </a:xfrm>
                    </p:grpSpPr>
                    <p:sp>
                      <p:nvSpPr>
                        <p:cNvPr id="4713" name="Oval 65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14" name="Oval 65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0" name="Group 660"/>
                      <p:cNvGrpSpPr>
                        <a:grpSpLocks/>
                      </p:cNvGrpSpPr>
                      <p:nvPr/>
                    </p:nvGrpSpPr>
                    <p:grpSpPr bwMode="auto">
                      <a:xfrm>
                        <a:off x="4393" y="2770"/>
                        <a:ext cx="123" cy="136"/>
                        <a:chOff x="4393" y="2770"/>
                        <a:chExt cx="123" cy="136"/>
                      </a:xfrm>
                    </p:grpSpPr>
                    <p:sp>
                      <p:nvSpPr>
                        <p:cNvPr id="4711" name="Oval 66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12" name="Oval 66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1" name="Group 663"/>
                    <p:cNvGrpSpPr>
                      <a:grpSpLocks/>
                    </p:cNvGrpSpPr>
                    <p:nvPr/>
                  </p:nvGrpSpPr>
                  <p:grpSpPr bwMode="auto">
                    <a:xfrm>
                      <a:off x="4393" y="2770"/>
                      <a:ext cx="123" cy="136"/>
                      <a:chOff x="4393" y="2770"/>
                      <a:chExt cx="123" cy="136"/>
                    </a:xfrm>
                  </p:grpSpPr>
                  <p:sp>
                    <p:nvSpPr>
                      <p:cNvPr id="4707" name="Freeform 6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708" name="Freeform 6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22" name="Group 666"/>
                  <p:cNvGrpSpPr>
                    <a:grpSpLocks/>
                  </p:cNvGrpSpPr>
                  <p:nvPr/>
                </p:nvGrpSpPr>
                <p:grpSpPr bwMode="auto">
                  <a:xfrm>
                    <a:off x="432" y="2686"/>
                    <a:ext cx="385" cy="386"/>
                    <a:chOff x="3973" y="2756"/>
                    <a:chExt cx="148" cy="164"/>
                  </a:xfrm>
                </p:grpSpPr>
                <p:grpSp>
                  <p:nvGrpSpPr>
                    <p:cNvPr id="23" name="Group 667"/>
                    <p:cNvGrpSpPr>
                      <a:grpSpLocks/>
                    </p:cNvGrpSpPr>
                    <p:nvPr/>
                  </p:nvGrpSpPr>
                  <p:grpSpPr bwMode="auto">
                    <a:xfrm>
                      <a:off x="3973" y="2756"/>
                      <a:ext cx="148" cy="164"/>
                      <a:chOff x="3973" y="2756"/>
                      <a:chExt cx="148" cy="164"/>
                    </a:xfrm>
                  </p:grpSpPr>
                  <p:sp>
                    <p:nvSpPr>
                      <p:cNvPr id="4703" name="Oval 66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704" name="Oval 66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4" name="Group 670"/>
                    <p:cNvGrpSpPr>
                      <a:grpSpLocks/>
                    </p:cNvGrpSpPr>
                    <p:nvPr/>
                  </p:nvGrpSpPr>
                  <p:grpSpPr bwMode="auto">
                    <a:xfrm>
                      <a:off x="3985" y="2770"/>
                      <a:ext cx="123" cy="136"/>
                      <a:chOff x="3985" y="2770"/>
                      <a:chExt cx="123" cy="136"/>
                    </a:xfrm>
                  </p:grpSpPr>
                  <p:sp>
                    <p:nvSpPr>
                      <p:cNvPr id="4701" name="Oval 67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702" name="Oval 67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5" name="Group 673"/>
                  <p:cNvGrpSpPr>
                    <a:grpSpLocks/>
                  </p:cNvGrpSpPr>
                  <p:nvPr/>
                </p:nvGrpSpPr>
                <p:grpSpPr bwMode="auto">
                  <a:xfrm>
                    <a:off x="463" y="2720"/>
                    <a:ext cx="320" cy="318"/>
                    <a:chOff x="3985" y="2770"/>
                    <a:chExt cx="123" cy="136"/>
                  </a:xfrm>
                </p:grpSpPr>
                <p:sp>
                  <p:nvSpPr>
                    <p:cNvPr id="4697" name="Freeform 67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98" name="Freeform 67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26" name="Group 676"/>
                  <p:cNvGrpSpPr>
                    <a:grpSpLocks/>
                  </p:cNvGrpSpPr>
                  <p:nvPr/>
                </p:nvGrpSpPr>
                <p:grpSpPr bwMode="auto">
                  <a:xfrm>
                    <a:off x="432" y="2686"/>
                    <a:ext cx="385" cy="386"/>
                    <a:chOff x="3973" y="2756"/>
                    <a:chExt cx="148" cy="164"/>
                  </a:xfrm>
                </p:grpSpPr>
                <p:sp>
                  <p:nvSpPr>
                    <p:cNvPr id="4695" name="Oval 67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96" name="Oval 67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7" name="Group 679"/>
                  <p:cNvGrpSpPr>
                    <a:grpSpLocks/>
                  </p:cNvGrpSpPr>
                  <p:nvPr/>
                </p:nvGrpSpPr>
                <p:grpSpPr bwMode="auto">
                  <a:xfrm>
                    <a:off x="463" y="2720"/>
                    <a:ext cx="320" cy="318"/>
                    <a:chOff x="3985" y="2770"/>
                    <a:chExt cx="123" cy="136"/>
                  </a:xfrm>
                </p:grpSpPr>
                <p:sp>
                  <p:nvSpPr>
                    <p:cNvPr id="4693" name="Oval 68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94" name="Oval 68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28" name="Group 682"/>
                  <p:cNvGrpSpPr>
                    <a:grpSpLocks/>
                  </p:cNvGrpSpPr>
                  <p:nvPr/>
                </p:nvGrpSpPr>
                <p:grpSpPr bwMode="auto">
                  <a:xfrm>
                    <a:off x="432" y="2686"/>
                    <a:ext cx="385" cy="386"/>
                    <a:chOff x="3973" y="2756"/>
                    <a:chExt cx="148" cy="164"/>
                  </a:xfrm>
                </p:grpSpPr>
                <p:sp>
                  <p:nvSpPr>
                    <p:cNvPr id="4691" name="Oval 68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92" name="Oval 68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9" name="Group 685"/>
                  <p:cNvGrpSpPr>
                    <a:grpSpLocks/>
                  </p:cNvGrpSpPr>
                  <p:nvPr/>
                </p:nvGrpSpPr>
                <p:grpSpPr bwMode="auto">
                  <a:xfrm>
                    <a:off x="463" y="2720"/>
                    <a:ext cx="320" cy="318"/>
                    <a:chOff x="3985" y="2770"/>
                    <a:chExt cx="123" cy="136"/>
                  </a:xfrm>
                </p:grpSpPr>
                <p:sp>
                  <p:nvSpPr>
                    <p:cNvPr id="4689" name="Oval 68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90" name="Oval 68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30" name="Group 688"/>
                  <p:cNvGrpSpPr>
                    <a:grpSpLocks/>
                  </p:cNvGrpSpPr>
                  <p:nvPr/>
                </p:nvGrpSpPr>
                <p:grpSpPr bwMode="auto">
                  <a:xfrm>
                    <a:off x="463" y="2720"/>
                    <a:ext cx="320" cy="318"/>
                    <a:chOff x="3985" y="2770"/>
                    <a:chExt cx="123" cy="136"/>
                  </a:xfrm>
                </p:grpSpPr>
                <p:sp>
                  <p:nvSpPr>
                    <p:cNvPr id="4687" name="Freeform 6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88" name="Freeform 6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31" name="Group 691"/>
                  <p:cNvGrpSpPr>
                    <a:grpSpLocks/>
                  </p:cNvGrpSpPr>
                  <p:nvPr/>
                </p:nvGrpSpPr>
                <p:grpSpPr bwMode="auto">
                  <a:xfrm>
                    <a:off x="1497" y="2686"/>
                    <a:ext cx="389" cy="386"/>
                    <a:chOff x="4381" y="2756"/>
                    <a:chExt cx="148" cy="164"/>
                  </a:xfrm>
                </p:grpSpPr>
                <p:grpSp>
                  <p:nvGrpSpPr>
                    <p:cNvPr id="4416" name="Group 692"/>
                    <p:cNvGrpSpPr>
                      <a:grpSpLocks/>
                    </p:cNvGrpSpPr>
                    <p:nvPr/>
                  </p:nvGrpSpPr>
                  <p:grpSpPr bwMode="auto">
                    <a:xfrm>
                      <a:off x="4381" y="2756"/>
                      <a:ext cx="148" cy="164"/>
                      <a:chOff x="4381" y="2756"/>
                      <a:chExt cx="148" cy="164"/>
                    </a:xfrm>
                  </p:grpSpPr>
                  <p:sp>
                    <p:nvSpPr>
                      <p:cNvPr id="4685" name="Oval 69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86" name="Oval 69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17" name="Group 695"/>
                    <p:cNvGrpSpPr>
                      <a:grpSpLocks/>
                    </p:cNvGrpSpPr>
                    <p:nvPr/>
                  </p:nvGrpSpPr>
                  <p:grpSpPr bwMode="auto">
                    <a:xfrm>
                      <a:off x="4393" y="2770"/>
                      <a:ext cx="123" cy="136"/>
                      <a:chOff x="4393" y="2770"/>
                      <a:chExt cx="123" cy="136"/>
                    </a:xfrm>
                  </p:grpSpPr>
                  <p:sp>
                    <p:nvSpPr>
                      <p:cNvPr id="4683" name="Oval 69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84" name="Oval 69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20" name="Group 698"/>
                  <p:cNvGrpSpPr>
                    <a:grpSpLocks/>
                  </p:cNvGrpSpPr>
                  <p:nvPr/>
                </p:nvGrpSpPr>
                <p:grpSpPr bwMode="auto">
                  <a:xfrm>
                    <a:off x="1528" y="2720"/>
                    <a:ext cx="323" cy="318"/>
                    <a:chOff x="4393" y="2770"/>
                    <a:chExt cx="123" cy="136"/>
                  </a:xfrm>
                </p:grpSpPr>
                <p:sp>
                  <p:nvSpPr>
                    <p:cNvPr id="4679" name="Freeform 69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80" name="Freeform 7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421" name="Group 701"/>
                  <p:cNvGrpSpPr>
                    <a:grpSpLocks/>
                  </p:cNvGrpSpPr>
                  <p:nvPr/>
                </p:nvGrpSpPr>
                <p:grpSpPr bwMode="auto">
                  <a:xfrm>
                    <a:off x="1497" y="2686"/>
                    <a:ext cx="389" cy="386"/>
                    <a:chOff x="4381" y="2756"/>
                    <a:chExt cx="148" cy="164"/>
                  </a:xfrm>
                </p:grpSpPr>
                <p:sp>
                  <p:nvSpPr>
                    <p:cNvPr id="4677" name="Oval 70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78" name="Oval 70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26" name="Group 704"/>
                  <p:cNvGrpSpPr>
                    <a:grpSpLocks/>
                  </p:cNvGrpSpPr>
                  <p:nvPr/>
                </p:nvGrpSpPr>
                <p:grpSpPr bwMode="auto">
                  <a:xfrm>
                    <a:off x="1528" y="2720"/>
                    <a:ext cx="323" cy="318"/>
                    <a:chOff x="4393" y="2770"/>
                    <a:chExt cx="123" cy="136"/>
                  </a:xfrm>
                </p:grpSpPr>
                <p:sp>
                  <p:nvSpPr>
                    <p:cNvPr id="4675" name="Oval 70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76" name="Oval 70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427" name="Group 707"/>
                  <p:cNvGrpSpPr>
                    <a:grpSpLocks/>
                  </p:cNvGrpSpPr>
                  <p:nvPr/>
                </p:nvGrpSpPr>
                <p:grpSpPr bwMode="auto">
                  <a:xfrm>
                    <a:off x="1497" y="2686"/>
                    <a:ext cx="389" cy="386"/>
                    <a:chOff x="4381" y="2756"/>
                    <a:chExt cx="148" cy="164"/>
                  </a:xfrm>
                </p:grpSpPr>
                <p:sp>
                  <p:nvSpPr>
                    <p:cNvPr id="4673" name="Oval 7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74" name="Oval 7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28" name="Group 710"/>
                  <p:cNvGrpSpPr>
                    <a:grpSpLocks/>
                  </p:cNvGrpSpPr>
                  <p:nvPr/>
                </p:nvGrpSpPr>
                <p:grpSpPr bwMode="auto">
                  <a:xfrm>
                    <a:off x="1528" y="2720"/>
                    <a:ext cx="323" cy="318"/>
                    <a:chOff x="4393" y="2770"/>
                    <a:chExt cx="123" cy="136"/>
                  </a:xfrm>
                </p:grpSpPr>
                <p:sp>
                  <p:nvSpPr>
                    <p:cNvPr id="4671" name="Oval 7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72" name="Oval 7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429" name="Group 713"/>
                  <p:cNvGrpSpPr>
                    <a:grpSpLocks/>
                  </p:cNvGrpSpPr>
                  <p:nvPr/>
                </p:nvGrpSpPr>
                <p:grpSpPr bwMode="auto">
                  <a:xfrm>
                    <a:off x="1528" y="2720"/>
                    <a:ext cx="323" cy="318"/>
                    <a:chOff x="4393" y="2770"/>
                    <a:chExt cx="123" cy="136"/>
                  </a:xfrm>
                </p:grpSpPr>
                <p:sp>
                  <p:nvSpPr>
                    <p:cNvPr id="4669" name="Freeform 7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70" name="Freeform 7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645" name="Freeform 716"/>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430" name="Group 717"/>
                  <p:cNvGrpSpPr>
                    <a:grpSpLocks/>
                  </p:cNvGrpSpPr>
                  <p:nvPr/>
                </p:nvGrpSpPr>
                <p:grpSpPr bwMode="auto">
                  <a:xfrm>
                    <a:off x="0" y="2496"/>
                    <a:ext cx="304" cy="285"/>
                    <a:chOff x="0" y="2496"/>
                    <a:chExt cx="304" cy="285"/>
                  </a:xfrm>
                </p:grpSpPr>
                <p:sp>
                  <p:nvSpPr>
                    <p:cNvPr id="4667" name="Line 71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668" name="Freeform 71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647" name="Freeform 720"/>
                  <p:cNvSpPr>
                    <a:spLocks/>
                  </p:cNvSpPr>
                  <p:nvPr/>
                </p:nvSpPr>
                <p:spPr bwMode="auto">
                  <a:xfrm>
                    <a:off x="277" y="2031"/>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431" name="Group 721"/>
                  <p:cNvGrpSpPr>
                    <a:grpSpLocks/>
                  </p:cNvGrpSpPr>
                  <p:nvPr/>
                </p:nvGrpSpPr>
                <p:grpSpPr bwMode="auto">
                  <a:xfrm>
                    <a:off x="352" y="2280"/>
                    <a:ext cx="1632" cy="235"/>
                    <a:chOff x="1088" y="2880"/>
                    <a:chExt cx="444" cy="64"/>
                  </a:xfrm>
                </p:grpSpPr>
                <p:sp>
                  <p:nvSpPr>
                    <p:cNvPr id="4659" name="Rectangle 722"/>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0" name="Rectangle 723"/>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1" name="Rectangle 724"/>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2" name="Rectangle 725"/>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3" name="Rectangle 726"/>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4" name="Rectangle 727"/>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5" name="Rectangle 728"/>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666" name="Rectangle 729"/>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432" name="Group 730"/>
                  <p:cNvGrpSpPr>
                    <a:grpSpLocks/>
                  </p:cNvGrpSpPr>
                  <p:nvPr/>
                </p:nvGrpSpPr>
                <p:grpSpPr bwMode="auto">
                  <a:xfrm>
                    <a:off x="592" y="1920"/>
                    <a:ext cx="192" cy="171"/>
                    <a:chOff x="5136" y="1968"/>
                    <a:chExt cx="192" cy="171"/>
                  </a:xfrm>
                </p:grpSpPr>
                <p:sp>
                  <p:nvSpPr>
                    <p:cNvPr id="4657" name="Oval 73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658" name="Freeform 73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650" name="Freeform 733"/>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651" name="Freeform 734"/>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433" name="Group 735"/>
                  <p:cNvGrpSpPr>
                    <a:grpSpLocks/>
                  </p:cNvGrpSpPr>
                  <p:nvPr/>
                </p:nvGrpSpPr>
                <p:grpSpPr bwMode="auto">
                  <a:xfrm>
                    <a:off x="1504" y="1920"/>
                    <a:ext cx="192" cy="171"/>
                    <a:chOff x="5136" y="1968"/>
                    <a:chExt cx="192" cy="171"/>
                  </a:xfrm>
                </p:grpSpPr>
                <p:sp>
                  <p:nvSpPr>
                    <p:cNvPr id="4655" name="Oval 73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656" name="Freeform 73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653" name="Freeform 738"/>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654" name="Freeform 739"/>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434" name="Group 740"/>
                <p:cNvGrpSpPr>
                  <a:grpSpLocks/>
                </p:cNvGrpSpPr>
                <p:nvPr/>
              </p:nvGrpSpPr>
              <p:grpSpPr bwMode="auto">
                <a:xfrm>
                  <a:off x="2016" y="1920"/>
                  <a:ext cx="2038" cy="1152"/>
                  <a:chOff x="0" y="1920"/>
                  <a:chExt cx="2038" cy="1152"/>
                </a:xfrm>
              </p:grpSpPr>
              <p:grpSp>
                <p:nvGrpSpPr>
                  <p:cNvPr id="4435" name="Group 741"/>
                  <p:cNvGrpSpPr>
                    <a:grpSpLocks/>
                  </p:cNvGrpSpPr>
                  <p:nvPr/>
                </p:nvGrpSpPr>
                <p:grpSpPr bwMode="auto">
                  <a:xfrm>
                    <a:off x="432" y="2686"/>
                    <a:ext cx="385" cy="386"/>
                    <a:chOff x="3973" y="2756"/>
                    <a:chExt cx="148" cy="164"/>
                  </a:xfrm>
                </p:grpSpPr>
                <p:grpSp>
                  <p:nvGrpSpPr>
                    <p:cNvPr id="4436" name="Group 742"/>
                    <p:cNvGrpSpPr>
                      <a:grpSpLocks/>
                    </p:cNvGrpSpPr>
                    <p:nvPr/>
                  </p:nvGrpSpPr>
                  <p:grpSpPr bwMode="auto">
                    <a:xfrm>
                      <a:off x="3973" y="2756"/>
                      <a:ext cx="148" cy="164"/>
                      <a:chOff x="3973" y="2756"/>
                      <a:chExt cx="148" cy="164"/>
                    </a:xfrm>
                  </p:grpSpPr>
                  <p:grpSp>
                    <p:nvGrpSpPr>
                      <p:cNvPr id="4437" name="Group 743"/>
                      <p:cNvGrpSpPr>
                        <a:grpSpLocks/>
                      </p:cNvGrpSpPr>
                      <p:nvPr/>
                    </p:nvGrpSpPr>
                    <p:grpSpPr bwMode="auto">
                      <a:xfrm>
                        <a:off x="3973" y="2756"/>
                        <a:ext cx="148" cy="164"/>
                        <a:chOff x="3973" y="2756"/>
                        <a:chExt cx="148" cy="164"/>
                      </a:xfrm>
                    </p:grpSpPr>
                    <p:sp>
                      <p:nvSpPr>
                        <p:cNvPr id="4627" name="Oval 74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28" name="Oval 74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38" name="Group 746"/>
                      <p:cNvGrpSpPr>
                        <a:grpSpLocks/>
                      </p:cNvGrpSpPr>
                      <p:nvPr/>
                    </p:nvGrpSpPr>
                    <p:grpSpPr bwMode="auto">
                      <a:xfrm>
                        <a:off x="3985" y="2770"/>
                        <a:ext cx="123" cy="136"/>
                        <a:chOff x="3985" y="2770"/>
                        <a:chExt cx="123" cy="136"/>
                      </a:xfrm>
                    </p:grpSpPr>
                    <p:sp>
                      <p:nvSpPr>
                        <p:cNvPr id="4625" name="Oval 74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26" name="Oval 74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39" name="Group 749"/>
                    <p:cNvGrpSpPr>
                      <a:grpSpLocks/>
                    </p:cNvGrpSpPr>
                    <p:nvPr/>
                  </p:nvGrpSpPr>
                  <p:grpSpPr bwMode="auto">
                    <a:xfrm>
                      <a:off x="3985" y="2770"/>
                      <a:ext cx="123" cy="136"/>
                      <a:chOff x="3985" y="2770"/>
                      <a:chExt cx="123" cy="136"/>
                    </a:xfrm>
                  </p:grpSpPr>
                  <p:sp>
                    <p:nvSpPr>
                      <p:cNvPr id="4621" name="Freeform 75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22" name="Freeform 75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440" name="Group 752"/>
                  <p:cNvGrpSpPr>
                    <a:grpSpLocks/>
                  </p:cNvGrpSpPr>
                  <p:nvPr/>
                </p:nvGrpSpPr>
                <p:grpSpPr bwMode="auto">
                  <a:xfrm>
                    <a:off x="1497" y="2686"/>
                    <a:ext cx="389" cy="386"/>
                    <a:chOff x="4381" y="2756"/>
                    <a:chExt cx="148" cy="164"/>
                  </a:xfrm>
                </p:grpSpPr>
                <p:grpSp>
                  <p:nvGrpSpPr>
                    <p:cNvPr id="4441" name="Group 753"/>
                    <p:cNvGrpSpPr>
                      <a:grpSpLocks/>
                    </p:cNvGrpSpPr>
                    <p:nvPr/>
                  </p:nvGrpSpPr>
                  <p:grpSpPr bwMode="auto">
                    <a:xfrm>
                      <a:off x="4381" y="2756"/>
                      <a:ext cx="148" cy="164"/>
                      <a:chOff x="4381" y="2756"/>
                      <a:chExt cx="148" cy="164"/>
                    </a:xfrm>
                  </p:grpSpPr>
                  <p:grpSp>
                    <p:nvGrpSpPr>
                      <p:cNvPr id="4443" name="Group 754"/>
                      <p:cNvGrpSpPr>
                        <a:grpSpLocks/>
                      </p:cNvGrpSpPr>
                      <p:nvPr/>
                    </p:nvGrpSpPr>
                    <p:grpSpPr bwMode="auto">
                      <a:xfrm>
                        <a:off x="4381" y="2756"/>
                        <a:ext cx="148" cy="164"/>
                        <a:chOff x="4381" y="2756"/>
                        <a:chExt cx="148" cy="164"/>
                      </a:xfrm>
                    </p:grpSpPr>
                    <p:sp>
                      <p:nvSpPr>
                        <p:cNvPr id="4617" name="Oval 75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18" name="Oval 75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45" name="Group 757"/>
                      <p:cNvGrpSpPr>
                        <a:grpSpLocks/>
                      </p:cNvGrpSpPr>
                      <p:nvPr/>
                    </p:nvGrpSpPr>
                    <p:grpSpPr bwMode="auto">
                      <a:xfrm>
                        <a:off x="4393" y="2770"/>
                        <a:ext cx="123" cy="136"/>
                        <a:chOff x="4393" y="2770"/>
                        <a:chExt cx="123" cy="136"/>
                      </a:xfrm>
                    </p:grpSpPr>
                    <p:sp>
                      <p:nvSpPr>
                        <p:cNvPr id="4615" name="Oval 75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16" name="Oval 75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46" name="Group 760"/>
                    <p:cNvGrpSpPr>
                      <a:grpSpLocks/>
                    </p:cNvGrpSpPr>
                    <p:nvPr/>
                  </p:nvGrpSpPr>
                  <p:grpSpPr bwMode="auto">
                    <a:xfrm>
                      <a:off x="4393" y="2770"/>
                      <a:ext cx="123" cy="136"/>
                      <a:chOff x="4393" y="2770"/>
                      <a:chExt cx="123" cy="136"/>
                    </a:xfrm>
                  </p:grpSpPr>
                  <p:sp>
                    <p:nvSpPr>
                      <p:cNvPr id="4611" name="Freeform 76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12" name="Freeform 76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449" name="Group 763"/>
                  <p:cNvGrpSpPr>
                    <a:grpSpLocks/>
                  </p:cNvGrpSpPr>
                  <p:nvPr/>
                </p:nvGrpSpPr>
                <p:grpSpPr bwMode="auto">
                  <a:xfrm>
                    <a:off x="432" y="2686"/>
                    <a:ext cx="385" cy="386"/>
                    <a:chOff x="3973" y="2756"/>
                    <a:chExt cx="148" cy="164"/>
                  </a:xfrm>
                </p:grpSpPr>
                <p:grpSp>
                  <p:nvGrpSpPr>
                    <p:cNvPr id="4478" name="Group 764"/>
                    <p:cNvGrpSpPr>
                      <a:grpSpLocks/>
                    </p:cNvGrpSpPr>
                    <p:nvPr/>
                  </p:nvGrpSpPr>
                  <p:grpSpPr bwMode="auto">
                    <a:xfrm>
                      <a:off x="3973" y="2756"/>
                      <a:ext cx="148" cy="164"/>
                      <a:chOff x="3973" y="2756"/>
                      <a:chExt cx="148" cy="164"/>
                    </a:xfrm>
                  </p:grpSpPr>
                  <p:sp>
                    <p:nvSpPr>
                      <p:cNvPr id="4607" name="Oval 76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08" name="Oval 76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479" name="Group 767"/>
                    <p:cNvGrpSpPr>
                      <a:grpSpLocks/>
                    </p:cNvGrpSpPr>
                    <p:nvPr/>
                  </p:nvGrpSpPr>
                  <p:grpSpPr bwMode="auto">
                    <a:xfrm>
                      <a:off x="3985" y="2770"/>
                      <a:ext cx="123" cy="136"/>
                      <a:chOff x="3985" y="2770"/>
                      <a:chExt cx="123" cy="136"/>
                    </a:xfrm>
                  </p:grpSpPr>
                  <p:sp>
                    <p:nvSpPr>
                      <p:cNvPr id="4605" name="Oval 76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606" name="Oval 76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496" name="Group 770"/>
                  <p:cNvGrpSpPr>
                    <a:grpSpLocks/>
                  </p:cNvGrpSpPr>
                  <p:nvPr/>
                </p:nvGrpSpPr>
                <p:grpSpPr bwMode="auto">
                  <a:xfrm>
                    <a:off x="463" y="2720"/>
                    <a:ext cx="320" cy="318"/>
                    <a:chOff x="3985" y="2770"/>
                    <a:chExt cx="123" cy="136"/>
                  </a:xfrm>
                </p:grpSpPr>
                <p:sp>
                  <p:nvSpPr>
                    <p:cNvPr id="4601" name="Freeform 77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602" name="Freeform 77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497" name="Group 773"/>
                  <p:cNvGrpSpPr>
                    <a:grpSpLocks/>
                  </p:cNvGrpSpPr>
                  <p:nvPr/>
                </p:nvGrpSpPr>
                <p:grpSpPr bwMode="auto">
                  <a:xfrm>
                    <a:off x="432" y="2686"/>
                    <a:ext cx="385" cy="386"/>
                    <a:chOff x="3973" y="2756"/>
                    <a:chExt cx="148" cy="164"/>
                  </a:xfrm>
                </p:grpSpPr>
                <p:sp>
                  <p:nvSpPr>
                    <p:cNvPr id="4599" name="Oval 77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600" name="Oval 77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02" name="Group 776"/>
                  <p:cNvGrpSpPr>
                    <a:grpSpLocks/>
                  </p:cNvGrpSpPr>
                  <p:nvPr/>
                </p:nvGrpSpPr>
                <p:grpSpPr bwMode="auto">
                  <a:xfrm>
                    <a:off x="463" y="2720"/>
                    <a:ext cx="320" cy="318"/>
                    <a:chOff x="3985" y="2770"/>
                    <a:chExt cx="123" cy="136"/>
                  </a:xfrm>
                </p:grpSpPr>
                <p:sp>
                  <p:nvSpPr>
                    <p:cNvPr id="4597" name="Oval 77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98" name="Oval 77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03" name="Group 779"/>
                  <p:cNvGrpSpPr>
                    <a:grpSpLocks/>
                  </p:cNvGrpSpPr>
                  <p:nvPr/>
                </p:nvGrpSpPr>
                <p:grpSpPr bwMode="auto">
                  <a:xfrm>
                    <a:off x="432" y="2686"/>
                    <a:ext cx="385" cy="386"/>
                    <a:chOff x="3973" y="2756"/>
                    <a:chExt cx="148" cy="164"/>
                  </a:xfrm>
                </p:grpSpPr>
                <p:sp>
                  <p:nvSpPr>
                    <p:cNvPr id="4595" name="Oval 7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96" name="Oval 7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06" name="Group 782"/>
                  <p:cNvGrpSpPr>
                    <a:grpSpLocks/>
                  </p:cNvGrpSpPr>
                  <p:nvPr/>
                </p:nvGrpSpPr>
                <p:grpSpPr bwMode="auto">
                  <a:xfrm>
                    <a:off x="463" y="2720"/>
                    <a:ext cx="320" cy="318"/>
                    <a:chOff x="3985" y="2770"/>
                    <a:chExt cx="123" cy="136"/>
                  </a:xfrm>
                </p:grpSpPr>
                <p:sp>
                  <p:nvSpPr>
                    <p:cNvPr id="4593" name="Oval 7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94" name="Oval 7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07" name="Group 785"/>
                  <p:cNvGrpSpPr>
                    <a:grpSpLocks/>
                  </p:cNvGrpSpPr>
                  <p:nvPr/>
                </p:nvGrpSpPr>
                <p:grpSpPr bwMode="auto">
                  <a:xfrm>
                    <a:off x="463" y="2720"/>
                    <a:ext cx="320" cy="318"/>
                    <a:chOff x="3985" y="2770"/>
                    <a:chExt cx="123" cy="136"/>
                  </a:xfrm>
                </p:grpSpPr>
                <p:sp>
                  <p:nvSpPr>
                    <p:cNvPr id="4591" name="Freeform 7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92" name="Freeform 7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12" name="Group 788"/>
                  <p:cNvGrpSpPr>
                    <a:grpSpLocks/>
                  </p:cNvGrpSpPr>
                  <p:nvPr/>
                </p:nvGrpSpPr>
                <p:grpSpPr bwMode="auto">
                  <a:xfrm>
                    <a:off x="1497" y="2686"/>
                    <a:ext cx="389" cy="386"/>
                    <a:chOff x="4381" y="2756"/>
                    <a:chExt cx="148" cy="164"/>
                  </a:xfrm>
                </p:grpSpPr>
                <p:grpSp>
                  <p:nvGrpSpPr>
                    <p:cNvPr id="4513" name="Group 789"/>
                    <p:cNvGrpSpPr>
                      <a:grpSpLocks/>
                    </p:cNvGrpSpPr>
                    <p:nvPr/>
                  </p:nvGrpSpPr>
                  <p:grpSpPr bwMode="auto">
                    <a:xfrm>
                      <a:off x="4381" y="2756"/>
                      <a:ext cx="148" cy="164"/>
                      <a:chOff x="4381" y="2756"/>
                      <a:chExt cx="148" cy="164"/>
                    </a:xfrm>
                  </p:grpSpPr>
                  <p:sp>
                    <p:nvSpPr>
                      <p:cNvPr id="4589" name="Oval 79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90" name="Oval 79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16" name="Group 792"/>
                    <p:cNvGrpSpPr>
                      <a:grpSpLocks/>
                    </p:cNvGrpSpPr>
                    <p:nvPr/>
                  </p:nvGrpSpPr>
                  <p:grpSpPr bwMode="auto">
                    <a:xfrm>
                      <a:off x="4393" y="2770"/>
                      <a:ext cx="123" cy="136"/>
                      <a:chOff x="4393" y="2770"/>
                      <a:chExt cx="123" cy="136"/>
                    </a:xfrm>
                  </p:grpSpPr>
                  <p:sp>
                    <p:nvSpPr>
                      <p:cNvPr id="4587" name="Oval 79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88" name="Oval 79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517" name="Group 795"/>
                  <p:cNvGrpSpPr>
                    <a:grpSpLocks/>
                  </p:cNvGrpSpPr>
                  <p:nvPr/>
                </p:nvGrpSpPr>
                <p:grpSpPr bwMode="auto">
                  <a:xfrm>
                    <a:off x="1528" y="2720"/>
                    <a:ext cx="323" cy="318"/>
                    <a:chOff x="4393" y="2770"/>
                    <a:chExt cx="123" cy="136"/>
                  </a:xfrm>
                </p:grpSpPr>
                <p:sp>
                  <p:nvSpPr>
                    <p:cNvPr id="4583" name="Freeform 79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84" name="Freeform 79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26" name="Group 798"/>
                  <p:cNvGrpSpPr>
                    <a:grpSpLocks/>
                  </p:cNvGrpSpPr>
                  <p:nvPr/>
                </p:nvGrpSpPr>
                <p:grpSpPr bwMode="auto">
                  <a:xfrm>
                    <a:off x="1497" y="2686"/>
                    <a:ext cx="389" cy="386"/>
                    <a:chOff x="4381" y="2756"/>
                    <a:chExt cx="148" cy="164"/>
                  </a:xfrm>
                </p:grpSpPr>
                <p:sp>
                  <p:nvSpPr>
                    <p:cNvPr id="4581" name="Oval 79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82" name="Oval 80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27" name="Group 801"/>
                  <p:cNvGrpSpPr>
                    <a:grpSpLocks/>
                  </p:cNvGrpSpPr>
                  <p:nvPr/>
                </p:nvGrpSpPr>
                <p:grpSpPr bwMode="auto">
                  <a:xfrm>
                    <a:off x="1528" y="2720"/>
                    <a:ext cx="323" cy="318"/>
                    <a:chOff x="4393" y="2770"/>
                    <a:chExt cx="123" cy="136"/>
                  </a:xfrm>
                </p:grpSpPr>
                <p:sp>
                  <p:nvSpPr>
                    <p:cNvPr id="4579" name="Oval 80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80" name="Oval 80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28" name="Group 804"/>
                  <p:cNvGrpSpPr>
                    <a:grpSpLocks/>
                  </p:cNvGrpSpPr>
                  <p:nvPr/>
                </p:nvGrpSpPr>
                <p:grpSpPr bwMode="auto">
                  <a:xfrm>
                    <a:off x="1497" y="2686"/>
                    <a:ext cx="389" cy="386"/>
                    <a:chOff x="4381" y="2756"/>
                    <a:chExt cx="148" cy="164"/>
                  </a:xfrm>
                </p:grpSpPr>
                <p:sp>
                  <p:nvSpPr>
                    <p:cNvPr id="4577" name="Oval 8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78" name="Oval 8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29" name="Group 807"/>
                  <p:cNvGrpSpPr>
                    <a:grpSpLocks/>
                  </p:cNvGrpSpPr>
                  <p:nvPr/>
                </p:nvGrpSpPr>
                <p:grpSpPr bwMode="auto">
                  <a:xfrm>
                    <a:off x="1528" y="2720"/>
                    <a:ext cx="323" cy="318"/>
                    <a:chOff x="4393" y="2770"/>
                    <a:chExt cx="123" cy="136"/>
                  </a:xfrm>
                </p:grpSpPr>
                <p:sp>
                  <p:nvSpPr>
                    <p:cNvPr id="4575" name="Oval 8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76" name="Oval 8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30" name="Group 810"/>
                  <p:cNvGrpSpPr>
                    <a:grpSpLocks/>
                  </p:cNvGrpSpPr>
                  <p:nvPr/>
                </p:nvGrpSpPr>
                <p:grpSpPr bwMode="auto">
                  <a:xfrm>
                    <a:off x="1528" y="2720"/>
                    <a:ext cx="323" cy="318"/>
                    <a:chOff x="4393" y="2770"/>
                    <a:chExt cx="123" cy="136"/>
                  </a:xfrm>
                </p:grpSpPr>
                <p:sp>
                  <p:nvSpPr>
                    <p:cNvPr id="4573" name="Freeform 81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74" name="Freeform 8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549" name="Freeform 813"/>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533" name="Group 814"/>
                  <p:cNvGrpSpPr>
                    <a:grpSpLocks/>
                  </p:cNvGrpSpPr>
                  <p:nvPr/>
                </p:nvGrpSpPr>
                <p:grpSpPr bwMode="auto">
                  <a:xfrm>
                    <a:off x="0" y="2496"/>
                    <a:ext cx="304" cy="285"/>
                    <a:chOff x="0" y="2496"/>
                    <a:chExt cx="304" cy="285"/>
                  </a:xfrm>
                </p:grpSpPr>
                <p:sp>
                  <p:nvSpPr>
                    <p:cNvPr id="4571" name="Line 81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72" name="Freeform 816"/>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551" name="Freeform 817"/>
                  <p:cNvSpPr>
                    <a:spLocks/>
                  </p:cNvSpPr>
                  <p:nvPr/>
                </p:nvSpPr>
                <p:spPr bwMode="auto">
                  <a:xfrm>
                    <a:off x="272" y="2032"/>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534" name="Group 818"/>
                  <p:cNvGrpSpPr>
                    <a:grpSpLocks/>
                  </p:cNvGrpSpPr>
                  <p:nvPr/>
                </p:nvGrpSpPr>
                <p:grpSpPr bwMode="auto">
                  <a:xfrm>
                    <a:off x="352" y="2280"/>
                    <a:ext cx="1632" cy="235"/>
                    <a:chOff x="1088" y="2880"/>
                    <a:chExt cx="444" cy="64"/>
                  </a:xfrm>
                </p:grpSpPr>
                <p:sp>
                  <p:nvSpPr>
                    <p:cNvPr id="4563" name="Rectangle 819"/>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4" name="Rectangle 820"/>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5" name="Rectangle 821"/>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6" name="Rectangle 822"/>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7" name="Rectangle 823"/>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8" name="Rectangle 824"/>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69" name="Rectangle 825"/>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570" name="Rectangle 826"/>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535" name="Group 827"/>
                  <p:cNvGrpSpPr>
                    <a:grpSpLocks/>
                  </p:cNvGrpSpPr>
                  <p:nvPr/>
                </p:nvGrpSpPr>
                <p:grpSpPr bwMode="auto">
                  <a:xfrm>
                    <a:off x="592" y="1920"/>
                    <a:ext cx="192" cy="171"/>
                    <a:chOff x="5136" y="1968"/>
                    <a:chExt cx="192" cy="171"/>
                  </a:xfrm>
                </p:grpSpPr>
                <p:sp>
                  <p:nvSpPr>
                    <p:cNvPr id="4561" name="Oval 82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562" name="Freeform 82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554" name="Freeform 830"/>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555" name="Freeform 831"/>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536" name="Group 832"/>
                  <p:cNvGrpSpPr>
                    <a:grpSpLocks/>
                  </p:cNvGrpSpPr>
                  <p:nvPr/>
                </p:nvGrpSpPr>
                <p:grpSpPr bwMode="auto">
                  <a:xfrm>
                    <a:off x="1504" y="1920"/>
                    <a:ext cx="192" cy="171"/>
                    <a:chOff x="5136" y="1968"/>
                    <a:chExt cx="192" cy="171"/>
                  </a:xfrm>
                </p:grpSpPr>
                <p:sp>
                  <p:nvSpPr>
                    <p:cNvPr id="4559" name="Oval 83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560" name="Freeform 83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557" name="Freeform 835"/>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558" name="Freeform 836"/>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537" name="Group 837"/>
                <p:cNvGrpSpPr>
                  <a:grpSpLocks/>
                </p:cNvGrpSpPr>
                <p:nvPr/>
              </p:nvGrpSpPr>
              <p:grpSpPr bwMode="auto">
                <a:xfrm>
                  <a:off x="-48" y="2496"/>
                  <a:ext cx="304" cy="285"/>
                  <a:chOff x="0" y="2496"/>
                  <a:chExt cx="304" cy="285"/>
                </a:xfrm>
              </p:grpSpPr>
              <p:sp>
                <p:nvSpPr>
                  <p:cNvPr id="4531" name="Line 83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32" name="Freeform 83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nvGrpSpPr>
              <p:cNvPr id="4538" name="Group 840"/>
              <p:cNvGrpSpPr>
                <a:grpSpLocks/>
              </p:cNvGrpSpPr>
              <p:nvPr/>
            </p:nvGrpSpPr>
            <p:grpSpPr bwMode="auto">
              <a:xfrm>
                <a:off x="2736" y="2928"/>
                <a:ext cx="2496" cy="720"/>
                <a:chOff x="-48" y="1920"/>
                <a:chExt cx="4288" cy="1152"/>
              </a:xfrm>
            </p:grpSpPr>
            <p:grpSp>
              <p:nvGrpSpPr>
                <p:cNvPr id="4539" name="Group 841"/>
                <p:cNvGrpSpPr>
                  <a:grpSpLocks/>
                </p:cNvGrpSpPr>
                <p:nvPr/>
              </p:nvGrpSpPr>
              <p:grpSpPr bwMode="auto">
                <a:xfrm>
                  <a:off x="4032" y="2496"/>
                  <a:ext cx="208" cy="285"/>
                  <a:chOff x="0" y="2496"/>
                  <a:chExt cx="304" cy="285"/>
                </a:xfrm>
              </p:grpSpPr>
              <p:sp>
                <p:nvSpPr>
                  <p:cNvPr id="4524" name="Line 84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25" name="Freeform 84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540" name="Group 844"/>
                <p:cNvGrpSpPr>
                  <a:grpSpLocks/>
                </p:cNvGrpSpPr>
                <p:nvPr/>
              </p:nvGrpSpPr>
              <p:grpSpPr bwMode="auto">
                <a:xfrm>
                  <a:off x="1968" y="2496"/>
                  <a:ext cx="304" cy="285"/>
                  <a:chOff x="0" y="2496"/>
                  <a:chExt cx="304" cy="285"/>
                </a:xfrm>
              </p:grpSpPr>
              <p:sp>
                <p:nvSpPr>
                  <p:cNvPr id="4522" name="Line 84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523" name="Freeform 846"/>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541" name="Group 847"/>
                <p:cNvGrpSpPr>
                  <a:grpSpLocks/>
                </p:cNvGrpSpPr>
                <p:nvPr/>
              </p:nvGrpSpPr>
              <p:grpSpPr bwMode="auto">
                <a:xfrm>
                  <a:off x="0" y="1920"/>
                  <a:ext cx="2038" cy="1152"/>
                  <a:chOff x="0" y="1920"/>
                  <a:chExt cx="2038" cy="1152"/>
                </a:xfrm>
              </p:grpSpPr>
              <p:grpSp>
                <p:nvGrpSpPr>
                  <p:cNvPr id="4542" name="Group 848"/>
                  <p:cNvGrpSpPr>
                    <a:grpSpLocks/>
                  </p:cNvGrpSpPr>
                  <p:nvPr/>
                </p:nvGrpSpPr>
                <p:grpSpPr bwMode="auto">
                  <a:xfrm>
                    <a:off x="432" y="2686"/>
                    <a:ext cx="385" cy="386"/>
                    <a:chOff x="3973" y="2756"/>
                    <a:chExt cx="148" cy="164"/>
                  </a:xfrm>
                </p:grpSpPr>
                <p:grpSp>
                  <p:nvGrpSpPr>
                    <p:cNvPr id="4543" name="Group 849"/>
                    <p:cNvGrpSpPr>
                      <a:grpSpLocks/>
                    </p:cNvGrpSpPr>
                    <p:nvPr/>
                  </p:nvGrpSpPr>
                  <p:grpSpPr bwMode="auto">
                    <a:xfrm>
                      <a:off x="3973" y="2756"/>
                      <a:ext cx="148" cy="164"/>
                      <a:chOff x="3973" y="2756"/>
                      <a:chExt cx="148" cy="164"/>
                    </a:xfrm>
                  </p:grpSpPr>
                  <p:grpSp>
                    <p:nvGrpSpPr>
                      <p:cNvPr id="8192" name="Group 850"/>
                      <p:cNvGrpSpPr>
                        <a:grpSpLocks/>
                      </p:cNvGrpSpPr>
                      <p:nvPr/>
                    </p:nvGrpSpPr>
                    <p:grpSpPr bwMode="auto">
                      <a:xfrm>
                        <a:off x="3973" y="2756"/>
                        <a:ext cx="148" cy="164"/>
                        <a:chOff x="3973" y="2756"/>
                        <a:chExt cx="148" cy="164"/>
                      </a:xfrm>
                    </p:grpSpPr>
                    <p:sp>
                      <p:nvSpPr>
                        <p:cNvPr id="4520" name="Oval 85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21" name="Oval 85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193" name="Group 853"/>
                      <p:cNvGrpSpPr>
                        <a:grpSpLocks/>
                      </p:cNvGrpSpPr>
                      <p:nvPr/>
                    </p:nvGrpSpPr>
                    <p:grpSpPr bwMode="auto">
                      <a:xfrm>
                        <a:off x="3985" y="2770"/>
                        <a:ext cx="123" cy="136"/>
                        <a:chOff x="3985" y="2770"/>
                        <a:chExt cx="123" cy="136"/>
                      </a:xfrm>
                    </p:grpSpPr>
                    <p:sp>
                      <p:nvSpPr>
                        <p:cNvPr id="4518" name="Oval 85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19" name="Oval 85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194" name="Group 856"/>
                    <p:cNvGrpSpPr>
                      <a:grpSpLocks/>
                    </p:cNvGrpSpPr>
                    <p:nvPr/>
                  </p:nvGrpSpPr>
                  <p:grpSpPr bwMode="auto">
                    <a:xfrm>
                      <a:off x="3985" y="2770"/>
                      <a:ext cx="123" cy="136"/>
                      <a:chOff x="3985" y="2770"/>
                      <a:chExt cx="123" cy="136"/>
                    </a:xfrm>
                  </p:grpSpPr>
                  <p:sp>
                    <p:nvSpPr>
                      <p:cNvPr id="4514" name="Freeform 85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15" name="Freeform 85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195" name="Group 859"/>
                  <p:cNvGrpSpPr>
                    <a:grpSpLocks/>
                  </p:cNvGrpSpPr>
                  <p:nvPr/>
                </p:nvGrpSpPr>
                <p:grpSpPr bwMode="auto">
                  <a:xfrm>
                    <a:off x="1497" y="2686"/>
                    <a:ext cx="389" cy="386"/>
                    <a:chOff x="4381" y="2756"/>
                    <a:chExt cx="148" cy="164"/>
                  </a:xfrm>
                </p:grpSpPr>
                <p:grpSp>
                  <p:nvGrpSpPr>
                    <p:cNvPr id="8196" name="Group 860"/>
                    <p:cNvGrpSpPr>
                      <a:grpSpLocks/>
                    </p:cNvGrpSpPr>
                    <p:nvPr/>
                  </p:nvGrpSpPr>
                  <p:grpSpPr bwMode="auto">
                    <a:xfrm>
                      <a:off x="4381" y="2756"/>
                      <a:ext cx="148" cy="164"/>
                      <a:chOff x="4381" y="2756"/>
                      <a:chExt cx="148" cy="164"/>
                    </a:xfrm>
                  </p:grpSpPr>
                  <p:grpSp>
                    <p:nvGrpSpPr>
                      <p:cNvPr id="8197" name="Group 861"/>
                      <p:cNvGrpSpPr>
                        <a:grpSpLocks/>
                      </p:cNvGrpSpPr>
                      <p:nvPr/>
                    </p:nvGrpSpPr>
                    <p:grpSpPr bwMode="auto">
                      <a:xfrm>
                        <a:off x="4381" y="2756"/>
                        <a:ext cx="148" cy="164"/>
                        <a:chOff x="4381" y="2756"/>
                        <a:chExt cx="148" cy="164"/>
                      </a:xfrm>
                    </p:grpSpPr>
                    <p:sp>
                      <p:nvSpPr>
                        <p:cNvPr id="4510" name="Oval 86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11" name="Oval 86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198" name="Group 864"/>
                      <p:cNvGrpSpPr>
                        <a:grpSpLocks/>
                      </p:cNvGrpSpPr>
                      <p:nvPr/>
                    </p:nvGrpSpPr>
                    <p:grpSpPr bwMode="auto">
                      <a:xfrm>
                        <a:off x="4393" y="2770"/>
                        <a:ext cx="123" cy="136"/>
                        <a:chOff x="4393" y="2770"/>
                        <a:chExt cx="123" cy="136"/>
                      </a:xfrm>
                    </p:grpSpPr>
                    <p:sp>
                      <p:nvSpPr>
                        <p:cNvPr id="4508" name="Oval 86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509" name="Oval 86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199" name="Group 867"/>
                    <p:cNvGrpSpPr>
                      <a:grpSpLocks/>
                    </p:cNvGrpSpPr>
                    <p:nvPr/>
                  </p:nvGrpSpPr>
                  <p:grpSpPr bwMode="auto">
                    <a:xfrm>
                      <a:off x="4393" y="2770"/>
                      <a:ext cx="123" cy="136"/>
                      <a:chOff x="4393" y="2770"/>
                      <a:chExt cx="123" cy="136"/>
                    </a:xfrm>
                  </p:grpSpPr>
                  <p:sp>
                    <p:nvSpPr>
                      <p:cNvPr id="4504" name="Freeform 8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505" name="Freeform 86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00" name="Group 870"/>
                  <p:cNvGrpSpPr>
                    <a:grpSpLocks/>
                  </p:cNvGrpSpPr>
                  <p:nvPr/>
                </p:nvGrpSpPr>
                <p:grpSpPr bwMode="auto">
                  <a:xfrm>
                    <a:off x="432" y="2686"/>
                    <a:ext cx="385" cy="386"/>
                    <a:chOff x="3973" y="2756"/>
                    <a:chExt cx="148" cy="164"/>
                  </a:xfrm>
                </p:grpSpPr>
                <p:grpSp>
                  <p:nvGrpSpPr>
                    <p:cNvPr id="8201" name="Group 871"/>
                    <p:cNvGrpSpPr>
                      <a:grpSpLocks/>
                    </p:cNvGrpSpPr>
                    <p:nvPr/>
                  </p:nvGrpSpPr>
                  <p:grpSpPr bwMode="auto">
                    <a:xfrm>
                      <a:off x="3973" y="2756"/>
                      <a:ext cx="148" cy="164"/>
                      <a:chOff x="3973" y="2756"/>
                      <a:chExt cx="148" cy="164"/>
                    </a:xfrm>
                  </p:grpSpPr>
                  <p:sp>
                    <p:nvSpPr>
                      <p:cNvPr id="4500" name="Oval 87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501" name="Oval 87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02" name="Group 874"/>
                    <p:cNvGrpSpPr>
                      <a:grpSpLocks/>
                    </p:cNvGrpSpPr>
                    <p:nvPr/>
                  </p:nvGrpSpPr>
                  <p:grpSpPr bwMode="auto">
                    <a:xfrm>
                      <a:off x="3985" y="2770"/>
                      <a:ext cx="123" cy="136"/>
                      <a:chOff x="3985" y="2770"/>
                      <a:chExt cx="123" cy="136"/>
                    </a:xfrm>
                  </p:grpSpPr>
                  <p:sp>
                    <p:nvSpPr>
                      <p:cNvPr id="4498" name="Oval 87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99" name="Oval 87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03" name="Group 877"/>
                  <p:cNvGrpSpPr>
                    <a:grpSpLocks/>
                  </p:cNvGrpSpPr>
                  <p:nvPr/>
                </p:nvGrpSpPr>
                <p:grpSpPr bwMode="auto">
                  <a:xfrm>
                    <a:off x="463" y="2720"/>
                    <a:ext cx="320" cy="318"/>
                    <a:chOff x="3985" y="2770"/>
                    <a:chExt cx="123" cy="136"/>
                  </a:xfrm>
                </p:grpSpPr>
                <p:sp>
                  <p:nvSpPr>
                    <p:cNvPr id="4494" name="Freeform 87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95" name="Freeform 87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8204" name="Group 880"/>
                  <p:cNvGrpSpPr>
                    <a:grpSpLocks/>
                  </p:cNvGrpSpPr>
                  <p:nvPr/>
                </p:nvGrpSpPr>
                <p:grpSpPr bwMode="auto">
                  <a:xfrm>
                    <a:off x="432" y="2686"/>
                    <a:ext cx="385" cy="386"/>
                    <a:chOff x="3973" y="2756"/>
                    <a:chExt cx="148" cy="164"/>
                  </a:xfrm>
                </p:grpSpPr>
                <p:sp>
                  <p:nvSpPr>
                    <p:cNvPr id="4492" name="Oval 88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93" name="Oval 88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05" name="Group 883"/>
                  <p:cNvGrpSpPr>
                    <a:grpSpLocks/>
                  </p:cNvGrpSpPr>
                  <p:nvPr/>
                </p:nvGrpSpPr>
                <p:grpSpPr bwMode="auto">
                  <a:xfrm>
                    <a:off x="463" y="2720"/>
                    <a:ext cx="320" cy="318"/>
                    <a:chOff x="3985" y="2770"/>
                    <a:chExt cx="123" cy="136"/>
                  </a:xfrm>
                </p:grpSpPr>
                <p:sp>
                  <p:nvSpPr>
                    <p:cNvPr id="4490" name="Oval 88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91" name="Oval 88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8206" name="Group 886"/>
                  <p:cNvGrpSpPr>
                    <a:grpSpLocks/>
                  </p:cNvGrpSpPr>
                  <p:nvPr/>
                </p:nvGrpSpPr>
                <p:grpSpPr bwMode="auto">
                  <a:xfrm>
                    <a:off x="432" y="2686"/>
                    <a:ext cx="385" cy="386"/>
                    <a:chOff x="3973" y="2756"/>
                    <a:chExt cx="148" cy="164"/>
                  </a:xfrm>
                </p:grpSpPr>
                <p:sp>
                  <p:nvSpPr>
                    <p:cNvPr id="4488" name="Oval 88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89" name="Oval 88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44" name="Group 889"/>
                  <p:cNvGrpSpPr>
                    <a:grpSpLocks/>
                  </p:cNvGrpSpPr>
                  <p:nvPr/>
                </p:nvGrpSpPr>
                <p:grpSpPr bwMode="auto">
                  <a:xfrm>
                    <a:off x="463" y="2720"/>
                    <a:ext cx="320" cy="318"/>
                    <a:chOff x="3985" y="2770"/>
                    <a:chExt cx="123" cy="136"/>
                  </a:xfrm>
                </p:grpSpPr>
                <p:sp>
                  <p:nvSpPr>
                    <p:cNvPr id="4486" name="Oval 89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87" name="Oval 89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45" name="Group 892"/>
                  <p:cNvGrpSpPr>
                    <a:grpSpLocks/>
                  </p:cNvGrpSpPr>
                  <p:nvPr/>
                </p:nvGrpSpPr>
                <p:grpSpPr bwMode="auto">
                  <a:xfrm>
                    <a:off x="463" y="2720"/>
                    <a:ext cx="320" cy="318"/>
                    <a:chOff x="3985" y="2770"/>
                    <a:chExt cx="123" cy="136"/>
                  </a:xfrm>
                </p:grpSpPr>
                <p:sp>
                  <p:nvSpPr>
                    <p:cNvPr id="4484" name="Freeform 8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85" name="Freeform 89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46" name="Group 895"/>
                  <p:cNvGrpSpPr>
                    <a:grpSpLocks/>
                  </p:cNvGrpSpPr>
                  <p:nvPr/>
                </p:nvGrpSpPr>
                <p:grpSpPr bwMode="auto">
                  <a:xfrm>
                    <a:off x="1497" y="2686"/>
                    <a:ext cx="389" cy="386"/>
                    <a:chOff x="4381" y="2756"/>
                    <a:chExt cx="148" cy="164"/>
                  </a:xfrm>
                </p:grpSpPr>
                <p:grpSp>
                  <p:nvGrpSpPr>
                    <p:cNvPr id="4547" name="Group 896"/>
                    <p:cNvGrpSpPr>
                      <a:grpSpLocks/>
                    </p:cNvGrpSpPr>
                    <p:nvPr/>
                  </p:nvGrpSpPr>
                  <p:grpSpPr bwMode="auto">
                    <a:xfrm>
                      <a:off x="4381" y="2756"/>
                      <a:ext cx="148" cy="164"/>
                      <a:chOff x="4381" y="2756"/>
                      <a:chExt cx="148" cy="164"/>
                    </a:xfrm>
                  </p:grpSpPr>
                  <p:sp>
                    <p:nvSpPr>
                      <p:cNvPr id="4482" name="Oval 89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83" name="Oval 89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48" name="Group 899"/>
                    <p:cNvGrpSpPr>
                      <a:grpSpLocks/>
                    </p:cNvGrpSpPr>
                    <p:nvPr/>
                  </p:nvGrpSpPr>
                  <p:grpSpPr bwMode="auto">
                    <a:xfrm>
                      <a:off x="4393" y="2770"/>
                      <a:ext cx="123" cy="136"/>
                      <a:chOff x="4393" y="2770"/>
                      <a:chExt cx="123" cy="136"/>
                    </a:xfrm>
                  </p:grpSpPr>
                  <p:sp>
                    <p:nvSpPr>
                      <p:cNvPr id="4480" name="Oval 90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81" name="Oval 90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550" name="Group 902"/>
                  <p:cNvGrpSpPr>
                    <a:grpSpLocks/>
                  </p:cNvGrpSpPr>
                  <p:nvPr/>
                </p:nvGrpSpPr>
                <p:grpSpPr bwMode="auto">
                  <a:xfrm>
                    <a:off x="1528" y="2720"/>
                    <a:ext cx="323" cy="318"/>
                    <a:chOff x="4393" y="2770"/>
                    <a:chExt cx="123" cy="136"/>
                  </a:xfrm>
                </p:grpSpPr>
                <p:sp>
                  <p:nvSpPr>
                    <p:cNvPr id="4476" name="Freeform 9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77" name="Freeform 9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552" name="Group 905"/>
                  <p:cNvGrpSpPr>
                    <a:grpSpLocks/>
                  </p:cNvGrpSpPr>
                  <p:nvPr/>
                </p:nvGrpSpPr>
                <p:grpSpPr bwMode="auto">
                  <a:xfrm>
                    <a:off x="1497" y="2686"/>
                    <a:ext cx="389" cy="386"/>
                    <a:chOff x="4381" y="2756"/>
                    <a:chExt cx="148" cy="164"/>
                  </a:xfrm>
                </p:grpSpPr>
                <p:sp>
                  <p:nvSpPr>
                    <p:cNvPr id="4474" name="Oval 90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75" name="Oval 90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53" name="Group 908"/>
                  <p:cNvGrpSpPr>
                    <a:grpSpLocks/>
                  </p:cNvGrpSpPr>
                  <p:nvPr/>
                </p:nvGrpSpPr>
                <p:grpSpPr bwMode="auto">
                  <a:xfrm>
                    <a:off x="1528" y="2720"/>
                    <a:ext cx="323" cy="318"/>
                    <a:chOff x="4393" y="2770"/>
                    <a:chExt cx="123" cy="136"/>
                  </a:xfrm>
                </p:grpSpPr>
                <p:sp>
                  <p:nvSpPr>
                    <p:cNvPr id="4472" name="Oval 90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73" name="Oval 91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556" name="Group 911"/>
                  <p:cNvGrpSpPr>
                    <a:grpSpLocks/>
                  </p:cNvGrpSpPr>
                  <p:nvPr/>
                </p:nvGrpSpPr>
                <p:grpSpPr bwMode="auto">
                  <a:xfrm>
                    <a:off x="1497" y="2686"/>
                    <a:ext cx="389" cy="386"/>
                    <a:chOff x="4381" y="2756"/>
                    <a:chExt cx="148" cy="164"/>
                  </a:xfrm>
                </p:grpSpPr>
                <p:sp>
                  <p:nvSpPr>
                    <p:cNvPr id="4470" name="Oval 91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71" name="Oval 91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38" name="Group 914"/>
                  <p:cNvGrpSpPr>
                    <a:grpSpLocks/>
                  </p:cNvGrpSpPr>
                  <p:nvPr/>
                </p:nvGrpSpPr>
                <p:grpSpPr bwMode="auto">
                  <a:xfrm>
                    <a:off x="1528" y="2720"/>
                    <a:ext cx="323" cy="318"/>
                    <a:chOff x="4393" y="2770"/>
                    <a:chExt cx="123" cy="136"/>
                  </a:xfrm>
                </p:grpSpPr>
                <p:sp>
                  <p:nvSpPr>
                    <p:cNvPr id="4468" name="Oval 91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69" name="Oval 91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8239" name="Group 917"/>
                  <p:cNvGrpSpPr>
                    <a:grpSpLocks/>
                  </p:cNvGrpSpPr>
                  <p:nvPr/>
                </p:nvGrpSpPr>
                <p:grpSpPr bwMode="auto">
                  <a:xfrm>
                    <a:off x="1528" y="2720"/>
                    <a:ext cx="323" cy="318"/>
                    <a:chOff x="4393" y="2770"/>
                    <a:chExt cx="123" cy="136"/>
                  </a:xfrm>
                </p:grpSpPr>
                <p:sp>
                  <p:nvSpPr>
                    <p:cNvPr id="4466" name="Freeform 9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67" name="Freeform 91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442" name="Freeform 920"/>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40" name="Group 921"/>
                  <p:cNvGrpSpPr>
                    <a:grpSpLocks/>
                  </p:cNvGrpSpPr>
                  <p:nvPr/>
                </p:nvGrpSpPr>
                <p:grpSpPr bwMode="auto">
                  <a:xfrm>
                    <a:off x="0" y="2496"/>
                    <a:ext cx="304" cy="285"/>
                    <a:chOff x="0" y="2496"/>
                    <a:chExt cx="304" cy="285"/>
                  </a:xfrm>
                </p:grpSpPr>
                <p:sp>
                  <p:nvSpPr>
                    <p:cNvPr id="4464" name="Line 92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465" name="Freeform 92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444" name="Freeform 924"/>
                  <p:cNvSpPr>
                    <a:spLocks/>
                  </p:cNvSpPr>
                  <p:nvPr/>
                </p:nvSpPr>
                <p:spPr bwMode="auto">
                  <a:xfrm>
                    <a:off x="270" y="2026"/>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8241" name="Group 925"/>
                  <p:cNvGrpSpPr>
                    <a:grpSpLocks/>
                  </p:cNvGrpSpPr>
                  <p:nvPr/>
                </p:nvGrpSpPr>
                <p:grpSpPr bwMode="auto">
                  <a:xfrm>
                    <a:off x="352" y="2280"/>
                    <a:ext cx="1632" cy="235"/>
                    <a:chOff x="1088" y="2880"/>
                    <a:chExt cx="444" cy="64"/>
                  </a:xfrm>
                </p:grpSpPr>
                <p:sp>
                  <p:nvSpPr>
                    <p:cNvPr id="4456" name="Rectangle 926"/>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7" name="Rectangle 927"/>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8" name="Rectangle 928"/>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59" name="Rectangle 929"/>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0" name="Rectangle 930"/>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1" name="Rectangle 931"/>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2" name="Rectangle 932"/>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463" name="Rectangle 933"/>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8242" name="Group 934"/>
                  <p:cNvGrpSpPr>
                    <a:grpSpLocks/>
                  </p:cNvGrpSpPr>
                  <p:nvPr/>
                </p:nvGrpSpPr>
                <p:grpSpPr bwMode="auto">
                  <a:xfrm>
                    <a:off x="592" y="1920"/>
                    <a:ext cx="192" cy="171"/>
                    <a:chOff x="5136" y="1968"/>
                    <a:chExt cx="192" cy="171"/>
                  </a:xfrm>
                </p:grpSpPr>
                <p:sp>
                  <p:nvSpPr>
                    <p:cNvPr id="4454" name="Oval 93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455" name="Freeform 93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447" name="Freeform 937"/>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448" name="Freeform 938"/>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243" name="Group 939"/>
                  <p:cNvGrpSpPr>
                    <a:grpSpLocks/>
                  </p:cNvGrpSpPr>
                  <p:nvPr/>
                </p:nvGrpSpPr>
                <p:grpSpPr bwMode="auto">
                  <a:xfrm>
                    <a:off x="1504" y="1920"/>
                    <a:ext cx="192" cy="171"/>
                    <a:chOff x="5136" y="1968"/>
                    <a:chExt cx="192" cy="171"/>
                  </a:xfrm>
                </p:grpSpPr>
                <p:sp>
                  <p:nvSpPr>
                    <p:cNvPr id="4452" name="Oval 9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453" name="Freeform 9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450" name="Freeform 942"/>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451" name="Freeform 943"/>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8244" name="Group 944"/>
                <p:cNvGrpSpPr>
                  <a:grpSpLocks/>
                </p:cNvGrpSpPr>
                <p:nvPr/>
              </p:nvGrpSpPr>
              <p:grpSpPr bwMode="auto">
                <a:xfrm>
                  <a:off x="2016" y="1920"/>
                  <a:ext cx="2038" cy="1152"/>
                  <a:chOff x="0" y="1920"/>
                  <a:chExt cx="2038" cy="1152"/>
                </a:xfrm>
              </p:grpSpPr>
              <p:grpSp>
                <p:nvGrpSpPr>
                  <p:cNvPr id="8245" name="Group 945"/>
                  <p:cNvGrpSpPr>
                    <a:grpSpLocks/>
                  </p:cNvGrpSpPr>
                  <p:nvPr/>
                </p:nvGrpSpPr>
                <p:grpSpPr bwMode="auto">
                  <a:xfrm>
                    <a:off x="432" y="2686"/>
                    <a:ext cx="385" cy="386"/>
                    <a:chOff x="3973" y="2756"/>
                    <a:chExt cx="148" cy="164"/>
                  </a:xfrm>
                </p:grpSpPr>
                <p:grpSp>
                  <p:nvGrpSpPr>
                    <p:cNvPr id="8246" name="Group 946"/>
                    <p:cNvGrpSpPr>
                      <a:grpSpLocks/>
                    </p:cNvGrpSpPr>
                    <p:nvPr/>
                  </p:nvGrpSpPr>
                  <p:grpSpPr bwMode="auto">
                    <a:xfrm>
                      <a:off x="3973" y="2756"/>
                      <a:ext cx="148" cy="164"/>
                      <a:chOff x="3973" y="2756"/>
                      <a:chExt cx="148" cy="164"/>
                    </a:xfrm>
                  </p:grpSpPr>
                  <p:grpSp>
                    <p:nvGrpSpPr>
                      <p:cNvPr id="8247" name="Group 947"/>
                      <p:cNvGrpSpPr>
                        <a:grpSpLocks/>
                      </p:cNvGrpSpPr>
                      <p:nvPr/>
                    </p:nvGrpSpPr>
                    <p:grpSpPr bwMode="auto">
                      <a:xfrm>
                        <a:off x="3973" y="2756"/>
                        <a:ext cx="148" cy="164"/>
                        <a:chOff x="3973" y="2756"/>
                        <a:chExt cx="148" cy="164"/>
                      </a:xfrm>
                    </p:grpSpPr>
                    <p:sp>
                      <p:nvSpPr>
                        <p:cNvPr id="4424" name="Oval 94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25" name="Oval 94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48" name="Group 950"/>
                      <p:cNvGrpSpPr>
                        <a:grpSpLocks/>
                      </p:cNvGrpSpPr>
                      <p:nvPr/>
                    </p:nvGrpSpPr>
                    <p:grpSpPr bwMode="auto">
                      <a:xfrm>
                        <a:off x="3985" y="2770"/>
                        <a:ext cx="123" cy="136"/>
                        <a:chOff x="3985" y="2770"/>
                        <a:chExt cx="123" cy="136"/>
                      </a:xfrm>
                    </p:grpSpPr>
                    <p:sp>
                      <p:nvSpPr>
                        <p:cNvPr id="4422" name="Oval 95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23" name="Oval 95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49" name="Group 953"/>
                    <p:cNvGrpSpPr>
                      <a:grpSpLocks/>
                    </p:cNvGrpSpPr>
                    <p:nvPr/>
                  </p:nvGrpSpPr>
                  <p:grpSpPr bwMode="auto">
                    <a:xfrm>
                      <a:off x="3985" y="2770"/>
                      <a:ext cx="123" cy="136"/>
                      <a:chOff x="3985" y="2770"/>
                      <a:chExt cx="123" cy="136"/>
                    </a:xfrm>
                  </p:grpSpPr>
                  <p:sp>
                    <p:nvSpPr>
                      <p:cNvPr id="4418" name="Freeform 9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19" name="Freeform 95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50" name="Group 956"/>
                  <p:cNvGrpSpPr>
                    <a:grpSpLocks/>
                  </p:cNvGrpSpPr>
                  <p:nvPr/>
                </p:nvGrpSpPr>
                <p:grpSpPr bwMode="auto">
                  <a:xfrm>
                    <a:off x="1497" y="2686"/>
                    <a:ext cx="389" cy="386"/>
                    <a:chOff x="4381" y="2756"/>
                    <a:chExt cx="148" cy="164"/>
                  </a:xfrm>
                </p:grpSpPr>
                <p:grpSp>
                  <p:nvGrpSpPr>
                    <p:cNvPr id="8251" name="Group 957"/>
                    <p:cNvGrpSpPr>
                      <a:grpSpLocks/>
                    </p:cNvGrpSpPr>
                    <p:nvPr/>
                  </p:nvGrpSpPr>
                  <p:grpSpPr bwMode="auto">
                    <a:xfrm>
                      <a:off x="4381" y="2756"/>
                      <a:ext cx="148" cy="164"/>
                      <a:chOff x="4381" y="2756"/>
                      <a:chExt cx="148" cy="164"/>
                    </a:xfrm>
                  </p:grpSpPr>
                  <p:grpSp>
                    <p:nvGrpSpPr>
                      <p:cNvPr id="8252" name="Group 958"/>
                      <p:cNvGrpSpPr>
                        <a:grpSpLocks/>
                      </p:cNvGrpSpPr>
                      <p:nvPr/>
                    </p:nvGrpSpPr>
                    <p:grpSpPr bwMode="auto">
                      <a:xfrm>
                        <a:off x="4381" y="2756"/>
                        <a:ext cx="148" cy="164"/>
                        <a:chOff x="4381" y="2756"/>
                        <a:chExt cx="148" cy="164"/>
                      </a:xfrm>
                    </p:grpSpPr>
                    <p:sp>
                      <p:nvSpPr>
                        <p:cNvPr id="4414" name="Oval 95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15" name="Oval 96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8253" name="Group 961"/>
                      <p:cNvGrpSpPr>
                        <a:grpSpLocks/>
                      </p:cNvGrpSpPr>
                      <p:nvPr/>
                    </p:nvGrpSpPr>
                    <p:grpSpPr bwMode="auto">
                      <a:xfrm>
                        <a:off x="4393" y="2770"/>
                        <a:ext cx="123" cy="136"/>
                        <a:chOff x="4393" y="2770"/>
                        <a:chExt cx="123" cy="136"/>
                      </a:xfrm>
                    </p:grpSpPr>
                    <p:sp>
                      <p:nvSpPr>
                        <p:cNvPr id="4412" name="Oval 96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13" name="Oval 96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8254" name="Group 964"/>
                    <p:cNvGrpSpPr>
                      <a:grpSpLocks/>
                    </p:cNvGrpSpPr>
                    <p:nvPr/>
                  </p:nvGrpSpPr>
                  <p:grpSpPr bwMode="auto">
                    <a:xfrm>
                      <a:off x="4393" y="2770"/>
                      <a:ext cx="123" cy="136"/>
                      <a:chOff x="4393" y="2770"/>
                      <a:chExt cx="123" cy="136"/>
                    </a:xfrm>
                  </p:grpSpPr>
                  <p:sp>
                    <p:nvSpPr>
                      <p:cNvPr id="4408" name="Freeform 9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409" name="Freeform 9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8255" name="Group 967"/>
                  <p:cNvGrpSpPr>
                    <a:grpSpLocks/>
                  </p:cNvGrpSpPr>
                  <p:nvPr/>
                </p:nvGrpSpPr>
                <p:grpSpPr bwMode="auto">
                  <a:xfrm>
                    <a:off x="432" y="2686"/>
                    <a:ext cx="385" cy="386"/>
                    <a:chOff x="3973" y="2756"/>
                    <a:chExt cx="148" cy="164"/>
                  </a:xfrm>
                </p:grpSpPr>
                <p:grpSp>
                  <p:nvGrpSpPr>
                    <p:cNvPr id="4585" name="Group 968"/>
                    <p:cNvGrpSpPr>
                      <a:grpSpLocks/>
                    </p:cNvGrpSpPr>
                    <p:nvPr/>
                  </p:nvGrpSpPr>
                  <p:grpSpPr bwMode="auto">
                    <a:xfrm>
                      <a:off x="3973" y="2756"/>
                      <a:ext cx="148" cy="164"/>
                      <a:chOff x="3973" y="2756"/>
                      <a:chExt cx="148" cy="164"/>
                    </a:xfrm>
                  </p:grpSpPr>
                  <p:sp>
                    <p:nvSpPr>
                      <p:cNvPr id="4404" name="Oval 96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405" name="Oval 97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586" name="Group 971"/>
                    <p:cNvGrpSpPr>
                      <a:grpSpLocks/>
                    </p:cNvGrpSpPr>
                    <p:nvPr/>
                  </p:nvGrpSpPr>
                  <p:grpSpPr bwMode="auto">
                    <a:xfrm>
                      <a:off x="3985" y="2770"/>
                      <a:ext cx="123" cy="136"/>
                      <a:chOff x="3985" y="2770"/>
                      <a:chExt cx="123" cy="136"/>
                    </a:xfrm>
                  </p:grpSpPr>
                  <p:sp>
                    <p:nvSpPr>
                      <p:cNvPr id="4402" name="Oval 97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403" name="Oval 97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03" name="Group 974"/>
                  <p:cNvGrpSpPr>
                    <a:grpSpLocks/>
                  </p:cNvGrpSpPr>
                  <p:nvPr/>
                </p:nvGrpSpPr>
                <p:grpSpPr bwMode="auto">
                  <a:xfrm>
                    <a:off x="463" y="2720"/>
                    <a:ext cx="320" cy="318"/>
                    <a:chOff x="3985" y="2770"/>
                    <a:chExt cx="123" cy="136"/>
                  </a:xfrm>
                </p:grpSpPr>
                <p:sp>
                  <p:nvSpPr>
                    <p:cNvPr id="4398" name="Freeform 97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99" name="Freeform 97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04" name="Group 977"/>
                  <p:cNvGrpSpPr>
                    <a:grpSpLocks/>
                  </p:cNvGrpSpPr>
                  <p:nvPr/>
                </p:nvGrpSpPr>
                <p:grpSpPr bwMode="auto">
                  <a:xfrm>
                    <a:off x="432" y="2686"/>
                    <a:ext cx="385" cy="386"/>
                    <a:chOff x="3973" y="2756"/>
                    <a:chExt cx="148" cy="164"/>
                  </a:xfrm>
                </p:grpSpPr>
                <p:sp>
                  <p:nvSpPr>
                    <p:cNvPr id="4396" name="Oval 97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97" name="Oval 97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09" name="Group 980"/>
                  <p:cNvGrpSpPr>
                    <a:grpSpLocks/>
                  </p:cNvGrpSpPr>
                  <p:nvPr/>
                </p:nvGrpSpPr>
                <p:grpSpPr bwMode="auto">
                  <a:xfrm>
                    <a:off x="463" y="2720"/>
                    <a:ext cx="320" cy="318"/>
                    <a:chOff x="3985" y="2770"/>
                    <a:chExt cx="123" cy="136"/>
                  </a:xfrm>
                </p:grpSpPr>
                <p:sp>
                  <p:nvSpPr>
                    <p:cNvPr id="4394" name="Oval 98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95" name="Oval 98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10" name="Group 983"/>
                  <p:cNvGrpSpPr>
                    <a:grpSpLocks/>
                  </p:cNvGrpSpPr>
                  <p:nvPr/>
                </p:nvGrpSpPr>
                <p:grpSpPr bwMode="auto">
                  <a:xfrm>
                    <a:off x="432" y="2686"/>
                    <a:ext cx="385" cy="386"/>
                    <a:chOff x="3973" y="2756"/>
                    <a:chExt cx="148" cy="164"/>
                  </a:xfrm>
                </p:grpSpPr>
                <p:sp>
                  <p:nvSpPr>
                    <p:cNvPr id="4392" name="Oval 98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93" name="Oval 98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13" name="Group 986"/>
                  <p:cNvGrpSpPr>
                    <a:grpSpLocks/>
                  </p:cNvGrpSpPr>
                  <p:nvPr/>
                </p:nvGrpSpPr>
                <p:grpSpPr bwMode="auto">
                  <a:xfrm>
                    <a:off x="463" y="2720"/>
                    <a:ext cx="320" cy="318"/>
                    <a:chOff x="3985" y="2770"/>
                    <a:chExt cx="123" cy="136"/>
                  </a:xfrm>
                </p:grpSpPr>
                <p:sp>
                  <p:nvSpPr>
                    <p:cNvPr id="4390" name="Oval 98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91" name="Oval 98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14" name="Group 989"/>
                  <p:cNvGrpSpPr>
                    <a:grpSpLocks/>
                  </p:cNvGrpSpPr>
                  <p:nvPr/>
                </p:nvGrpSpPr>
                <p:grpSpPr bwMode="auto">
                  <a:xfrm>
                    <a:off x="463" y="2720"/>
                    <a:ext cx="320" cy="318"/>
                    <a:chOff x="3985" y="2770"/>
                    <a:chExt cx="123" cy="136"/>
                  </a:xfrm>
                </p:grpSpPr>
                <p:sp>
                  <p:nvSpPr>
                    <p:cNvPr id="4388" name="Freeform 9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89" name="Freeform 9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19" name="Group 992"/>
                  <p:cNvGrpSpPr>
                    <a:grpSpLocks/>
                  </p:cNvGrpSpPr>
                  <p:nvPr/>
                </p:nvGrpSpPr>
                <p:grpSpPr bwMode="auto">
                  <a:xfrm>
                    <a:off x="1497" y="2686"/>
                    <a:ext cx="389" cy="386"/>
                    <a:chOff x="4381" y="2756"/>
                    <a:chExt cx="148" cy="164"/>
                  </a:xfrm>
                </p:grpSpPr>
                <p:grpSp>
                  <p:nvGrpSpPr>
                    <p:cNvPr id="4620" name="Group 993"/>
                    <p:cNvGrpSpPr>
                      <a:grpSpLocks/>
                    </p:cNvGrpSpPr>
                    <p:nvPr/>
                  </p:nvGrpSpPr>
                  <p:grpSpPr bwMode="auto">
                    <a:xfrm>
                      <a:off x="4381" y="2756"/>
                      <a:ext cx="148" cy="164"/>
                      <a:chOff x="4381" y="2756"/>
                      <a:chExt cx="148" cy="164"/>
                    </a:xfrm>
                  </p:grpSpPr>
                  <p:sp>
                    <p:nvSpPr>
                      <p:cNvPr id="4386" name="Oval 9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87" name="Oval 9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23" name="Group 996"/>
                    <p:cNvGrpSpPr>
                      <a:grpSpLocks/>
                    </p:cNvGrpSpPr>
                    <p:nvPr/>
                  </p:nvGrpSpPr>
                  <p:grpSpPr bwMode="auto">
                    <a:xfrm>
                      <a:off x="4393" y="2770"/>
                      <a:ext cx="123" cy="136"/>
                      <a:chOff x="4393" y="2770"/>
                      <a:chExt cx="123" cy="136"/>
                    </a:xfrm>
                  </p:grpSpPr>
                  <p:sp>
                    <p:nvSpPr>
                      <p:cNvPr id="4384" name="Oval 9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85" name="Oval 9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24" name="Group 999"/>
                  <p:cNvGrpSpPr>
                    <a:grpSpLocks/>
                  </p:cNvGrpSpPr>
                  <p:nvPr/>
                </p:nvGrpSpPr>
                <p:grpSpPr bwMode="auto">
                  <a:xfrm>
                    <a:off x="1528" y="2720"/>
                    <a:ext cx="323" cy="318"/>
                    <a:chOff x="4393" y="2770"/>
                    <a:chExt cx="123" cy="136"/>
                  </a:xfrm>
                </p:grpSpPr>
                <p:sp>
                  <p:nvSpPr>
                    <p:cNvPr id="4380" name="Freeform 10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81" name="Freeform 10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29" name="Group 1002"/>
                  <p:cNvGrpSpPr>
                    <a:grpSpLocks/>
                  </p:cNvGrpSpPr>
                  <p:nvPr/>
                </p:nvGrpSpPr>
                <p:grpSpPr bwMode="auto">
                  <a:xfrm>
                    <a:off x="1497" y="2686"/>
                    <a:ext cx="389" cy="386"/>
                    <a:chOff x="4381" y="2756"/>
                    <a:chExt cx="148" cy="164"/>
                  </a:xfrm>
                </p:grpSpPr>
                <p:sp>
                  <p:nvSpPr>
                    <p:cNvPr id="4378" name="Oval 100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79" name="Oval 100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30" name="Group 1005"/>
                  <p:cNvGrpSpPr>
                    <a:grpSpLocks/>
                  </p:cNvGrpSpPr>
                  <p:nvPr/>
                </p:nvGrpSpPr>
                <p:grpSpPr bwMode="auto">
                  <a:xfrm>
                    <a:off x="1528" y="2720"/>
                    <a:ext cx="323" cy="318"/>
                    <a:chOff x="4393" y="2770"/>
                    <a:chExt cx="123" cy="136"/>
                  </a:xfrm>
                </p:grpSpPr>
                <p:sp>
                  <p:nvSpPr>
                    <p:cNvPr id="4376" name="Oval 100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77" name="Oval 100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31" name="Group 1008"/>
                  <p:cNvGrpSpPr>
                    <a:grpSpLocks/>
                  </p:cNvGrpSpPr>
                  <p:nvPr/>
                </p:nvGrpSpPr>
                <p:grpSpPr bwMode="auto">
                  <a:xfrm>
                    <a:off x="1497" y="2686"/>
                    <a:ext cx="389" cy="386"/>
                    <a:chOff x="4381" y="2756"/>
                    <a:chExt cx="148" cy="164"/>
                  </a:xfrm>
                </p:grpSpPr>
                <p:sp>
                  <p:nvSpPr>
                    <p:cNvPr id="4374" name="Oval 10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75" name="Oval 10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32" name="Group 1011"/>
                  <p:cNvGrpSpPr>
                    <a:grpSpLocks/>
                  </p:cNvGrpSpPr>
                  <p:nvPr/>
                </p:nvGrpSpPr>
                <p:grpSpPr bwMode="auto">
                  <a:xfrm>
                    <a:off x="1528" y="2720"/>
                    <a:ext cx="323" cy="318"/>
                    <a:chOff x="4393" y="2770"/>
                    <a:chExt cx="123" cy="136"/>
                  </a:xfrm>
                </p:grpSpPr>
                <p:sp>
                  <p:nvSpPr>
                    <p:cNvPr id="4372" name="Oval 10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73" name="Oval 10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633" name="Group 1014"/>
                  <p:cNvGrpSpPr>
                    <a:grpSpLocks/>
                  </p:cNvGrpSpPr>
                  <p:nvPr/>
                </p:nvGrpSpPr>
                <p:grpSpPr bwMode="auto">
                  <a:xfrm>
                    <a:off x="1528" y="2720"/>
                    <a:ext cx="323" cy="318"/>
                    <a:chOff x="4393" y="2770"/>
                    <a:chExt cx="123" cy="136"/>
                  </a:xfrm>
                </p:grpSpPr>
                <p:sp>
                  <p:nvSpPr>
                    <p:cNvPr id="4370" name="Freeform 10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71" name="Freeform 10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4346" name="Freeform 1017"/>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634" name="Group 1018"/>
                  <p:cNvGrpSpPr>
                    <a:grpSpLocks/>
                  </p:cNvGrpSpPr>
                  <p:nvPr/>
                </p:nvGrpSpPr>
                <p:grpSpPr bwMode="auto">
                  <a:xfrm>
                    <a:off x="0" y="2496"/>
                    <a:ext cx="304" cy="285"/>
                    <a:chOff x="0" y="2496"/>
                    <a:chExt cx="304" cy="285"/>
                  </a:xfrm>
                </p:grpSpPr>
                <p:sp>
                  <p:nvSpPr>
                    <p:cNvPr id="4368" name="Line 1019"/>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369" name="Freeform 1020"/>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348" name="Freeform 1021"/>
                  <p:cNvSpPr>
                    <a:spLocks/>
                  </p:cNvSpPr>
                  <p:nvPr/>
                </p:nvSpPr>
                <p:spPr bwMode="auto">
                  <a:xfrm>
                    <a:off x="269" y="2027"/>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4635" name="Group 1022"/>
                  <p:cNvGrpSpPr>
                    <a:grpSpLocks/>
                  </p:cNvGrpSpPr>
                  <p:nvPr/>
                </p:nvGrpSpPr>
                <p:grpSpPr bwMode="auto">
                  <a:xfrm>
                    <a:off x="352" y="2280"/>
                    <a:ext cx="1632" cy="235"/>
                    <a:chOff x="1088" y="2880"/>
                    <a:chExt cx="444" cy="64"/>
                  </a:xfrm>
                </p:grpSpPr>
                <p:sp>
                  <p:nvSpPr>
                    <p:cNvPr id="4360" name="Rectangle 1023"/>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1" name="Rectangle 1024"/>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2" name="Rectangle 1025"/>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3" name="Rectangle 1026"/>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4" name="Rectangle 1027"/>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5" name="Rectangle 1028"/>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6" name="Rectangle 1029"/>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367" name="Rectangle 1030"/>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4636" name="Group 1031"/>
                  <p:cNvGrpSpPr>
                    <a:grpSpLocks/>
                  </p:cNvGrpSpPr>
                  <p:nvPr/>
                </p:nvGrpSpPr>
                <p:grpSpPr bwMode="auto">
                  <a:xfrm>
                    <a:off x="592" y="1920"/>
                    <a:ext cx="192" cy="171"/>
                    <a:chOff x="5136" y="1968"/>
                    <a:chExt cx="192" cy="171"/>
                  </a:xfrm>
                </p:grpSpPr>
                <p:sp>
                  <p:nvSpPr>
                    <p:cNvPr id="4358" name="Oval 103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359" name="Freeform 103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351" name="Freeform 1034"/>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352" name="Freeform 1035"/>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637" name="Group 1036"/>
                  <p:cNvGrpSpPr>
                    <a:grpSpLocks/>
                  </p:cNvGrpSpPr>
                  <p:nvPr/>
                </p:nvGrpSpPr>
                <p:grpSpPr bwMode="auto">
                  <a:xfrm>
                    <a:off x="1504" y="1920"/>
                    <a:ext cx="192" cy="171"/>
                    <a:chOff x="5136" y="1968"/>
                    <a:chExt cx="192" cy="171"/>
                  </a:xfrm>
                </p:grpSpPr>
                <p:sp>
                  <p:nvSpPr>
                    <p:cNvPr id="4356" name="Oval 103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357" name="Freeform 103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354" name="Freeform 1039"/>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355" name="Freeform 1040"/>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4638" name="Group 1041"/>
                <p:cNvGrpSpPr>
                  <a:grpSpLocks/>
                </p:cNvGrpSpPr>
                <p:nvPr/>
              </p:nvGrpSpPr>
              <p:grpSpPr bwMode="auto">
                <a:xfrm>
                  <a:off x="-48" y="2496"/>
                  <a:ext cx="304" cy="285"/>
                  <a:chOff x="0" y="2496"/>
                  <a:chExt cx="304" cy="285"/>
                </a:xfrm>
              </p:grpSpPr>
              <p:sp>
                <p:nvSpPr>
                  <p:cNvPr id="4328" name="Line 104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329" name="Freeform 104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grpSp>
          <p:nvGrpSpPr>
            <p:cNvPr id="4639" name="Group 1044"/>
            <p:cNvGrpSpPr>
              <a:grpSpLocks/>
            </p:cNvGrpSpPr>
            <p:nvPr/>
          </p:nvGrpSpPr>
          <p:grpSpPr bwMode="auto">
            <a:xfrm>
              <a:off x="4944" y="3024"/>
              <a:ext cx="1392" cy="816"/>
              <a:chOff x="723" y="872"/>
              <a:chExt cx="2390" cy="1386"/>
            </a:xfrm>
          </p:grpSpPr>
          <p:grpSp>
            <p:nvGrpSpPr>
              <p:cNvPr id="4640" name="Group 1045"/>
              <p:cNvGrpSpPr>
                <a:grpSpLocks/>
              </p:cNvGrpSpPr>
              <p:nvPr/>
            </p:nvGrpSpPr>
            <p:grpSpPr bwMode="auto">
              <a:xfrm>
                <a:off x="2087" y="1824"/>
                <a:ext cx="409" cy="434"/>
                <a:chOff x="2298" y="1822"/>
                <a:chExt cx="409" cy="434"/>
              </a:xfrm>
            </p:grpSpPr>
            <p:grpSp>
              <p:nvGrpSpPr>
                <p:cNvPr id="4641" name="Group 1046"/>
                <p:cNvGrpSpPr>
                  <a:grpSpLocks/>
                </p:cNvGrpSpPr>
                <p:nvPr/>
              </p:nvGrpSpPr>
              <p:grpSpPr bwMode="auto">
                <a:xfrm>
                  <a:off x="2298" y="1822"/>
                  <a:ext cx="409" cy="434"/>
                  <a:chOff x="4381" y="2756"/>
                  <a:chExt cx="148" cy="164"/>
                </a:xfrm>
              </p:grpSpPr>
              <p:grpSp>
                <p:nvGrpSpPr>
                  <p:cNvPr id="4642" name="Group 1047"/>
                  <p:cNvGrpSpPr>
                    <a:grpSpLocks/>
                  </p:cNvGrpSpPr>
                  <p:nvPr/>
                </p:nvGrpSpPr>
                <p:grpSpPr bwMode="auto">
                  <a:xfrm>
                    <a:off x="4381" y="2756"/>
                    <a:ext cx="148" cy="164"/>
                    <a:chOff x="4381" y="2756"/>
                    <a:chExt cx="148" cy="164"/>
                  </a:xfrm>
                </p:grpSpPr>
                <p:grpSp>
                  <p:nvGrpSpPr>
                    <p:cNvPr id="4643" name="Group 1048"/>
                    <p:cNvGrpSpPr>
                      <a:grpSpLocks/>
                    </p:cNvGrpSpPr>
                    <p:nvPr/>
                  </p:nvGrpSpPr>
                  <p:grpSpPr bwMode="auto">
                    <a:xfrm>
                      <a:off x="4381" y="2756"/>
                      <a:ext cx="148" cy="164"/>
                      <a:chOff x="4381" y="2756"/>
                      <a:chExt cx="148" cy="164"/>
                    </a:xfrm>
                  </p:grpSpPr>
                  <p:sp>
                    <p:nvSpPr>
                      <p:cNvPr id="4319" name="Oval 104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20" name="Oval 105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44" name="Group 1051"/>
                    <p:cNvGrpSpPr>
                      <a:grpSpLocks/>
                    </p:cNvGrpSpPr>
                    <p:nvPr/>
                  </p:nvGrpSpPr>
                  <p:grpSpPr bwMode="auto">
                    <a:xfrm>
                      <a:off x="4393" y="2770"/>
                      <a:ext cx="123" cy="136"/>
                      <a:chOff x="4393" y="2770"/>
                      <a:chExt cx="123" cy="136"/>
                    </a:xfrm>
                  </p:grpSpPr>
                  <p:sp>
                    <p:nvSpPr>
                      <p:cNvPr id="4317" name="Oval 105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18" name="Oval 105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46" name="Group 1054"/>
                  <p:cNvGrpSpPr>
                    <a:grpSpLocks/>
                  </p:cNvGrpSpPr>
                  <p:nvPr/>
                </p:nvGrpSpPr>
                <p:grpSpPr bwMode="auto">
                  <a:xfrm>
                    <a:off x="4393" y="2770"/>
                    <a:ext cx="123" cy="136"/>
                    <a:chOff x="4393" y="2770"/>
                    <a:chExt cx="123" cy="136"/>
                  </a:xfrm>
                </p:grpSpPr>
                <p:sp>
                  <p:nvSpPr>
                    <p:cNvPr id="4313" name="Freeform 105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14" name="Freeform 105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648" name="Group 1057"/>
                <p:cNvGrpSpPr>
                  <a:grpSpLocks/>
                </p:cNvGrpSpPr>
                <p:nvPr/>
              </p:nvGrpSpPr>
              <p:grpSpPr bwMode="auto">
                <a:xfrm>
                  <a:off x="2298" y="1822"/>
                  <a:ext cx="409" cy="434"/>
                  <a:chOff x="4381" y="2756"/>
                  <a:chExt cx="148" cy="164"/>
                </a:xfrm>
              </p:grpSpPr>
              <p:grpSp>
                <p:nvGrpSpPr>
                  <p:cNvPr id="4649" name="Group 1058"/>
                  <p:cNvGrpSpPr>
                    <a:grpSpLocks/>
                  </p:cNvGrpSpPr>
                  <p:nvPr/>
                </p:nvGrpSpPr>
                <p:grpSpPr bwMode="auto">
                  <a:xfrm>
                    <a:off x="4381" y="2756"/>
                    <a:ext cx="148" cy="164"/>
                    <a:chOff x="4381" y="2756"/>
                    <a:chExt cx="148" cy="164"/>
                  </a:xfrm>
                </p:grpSpPr>
                <p:sp>
                  <p:nvSpPr>
                    <p:cNvPr id="4309" name="Oval 105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10" name="Oval 106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52" name="Group 1061"/>
                  <p:cNvGrpSpPr>
                    <a:grpSpLocks/>
                  </p:cNvGrpSpPr>
                  <p:nvPr/>
                </p:nvGrpSpPr>
                <p:grpSpPr bwMode="auto">
                  <a:xfrm>
                    <a:off x="4393" y="2770"/>
                    <a:ext cx="123" cy="136"/>
                    <a:chOff x="4393" y="2770"/>
                    <a:chExt cx="123" cy="136"/>
                  </a:xfrm>
                </p:grpSpPr>
                <p:sp>
                  <p:nvSpPr>
                    <p:cNvPr id="4307" name="Oval 106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08" name="Oval 106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681" name="Group 1064"/>
                <p:cNvGrpSpPr>
                  <a:grpSpLocks/>
                </p:cNvGrpSpPr>
                <p:nvPr/>
              </p:nvGrpSpPr>
              <p:grpSpPr bwMode="auto">
                <a:xfrm>
                  <a:off x="2330" y="1860"/>
                  <a:ext cx="340" cy="358"/>
                  <a:chOff x="4393" y="2770"/>
                  <a:chExt cx="123" cy="136"/>
                </a:xfrm>
              </p:grpSpPr>
              <p:sp>
                <p:nvSpPr>
                  <p:cNvPr id="4303" name="Freeform 10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304" name="Freeform 10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682" name="Group 1067"/>
                <p:cNvGrpSpPr>
                  <a:grpSpLocks/>
                </p:cNvGrpSpPr>
                <p:nvPr/>
              </p:nvGrpSpPr>
              <p:grpSpPr bwMode="auto">
                <a:xfrm>
                  <a:off x="2298" y="1822"/>
                  <a:ext cx="409" cy="434"/>
                  <a:chOff x="4381" y="2756"/>
                  <a:chExt cx="148" cy="164"/>
                </a:xfrm>
              </p:grpSpPr>
              <p:sp>
                <p:nvSpPr>
                  <p:cNvPr id="4301" name="Oval 106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302" name="Oval 106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699" name="Group 1070"/>
                <p:cNvGrpSpPr>
                  <a:grpSpLocks/>
                </p:cNvGrpSpPr>
                <p:nvPr/>
              </p:nvGrpSpPr>
              <p:grpSpPr bwMode="auto">
                <a:xfrm>
                  <a:off x="2330" y="1860"/>
                  <a:ext cx="340" cy="358"/>
                  <a:chOff x="4393" y="2770"/>
                  <a:chExt cx="123" cy="136"/>
                </a:xfrm>
              </p:grpSpPr>
              <p:sp>
                <p:nvSpPr>
                  <p:cNvPr id="4299" name="Oval 107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300" name="Oval 107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00" name="Group 1073"/>
                <p:cNvGrpSpPr>
                  <a:grpSpLocks/>
                </p:cNvGrpSpPr>
                <p:nvPr/>
              </p:nvGrpSpPr>
              <p:grpSpPr bwMode="auto">
                <a:xfrm>
                  <a:off x="2298" y="1822"/>
                  <a:ext cx="409" cy="434"/>
                  <a:chOff x="4381" y="2756"/>
                  <a:chExt cx="148" cy="164"/>
                </a:xfrm>
              </p:grpSpPr>
              <p:sp>
                <p:nvSpPr>
                  <p:cNvPr id="4297" name="Oval 107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98" name="Oval 107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05" name="Group 1076"/>
                <p:cNvGrpSpPr>
                  <a:grpSpLocks/>
                </p:cNvGrpSpPr>
                <p:nvPr/>
              </p:nvGrpSpPr>
              <p:grpSpPr bwMode="auto">
                <a:xfrm>
                  <a:off x="2330" y="1860"/>
                  <a:ext cx="340" cy="358"/>
                  <a:chOff x="4393" y="2770"/>
                  <a:chExt cx="123" cy="136"/>
                </a:xfrm>
              </p:grpSpPr>
              <p:sp>
                <p:nvSpPr>
                  <p:cNvPr id="4295" name="Oval 107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96" name="Oval 107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06" name="Group 1079"/>
                <p:cNvGrpSpPr>
                  <a:grpSpLocks/>
                </p:cNvGrpSpPr>
                <p:nvPr/>
              </p:nvGrpSpPr>
              <p:grpSpPr bwMode="auto">
                <a:xfrm>
                  <a:off x="2330" y="1860"/>
                  <a:ext cx="340" cy="358"/>
                  <a:chOff x="4393" y="2770"/>
                  <a:chExt cx="123" cy="136"/>
                </a:xfrm>
              </p:grpSpPr>
              <p:sp>
                <p:nvSpPr>
                  <p:cNvPr id="4293" name="Freeform 10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94" name="Freeform 10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09" name="Group 1082"/>
              <p:cNvGrpSpPr>
                <a:grpSpLocks/>
              </p:cNvGrpSpPr>
              <p:nvPr/>
            </p:nvGrpSpPr>
            <p:grpSpPr bwMode="auto">
              <a:xfrm>
                <a:off x="1511" y="1824"/>
                <a:ext cx="409" cy="434"/>
                <a:chOff x="2298" y="1822"/>
                <a:chExt cx="409" cy="434"/>
              </a:xfrm>
            </p:grpSpPr>
            <p:grpSp>
              <p:nvGrpSpPr>
                <p:cNvPr id="4710" name="Group 1083"/>
                <p:cNvGrpSpPr>
                  <a:grpSpLocks/>
                </p:cNvGrpSpPr>
                <p:nvPr/>
              </p:nvGrpSpPr>
              <p:grpSpPr bwMode="auto">
                <a:xfrm>
                  <a:off x="2298" y="1822"/>
                  <a:ext cx="409" cy="434"/>
                  <a:chOff x="4381" y="2756"/>
                  <a:chExt cx="148" cy="164"/>
                </a:xfrm>
              </p:grpSpPr>
              <p:grpSp>
                <p:nvGrpSpPr>
                  <p:cNvPr id="4715" name="Group 1084"/>
                  <p:cNvGrpSpPr>
                    <a:grpSpLocks/>
                  </p:cNvGrpSpPr>
                  <p:nvPr/>
                </p:nvGrpSpPr>
                <p:grpSpPr bwMode="auto">
                  <a:xfrm>
                    <a:off x="4381" y="2756"/>
                    <a:ext cx="148" cy="164"/>
                    <a:chOff x="4381" y="2756"/>
                    <a:chExt cx="148" cy="164"/>
                  </a:xfrm>
                </p:grpSpPr>
                <p:grpSp>
                  <p:nvGrpSpPr>
                    <p:cNvPr id="4716" name="Group 1085"/>
                    <p:cNvGrpSpPr>
                      <a:grpSpLocks/>
                    </p:cNvGrpSpPr>
                    <p:nvPr/>
                  </p:nvGrpSpPr>
                  <p:grpSpPr bwMode="auto">
                    <a:xfrm>
                      <a:off x="4381" y="2756"/>
                      <a:ext cx="148" cy="164"/>
                      <a:chOff x="4381" y="2756"/>
                      <a:chExt cx="148" cy="164"/>
                    </a:xfrm>
                  </p:grpSpPr>
                  <p:sp>
                    <p:nvSpPr>
                      <p:cNvPr id="4283" name="Oval 108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84" name="Oval 108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19" name="Group 1088"/>
                    <p:cNvGrpSpPr>
                      <a:grpSpLocks/>
                    </p:cNvGrpSpPr>
                    <p:nvPr/>
                  </p:nvGrpSpPr>
                  <p:grpSpPr bwMode="auto">
                    <a:xfrm>
                      <a:off x="4393" y="2770"/>
                      <a:ext cx="123" cy="136"/>
                      <a:chOff x="4393" y="2770"/>
                      <a:chExt cx="123" cy="136"/>
                    </a:xfrm>
                  </p:grpSpPr>
                  <p:sp>
                    <p:nvSpPr>
                      <p:cNvPr id="4281" name="Oval 108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82" name="Oval 109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20" name="Group 1091"/>
                  <p:cNvGrpSpPr>
                    <a:grpSpLocks/>
                  </p:cNvGrpSpPr>
                  <p:nvPr/>
                </p:nvGrpSpPr>
                <p:grpSpPr bwMode="auto">
                  <a:xfrm>
                    <a:off x="4393" y="2770"/>
                    <a:ext cx="123" cy="136"/>
                    <a:chOff x="4393" y="2770"/>
                    <a:chExt cx="123" cy="136"/>
                  </a:xfrm>
                </p:grpSpPr>
                <p:sp>
                  <p:nvSpPr>
                    <p:cNvPr id="4277" name="Freeform 10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78" name="Freeform 109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29" name="Group 1094"/>
                <p:cNvGrpSpPr>
                  <a:grpSpLocks/>
                </p:cNvGrpSpPr>
                <p:nvPr/>
              </p:nvGrpSpPr>
              <p:grpSpPr bwMode="auto">
                <a:xfrm>
                  <a:off x="2298" y="1822"/>
                  <a:ext cx="409" cy="434"/>
                  <a:chOff x="4381" y="2756"/>
                  <a:chExt cx="148" cy="164"/>
                </a:xfrm>
              </p:grpSpPr>
              <p:grpSp>
                <p:nvGrpSpPr>
                  <p:cNvPr id="4734" name="Group 1095"/>
                  <p:cNvGrpSpPr>
                    <a:grpSpLocks/>
                  </p:cNvGrpSpPr>
                  <p:nvPr/>
                </p:nvGrpSpPr>
                <p:grpSpPr bwMode="auto">
                  <a:xfrm>
                    <a:off x="4381" y="2756"/>
                    <a:ext cx="148" cy="164"/>
                    <a:chOff x="4381" y="2756"/>
                    <a:chExt cx="148" cy="164"/>
                  </a:xfrm>
                </p:grpSpPr>
                <p:sp>
                  <p:nvSpPr>
                    <p:cNvPr id="4273" name="Oval 109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74" name="Oval 109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35" name="Group 1098"/>
                  <p:cNvGrpSpPr>
                    <a:grpSpLocks/>
                  </p:cNvGrpSpPr>
                  <p:nvPr/>
                </p:nvGrpSpPr>
                <p:grpSpPr bwMode="auto">
                  <a:xfrm>
                    <a:off x="4393" y="2770"/>
                    <a:ext cx="123" cy="136"/>
                    <a:chOff x="4393" y="2770"/>
                    <a:chExt cx="123" cy="136"/>
                  </a:xfrm>
                </p:grpSpPr>
                <p:sp>
                  <p:nvSpPr>
                    <p:cNvPr id="4271" name="Oval 109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72" name="Oval 110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36" name="Group 1101"/>
                <p:cNvGrpSpPr>
                  <a:grpSpLocks/>
                </p:cNvGrpSpPr>
                <p:nvPr/>
              </p:nvGrpSpPr>
              <p:grpSpPr bwMode="auto">
                <a:xfrm>
                  <a:off x="2330" y="1860"/>
                  <a:ext cx="340" cy="358"/>
                  <a:chOff x="4393" y="2770"/>
                  <a:chExt cx="123" cy="136"/>
                </a:xfrm>
              </p:grpSpPr>
              <p:sp>
                <p:nvSpPr>
                  <p:cNvPr id="4267" name="Freeform 110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68" name="Freeform 11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37" name="Group 1104"/>
                <p:cNvGrpSpPr>
                  <a:grpSpLocks/>
                </p:cNvGrpSpPr>
                <p:nvPr/>
              </p:nvGrpSpPr>
              <p:grpSpPr bwMode="auto">
                <a:xfrm>
                  <a:off x="2298" y="1822"/>
                  <a:ext cx="409" cy="434"/>
                  <a:chOff x="4381" y="2756"/>
                  <a:chExt cx="148" cy="164"/>
                </a:xfrm>
              </p:grpSpPr>
              <p:sp>
                <p:nvSpPr>
                  <p:cNvPr id="4265" name="Oval 11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66" name="Oval 11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38" name="Group 1107"/>
                <p:cNvGrpSpPr>
                  <a:grpSpLocks/>
                </p:cNvGrpSpPr>
                <p:nvPr/>
              </p:nvGrpSpPr>
              <p:grpSpPr bwMode="auto">
                <a:xfrm>
                  <a:off x="2330" y="1860"/>
                  <a:ext cx="340" cy="358"/>
                  <a:chOff x="4393" y="2770"/>
                  <a:chExt cx="123" cy="136"/>
                </a:xfrm>
              </p:grpSpPr>
              <p:sp>
                <p:nvSpPr>
                  <p:cNvPr id="4263" name="Oval 11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64" name="Oval 11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39" name="Group 1110"/>
                <p:cNvGrpSpPr>
                  <a:grpSpLocks/>
                </p:cNvGrpSpPr>
                <p:nvPr/>
              </p:nvGrpSpPr>
              <p:grpSpPr bwMode="auto">
                <a:xfrm>
                  <a:off x="2298" y="1822"/>
                  <a:ext cx="409" cy="434"/>
                  <a:chOff x="4381" y="2756"/>
                  <a:chExt cx="148" cy="164"/>
                </a:xfrm>
              </p:grpSpPr>
              <p:sp>
                <p:nvSpPr>
                  <p:cNvPr id="4261" name="Oval 11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62" name="Oval 11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40" name="Group 1113"/>
                <p:cNvGrpSpPr>
                  <a:grpSpLocks/>
                </p:cNvGrpSpPr>
                <p:nvPr/>
              </p:nvGrpSpPr>
              <p:grpSpPr bwMode="auto">
                <a:xfrm>
                  <a:off x="2330" y="1860"/>
                  <a:ext cx="340" cy="358"/>
                  <a:chOff x="4393" y="2770"/>
                  <a:chExt cx="123" cy="136"/>
                </a:xfrm>
              </p:grpSpPr>
              <p:sp>
                <p:nvSpPr>
                  <p:cNvPr id="4259" name="Oval 11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60" name="Oval 11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41" name="Group 1116"/>
                <p:cNvGrpSpPr>
                  <a:grpSpLocks/>
                </p:cNvGrpSpPr>
                <p:nvPr/>
              </p:nvGrpSpPr>
              <p:grpSpPr bwMode="auto">
                <a:xfrm>
                  <a:off x="2330" y="1860"/>
                  <a:ext cx="340" cy="358"/>
                  <a:chOff x="4393" y="2770"/>
                  <a:chExt cx="123" cy="136"/>
                </a:xfrm>
              </p:grpSpPr>
              <p:sp>
                <p:nvSpPr>
                  <p:cNvPr id="4257" name="Freeform 111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58" name="Freeform 11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42" name="Group 1119"/>
              <p:cNvGrpSpPr>
                <a:grpSpLocks/>
              </p:cNvGrpSpPr>
              <p:nvPr/>
            </p:nvGrpSpPr>
            <p:grpSpPr bwMode="auto">
              <a:xfrm>
                <a:off x="2793" y="1608"/>
                <a:ext cx="320" cy="321"/>
                <a:chOff x="0" y="2496"/>
                <a:chExt cx="304" cy="285"/>
              </a:xfrm>
            </p:grpSpPr>
            <p:sp>
              <p:nvSpPr>
                <p:cNvPr id="4247" name="Line 112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248" name="Freeform 112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4743" name="Group 1122"/>
              <p:cNvGrpSpPr>
                <a:grpSpLocks/>
              </p:cNvGrpSpPr>
              <p:nvPr/>
            </p:nvGrpSpPr>
            <p:grpSpPr bwMode="auto">
              <a:xfrm>
                <a:off x="1056" y="1822"/>
                <a:ext cx="405" cy="434"/>
                <a:chOff x="1177" y="1822"/>
                <a:chExt cx="405" cy="434"/>
              </a:xfrm>
            </p:grpSpPr>
            <p:grpSp>
              <p:nvGrpSpPr>
                <p:cNvPr id="4744" name="Group 1123"/>
                <p:cNvGrpSpPr>
                  <a:grpSpLocks/>
                </p:cNvGrpSpPr>
                <p:nvPr/>
              </p:nvGrpSpPr>
              <p:grpSpPr bwMode="auto">
                <a:xfrm>
                  <a:off x="1177" y="1822"/>
                  <a:ext cx="405" cy="434"/>
                  <a:chOff x="3973" y="2756"/>
                  <a:chExt cx="148" cy="164"/>
                </a:xfrm>
              </p:grpSpPr>
              <p:grpSp>
                <p:nvGrpSpPr>
                  <p:cNvPr id="4745" name="Group 1124"/>
                  <p:cNvGrpSpPr>
                    <a:grpSpLocks/>
                  </p:cNvGrpSpPr>
                  <p:nvPr/>
                </p:nvGrpSpPr>
                <p:grpSpPr bwMode="auto">
                  <a:xfrm>
                    <a:off x="3973" y="2756"/>
                    <a:ext cx="148" cy="164"/>
                    <a:chOff x="3973" y="2756"/>
                    <a:chExt cx="148" cy="164"/>
                  </a:xfrm>
                </p:grpSpPr>
                <p:grpSp>
                  <p:nvGrpSpPr>
                    <p:cNvPr id="4746" name="Group 1125"/>
                    <p:cNvGrpSpPr>
                      <a:grpSpLocks/>
                    </p:cNvGrpSpPr>
                    <p:nvPr/>
                  </p:nvGrpSpPr>
                  <p:grpSpPr bwMode="auto">
                    <a:xfrm>
                      <a:off x="3973" y="2756"/>
                      <a:ext cx="148" cy="164"/>
                      <a:chOff x="3973" y="2756"/>
                      <a:chExt cx="148" cy="164"/>
                    </a:xfrm>
                  </p:grpSpPr>
                  <p:sp>
                    <p:nvSpPr>
                      <p:cNvPr id="4245" name="Oval 112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46" name="Oval 112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47" name="Group 1128"/>
                    <p:cNvGrpSpPr>
                      <a:grpSpLocks/>
                    </p:cNvGrpSpPr>
                    <p:nvPr/>
                  </p:nvGrpSpPr>
                  <p:grpSpPr bwMode="auto">
                    <a:xfrm>
                      <a:off x="3985" y="2770"/>
                      <a:ext cx="123" cy="136"/>
                      <a:chOff x="3985" y="2770"/>
                      <a:chExt cx="123" cy="136"/>
                    </a:xfrm>
                  </p:grpSpPr>
                  <p:sp>
                    <p:nvSpPr>
                      <p:cNvPr id="4243" name="Oval 112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44" name="Oval 113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48" name="Group 1131"/>
                  <p:cNvGrpSpPr>
                    <a:grpSpLocks/>
                  </p:cNvGrpSpPr>
                  <p:nvPr/>
                </p:nvGrpSpPr>
                <p:grpSpPr bwMode="auto">
                  <a:xfrm>
                    <a:off x="3985" y="2770"/>
                    <a:ext cx="123" cy="136"/>
                    <a:chOff x="3985" y="2770"/>
                    <a:chExt cx="123" cy="136"/>
                  </a:xfrm>
                </p:grpSpPr>
                <p:sp>
                  <p:nvSpPr>
                    <p:cNvPr id="4239" name="Freeform 113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40" name="Freeform 113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49" name="Group 1134"/>
                <p:cNvGrpSpPr>
                  <a:grpSpLocks/>
                </p:cNvGrpSpPr>
                <p:nvPr/>
              </p:nvGrpSpPr>
              <p:grpSpPr bwMode="auto">
                <a:xfrm>
                  <a:off x="1177" y="1822"/>
                  <a:ext cx="405" cy="434"/>
                  <a:chOff x="3973" y="2756"/>
                  <a:chExt cx="148" cy="164"/>
                </a:xfrm>
              </p:grpSpPr>
              <p:grpSp>
                <p:nvGrpSpPr>
                  <p:cNvPr id="4750" name="Group 1135"/>
                  <p:cNvGrpSpPr>
                    <a:grpSpLocks/>
                  </p:cNvGrpSpPr>
                  <p:nvPr/>
                </p:nvGrpSpPr>
                <p:grpSpPr bwMode="auto">
                  <a:xfrm>
                    <a:off x="3973" y="2756"/>
                    <a:ext cx="148" cy="164"/>
                    <a:chOff x="3973" y="2756"/>
                    <a:chExt cx="148" cy="164"/>
                  </a:xfrm>
                </p:grpSpPr>
                <p:sp>
                  <p:nvSpPr>
                    <p:cNvPr id="4235" name="Oval 113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36" name="Oval 113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1" name="Group 1138"/>
                  <p:cNvGrpSpPr>
                    <a:grpSpLocks/>
                  </p:cNvGrpSpPr>
                  <p:nvPr/>
                </p:nvGrpSpPr>
                <p:grpSpPr bwMode="auto">
                  <a:xfrm>
                    <a:off x="3985" y="2770"/>
                    <a:ext cx="123" cy="136"/>
                    <a:chOff x="3985" y="2770"/>
                    <a:chExt cx="123" cy="136"/>
                  </a:xfrm>
                </p:grpSpPr>
                <p:sp>
                  <p:nvSpPr>
                    <p:cNvPr id="4233" name="Oval 113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34" name="Oval 114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52" name="Group 1141"/>
                <p:cNvGrpSpPr>
                  <a:grpSpLocks/>
                </p:cNvGrpSpPr>
                <p:nvPr/>
              </p:nvGrpSpPr>
              <p:grpSpPr bwMode="auto">
                <a:xfrm>
                  <a:off x="1210" y="1860"/>
                  <a:ext cx="337" cy="358"/>
                  <a:chOff x="3985" y="2770"/>
                  <a:chExt cx="123" cy="136"/>
                </a:xfrm>
              </p:grpSpPr>
              <p:sp>
                <p:nvSpPr>
                  <p:cNvPr id="4229" name="Freeform 114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30" name="Freeform 114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53" name="Group 1144"/>
                <p:cNvGrpSpPr>
                  <a:grpSpLocks/>
                </p:cNvGrpSpPr>
                <p:nvPr/>
              </p:nvGrpSpPr>
              <p:grpSpPr bwMode="auto">
                <a:xfrm>
                  <a:off x="1177" y="1822"/>
                  <a:ext cx="405" cy="434"/>
                  <a:chOff x="3973" y="2756"/>
                  <a:chExt cx="148" cy="164"/>
                </a:xfrm>
              </p:grpSpPr>
              <p:sp>
                <p:nvSpPr>
                  <p:cNvPr id="4227" name="Oval 114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28" name="Oval 114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4" name="Group 1147"/>
                <p:cNvGrpSpPr>
                  <a:grpSpLocks/>
                </p:cNvGrpSpPr>
                <p:nvPr/>
              </p:nvGrpSpPr>
              <p:grpSpPr bwMode="auto">
                <a:xfrm>
                  <a:off x="1210" y="1860"/>
                  <a:ext cx="337" cy="358"/>
                  <a:chOff x="3985" y="2770"/>
                  <a:chExt cx="123" cy="136"/>
                </a:xfrm>
              </p:grpSpPr>
              <p:sp>
                <p:nvSpPr>
                  <p:cNvPr id="4225" name="Oval 114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26" name="Oval 114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55" name="Group 1150"/>
                <p:cNvGrpSpPr>
                  <a:grpSpLocks/>
                </p:cNvGrpSpPr>
                <p:nvPr/>
              </p:nvGrpSpPr>
              <p:grpSpPr bwMode="auto">
                <a:xfrm>
                  <a:off x="1177" y="1822"/>
                  <a:ext cx="405" cy="434"/>
                  <a:chOff x="3973" y="2756"/>
                  <a:chExt cx="148" cy="164"/>
                </a:xfrm>
              </p:grpSpPr>
              <p:sp>
                <p:nvSpPr>
                  <p:cNvPr id="4223" name="Oval 115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24" name="Oval 115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56" name="Group 1153"/>
                <p:cNvGrpSpPr>
                  <a:grpSpLocks/>
                </p:cNvGrpSpPr>
                <p:nvPr/>
              </p:nvGrpSpPr>
              <p:grpSpPr bwMode="auto">
                <a:xfrm>
                  <a:off x="1210" y="1860"/>
                  <a:ext cx="337" cy="358"/>
                  <a:chOff x="3985" y="2770"/>
                  <a:chExt cx="123" cy="136"/>
                </a:xfrm>
              </p:grpSpPr>
              <p:sp>
                <p:nvSpPr>
                  <p:cNvPr id="4221" name="Oval 115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22" name="Oval 115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57" name="Group 1156"/>
                <p:cNvGrpSpPr>
                  <a:grpSpLocks/>
                </p:cNvGrpSpPr>
                <p:nvPr/>
              </p:nvGrpSpPr>
              <p:grpSpPr bwMode="auto">
                <a:xfrm>
                  <a:off x="1210" y="1860"/>
                  <a:ext cx="337" cy="358"/>
                  <a:chOff x="3985" y="2770"/>
                  <a:chExt cx="123" cy="136"/>
                </a:xfrm>
              </p:grpSpPr>
              <p:sp>
                <p:nvSpPr>
                  <p:cNvPr id="4219" name="Freeform 115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20" name="Freeform 115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58" name="Group 1159"/>
              <p:cNvGrpSpPr>
                <a:grpSpLocks/>
              </p:cNvGrpSpPr>
              <p:nvPr/>
            </p:nvGrpSpPr>
            <p:grpSpPr bwMode="auto">
              <a:xfrm>
                <a:off x="2519" y="1822"/>
                <a:ext cx="409" cy="434"/>
                <a:chOff x="2298" y="1822"/>
                <a:chExt cx="409" cy="434"/>
              </a:xfrm>
            </p:grpSpPr>
            <p:grpSp>
              <p:nvGrpSpPr>
                <p:cNvPr id="4759" name="Group 1160"/>
                <p:cNvGrpSpPr>
                  <a:grpSpLocks/>
                </p:cNvGrpSpPr>
                <p:nvPr/>
              </p:nvGrpSpPr>
              <p:grpSpPr bwMode="auto">
                <a:xfrm>
                  <a:off x="2298" y="1822"/>
                  <a:ext cx="409" cy="434"/>
                  <a:chOff x="4381" y="2756"/>
                  <a:chExt cx="148" cy="164"/>
                </a:xfrm>
              </p:grpSpPr>
              <p:grpSp>
                <p:nvGrpSpPr>
                  <p:cNvPr id="4760" name="Group 1161"/>
                  <p:cNvGrpSpPr>
                    <a:grpSpLocks/>
                  </p:cNvGrpSpPr>
                  <p:nvPr/>
                </p:nvGrpSpPr>
                <p:grpSpPr bwMode="auto">
                  <a:xfrm>
                    <a:off x="4381" y="2756"/>
                    <a:ext cx="148" cy="164"/>
                    <a:chOff x="4381" y="2756"/>
                    <a:chExt cx="148" cy="164"/>
                  </a:xfrm>
                </p:grpSpPr>
                <p:grpSp>
                  <p:nvGrpSpPr>
                    <p:cNvPr id="4761" name="Group 1162"/>
                    <p:cNvGrpSpPr>
                      <a:grpSpLocks/>
                    </p:cNvGrpSpPr>
                    <p:nvPr/>
                  </p:nvGrpSpPr>
                  <p:grpSpPr bwMode="auto">
                    <a:xfrm>
                      <a:off x="4381" y="2756"/>
                      <a:ext cx="148" cy="164"/>
                      <a:chOff x="4381" y="2756"/>
                      <a:chExt cx="148" cy="164"/>
                    </a:xfrm>
                  </p:grpSpPr>
                  <p:sp>
                    <p:nvSpPr>
                      <p:cNvPr id="4209" name="Oval 116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10" name="Oval 116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62" name="Group 1165"/>
                    <p:cNvGrpSpPr>
                      <a:grpSpLocks/>
                    </p:cNvGrpSpPr>
                    <p:nvPr/>
                  </p:nvGrpSpPr>
                  <p:grpSpPr bwMode="auto">
                    <a:xfrm>
                      <a:off x="4393" y="2770"/>
                      <a:ext cx="123" cy="136"/>
                      <a:chOff x="4393" y="2770"/>
                      <a:chExt cx="123" cy="136"/>
                    </a:xfrm>
                  </p:grpSpPr>
                  <p:sp>
                    <p:nvSpPr>
                      <p:cNvPr id="4207" name="Oval 116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208" name="Oval 116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63" name="Group 1168"/>
                  <p:cNvGrpSpPr>
                    <a:grpSpLocks/>
                  </p:cNvGrpSpPr>
                  <p:nvPr/>
                </p:nvGrpSpPr>
                <p:grpSpPr bwMode="auto">
                  <a:xfrm>
                    <a:off x="4393" y="2770"/>
                    <a:ext cx="123" cy="136"/>
                    <a:chOff x="4393" y="2770"/>
                    <a:chExt cx="123" cy="136"/>
                  </a:xfrm>
                </p:grpSpPr>
                <p:sp>
                  <p:nvSpPr>
                    <p:cNvPr id="4203" name="Freeform 116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204" name="Freeform 117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4764" name="Group 1171"/>
                <p:cNvGrpSpPr>
                  <a:grpSpLocks/>
                </p:cNvGrpSpPr>
                <p:nvPr/>
              </p:nvGrpSpPr>
              <p:grpSpPr bwMode="auto">
                <a:xfrm>
                  <a:off x="2298" y="1822"/>
                  <a:ext cx="409" cy="434"/>
                  <a:chOff x="4381" y="2756"/>
                  <a:chExt cx="148" cy="164"/>
                </a:xfrm>
              </p:grpSpPr>
              <p:grpSp>
                <p:nvGrpSpPr>
                  <p:cNvPr id="4773" name="Group 1172"/>
                  <p:cNvGrpSpPr>
                    <a:grpSpLocks/>
                  </p:cNvGrpSpPr>
                  <p:nvPr/>
                </p:nvGrpSpPr>
                <p:grpSpPr bwMode="auto">
                  <a:xfrm>
                    <a:off x="4381" y="2756"/>
                    <a:ext cx="148" cy="164"/>
                    <a:chOff x="4381" y="2756"/>
                    <a:chExt cx="148" cy="164"/>
                  </a:xfrm>
                </p:grpSpPr>
                <p:sp>
                  <p:nvSpPr>
                    <p:cNvPr id="4199" name="Oval 117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200" name="Oval 117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4" name="Group 1175"/>
                  <p:cNvGrpSpPr>
                    <a:grpSpLocks/>
                  </p:cNvGrpSpPr>
                  <p:nvPr/>
                </p:nvGrpSpPr>
                <p:grpSpPr bwMode="auto">
                  <a:xfrm>
                    <a:off x="4393" y="2770"/>
                    <a:ext cx="123" cy="136"/>
                    <a:chOff x="4393" y="2770"/>
                    <a:chExt cx="123" cy="136"/>
                  </a:xfrm>
                </p:grpSpPr>
                <p:sp>
                  <p:nvSpPr>
                    <p:cNvPr id="4197" name="Oval 117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98" name="Oval 117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4775" name="Group 1178"/>
                <p:cNvGrpSpPr>
                  <a:grpSpLocks/>
                </p:cNvGrpSpPr>
                <p:nvPr/>
              </p:nvGrpSpPr>
              <p:grpSpPr bwMode="auto">
                <a:xfrm>
                  <a:off x="2330" y="1860"/>
                  <a:ext cx="340" cy="358"/>
                  <a:chOff x="4393" y="2770"/>
                  <a:chExt cx="123" cy="136"/>
                </a:xfrm>
              </p:grpSpPr>
              <p:sp>
                <p:nvSpPr>
                  <p:cNvPr id="4193" name="Freeform 117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194" name="Freeform 11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4776" name="Group 1181"/>
                <p:cNvGrpSpPr>
                  <a:grpSpLocks/>
                </p:cNvGrpSpPr>
                <p:nvPr/>
              </p:nvGrpSpPr>
              <p:grpSpPr bwMode="auto">
                <a:xfrm>
                  <a:off x="2298" y="1822"/>
                  <a:ext cx="409" cy="434"/>
                  <a:chOff x="4381" y="2756"/>
                  <a:chExt cx="148" cy="164"/>
                </a:xfrm>
              </p:grpSpPr>
              <p:sp>
                <p:nvSpPr>
                  <p:cNvPr id="4191" name="Oval 118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192" name="Oval 118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7" name="Group 1184"/>
                <p:cNvGrpSpPr>
                  <a:grpSpLocks/>
                </p:cNvGrpSpPr>
                <p:nvPr/>
              </p:nvGrpSpPr>
              <p:grpSpPr bwMode="auto">
                <a:xfrm>
                  <a:off x="2330" y="1860"/>
                  <a:ext cx="340" cy="358"/>
                  <a:chOff x="4393" y="2770"/>
                  <a:chExt cx="123" cy="136"/>
                </a:xfrm>
              </p:grpSpPr>
              <p:sp>
                <p:nvSpPr>
                  <p:cNvPr id="4189" name="Oval 118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90" name="Oval 118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78" name="Group 1187"/>
                <p:cNvGrpSpPr>
                  <a:grpSpLocks/>
                </p:cNvGrpSpPr>
                <p:nvPr/>
              </p:nvGrpSpPr>
              <p:grpSpPr bwMode="auto">
                <a:xfrm>
                  <a:off x="2298" y="1822"/>
                  <a:ext cx="409" cy="434"/>
                  <a:chOff x="4381" y="2756"/>
                  <a:chExt cx="148" cy="164"/>
                </a:xfrm>
              </p:grpSpPr>
              <p:sp>
                <p:nvSpPr>
                  <p:cNvPr id="4187" name="Oval 118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4188" name="Oval 118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4779" name="Group 1190"/>
                <p:cNvGrpSpPr>
                  <a:grpSpLocks/>
                </p:cNvGrpSpPr>
                <p:nvPr/>
              </p:nvGrpSpPr>
              <p:grpSpPr bwMode="auto">
                <a:xfrm>
                  <a:off x="2330" y="1860"/>
                  <a:ext cx="340" cy="358"/>
                  <a:chOff x="4393" y="2770"/>
                  <a:chExt cx="123" cy="136"/>
                </a:xfrm>
              </p:grpSpPr>
              <p:sp>
                <p:nvSpPr>
                  <p:cNvPr id="4185" name="Oval 119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4186" name="Oval 119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4780" name="Group 1193"/>
                <p:cNvGrpSpPr>
                  <a:grpSpLocks/>
                </p:cNvGrpSpPr>
                <p:nvPr/>
              </p:nvGrpSpPr>
              <p:grpSpPr bwMode="auto">
                <a:xfrm>
                  <a:off x="2330" y="1860"/>
                  <a:ext cx="340" cy="358"/>
                  <a:chOff x="4393" y="2770"/>
                  <a:chExt cx="123" cy="136"/>
                </a:xfrm>
              </p:grpSpPr>
              <p:sp>
                <p:nvSpPr>
                  <p:cNvPr id="4183" name="Freeform 119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4184" name="Freeform 119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sp>
            <p:nvSpPr>
              <p:cNvPr id="4153" name="Freeform 1196"/>
              <p:cNvSpPr>
                <a:spLocks/>
              </p:cNvSpPr>
              <p:nvPr/>
            </p:nvSpPr>
            <p:spPr bwMode="auto">
              <a:xfrm>
                <a:off x="879" y="1608"/>
                <a:ext cx="4" cy="261"/>
              </a:xfrm>
              <a:custGeom>
                <a:avLst/>
                <a:gdLst>
                  <a:gd name="T0" fmla="*/ 0 w 4"/>
                  <a:gd name="T1" fmla="*/ 0 h 232"/>
                  <a:gd name="T2" fmla="*/ 4 w 4"/>
                  <a:gd name="T3" fmla="*/ 294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4781" name="Group 1197"/>
              <p:cNvGrpSpPr>
                <a:grpSpLocks/>
              </p:cNvGrpSpPr>
              <p:nvPr/>
            </p:nvGrpSpPr>
            <p:grpSpPr bwMode="auto">
              <a:xfrm>
                <a:off x="723" y="1608"/>
                <a:ext cx="320" cy="321"/>
                <a:chOff x="0" y="2496"/>
                <a:chExt cx="304" cy="285"/>
              </a:xfrm>
            </p:grpSpPr>
            <p:sp>
              <p:nvSpPr>
                <p:cNvPr id="4173" name="Line 119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4174" name="Freeform 1199"/>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4155" name="Freeform 1200"/>
              <p:cNvSpPr>
                <a:spLocks/>
              </p:cNvSpPr>
              <p:nvPr/>
            </p:nvSpPr>
            <p:spPr bwMode="auto">
              <a:xfrm>
                <a:off x="1001" y="1089"/>
                <a:ext cx="2088" cy="890"/>
              </a:xfrm>
              <a:custGeom>
                <a:avLst/>
                <a:gdLst>
                  <a:gd name="T0" fmla="*/ 0 w 2088"/>
                  <a:gd name="T1" fmla="*/ 143 h 891"/>
                  <a:gd name="T2" fmla="*/ 110 w 2088"/>
                  <a:gd name="T3" fmla="*/ 0 h 891"/>
                  <a:gd name="T4" fmla="*/ 1668 w 2088"/>
                  <a:gd name="T5" fmla="*/ 0 h 891"/>
                  <a:gd name="T6" fmla="*/ 1875 w 2088"/>
                  <a:gd name="T7" fmla="*/ 99 h 891"/>
                  <a:gd name="T8" fmla="*/ 2088 w 2088"/>
                  <a:gd name="T9" fmla="*/ 513 h 891"/>
                  <a:gd name="T10" fmla="*/ 2072 w 2088"/>
                  <a:gd name="T11" fmla="*/ 881 h 891"/>
                  <a:gd name="T12" fmla="*/ 1771 w 2088"/>
                  <a:gd name="T13" fmla="*/ 891 h 891"/>
                  <a:gd name="T14" fmla="*/ 110 w 2088"/>
                  <a:gd name="T15" fmla="*/ 891 h 891"/>
                  <a:gd name="T16" fmla="*/ 6 w 2088"/>
                  <a:gd name="T17" fmla="*/ 792 h 891"/>
                  <a:gd name="T18" fmla="*/ 8 w 2088"/>
                  <a:gd name="T19" fmla="*/ 131 h 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sp>
            <p:nvSpPr>
              <p:cNvPr id="4156" name="Rectangle 1201"/>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57" name="Rectangle 1202"/>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58" name="Rectangle 1203"/>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nvGrpSpPr>
              <p:cNvPr id="4782" name="Group 1204"/>
              <p:cNvGrpSpPr>
                <a:grpSpLocks/>
              </p:cNvGrpSpPr>
              <p:nvPr/>
            </p:nvGrpSpPr>
            <p:grpSpPr bwMode="auto">
              <a:xfrm>
                <a:off x="1346" y="960"/>
                <a:ext cx="202" cy="192"/>
                <a:chOff x="5136" y="1968"/>
                <a:chExt cx="192" cy="171"/>
              </a:xfrm>
            </p:grpSpPr>
            <p:sp>
              <p:nvSpPr>
                <p:cNvPr id="4171" name="Oval 120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172" name="Freeform 120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160" name="Freeform 1207"/>
              <p:cNvSpPr>
                <a:spLocks/>
              </p:cNvSpPr>
              <p:nvPr/>
            </p:nvSpPr>
            <p:spPr bwMode="auto">
              <a:xfrm>
                <a:off x="1043" y="1878"/>
                <a:ext cx="1818" cy="1"/>
              </a:xfrm>
              <a:custGeom>
                <a:avLst/>
                <a:gdLst>
                  <a:gd name="T0" fmla="*/ 0 w 1728"/>
                  <a:gd name="T1" fmla="*/ 0 h 1"/>
                  <a:gd name="T2" fmla="*/ 1913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4161" name="Freeform 1208"/>
              <p:cNvSpPr>
                <a:spLocks/>
              </p:cNvSpPr>
              <p:nvPr/>
            </p:nvSpPr>
            <p:spPr bwMode="auto">
              <a:xfrm>
                <a:off x="1007" y="1229"/>
                <a:ext cx="1854" cy="1"/>
              </a:xfrm>
              <a:custGeom>
                <a:avLst/>
                <a:gdLst>
                  <a:gd name="T0" fmla="*/ 0 w 1762"/>
                  <a:gd name="T1" fmla="*/ 0 h 1"/>
                  <a:gd name="T2" fmla="*/ 1951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4783" name="Group 1209"/>
              <p:cNvGrpSpPr>
                <a:grpSpLocks/>
              </p:cNvGrpSpPr>
              <p:nvPr/>
            </p:nvGrpSpPr>
            <p:grpSpPr bwMode="auto">
              <a:xfrm>
                <a:off x="2305" y="960"/>
                <a:ext cx="202" cy="192"/>
                <a:chOff x="5136" y="1968"/>
                <a:chExt cx="192" cy="171"/>
              </a:xfrm>
            </p:grpSpPr>
            <p:sp>
              <p:nvSpPr>
                <p:cNvPr id="4169" name="Oval 121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4170" name="Freeform 121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4163" name="Freeform 1212"/>
              <p:cNvSpPr>
                <a:spLocks/>
              </p:cNvSpPr>
              <p:nvPr/>
            </p:nvSpPr>
            <p:spPr bwMode="auto">
              <a:xfrm>
                <a:off x="1245" y="1662"/>
                <a:ext cx="17" cy="35"/>
              </a:xfrm>
              <a:custGeom>
                <a:avLst/>
                <a:gdLst>
                  <a:gd name="T0" fmla="*/ 0 w 16"/>
                  <a:gd name="T1" fmla="*/ 40 h 31"/>
                  <a:gd name="T2" fmla="*/ 18 w 16"/>
                  <a:gd name="T3" fmla="*/ 0 h 31"/>
                  <a:gd name="T4" fmla="*/ 0 w 16"/>
                  <a:gd name="T5" fmla="*/ 40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4164" name="Freeform 1213"/>
              <p:cNvSpPr>
                <a:spLocks/>
              </p:cNvSpPr>
              <p:nvPr/>
            </p:nvSpPr>
            <p:spPr bwMode="auto">
              <a:xfrm>
                <a:off x="1070" y="1284"/>
                <a:ext cx="225" cy="594"/>
              </a:xfrm>
              <a:custGeom>
                <a:avLst/>
                <a:gdLst>
                  <a:gd name="T0" fmla="*/ 237 w 214"/>
                  <a:gd name="T1" fmla="*/ 668 h 528"/>
                  <a:gd name="T2" fmla="*/ 237 w 214"/>
                  <a:gd name="T3" fmla="*/ 0 h 528"/>
                  <a:gd name="T4" fmla="*/ 0 w 214"/>
                  <a:gd name="T5" fmla="*/ 2 h 528"/>
                  <a:gd name="T6" fmla="*/ 0 w 214"/>
                  <a:gd name="T7" fmla="*/ 667 h 528"/>
                  <a:gd name="T8" fmla="*/ 237 w 214"/>
                  <a:gd name="T9" fmla="*/ 66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sp>
            <p:nvSpPr>
              <p:cNvPr id="4165" name="Freeform 1214"/>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4166" name="Rectangle 1215"/>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4167" name="Freeform 1216"/>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cmpd="sng">
                <a:solidFill>
                  <a:schemeClr val="tx1"/>
                </a:solidFill>
                <a:round/>
                <a:headEnd/>
                <a:tailEnd/>
              </a:ln>
            </p:spPr>
            <p:txBody>
              <a:bodyPr/>
              <a:lstStyle/>
              <a:p>
                <a:endParaRPr lang="ru-RU"/>
              </a:p>
            </p:txBody>
          </p:sp>
          <p:sp>
            <p:nvSpPr>
              <p:cNvPr id="4168" name="Rectangle 1217"/>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grpSp>
        <p:nvGrpSpPr>
          <p:cNvPr id="4784" name="Group 1269"/>
          <p:cNvGrpSpPr>
            <a:grpSpLocks/>
          </p:cNvGrpSpPr>
          <p:nvPr/>
        </p:nvGrpSpPr>
        <p:grpSpPr bwMode="auto">
          <a:xfrm>
            <a:off x="285751" y="1857376"/>
            <a:ext cx="8664575" cy="1016000"/>
            <a:chOff x="194" y="1116"/>
            <a:chExt cx="5458" cy="640"/>
          </a:xfrm>
        </p:grpSpPr>
        <p:sp>
          <p:nvSpPr>
            <p:cNvPr id="4140" name="Rectangle 1261"/>
            <p:cNvSpPr>
              <a:spLocks noChangeArrowheads="1"/>
            </p:cNvSpPr>
            <p:nvPr/>
          </p:nvSpPr>
          <p:spPr bwMode="auto">
            <a:xfrm>
              <a:off x="194" y="1116"/>
              <a:ext cx="5458" cy="640"/>
            </a:xfrm>
            <a:prstGeom prst="rect">
              <a:avLst/>
            </a:prstGeom>
            <a:noFill/>
            <a:ln w="9525">
              <a:noFill/>
              <a:miter lim="800000"/>
              <a:headEnd/>
              <a:tailEnd/>
            </a:ln>
          </p:spPr>
          <p:txBody>
            <a:bodyPr anchor="ctr">
              <a:spAutoFit/>
            </a:bodyPr>
            <a:lstStyle/>
            <a:p>
              <a:r>
                <a:rPr lang="ru-RU" altLang="ru-RU" sz="2000" dirty="0" smtClean="0">
                  <a:latin typeface="Times New Roman" pitchFamily="18" charset="0"/>
                  <a:cs typeface="Times New Roman" pitchFamily="18" charset="0"/>
                </a:rPr>
                <a:t>	Зная </a:t>
              </a:r>
              <a:r>
                <a:rPr lang="ru-RU" altLang="ru-RU" sz="2000" dirty="0">
                  <a:latin typeface="Times New Roman" pitchFamily="18" charset="0"/>
                  <a:cs typeface="Times New Roman" pitchFamily="18" charset="0"/>
                </a:rPr>
                <a:t>скорость движения </a:t>
              </a:r>
              <a:r>
                <a:rPr lang="en-US" altLang="ru-RU" sz="2000" b="1" i="1" dirty="0" smtClean="0">
                  <a:effectLst>
                    <a:outerShdw blurRad="38100" dist="38100" dir="2700000" algn="tl">
                      <a:srgbClr val="C0C0C0"/>
                    </a:outerShdw>
                  </a:effectLst>
                  <a:latin typeface="Times New Roman" pitchFamily="18" charset="0"/>
                </a:rPr>
                <a:t>v</a:t>
              </a:r>
              <a:r>
                <a:rPr lang="ru-RU" altLang="ru-RU" sz="2000" b="1" dirty="0" smtClean="0">
                  <a:latin typeface="Times New Roman" pitchFamily="18" charset="0"/>
                  <a:cs typeface="Times New Roman" pitchFamily="18" charset="0"/>
                </a:rPr>
                <a:t> </a:t>
              </a:r>
              <a:r>
                <a:rPr lang="ru-RU" altLang="ru-RU" sz="2000" dirty="0">
                  <a:latin typeface="Times New Roman" pitchFamily="18" charset="0"/>
                  <a:cs typeface="Times New Roman" pitchFamily="18" charset="0"/>
                </a:rPr>
                <a:t>= 80 км/ч и время, за которое он </a:t>
              </a:r>
              <a:r>
                <a:rPr lang="ru-RU" altLang="ru-RU" sz="2000" dirty="0" smtClean="0">
                  <a:latin typeface="Times New Roman" pitchFamily="18" charset="0"/>
                  <a:cs typeface="Times New Roman" pitchFamily="18" charset="0"/>
                </a:rPr>
                <a:t>проезжает </a:t>
              </a:r>
              <a:r>
                <a:rPr lang="ru-RU" altLang="ru-RU" sz="2000" dirty="0">
                  <a:latin typeface="Times New Roman" pitchFamily="18" charset="0"/>
                  <a:cs typeface="Times New Roman" pitchFamily="18" charset="0"/>
                </a:rPr>
                <a:t>мимо столба </a:t>
              </a:r>
              <a:r>
                <a:rPr lang="ru-RU" altLang="ru-RU" sz="2000" b="1" dirty="0" err="1">
                  <a:latin typeface="Times New Roman" pitchFamily="18" charset="0"/>
                  <a:cs typeface="Times New Roman" pitchFamily="18" charset="0"/>
                </a:rPr>
                <a:t>t</a:t>
              </a:r>
              <a:r>
                <a:rPr lang="ru-RU" altLang="ru-RU" sz="2000" b="1" dirty="0">
                  <a:latin typeface="Times New Roman" pitchFamily="18" charset="0"/>
                  <a:cs typeface="Times New Roman" pitchFamily="18" charset="0"/>
                </a:rPr>
                <a:t> </a:t>
              </a:r>
              <a:r>
                <a:rPr lang="ru-RU" altLang="ru-RU" sz="2000" dirty="0">
                  <a:latin typeface="Times New Roman" pitchFamily="18" charset="0"/>
                  <a:cs typeface="Times New Roman" pitchFamily="18" charset="0"/>
                </a:rPr>
                <a:t>= 36 с, можно найти длину поезда как пройденное расстояние по формуле:</a:t>
              </a:r>
            </a:p>
          </p:txBody>
        </p:sp>
        <p:sp>
          <p:nvSpPr>
            <p:cNvPr id="4142" name="AutoShape 1265"/>
            <p:cNvSpPr>
              <a:spLocks noChangeAspect="1" noChangeArrowheads="1" noTextEdit="1"/>
            </p:cNvSpPr>
            <p:nvPr/>
          </p:nvSpPr>
          <p:spPr bwMode="auto">
            <a:xfrm>
              <a:off x="2880" y="1282"/>
              <a:ext cx="1044" cy="443"/>
            </a:xfrm>
            <a:prstGeom prst="rect">
              <a:avLst/>
            </a:prstGeom>
            <a:noFill/>
            <a:ln w="9525">
              <a:noFill/>
              <a:miter lim="800000"/>
              <a:headEnd/>
              <a:tailEnd/>
            </a:ln>
          </p:spPr>
          <p:txBody>
            <a:bodyPr/>
            <a:lstStyle/>
            <a:p>
              <a:endParaRPr lang="ru-RU"/>
            </a:p>
          </p:txBody>
        </p:sp>
      </p:grpSp>
      <p:grpSp>
        <p:nvGrpSpPr>
          <p:cNvPr id="4786" name="Group 1285"/>
          <p:cNvGrpSpPr>
            <a:grpSpLocks/>
          </p:cNvGrpSpPr>
          <p:nvPr/>
        </p:nvGrpSpPr>
        <p:grpSpPr bwMode="auto">
          <a:xfrm>
            <a:off x="5924550" y="3590925"/>
            <a:ext cx="2762250" cy="366713"/>
            <a:chOff x="1900" y="2064"/>
            <a:chExt cx="1740" cy="231"/>
          </a:xfrm>
        </p:grpSpPr>
        <p:sp>
          <p:nvSpPr>
            <p:cNvPr id="9464" name="Text Box 1272"/>
            <p:cNvSpPr txBox="1">
              <a:spLocks noChangeArrowheads="1"/>
            </p:cNvSpPr>
            <p:nvPr/>
          </p:nvSpPr>
          <p:spPr bwMode="auto">
            <a:xfrm>
              <a:off x="2496" y="2064"/>
              <a:ext cx="519"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 мин</a:t>
              </a:r>
            </a:p>
          </p:txBody>
        </p:sp>
        <p:sp>
          <p:nvSpPr>
            <p:cNvPr id="9465" name="Text Box 1273"/>
            <p:cNvSpPr txBox="1">
              <a:spLocks noChangeArrowheads="1"/>
            </p:cNvSpPr>
            <p:nvPr/>
          </p:nvSpPr>
          <p:spPr bwMode="auto">
            <a:xfrm>
              <a:off x="1900" y="2064"/>
              <a:ext cx="316"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 с</a:t>
              </a:r>
            </a:p>
          </p:txBody>
        </p:sp>
        <p:sp>
          <p:nvSpPr>
            <p:cNvPr id="9466" name="Text Box 1274"/>
            <p:cNvSpPr txBox="1">
              <a:spLocks noChangeArrowheads="1"/>
            </p:cNvSpPr>
            <p:nvPr/>
          </p:nvSpPr>
          <p:spPr bwMode="auto">
            <a:xfrm>
              <a:off x="3360" y="2064"/>
              <a:ext cx="280" cy="231"/>
            </a:xfrm>
            <a:prstGeom prst="rect">
              <a:avLst/>
            </a:prstGeom>
            <a:noFill/>
            <a:ln w="9525">
              <a:noFill/>
              <a:miter lim="800000"/>
              <a:headEnd/>
              <a:tailEnd/>
            </a:ln>
            <a:effectLst/>
          </p:spPr>
          <p:txBody>
            <a:bodyPr wrap="none">
              <a:spAutoFit/>
            </a:bodyPr>
            <a:lstStyle/>
            <a:p>
              <a:pPr>
                <a:defRPr/>
              </a:pPr>
              <a:r>
                <a:rPr lang="ru-RU" b="1">
                  <a:solidFill>
                    <a:srgbClr val="0066CC"/>
                  </a:solidFill>
                  <a:effectLst>
                    <a:outerShdw blurRad="38100" dist="38100" dir="2700000" algn="tl">
                      <a:srgbClr val="C0C0C0"/>
                    </a:outerShdw>
                  </a:effectLst>
                </a:rPr>
                <a:t>1ч</a:t>
              </a:r>
            </a:p>
          </p:txBody>
        </p:sp>
      </p:grpSp>
      <p:grpSp>
        <p:nvGrpSpPr>
          <p:cNvPr id="4787" name="Group 1284"/>
          <p:cNvGrpSpPr>
            <a:grpSpLocks/>
          </p:cNvGrpSpPr>
          <p:nvPr/>
        </p:nvGrpSpPr>
        <p:grpSpPr bwMode="auto">
          <a:xfrm>
            <a:off x="6261100" y="3057525"/>
            <a:ext cx="2133600" cy="533400"/>
            <a:chOff x="2112" y="1728"/>
            <a:chExt cx="1344" cy="336"/>
          </a:xfrm>
        </p:grpSpPr>
        <p:sp>
          <p:nvSpPr>
            <p:cNvPr id="4133" name="Freeform 1271"/>
            <p:cNvSpPr>
              <a:spLocks/>
            </p:cNvSpPr>
            <p:nvPr/>
          </p:nvSpPr>
          <p:spPr bwMode="auto">
            <a:xfrm>
              <a:off x="211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4" name="Freeform 1275"/>
            <p:cNvSpPr>
              <a:spLocks/>
            </p:cNvSpPr>
            <p:nvPr/>
          </p:nvSpPr>
          <p:spPr bwMode="auto">
            <a:xfrm>
              <a:off x="283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5" name="Text Box 1276"/>
            <p:cNvSpPr txBox="1">
              <a:spLocks noChangeArrowheads="1"/>
            </p:cNvSpPr>
            <p:nvPr/>
          </p:nvSpPr>
          <p:spPr bwMode="auto">
            <a:xfrm>
              <a:off x="2208" y="1728"/>
              <a:ext cx="356" cy="231"/>
            </a:xfrm>
            <a:prstGeom prst="rect">
              <a:avLst/>
            </a:prstGeom>
            <a:noFill/>
            <a:ln w="9525">
              <a:noFill/>
              <a:miter lim="800000"/>
              <a:headEnd/>
              <a:tailEnd/>
            </a:ln>
          </p:spPr>
          <p:txBody>
            <a:bodyPr wrap="none">
              <a:spAutoFit/>
            </a:bodyPr>
            <a:lstStyle/>
            <a:p>
              <a:r>
                <a:rPr lang="ru-RU" altLang="ru-RU"/>
                <a:t>: 60</a:t>
              </a:r>
            </a:p>
          </p:txBody>
        </p:sp>
        <p:sp>
          <p:nvSpPr>
            <p:cNvPr id="4136" name="Text Box 1277"/>
            <p:cNvSpPr txBox="1">
              <a:spLocks noChangeArrowheads="1"/>
            </p:cNvSpPr>
            <p:nvPr/>
          </p:nvSpPr>
          <p:spPr bwMode="auto">
            <a:xfrm>
              <a:off x="2976" y="1728"/>
              <a:ext cx="356" cy="231"/>
            </a:xfrm>
            <a:prstGeom prst="rect">
              <a:avLst/>
            </a:prstGeom>
            <a:noFill/>
            <a:ln w="9525">
              <a:noFill/>
              <a:miter lim="800000"/>
              <a:headEnd/>
              <a:tailEnd/>
            </a:ln>
          </p:spPr>
          <p:txBody>
            <a:bodyPr wrap="none">
              <a:spAutoFit/>
            </a:bodyPr>
            <a:lstStyle/>
            <a:p>
              <a:r>
                <a:rPr lang="ru-RU" altLang="ru-RU"/>
                <a:t>: 60</a:t>
              </a:r>
            </a:p>
          </p:txBody>
        </p:sp>
      </p:grpSp>
      <p:grpSp>
        <p:nvGrpSpPr>
          <p:cNvPr id="4788" name="Group 1283"/>
          <p:cNvGrpSpPr>
            <a:grpSpLocks/>
          </p:cNvGrpSpPr>
          <p:nvPr/>
        </p:nvGrpSpPr>
        <p:grpSpPr bwMode="auto">
          <a:xfrm>
            <a:off x="6261100" y="3971925"/>
            <a:ext cx="2133600" cy="519113"/>
            <a:chOff x="2112" y="2304"/>
            <a:chExt cx="1344" cy="327"/>
          </a:xfrm>
        </p:grpSpPr>
        <p:sp>
          <p:nvSpPr>
            <p:cNvPr id="4129" name="Freeform 1278"/>
            <p:cNvSpPr>
              <a:spLocks/>
            </p:cNvSpPr>
            <p:nvPr/>
          </p:nvSpPr>
          <p:spPr bwMode="auto">
            <a:xfrm flipH="1" flipV="1">
              <a:off x="211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0" name="Freeform 1279"/>
            <p:cNvSpPr>
              <a:spLocks/>
            </p:cNvSpPr>
            <p:nvPr/>
          </p:nvSpPr>
          <p:spPr bwMode="auto">
            <a:xfrm flipH="1" flipV="1">
              <a:off x="283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31" name="Text Box 1280"/>
            <p:cNvSpPr txBox="1">
              <a:spLocks noChangeArrowheads="1"/>
            </p:cNvSpPr>
            <p:nvPr/>
          </p:nvSpPr>
          <p:spPr bwMode="auto">
            <a:xfrm>
              <a:off x="2976" y="2400"/>
              <a:ext cx="372" cy="231"/>
            </a:xfrm>
            <a:prstGeom prst="rect">
              <a:avLst/>
            </a:prstGeom>
            <a:noFill/>
            <a:ln w="9525">
              <a:noFill/>
              <a:miter lim="800000"/>
              <a:headEnd/>
              <a:tailEnd/>
            </a:ln>
          </p:spPr>
          <p:txBody>
            <a:bodyPr wrap="none">
              <a:spAutoFit/>
            </a:bodyPr>
            <a:lstStyle/>
            <a:p>
              <a:r>
                <a:rPr lang="ru-RU" altLang="ru-RU"/>
                <a:t>* 60</a:t>
              </a:r>
            </a:p>
          </p:txBody>
        </p:sp>
        <p:sp>
          <p:nvSpPr>
            <p:cNvPr id="4132" name="Text Box 1281"/>
            <p:cNvSpPr txBox="1">
              <a:spLocks noChangeArrowheads="1"/>
            </p:cNvSpPr>
            <p:nvPr/>
          </p:nvSpPr>
          <p:spPr bwMode="auto">
            <a:xfrm>
              <a:off x="2256" y="2400"/>
              <a:ext cx="372"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9462" name="Object 1270"/>
          <p:cNvGraphicFramePr>
            <a:graphicFrameLocks noChangeAspect="1"/>
          </p:cNvGraphicFramePr>
          <p:nvPr/>
        </p:nvGraphicFramePr>
        <p:xfrm>
          <a:off x="381000" y="3754438"/>
          <a:ext cx="1081088" cy="407987"/>
        </p:xfrm>
        <a:graphic>
          <a:graphicData uri="http://schemas.openxmlformats.org/presentationml/2006/ole">
            <p:oleObj spid="_x0000_s65538" name="Формула" r:id="rId6" imgW="469696" imgH="177723" progId="Equation.3">
              <p:embed/>
            </p:oleObj>
          </a:graphicData>
        </a:graphic>
      </p:graphicFrame>
      <p:grpSp>
        <p:nvGrpSpPr>
          <p:cNvPr id="4789" name="Group 1298"/>
          <p:cNvGrpSpPr>
            <a:grpSpLocks/>
          </p:cNvGrpSpPr>
          <p:nvPr/>
        </p:nvGrpSpPr>
        <p:grpSpPr bwMode="auto">
          <a:xfrm>
            <a:off x="1219200" y="3068638"/>
            <a:ext cx="990600" cy="533400"/>
            <a:chOff x="768" y="1735"/>
            <a:chExt cx="624" cy="336"/>
          </a:xfrm>
        </p:grpSpPr>
        <p:sp>
          <p:nvSpPr>
            <p:cNvPr id="4127" name="Freeform 1287"/>
            <p:cNvSpPr>
              <a:spLocks/>
            </p:cNvSpPr>
            <p:nvPr/>
          </p:nvSpPr>
          <p:spPr bwMode="auto">
            <a:xfrm>
              <a:off x="76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8" name="Text Box 1289"/>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ltLang="ru-RU"/>
                <a:t>: 60</a:t>
              </a:r>
            </a:p>
          </p:txBody>
        </p:sp>
      </p:grpSp>
      <p:grpSp>
        <p:nvGrpSpPr>
          <p:cNvPr id="4790" name="Group 1299"/>
          <p:cNvGrpSpPr>
            <a:grpSpLocks/>
          </p:cNvGrpSpPr>
          <p:nvPr/>
        </p:nvGrpSpPr>
        <p:grpSpPr bwMode="auto">
          <a:xfrm>
            <a:off x="2362200" y="3068638"/>
            <a:ext cx="990600" cy="533400"/>
            <a:chOff x="1488" y="1735"/>
            <a:chExt cx="624" cy="336"/>
          </a:xfrm>
        </p:grpSpPr>
        <p:sp>
          <p:nvSpPr>
            <p:cNvPr id="4125" name="Freeform 1288"/>
            <p:cNvSpPr>
              <a:spLocks/>
            </p:cNvSpPr>
            <p:nvPr/>
          </p:nvSpPr>
          <p:spPr bwMode="auto">
            <a:xfrm>
              <a:off x="148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6" name="Text Box 1290"/>
            <p:cNvSpPr txBox="1">
              <a:spLocks noChangeArrowheads="1"/>
            </p:cNvSpPr>
            <p:nvPr/>
          </p:nvSpPr>
          <p:spPr bwMode="auto">
            <a:xfrm>
              <a:off x="1632" y="1735"/>
              <a:ext cx="356"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9483" name="Object 1291"/>
          <p:cNvGraphicFramePr>
            <a:graphicFrameLocks noChangeAspect="1"/>
          </p:cNvGraphicFramePr>
          <p:nvPr/>
        </p:nvGraphicFramePr>
        <p:xfrm>
          <a:off x="1460500" y="3525838"/>
          <a:ext cx="1431925" cy="903287"/>
        </p:xfrm>
        <a:graphic>
          <a:graphicData uri="http://schemas.openxmlformats.org/presentationml/2006/ole">
            <p:oleObj spid="_x0000_s65539" name="Формула" r:id="rId7" imgW="622030" imgH="393529" progId="Equation.3">
              <p:embed/>
            </p:oleObj>
          </a:graphicData>
        </a:graphic>
      </p:graphicFrame>
      <p:graphicFrame>
        <p:nvGraphicFramePr>
          <p:cNvPr id="9484" name="Object 1292"/>
          <p:cNvGraphicFramePr>
            <a:graphicFrameLocks noChangeAspect="1"/>
          </p:cNvGraphicFramePr>
          <p:nvPr/>
        </p:nvGraphicFramePr>
        <p:xfrm>
          <a:off x="2928938" y="3525838"/>
          <a:ext cx="1519237" cy="903287"/>
        </p:xfrm>
        <a:graphic>
          <a:graphicData uri="http://schemas.openxmlformats.org/presentationml/2006/ole">
            <p:oleObj spid="_x0000_s65540" name="Формула" r:id="rId8" imgW="660113" imgH="393529" progId="Equation.3">
              <p:embed/>
            </p:oleObj>
          </a:graphicData>
        </a:graphic>
      </p:graphicFrame>
      <p:graphicFrame>
        <p:nvGraphicFramePr>
          <p:cNvPr id="9485" name="Object 1293"/>
          <p:cNvGraphicFramePr>
            <a:graphicFrameLocks noChangeAspect="1"/>
          </p:cNvGraphicFramePr>
          <p:nvPr/>
        </p:nvGraphicFramePr>
        <p:xfrm>
          <a:off x="4495800" y="3754438"/>
          <a:ext cx="1169988" cy="466725"/>
        </p:xfrm>
        <a:graphic>
          <a:graphicData uri="http://schemas.openxmlformats.org/presentationml/2006/ole">
            <p:oleObj spid="_x0000_s65541" name="Формула" r:id="rId9" imgW="507780" imgH="203112" progId="Equation.3">
              <p:embed/>
            </p:oleObj>
          </a:graphicData>
        </a:graphic>
      </p:graphicFrame>
      <p:sp>
        <p:nvSpPr>
          <p:cNvPr id="9486" name="Text Box 1294"/>
          <p:cNvSpPr txBox="1">
            <a:spLocks noChangeArrowheads="1"/>
          </p:cNvSpPr>
          <p:nvPr/>
        </p:nvSpPr>
        <p:spPr bwMode="auto">
          <a:xfrm>
            <a:off x="428596" y="2786058"/>
            <a:ext cx="2662524" cy="369332"/>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Выразим время в часах</a:t>
            </a:r>
          </a:p>
        </p:txBody>
      </p:sp>
      <p:graphicFrame>
        <p:nvGraphicFramePr>
          <p:cNvPr id="9487" name="Object 1295"/>
          <p:cNvGraphicFramePr>
            <a:graphicFrameLocks noChangeAspect="1"/>
          </p:cNvGraphicFramePr>
          <p:nvPr/>
        </p:nvGraphicFramePr>
        <p:xfrm>
          <a:off x="357158" y="4929198"/>
          <a:ext cx="3154363" cy="466725"/>
        </p:xfrm>
        <a:graphic>
          <a:graphicData uri="http://schemas.openxmlformats.org/presentationml/2006/ole">
            <p:oleObj spid="_x0000_s65542" name="Формула" r:id="rId10" imgW="1371600" imgH="203200" progId="Equation.3">
              <p:embed/>
            </p:oleObj>
          </a:graphicData>
        </a:graphic>
      </p:graphicFrame>
      <p:graphicFrame>
        <p:nvGraphicFramePr>
          <p:cNvPr id="9488" name="Object 1296"/>
          <p:cNvGraphicFramePr>
            <a:graphicFrameLocks noChangeAspect="1"/>
          </p:cNvGraphicFramePr>
          <p:nvPr/>
        </p:nvGraphicFramePr>
        <p:xfrm>
          <a:off x="3505200" y="4953000"/>
          <a:ext cx="1401763" cy="466725"/>
        </p:xfrm>
        <a:graphic>
          <a:graphicData uri="http://schemas.openxmlformats.org/presentationml/2006/ole">
            <p:oleObj spid="_x0000_s65543" name="Формула" r:id="rId11" imgW="609336" imgH="203112" progId="Equation.3">
              <p:embed/>
            </p:oleObj>
          </a:graphicData>
        </a:graphic>
      </p:graphicFrame>
      <p:grpSp>
        <p:nvGrpSpPr>
          <p:cNvPr id="4791" name="Group 1300"/>
          <p:cNvGrpSpPr>
            <a:grpSpLocks/>
          </p:cNvGrpSpPr>
          <p:nvPr/>
        </p:nvGrpSpPr>
        <p:grpSpPr bwMode="auto">
          <a:xfrm>
            <a:off x="2971800" y="4429125"/>
            <a:ext cx="1073150" cy="533400"/>
            <a:chOff x="1488" y="1735"/>
            <a:chExt cx="676" cy="336"/>
          </a:xfrm>
        </p:grpSpPr>
        <p:sp>
          <p:nvSpPr>
            <p:cNvPr id="4123" name="Freeform 1301"/>
            <p:cNvSpPr>
              <a:spLocks/>
            </p:cNvSpPr>
            <p:nvPr/>
          </p:nvSpPr>
          <p:spPr bwMode="auto">
            <a:xfrm>
              <a:off x="148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24" name="Text Box 1302"/>
            <p:cNvSpPr txBox="1">
              <a:spLocks noChangeArrowheads="1"/>
            </p:cNvSpPr>
            <p:nvPr/>
          </p:nvSpPr>
          <p:spPr bwMode="auto">
            <a:xfrm>
              <a:off x="1632" y="1735"/>
              <a:ext cx="532" cy="231"/>
            </a:xfrm>
            <a:prstGeom prst="rect">
              <a:avLst/>
            </a:prstGeom>
            <a:noFill/>
            <a:ln w="9525">
              <a:noFill/>
              <a:miter lim="800000"/>
              <a:headEnd/>
              <a:tailEnd/>
            </a:ln>
          </p:spPr>
          <p:txBody>
            <a:bodyPr wrap="none">
              <a:spAutoFit/>
            </a:bodyPr>
            <a:lstStyle/>
            <a:p>
              <a:r>
                <a:rPr lang="ru-RU" altLang="ru-RU"/>
                <a:t>* 1000</a:t>
              </a:r>
            </a:p>
          </p:txBody>
        </p:sp>
      </p:grpSp>
      <p:sp>
        <p:nvSpPr>
          <p:cNvPr id="677" name="Прямоугольник 676"/>
          <p:cNvSpPr/>
          <p:nvPr/>
        </p:nvSpPr>
        <p:spPr>
          <a:xfrm>
            <a:off x="1214414" y="142852"/>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grpSp>
        <p:nvGrpSpPr>
          <p:cNvPr id="679" name="Group 13"/>
          <p:cNvGrpSpPr>
            <a:grpSpLocks/>
          </p:cNvGrpSpPr>
          <p:nvPr/>
        </p:nvGrpSpPr>
        <p:grpSpPr bwMode="auto">
          <a:xfrm>
            <a:off x="1857356" y="2500306"/>
            <a:ext cx="571504" cy="285750"/>
            <a:chOff x="576" y="2222"/>
            <a:chExt cx="1044" cy="477"/>
          </a:xfrm>
        </p:grpSpPr>
        <p:sp>
          <p:nvSpPr>
            <p:cNvPr id="680"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681" name="Rectangle 15"/>
            <p:cNvSpPr>
              <a:spLocks noChangeArrowheads="1"/>
            </p:cNvSpPr>
            <p:nvPr/>
          </p:nvSpPr>
          <p:spPr bwMode="auto">
            <a:xfrm>
              <a:off x="1262" y="2266"/>
              <a:ext cx="135" cy="269"/>
            </a:xfrm>
            <a:prstGeom prst="rect">
              <a:avLst/>
            </a:prstGeom>
            <a:noFill/>
            <a:ln w="9525">
              <a:noFill/>
              <a:miter lim="800000"/>
              <a:headEnd/>
              <a:tailEnd/>
            </a:ln>
          </p:spPr>
          <p:txBody>
            <a:bodyPr wrap="none" lIns="0" tIns="0" rIns="0" bIns="0">
              <a:spAutoFit/>
            </a:bodyPr>
            <a:lstStyle/>
            <a:p>
              <a:pPr>
                <a:defRPr/>
              </a:pPr>
              <a:r>
                <a:rPr lang="ru-RU" sz="2000" b="1" i="1" dirty="0" err="1">
                  <a:solidFill>
                    <a:srgbClr val="0000FF"/>
                  </a:solidFill>
                  <a:effectLst>
                    <a:outerShdw blurRad="38100" dist="38100" dir="2700000" algn="tl">
                      <a:srgbClr val="C0C0C0"/>
                    </a:outerShdw>
                  </a:effectLst>
                  <a:latin typeface="Times New Roman" pitchFamily="18" charset="0"/>
                  <a:cs typeface="Arial" charset="0"/>
                </a:rPr>
                <a:t>vt</a:t>
              </a:r>
              <a:endParaRPr lang="ru-RU" sz="2000" b="1" dirty="0">
                <a:solidFill>
                  <a:srgbClr val="0000FF"/>
                </a:solidFill>
                <a:effectLst>
                  <a:outerShdw blurRad="38100" dist="38100" dir="2700000" algn="tl">
                    <a:srgbClr val="C0C0C0"/>
                  </a:outerShdw>
                </a:effectLst>
                <a:cs typeface="Arial" charset="0"/>
              </a:endParaRPr>
            </a:p>
          </p:txBody>
        </p:sp>
        <p:sp>
          <p:nvSpPr>
            <p:cNvPr id="682" name="Rectangle 16"/>
            <p:cNvSpPr>
              <a:spLocks noChangeArrowheads="1"/>
            </p:cNvSpPr>
            <p:nvPr/>
          </p:nvSpPr>
          <p:spPr bwMode="auto">
            <a:xfrm>
              <a:off x="663" y="2266"/>
              <a:ext cx="104" cy="269"/>
            </a:xfrm>
            <a:prstGeom prst="rect">
              <a:avLst/>
            </a:prstGeom>
            <a:noFill/>
            <a:ln w="9525">
              <a:noFill/>
              <a:miter lim="800000"/>
              <a:headEnd/>
              <a:tailEnd/>
            </a:ln>
          </p:spPr>
          <p:txBody>
            <a:bodyPr wrap="none" lIns="0" tIns="0" rIns="0" bIns="0">
              <a:spAutoFit/>
            </a:bodyPr>
            <a:lstStyle/>
            <a:p>
              <a:pPr>
                <a:defRPr/>
              </a:pPr>
              <a:r>
                <a:rPr lang="en-US" sz="2000" b="1" i="1" dirty="0">
                  <a:solidFill>
                    <a:srgbClr val="0000FF"/>
                  </a:solidFill>
                  <a:effectLst>
                    <a:outerShdw blurRad="38100" dist="38100" dir="2700000" algn="tl">
                      <a:srgbClr val="C0C0C0"/>
                    </a:outerShdw>
                  </a:effectLst>
                  <a:latin typeface="Times New Roman" pitchFamily="18" charset="0"/>
                  <a:cs typeface="Arial" charset="0"/>
                </a:rPr>
                <a:t>S</a:t>
              </a:r>
              <a:endParaRPr lang="ru-RU" sz="2000" b="1" i="1" dirty="0">
                <a:solidFill>
                  <a:srgbClr val="0000FF"/>
                </a:solidFill>
                <a:effectLst>
                  <a:outerShdw blurRad="38100" dist="38100" dir="2700000" algn="tl">
                    <a:srgbClr val="C0C0C0"/>
                  </a:outerShdw>
                </a:effectLst>
                <a:latin typeface="Times New Roman" pitchFamily="18" charset="0"/>
                <a:cs typeface="Arial" charset="0"/>
              </a:endParaRPr>
            </a:p>
          </p:txBody>
        </p:sp>
        <p:sp>
          <p:nvSpPr>
            <p:cNvPr id="683" name="Rectangle 17"/>
            <p:cNvSpPr>
              <a:spLocks noChangeArrowheads="1"/>
            </p:cNvSpPr>
            <p:nvPr/>
          </p:nvSpPr>
          <p:spPr bwMode="auto">
            <a:xfrm>
              <a:off x="971" y="2222"/>
              <a:ext cx="103" cy="269"/>
            </a:xfrm>
            <a:prstGeom prst="rect">
              <a:avLst/>
            </a:prstGeom>
            <a:noFill/>
            <a:ln w="9525">
              <a:noFill/>
              <a:miter lim="800000"/>
              <a:headEnd/>
              <a:tailEnd/>
            </a:ln>
          </p:spPr>
          <p:txBody>
            <a:bodyPr wrap="none" lIns="0" tIns="0" rIns="0" bIns="0">
              <a:spAutoFit/>
            </a:bodyPr>
            <a:lstStyle/>
            <a:p>
              <a:pPr>
                <a:defRPr/>
              </a:pPr>
              <a:r>
                <a:rPr lang="ru-RU" sz="2000" b="1" dirty="0">
                  <a:solidFill>
                    <a:srgbClr val="0000FF"/>
                  </a:solidFill>
                  <a:effectLst>
                    <a:outerShdw blurRad="38100" dist="38100" dir="2700000" algn="tl">
                      <a:srgbClr val="C0C0C0"/>
                    </a:outerShdw>
                  </a:effectLst>
                  <a:latin typeface="Symbol" pitchFamily="18" charset="2"/>
                  <a:cs typeface="Arial" charset="0"/>
                </a:rPr>
                <a:t>=</a:t>
              </a:r>
              <a:endParaRPr lang="ru-RU" sz="2000" b="1" dirty="0">
                <a:solidFill>
                  <a:srgbClr val="0000FF"/>
                </a:solidFill>
                <a:effectLst>
                  <a:outerShdw blurRad="38100" dist="38100" dir="2700000" algn="tl">
                    <a:srgbClr val="C0C0C0"/>
                  </a:outerShdw>
                </a:effectLst>
                <a:cs typeface="Arial" charset="0"/>
              </a:endParaRPr>
            </a:p>
          </p:txBody>
        </p:sp>
      </p:grpSp>
      <p:sp>
        <p:nvSpPr>
          <p:cNvPr id="669" name="Прямоугольник 668"/>
          <p:cNvSpPr/>
          <p:nvPr/>
        </p:nvSpPr>
        <p:spPr>
          <a:xfrm>
            <a:off x="928662" y="785794"/>
            <a:ext cx="7786742" cy="707886"/>
          </a:xfrm>
          <a:prstGeom prst="rect">
            <a:avLst/>
          </a:prstGeom>
        </p:spPr>
        <p:txBody>
          <a:bodyPr wrap="square">
            <a:spAutoFit/>
          </a:bodyPr>
          <a:lstStyle/>
          <a:p>
            <a:r>
              <a:rPr lang="ru-RU" altLang="ru-RU" sz="2000" dirty="0" smtClean="0">
                <a:latin typeface="Times New Roman" pitchFamily="18" charset="0"/>
                <a:cs typeface="Times New Roman" pitchFamily="18" charset="0"/>
              </a:rPr>
              <a:t>Поезд, двигаясь равномерно со скоростью 80 км/ч, проезжает мимо придорожного столба за 36 секунд. Найдите длину поезда в метрах.</a:t>
            </a:r>
            <a:endParaRPr lang="ru-RU" sz="2000" dirty="0"/>
          </a:p>
        </p:txBody>
      </p:sp>
      <p:sp>
        <p:nvSpPr>
          <p:cNvPr id="670" name="Управляющая кнопка: домой 669">
            <a:hlinkClick r:id="rId1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672" name="Управляющая кнопка: далее 671">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3.61111E-6 -3.33333E-6 L -0.19219 -3.33333E-6 L -0.32813 0.00556 L -0.46511 0.00949 " pathEditMode="relative" rAng="0" ptsTypes="AAAA">
                                      <p:cBhvr>
                                        <p:cTn id="6" dur="5000" fill="hold"/>
                                        <p:tgtEl>
                                          <p:spTgt spid="6"/>
                                        </p:tgtEl>
                                        <p:attrNameLst>
                                          <p:attrName>ppt_x</p:attrName>
                                          <p:attrName>ppt_y</p:attrName>
                                        </p:attrNameLst>
                                      </p:cBhvr>
                                      <p:rCtr x="-233" y="5"/>
                                    </p:animMotion>
                                  </p:childTnLst>
                                </p:cTn>
                              </p:par>
                            </p:childTnLst>
                          </p:cTn>
                        </p:par>
                        <p:par>
                          <p:cTn id="7" fill="hold" nodeType="afterGroup">
                            <p:stCondLst>
                              <p:cond delay="5000"/>
                            </p:stCondLst>
                            <p:childTnLst>
                              <p:par>
                                <p:cTn id="8" presetID="22" presetClass="entr" presetSubtype="4" fill="hold" grpId="0" nodeType="afterEffect">
                                  <p:stCondLst>
                                    <p:cond delay="0"/>
                                  </p:stCondLst>
                                  <p:childTnLst>
                                    <p:set>
                                      <p:cBhvr>
                                        <p:cTn id="9" dur="1" fill="hold">
                                          <p:stCondLst>
                                            <p:cond delay="0"/>
                                          </p:stCondLst>
                                        </p:cTn>
                                        <p:tgtEl>
                                          <p:spTgt spid="9442"/>
                                        </p:tgtEl>
                                        <p:attrNameLst>
                                          <p:attrName>style.visibility</p:attrName>
                                        </p:attrNameLst>
                                      </p:cBhvr>
                                      <p:to>
                                        <p:strVal val="visible"/>
                                      </p:to>
                                    </p:set>
                                    <p:animEffect transition="in" filter="wipe(down)">
                                      <p:cBhvr>
                                        <p:cTn id="10" dur="500"/>
                                        <p:tgtEl>
                                          <p:spTgt spid="944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4784"/>
                                        </p:tgtEl>
                                        <p:attrNameLst>
                                          <p:attrName>style.visibility</p:attrName>
                                        </p:attrNameLst>
                                      </p:cBhvr>
                                      <p:to>
                                        <p:strVal val="visible"/>
                                      </p:to>
                                    </p:set>
                                    <p:animEffect transition="in" filter="wipe(left)">
                                      <p:cBhvr>
                                        <p:cTn id="15" dur="500"/>
                                        <p:tgtEl>
                                          <p:spTgt spid="478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486"/>
                                        </p:tgtEl>
                                        <p:attrNameLst>
                                          <p:attrName>style.visibility</p:attrName>
                                        </p:attrNameLst>
                                      </p:cBhvr>
                                      <p:to>
                                        <p:strVal val="visible"/>
                                      </p:to>
                                    </p:set>
                                    <p:animEffect transition="in" filter="wipe(left)">
                                      <p:cBhvr>
                                        <p:cTn id="20" dur="500"/>
                                        <p:tgtEl>
                                          <p:spTgt spid="948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4786"/>
                                        </p:tgtEl>
                                        <p:attrNameLst>
                                          <p:attrName>style.visibility</p:attrName>
                                        </p:attrNameLst>
                                      </p:cBhvr>
                                      <p:to>
                                        <p:strVal val="visible"/>
                                      </p:to>
                                    </p:set>
                                    <p:animEffect transition="in" filter="wipe(left)">
                                      <p:cBhvr>
                                        <p:cTn id="25" dur="500"/>
                                        <p:tgtEl>
                                          <p:spTgt spid="4786"/>
                                        </p:tgtEl>
                                      </p:cBhvr>
                                    </p:animEffect>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4787"/>
                                        </p:tgtEl>
                                        <p:attrNameLst>
                                          <p:attrName>style.visibility</p:attrName>
                                        </p:attrNameLst>
                                      </p:cBhvr>
                                      <p:to>
                                        <p:strVal val="visible"/>
                                      </p:to>
                                    </p:set>
                                    <p:animEffect transition="in" filter="wipe(left)">
                                      <p:cBhvr>
                                        <p:cTn id="29" dur="500"/>
                                        <p:tgtEl>
                                          <p:spTgt spid="4787"/>
                                        </p:tgtEl>
                                      </p:cBhvr>
                                    </p:animEffect>
                                  </p:childTnLst>
                                </p:cTn>
                              </p:par>
                            </p:childTnLst>
                          </p:cTn>
                        </p:par>
                        <p:par>
                          <p:cTn id="30" fill="hold" nodeType="afterGroup">
                            <p:stCondLst>
                              <p:cond delay="1000"/>
                            </p:stCondLst>
                            <p:childTnLst>
                              <p:par>
                                <p:cTn id="31" presetID="22" presetClass="entr" presetSubtype="2" fill="hold" nodeType="afterEffect">
                                  <p:stCondLst>
                                    <p:cond delay="0"/>
                                  </p:stCondLst>
                                  <p:childTnLst>
                                    <p:set>
                                      <p:cBhvr>
                                        <p:cTn id="32" dur="1" fill="hold">
                                          <p:stCondLst>
                                            <p:cond delay="0"/>
                                          </p:stCondLst>
                                        </p:cTn>
                                        <p:tgtEl>
                                          <p:spTgt spid="4788"/>
                                        </p:tgtEl>
                                        <p:attrNameLst>
                                          <p:attrName>style.visibility</p:attrName>
                                        </p:attrNameLst>
                                      </p:cBhvr>
                                      <p:to>
                                        <p:strVal val="visible"/>
                                      </p:to>
                                    </p:set>
                                    <p:animEffect transition="in" filter="wipe(right)">
                                      <p:cBhvr>
                                        <p:cTn id="33" dur="500"/>
                                        <p:tgtEl>
                                          <p:spTgt spid="478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9462"/>
                                        </p:tgtEl>
                                        <p:attrNameLst>
                                          <p:attrName>style.visibility</p:attrName>
                                        </p:attrNameLst>
                                      </p:cBhvr>
                                      <p:to>
                                        <p:strVal val="visible"/>
                                      </p:to>
                                    </p:set>
                                    <p:animEffect transition="in" filter="wipe(left)">
                                      <p:cBhvr>
                                        <p:cTn id="38" dur="500"/>
                                        <p:tgtEl>
                                          <p:spTgt spid="946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4789"/>
                                        </p:tgtEl>
                                        <p:attrNameLst>
                                          <p:attrName>style.visibility</p:attrName>
                                        </p:attrNameLst>
                                      </p:cBhvr>
                                      <p:to>
                                        <p:strVal val="visible"/>
                                      </p:to>
                                    </p:set>
                                    <p:animEffect transition="in" filter="wipe(left)">
                                      <p:cBhvr>
                                        <p:cTn id="43" dur="500"/>
                                        <p:tgtEl>
                                          <p:spTgt spid="478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9483"/>
                                        </p:tgtEl>
                                        <p:attrNameLst>
                                          <p:attrName>style.visibility</p:attrName>
                                        </p:attrNameLst>
                                      </p:cBhvr>
                                      <p:to>
                                        <p:strVal val="visible"/>
                                      </p:to>
                                    </p:set>
                                    <p:animEffect transition="in" filter="wipe(left)">
                                      <p:cBhvr>
                                        <p:cTn id="48" dur="500"/>
                                        <p:tgtEl>
                                          <p:spTgt spid="94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4790"/>
                                        </p:tgtEl>
                                        <p:attrNameLst>
                                          <p:attrName>style.visibility</p:attrName>
                                        </p:attrNameLst>
                                      </p:cBhvr>
                                      <p:to>
                                        <p:strVal val="visible"/>
                                      </p:to>
                                    </p:set>
                                    <p:animEffect transition="in" filter="wipe(left)">
                                      <p:cBhvr>
                                        <p:cTn id="53" dur="500"/>
                                        <p:tgtEl>
                                          <p:spTgt spid="4790"/>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9484"/>
                                        </p:tgtEl>
                                        <p:attrNameLst>
                                          <p:attrName>style.visibility</p:attrName>
                                        </p:attrNameLst>
                                      </p:cBhvr>
                                      <p:to>
                                        <p:strVal val="visible"/>
                                      </p:to>
                                    </p:set>
                                    <p:animEffect transition="in" filter="wipe(left)">
                                      <p:cBhvr>
                                        <p:cTn id="58" dur="500"/>
                                        <p:tgtEl>
                                          <p:spTgt spid="948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9485"/>
                                        </p:tgtEl>
                                        <p:attrNameLst>
                                          <p:attrName>style.visibility</p:attrName>
                                        </p:attrNameLst>
                                      </p:cBhvr>
                                      <p:to>
                                        <p:strVal val="visible"/>
                                      </p:to>
                                    </p:set>
                                    <p:animEffect transition="in" filter="wipe(left)">
                                      <p:cBhvr>
                                        <p:cTn id="63" dur="500"/>
                                        <p:tgtEl>
                                          <p:spTgt spid="948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9487"/>
                                        </p:tgtEl>
                                        <p:attrNameLst>
                                          <p:attrName>style.visibility</p:attrName>
                                        </p:attrNameLst>
                                      </p:cBhvr>
                                      <p:to>
                                        <p:strVal val="visible"/>
                                      </p:to>
                                    </p:set>
                                    <p:animEffect transition="in" filter="wipe(left)">
                                      <p:cBhvr>
                                        <p:cTn id="68" dur="500"/>
                                        <p:tgtEl>
                                          <p:spTgt spid="948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4791"/>
                                        </p:tgtEl>
                                        <p:attrNameLst>
                                          <p:attrName>style.visibility</p:attrName>
                                        </p:attrNameLst>
                                      </p:cBhvr>
                                      <p:to>
                                        <p:strVal val="visible"/>
                                      </p:to>
                                    </p:set>
                                    <p:animEffect transition="in" filter="wipe(left)">
                                      <p:cBhvr>
                                        <p:cTn id="73" dur="500"/>
                                        <p:tgtEl>
                                          <p:spTgt spid="4791"/>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nodeType="clickEffect">
                                  <p:stCondLst>
                                    <p:cond delay="0"/>
                                  </p:stCondLst>
                                  <p:childTnLst>
                                    <p:set>
                                      <p:cBhvr>
                                        <p:cTn id="77" dur="1" fill="hold">
                                          <p:stCondLst>
                                            <p:cond delay="0"/>
                                          </p:stCondLst>
                                        </p:cTn>
                                        <p:tgtEl>
                                          <p:spTgt spid="9488"/>
                                        </p:tgtEl>
                                        <p:attrNameLst>
                                          <p:attrName>style.visibility</p:attrName>
                                        </p:attrNameLst>
                                      </p:cBhvr>
                                      <p:to>
                                        <p:strVal val="visible"/>
                                      </p:to>
                                    </p:set>
                                    <p:animEffect transition="in" filter="wipe(left)">
                                      <p:cBhvr>
                                        <p:cTn id="78" dur="500"/>
                                        <p:tgtEl>
                                          <p:spTgt spid="948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679"/>
                                        </p:tgtEl>
                                        <p:attrNameLst>
                                          <p:attrName>style.visibility</p:attrName>
                                        </p:attrNameLst>
                                      </p:cBhvr>
                                      <p:to>
                                        <p:strVal val="visible"/>
                                      </p:to>
                                    </p:set>
                                    <p:animEffect transition="in" filter="wipe(left)">
                                      <p:cBhvr>
                                        <p:cTn id="83" dur="500"/>
                                        <p:tgtEl>
                                          <p:spTgt spid="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2" grpId="0" animBg="1"/>
      <p:bldP spid="94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59"/>
          <p:cNvGrpSpPr>
            <a:grpSpLocks/>
          </p:cNvGrpSpPr>
          <p:nvPr/>
        </p:nvGrpSpPr>
        <p:grpSpPr bwMode="auto">
          <a:xfrm>
            <a:off x="228600" y="5072074"/>
            <a:ext cx="8915400" cy="1363660"/>
            <a:chOff x="0" y="2448"/>
            <a:chExt cx="5760" cy="1180"/>
          </a:xfrm>
        </p:grpSpPr>
        <p:grpSp>
          <p:nvGrpSpPr>
            <p:cNvPr id="3" name="Group 1260"/>
            <p:cNvGrpSpPr>
              <a:grpSpLocks/>
            </p:cNvGrpSpPr>
            <p:nvPr/>
          </p:nvGrpSpPr>
          <p:grpSpPr bwMode="auto">
            <a:xfrm>
              <a:off x="0" y="2998"/>
              <a:ext cx="5760" cy="625"/>
              <a:chOff x="904" y="2998"/>
              <a:chExt cx="4856" cy="625"/>
            </a:xfrm>
          </p:grpSpPr>
          <p:grpSp>
            <p:nvGrpSpPr>
              <p:cNvPr id="4" name="Group 1261"/>
              <p:cNvGrpSpPr>
                <a:grpSpLocks/>
              </p:cNvGrpSpPr>
              <p:nvPr/>
            </p:nvGrpSpPr>
            <p:grpSpPr bwMode="auto">
              <a:xfrm>
                <a:off x="904" y="2998"/>
                <a:ext cx="2432" cy="615"/>
                <a:chOff x="104" y="2854"/>
                <a:chExt cx="2432" cy="615"/>
              </a:xfrm>
            </p:grpSpPr>
            <p:sp>
              <p:nvSpPr>
                <p:cNvPr id="6036" name="Freeform 1262"/>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6037" name="Freeform 1263"/>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6038" name="Freeform 1264"/>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6039" name="Freeform 1265"/>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6040" name="Freeform 1266"/>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6041" name="Freeform 1267"/>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6042" name="Freeform 1268"/>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6043" name="Freeform 1269"/>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6044" name="Freeform 1270"/>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6045" name="Freeform 1271"/>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6046" name="Freeform 1272"/>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6047" name="Freeform 1273"/>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6048" name="Freeform 1274"/>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6049" name="Freeform 1275"/>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6050" name="Freeform 1276"/>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6051" name="Freeform 1277"/>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6052" name="Freeform 1278"/>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6053" name="Freeform 1279"/>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6054" name="Freeform 1280"/>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6055" name="Freeform 1281"/>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6056" name="Freeform 1282"/>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6057" name="Freeform 1283"/>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6058" name="Freeform 1284"/>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6059" name="Freeform 1285"/>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6060" name="Freeform 1286"/>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6061" name="Freeform 1287"/>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6062" name="Freeform 1288"/>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6063" name="Freeform 1289"/>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6064" name="Freeform 1290"/>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6065" name="Freeform 1291"/>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6066" name="Freeform 1292"/>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6067" name="Freeform 1293"/>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68" name="Freeform 1294"/>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6069" name="Freeform 1295"/>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6070" name="Freeform 1296"/>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71" name="Freeform 1297"/>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6072" name="Freeform 1298"/>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3" name="Freeform 1299"/>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4" name="Freeform 1300"/>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6075" name="Freeform 1301"/>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6076" name="Freeform 1302"/>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6077" name="Freeform 1303"/>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6078" name="Freeform 1304"/>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6079" name="Freeform 1305"/>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6080" name="Freeform 1306"/>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6081" name="Freeform 1307"/>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6082" name="Freeform 1308"/>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6083" name="Freeform 1309"/>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6084" name="Freeform 1310"/>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5" name="Freeform 1311"/>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6" name="Freeform 1312"/>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6087" name="Freeform 1313"/>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6088" name="Freeform 1314"/>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6089" name="Freeform 1315"/>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6090" name="Freeform 1316"/>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6091" name="Freeform 1317"/>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6092" name="Freeform 1318"/>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6093" name="Freeform 1319"/>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6094" name="Freeform 1320"/>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5" name="Freeform 1321"/>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6" name="Freeform 1322"/>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6097" name="Freeform 1323"/>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6098" name="Freeform 1324"/>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6099" name="Freeform 1325"/>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6100" name="Freeform 1326"/>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6101" name="Freeform 1327"/>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6102" name="Freeform 1328"/>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3" name="Freeform 1329"/>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4" name="Freeform 1330"/>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6105" name="Freeform 1331"/>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6106" name="Freeform 1332"/>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6107" name="Freeform 1333"/>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6108" name="Freeform 1334"/>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6109" name="Freeform 1335"/>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6110" name="Freeform 1336"/>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6111" name="Freeform 1337"/>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2" name="Freeform 1338"/>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3" name="Freeform 1339"/>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6114" name="Freeform 1340"/>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6115" name="Freeform 1341"/>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6116" name="Freeform 1342"/>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6117" name="Freeform 1343"/>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6118" name="Freeform 1344"/>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6119" name="Freeform 1345"/>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6120" name="Freeform 1346"/>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6121" name="Freeform 1347"/>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6122" name="Freeform 1348"/>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6123" name="Freeform 1349"/>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6124" name="Freeform 1350"/>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6125" name="Freeform 1351"/>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6126" name="Freeform 1352"/>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6127" name="Freeform 1353"/>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6128" name="Freeform 1354"/>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6129" name="Freeform 1355"/>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0" name="Freeform 1356"/>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1" name="Freeform 1357"/>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6132" name="Freeform 1358"/>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6133" name="Freeform 1359"/>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6134" name="Freeform 1360"/>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6135" name="Freeform 1361"/>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6136" name="Freeform 1362"/>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6137" name="Freeform 1363"/>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6138" name="Freeform 1364"/>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39" name="Freeform 1365"/>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40" name="Freeform 1366"/>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6141" name="Freeform 1367"/>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6142" name="Freeform 1368"/>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6143" name="Freeform 1369"/>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6144" name="Freeform 1370"/>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6145" name="Freeform 1371"/>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6" name="Freeform 1372"/>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7" name="Freeform 1373"/>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8" name="Freeform 1374"/>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6149" name="Freeform 1375"/>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6150" name="Freeform 1376"/>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6151" name="Freeform 1377"/>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6152" name="Freeform 1378"/>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6153" name="Freeform 1379"/>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6154" name="Freeform 1380"/>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5" name="Freeform 1381"/>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6" name="Freeform 1382"/>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6157" name="Freeform 1383"/>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6158" name="Freeform 1384"/>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6159" name="Freeform 1385"/>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6160" name="Freeform 1386"/>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6161" name="Freeform 1387"/>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6162" name="Freeform 1388"/>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6163" name="Freeform 1389"/>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6164" name="Freeform 1390"/>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6165" name="Freeform 1391"/>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66" name="Freeform 1392"/>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67" name="Freeform 1393"/>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6168" name="Freeform 1394"/>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6169" name="Freeform 1395"/>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70" name="Freeform 1396"/>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6171" name="Freeform 1397"/>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6172" name="Freeform 1398"/>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6173" name="Freeform 1399"/>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6174" name="Freeform 1400"/>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6175" name="Freeform 1401"/>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6176" name="Freeform 1402"/>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6177" name="Freeform 1403"/>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6178" name="Freeform 1404"/>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6179" name="Freeform 1405"/>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6180" name="Freeform 1406"/>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6181" name="Freeform 1407"/>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6182" name="Freeform 1408"/>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6183" name="Freeform 1409"/>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6184" name="Freeform 1410"/>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6185" name="Freeform 1411"/>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6186" name="Freeform 1412"/>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6187" name="Freeform 1413"/>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6188" name="Freeform 1414"/>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6189" name="Freeform 1415"/>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6190" name="Freeform 1416"/>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6191" name="Freeform 1417"/>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6192" name="Freeform 1418"/>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6193" name="Freeform 1419"/>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6194" name="Freeform 1420"/>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6195" name="Freeform 1421"/>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6196" name="Freeform 1422"/>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6197" name="Freeform 1423"/>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6198" name="Freeform 1424"/>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6199" name="Freeform 1425"/>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6200" name="Freeform 1426"/>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6201" name="Freeform 1427"/>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6202" name="Freeform 1428"/>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6203" name="Freeform 1429"/>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6204" name="Freeform 1430"/>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6205" name="Freeform 1431"/>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6206" name="Freeform 1432"/>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6207" name="Freeform 1433"/>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6208" name="Freeform 1434"/>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6209" name="Freeform 1435"/>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6210" name="Freeform 1436"/>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6211" name="Freeform 1437"/>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6212" name="Freeform 1438"/>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6213" name="Freeform 1439"/>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6214" name="Freeform 1440"/>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6215" name="Freeform 1441"/>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6216" name="Freeform 1442"/>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6217" name="Freeform 1443"/>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6218" name="Freeform 1444"/>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6219" name="Freeform 1445"/>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6220" name="Freeform 1446"/>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6221" name="Freeform 1447"/>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6222" name="Freeform 1448"/>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6223" name="Freeform 1449"/>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6224" name="Freeform 1450"/>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6225" name="Freeform 1451"/>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6226" name="Freeform 1452"/>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6227" name="Freeform 1453"/>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6228" name="Freeform 1454"/>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6229" name="Freeform 1455"/>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6230" name="Freeform 1456"/>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6231" name="Freeform 1457"/>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6232" name="Freeform 1458"/>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6233" name="Freeform 1459"/>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6234" name="Freeform 1460"/>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6235" name="Freeform 1461"/>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nvGrpSpPr>
              <p:cNvPr id="5" name="Group 1462"/>
              <p:cNvGrpSpPr>
                <a:grpSpLocks/>
              </p:cNvGrpSpPr>
              <p:nvPr/>
            </p:nvGrpSpPr>
            <p:grpSpPr bwMode="auto">
              <a:xfrm flipH="1">
                <a:off x="3328" y="3008"/>
                <a:ext cx="2432" cy="615"/>
                <a:chOff x="104" y="2854"/>
                <a:chExt cx="2432" cy="615"/>
              </a:xfrm>
            </p:grpSpPr>
            <p:sp>
              <p:nvSpPr>
                <p:cNvPr id="5836" name="Freeform 1463"/>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5837" name="Freeform 1464"/>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5838" name="Freeform 1465"/>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5839" name="Freeform 1466"/>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5840" name="Freeform 1467"/>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5841" name="Freeform 1468"/>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5842" name="Freeform 1469"/>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5843" name="Freeform 1470"/>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5844" name="Freeform 1471"/>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5845" name="Freeform 1472"/>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5846" name="Freeform 1473"/>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5847" name="Freeform 1474"/>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5848" name="Freeform 1475"/>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5849" name="Freeform 1476"/>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5850" name="Freeform 1477"/>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5851" name="Freeform 1478"/>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5852" name="Freeform 1479"/>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5853" name="Freeform 1480"/>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5854" name="Freeform 1481"/>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5855" name="Freeform 1482"/>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5856" name="Freeform 1483"/>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5857" name="Freeform 1484"/>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5858" name="Freeform 1485"/>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5859" name="Freeform 1486"/>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5860" name="Freeform 1487"/>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5861" name="Freeform 1488"/>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5862" name="Freeform 1489"/>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5863" name="Freeform 1490"/>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5864" name="Freeform 1491"/>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5865" name="Freeform 1492"/>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5866" name="Freeform 1493"/>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5867" name="Freeform 1494"/>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68" name="Freeform 1495"/>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5869" name="Freeform 1496"/>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5870" name="Freeform 1497"/>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71" name="Freeform 1498"/>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5872" name="Freeform 1499"/>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3" name="Freeform 1500"/>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4" name="Freeform 1501"/>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5875" name="Freeform 1502"/>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5876" name="Freeform 1503"/>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5877" name="Freeform 1504"/>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5878" name="Freeform 1505"/>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5879" name="Freeform 1506"/>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5880" name="Freeform 1507"/>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5881" name="Freeform 1508"/>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5882" name="Freeform 1509"/>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5883" name="Freeform 1510"/>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5884" name="Freeform 1511"/>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5" name="Freeform 1512"/>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6" name="Freeform 1513"/>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5887" name="Freeform 1514"/>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5888" name="Freeform 1515"/>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5889" name="Freeform 1516"/>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5890" name="Freeform 1517"/>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5891" name="Freeform 1518"/>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5892" name="Freeform 1519"/>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5893" name="Freeform 1520"/>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5894" name="Freeform 1521"/>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5" name="Freeform 1522"/>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6" name="Freeform 1523"/>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5897" name="Freeform 1524"/>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5898" name="Freeform 1525"/>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5899" name="Freeform 1526"/>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5900" name="Freeform 1527"/>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5901" name="Freeform 1528"/>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5902" name="Freeform 1529"/>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3" name="Freeform 1530"/>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4" name="Freeform 1531"/>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5905" name="Freeform 1532"/>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5906" name="Freeform 1533"/>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5907" name="Freeform 1534"/>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5908" name="Freeform 1535"/>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5909" name="Freeform 1536"/>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5910" name="Freeform 1537"/>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5911" name="Freeform 1538"/>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2" name="Freeform 1539"/>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3" name="Freeform 1540"/>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5914" name="Freeform 1541"/>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5915" name="Freeform 1542"/>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5916" name="Freeform 1543"/>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5917" name="Freeform 1544"/>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5918" name="Freeform 1545"/>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5919" name="Freeform 1546"/>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5920" name="Freeform 1547"/>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5921" name="Freeform 1548"/>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5922" name="Freeform 1549"/>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5923" name="Freeform 1550"/>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5924" name="Freeform 1551"/>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5925" name="Freeform 1552"/>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5926" name="Freeform 1553"/>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5927" name="Freeform 1554"/>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5928" name="Freeform 1555"/>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5929" name="Freeform 1556"/>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0" name="Freeform 1557"/>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1" name="Freeform 1558"/>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5932" name="Freeform 1559"/>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5933" name="Freeform 1560"/>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5934" name="Freeform 1561"/>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5935" name="Freeform 1562"/>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5936" name="Freeform 1563"/>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5937" name="Freeform 1564"/>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5938" name="Freeform 1565"/>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39" name="Freeform 1566"/>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40" name="Freeform 1567"/>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5941" name="Freeform 1568"/>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5942" name="Freeform 1569"/>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5943" name="Freeform 1570"/>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5944" name="Freeform 1571"/>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5945" name="Freeform 1572"/>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6" name="Freeform 1573"/>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7" name="Freeform 1574"/>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8" name="Freeform 1575"/>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5949" name="Freeform 1576"/>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5950" name="Freeform 1577"/>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5951" name="Freeform 1578"/>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5952" name="Freeform 1579"/>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5953" name="Freeform 1580"/>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5954" name="Freeform 1581"/>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5" name="Freeform 1582"/>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6" name="Freeform 1583"/>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5957" name="Freeform 1584"/>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5958" name="Freeform 1585"/>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5959" name="Freeform 1586"/>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5960" name="Freeform 1587"/>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5961" name="Freeform 1588"/>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5962" name="Freeform 1589"/>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5963" name="Freeform 1590"/>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5964" name="Freeform 1591"/>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5965" name="Freeform 1592"/>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66" name="Freeform 1593"/>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67" name="Freeform 1594"/>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5968" name="Freeform 1595"/>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5969" name="Freeform 1596"/>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70" name="Freeform 1597"/>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5971" name="Freeform 1598"/>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5972" name="Freeform 1599"/>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5973" name="Freeform 1600"/>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5974" name="Freeform 1601"/>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5975" name="Freeform 1602"/>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5976" name="Freeform 1603"/>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5977" name="Freeform 1604"/>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5978" name="Freeform 1605"/>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5979" name="Freeform 1606"/>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5980" name="Freeform 1607"/>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5981" name="Freeform 1608"/>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5982" name="Freeform 1609"/>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5983" name="Freeform 1610"/>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5984" name="Freeform 1611"/>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5985" name="Freeform 1612"/>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5986" name="Freeform 1613"/>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5987" name="Freeform 1614"/>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5988" name="Freeform 1615"/>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5989" name="Freeform 1616"/>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5990" name="Freeform 1617"/>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5991" name="Freeform 1618"/>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5992" name="Freeform 1619"/>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5993" name="Freeform 1620"/>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5994" name="Freeform 1621"/>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5995" name="Freeform 1622"/>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5996" name="Freeform 1623"/>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5997" name="Freeform 1624"/>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5998" name="Freeform 1625"/>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5999" name="Freeform 1626"/>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6000" name="Freeform 1627"/>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6001" name="Freeform 1628"/>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6002" name="Freeform 1629"/>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6003" name="Freeform 1630"/>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6004" name="Freeform 1631"/>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6005" name="Freeform 1632"/>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6006" name="Freeform 1633"/>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6007" name="Freeform 1634"/>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6008" name="Freeform 1635"/>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6009" name="Freeform 1636"/>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6010" name="Freeform 1637"/>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6011" name="Freeform 1638"/>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6012" name="Freeform 1639"/>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6013" name="Freeform 1640"/>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6014" name="Freeform 1641"/>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6015" name="Freeform 1642"/>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6016" name="Freeform 1643"/>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6017" name="Freeform 1644"/>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6018" name="Freeform 1645"/>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6019" name="Freeform 1646"/>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6020" name="Freeform 1647"/>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6021" name="Freeform 1648"/>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6022" name="Freeform 1649"/>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6023" name="Freeform 1650"/>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6024" name="Freeform 1651"/>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6025" name="Freeform 1652"/>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6026" name="Freeform 1653"/>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6027" name="Freeform 1654"/>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6028" name="Freeform 1655"/>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6029" name="Freeform 1656"/>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6030" name="Freeform 1657"/>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6031" name="Freeform 1658"/>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6032" name="Freeform 1659"/>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6033" name="Freeform 1660"/>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6034" name="Freeform 1661"/>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6035" name="Freeform 1662"/>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grpSp>
          <p:nvGrpSpPr>
            <p:cNvPr id="6" name="Group 1663"/>
            <p:cNvGrpSpPr>
              <a:grpSpLocks/>
            </p:cNvGrpSpPr>
            <p:nvPr/>
          </p:nvGrpSpPr>
          <p:grpSpPr bwMode="auto">
            <a:xfrm>
              <a:off x="4608" y="2448"/>
              <a:ext cx="414" cy="1152"/>
              <a:chOff x="3531" y="1485"/>
              <a:chExt cx="430" cy="496"/>
            </a:xfrm>
          </p:grpSpPr>
          <p:sp>
            <p:nvSpPr>
              <p:cNvPr id="5832" name="Freeform 1664"/>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solidFill>
                <a:srgbClr val="008000"/>
              </a:solidFill>
              <a:ln w="9525">
                <a:noFill/>
                <a:round/>
                <a:headEnd/>
                <a:tailEnd/>
              </a:ln>
            </p:spPr>
            <p:txBody>
              <a:bodyPr/>
              <a:lstStyle/>
              <a:p>
                <a:endParaRPr lang="ru-RU"/>
              </a:p>
            </p:txBody>
          </p:sp>
          <p:sp>
            <p:nvSpPr>
              <p:cNvPr id="5833" name="Freeform 1665"/>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noFill/>
              <a:ln w="1588" cap="rnd">
                <a:solidFill>
                  <a:srgbClr val="000000"/>
                </a:solidFill>
                <a:prstDash val="solid"/>
                <a:round/>
                <a:headEnd/>
                <a:tailEnd/>
              </a:ln>
            </p:spPr>
            <p:txBody>
              <a:bodyPr/>
              <a:lstStyle/>
              <a:p>
                <a:endParaRPr lang="ru-RU"/>
              </a:p>
            </p:txBody>
          </p:sp>
        </p:grpSp>
        <p:grpSp>
          <p:nvGrpSpPr>
            <p:cNvPr id="7" name="Group 1666"/>
            <p:cNvGrpSpPr>
              <a:grpSpLocks/>
            </p:cNvGrpSpPr>
            <p:nvPr/>
          </p:nvGrpSpPr>
          <p:grpSpPr bwMode="auto">
            <a:xfrm>
              <a:off x="3216" y="2544"/>
              <a:ext cx="529" cy="1084"/>
              <a:chOff x="2448" y="2880"/>
              <a:chExt cx="385" cy="844"/>
            </a:xfrm>
          </p:grpSpPr>
          <p:sp>
            <p:nvSpPr>
              <p:cNvPr id="5829" name="Freeform 1667"/>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30" name="Freeform 1668"/>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31" name="Freeform 1669"/>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8" name="Group 1670"/>
            <p:cNvGrpSpPr>
              <a:grpSpLocks/>
            </p:cNvGrpSpPr>
            <p:nvPr/>
          </p:nvGrpSpPr>
          <p:grpSpPr bwMode="auto">
            <a:xfrm>
              <a:off x="4032" y="2544"/>
              <a:ext cx="480" cy="1070"/>
              <a:chOff x="4840" y="1298"/>
              <a:chExt cx="259" cy="638"/>
            </a:xfrm>
          </p:grpSpPr>
          <p:sp>
            <p:nvSpPr>
              <p:cNvPr id="5825" name="Freeform 1671"/>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26" name="Freeform 1672"/>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27" name="Freeform 1673"/>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28" name="Freeform 1674"/>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9" name="Group 1675"/>
            <p:cNvGrpSpPr>
              <a:grpSpLocks/>
            </p:cNvGrpSpPr>
            <p:nvPr/>
          </p:nvGrpSpPr>
          <p:grpSpPr bwMode="auto">
            <a:xfrm>
              <a:off x="3600" y="3120"/>
              <a:ext cx="430" cy="496"/>
              <a:chOff x="3531" y="1485"/>
              <a:chExt cx="430" cy="496"/>
            </a:xfrm>
          </p:grpSpPr>
          <p:sp>
            <p:nvSpPr>
              <p:cNvPr id="5823" name="Freeform 1676"/>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solidFill>
                <a:srgbClr val="008000"/>
              </a:solidFill>
              <a:ln w="9525">
                <a:noFill/>
                <a:round/>
                <a:headEnd/>
                <a:tailEnd/>
              </a:ln>
            </p:spPr>
            <p:txBody>
              <a:bodyPr/>
              <a:lstStyle/>
              <a:p>
                <a:endParaRPr lang="ru-RU"/>
              </a:p>
            </p:txBody>
          </p:sp>
          <p:sp>
            <p:nvSpPr>
              <p:cNvPr id="5824" name="Freeform 1677"/>
              <p:cNvSpPr>
                <a:spLocks/>
              </p:cNvSpPr>
              <p:nvPr/>
            </p:nvSpPr>
            <p:spPr bwMode="auto">
              <a:xfrm>
                <a:off x="3531" y="1485"/>
                <a:ext cx="430" cy="496"/>
              </a:xfrm>
              <a:custGeom>
                <a:avLst/>
                <a:gdLst>
                  <a:gd name="T0" fmla="*/ 215 w 430"/>
                  <a:gd name="T1" fmla="*/ 0 h 496"/>
                  <a:gd name="T2" fmla="*/ 129 w 430"/>
                  <a:gd name="T3" fmla="*/ 108 h 496"/>
                  <a:gd name="T4" fmla="*/ 156 w 430"/>
                  <a:gd name="T5" fmla="*/ 103 h 496"/>
                  <a:gd name="T6" fmla="*/ 64 w 430"/>
                  <a:gd name="T7" fmla="*/ 240 h 496"/>
                  <a:gd name="T8" fmla="*/ 107 w 430"/>
                  <a:gd name="T9" fmla="*/ 232 h 496"/>
                  <a:gd name="T10" fmla="*/ 0 w 430"/>
                  <a:gd name="T11" fmla="*/ 405 h 496"/>
                  <a:gd name="T12" fmla="*/ 172 w 430"/>
                  <a:gd name="T13" fmla="*/ 397 h 496"/>
                  <a:gd name="T14" fmla="*/ 172 w 430"/>
                  <a:gd name="T15" fmla="*/ 496 h 496"/>
                  <a:gd name="T16" fmla="*/ 247 w 430"/>
                  <a:gd name="T17" fmla="*/ 496 h 496"/>
                  <a:gd name="T18" fmla="*/ 247 w 430"/>
                  <a:gd name="T19" fmla="*/ 397 h 496"/>
                  <a:gd name="T20" fmla="*/ 430 w 430"/>
                  <a:gd name="T21" fmla="*/ 405 h 496"/>
                  <a:gd name="T22" fmla="*/ 322 w 430"/>
                  <a:gd name="T23" fmla="*/ 223 h 496"/>
                  <a:gd name="T24" fmla="*/ 365 w 430"/>
                  <a:gd name="T25" fmla="*/ 232 h 496"/>
                  <a:gd name="T26" fmla="*/ 274 w 430"/>
                  <a:gd name="T27" fmla="*/ 103 h 496"/>
                  <a:gd name="T28" fmla="*/ 301 w 430"/>
                  <a:gd name="T29" fmla="*/ 108 h 496"/>
                  <a:gd name="T30" fmla="*/ 215 w 430"/>
                  <a:gd name="T31" fmla="*/ 0 h 4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496"/>
                  <a:gd name="T50" fmla="*/ 430 w 430"/>
                  <a:gd name="T51" fmla="*/ 496 h 49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496">
                    <a:moveTo>
                      <a:pt x="215" y="0"/>
                    </a:moveTo>
                    <a:lnTo>
                      <a:pt x="129" y="108"/>
                    </a:lnTo>
                    <a:lnTo>
                      <a:pt x="156" y="103"/>
                    </a:lnTo>
                    <a:lnTo>
                      <a:pt x="64" y="240"/>
                    </a:lnTo>
                    <a:lnTo>
                      <a:pt x="107" y="232"/>
                    </a:lnTo>
                    <a:lnTo>
                      <a:pt x="0" y="405"/>
                    </a:lnTo>
                    <a:lnTo>
                      <a:pt x="172" y="397"/>
                    </a:lnTo>
                    <a:lnTo>
                      <a:pt x="172" y="496"/>
                    </a:lnTo>
                    <a:lnTo>
                      <a:pt x="247" y="496"/>
                    </a:lnTo>
                    <a:lnTo>
                      <a:pt x="247" y="397"/>
                    </a:lnTo>
                    <a:lnTo>
                      <a:pt x="430" y="405"/>
                    </a:lnTo>
                    <a:lnTo>
                      <a:pt x="322" y="223"/>
                    </a:lnTo>
                    <a:lnTo>
                      <a:pt x="365" y="232"/>
                    </a:lnTo>
                    <a:lnTo>
                      <a:pt x="274" y="103"/>
                    </a:lnTo>
                    <a:lnTo>
                      <a:pt x="301" y="108"/>
                    </a:lnTo>
                    <a:lnTo>
                      <a:pt x="215" y="0"/>
                    </a:lnTo>
                    <a:close/>
                  </a:path>
                </a:pathLst>
              </a:custGeom>
              <a:noFill/>
              <a:ln w="1588" cap="rnd">
                <a:solidFill>
                  <a:srgbClr val="000000"/>
                </a:solidFill>
                <a:prstDash val="solid"/>
                <a:round/>
                <a:headEnd/>
                <a:tailEnd/>
              </a:ln>
            </p:spPr>
            <p:txBody>
              <a:bodyPr/>
              <a:lstStyle/>
              <a:p>
                <a:endParaRPr lang="ru-RU"/>
              </a:p>
            </p:txBody>
          </p:sp>
        </p:grpSp>
        <p:grpSp>
          <p:nvGrpSpPr>
            <p:cNvPr id="10" name="Group 1678"/>
            <p:cNvGrpSpPr>
              <a:grpSpLocks/>
            </p:cNvGrpSpPr>
            <p:nvPr/>
          </p:nvGrpSpPr>
          <p:grpSpPr bwMode="auto">
            <a:xfrm>
              <a:off x="4944" y="2688"/>
              <a:ext cx="432" cy="926"/>
              <a:chOff x="4840" y="1298"/>
              <a:chExt cx="259" cy="638"/>
            </a:xfrm>
          </p:grpSpPr>
          <p:sp>
            <p:nvSpPr>
              <p:cNvPr id="5819" name="Freeform 1679"/>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20" name="Freeform 1680"/>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21" name="Freeform 1681"/>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22" name="Freeform 1682"/>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1" name="Group 1683"/>
            <p:cNvGrpSpPr>
              <a:grpSpLocks/>
            </p:cNvGrpSpPr>
            <p:nvPr/>
          </p:nvGrpSpPr>
          <p:grpSpPr bwMode="auto">
            <a:xfrm>
              <a:off x="4320" y="3024"/>
              <a:ext cx="336" cy="604"/>
              <a:chOff x="2448" y="2880"/>
              <a:chExt cx="385" cy="844"/>
            </a:xfrm>
          </p:grpSpPr>
          <p:sp>
            <p:nvSpPr>
              <p:cNvPr id="5816" name="Freeform 1684"/>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17" name="Freeform 1685"/>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18" name="Freeform 1686"/>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12" name="Group 1687"/>
            <p:cNvGrpSpPr>
              <a:grpSpLocks/>
            </p:cNvGrpSpPr>
            <p:nvPr/>
          </p:nvGrpSpPr>
          <p:grpSpPr bwMode="auto">
            <a:xfrm>
              <a:off x="4704" y="3072"/>
              <a:ext cx="240" cy="494"/>
              <a:chOff x="4840" y="1298"/>
              <a:chExt cx="259" cy="638"/>
            </a:xfrm>
          </p:grpSpPr>
          <p:sp>
            <p:nvSpPr>
              <p:cNvPr id="5812" name="Freeform 1688"/>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13" name="Freeform 1689"/>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14" name="Freeform 1690"/>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15" name="Freeform 1691"/>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3" name="Group 1692"/>
            <p:cNvGrpSpPr>
              <a:grpSpLocks/>
            </p:cNvGrpSpPr>
            <p:nvPr/>
          </p:nvGrpSpPr>
          <p:grpSpPr bwMode="auto">
            <a:xfrm>
              <a:off x="5496" y="3024"/>
              <a:ext cx="240" cy="494"/>
              <a:chOff x="4840" y="1298"/>
              <a:chExt cx="259" cy="638"/>
            </a:xfrm>
          </p:grpSpPr>
          <p:sp>
            <p:nvSpPr>
              <p:cNvPr id="5808" name="Freeform 1693"/>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09" name="Freeform 1694"/>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10" name="Freeform 1695"/>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11" name="Freeform 1696"/>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nvGrpSpPr>
            <p:cNvPr id="14" name="Group 1697"/>
            <p:cNvGrpSpPr>
              <a:grpSpLocks/>
            </p:cNvGrpSpPr>
            <p:nvPr/>
          </p:nvGrpSpPr>
          <p:grpSpPr bwMode="auto">
            <a:xfrm>
              <a:off x="5280" y="3168"/>
              <a:ext cx="240" cy="412"/>
              <a:chOff x="2448" y="2880"/>
              <a:chExt cx="385" cy="844"/>
            </a:xfrm>
          </p:grpSpPr>
          <p:sp>
            <p:nvSpPr>
              <p:cNvPr id="5805" name="Freeform 1698"/>
              <p:cNvSpPr>
                <a:spLocks/>
              </p:cNvSpPr>
              <p:nvPr/>
            </p:nvSpPr>
            <p:spPr bwMode="auto">
              <a:xfrm>
                <a:off x="2602" y="3430"/>
                <a:ext cx="69" cy="192"/>
              </a:xfrm>
              <a:custGeom>
                <a:avLst/>
                <a:gdLst>
                  <a:gd name="T0" fmla="*/ 38 w 11"/>
                  <a:gd name="T1" fmla="*/ 0 h 21"/>
                  <a:gd name="T2" fmla="*/ 0 w 11"/>
                  <a:gd name="T3" fmla="*/ 1755 h 21"/>
                  <a:gd name="T4" fmla="*/ 433 w 11"/>
                  <a:gd name="T5" fmla="*/ 1755 h 21"/>
                  <a:gd name="T6" fmla="*/ 433 w 11"/>
                  <a:gd name="T7" fmla="*/ 0 h 21"/>
                  <a:gd name="T8" fmla="*/ 38 w 11"/>
                  <a:gd name="T9" fmla="*/ 0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 y="0"/>
                    </a:moveTo>
                    <a:cubicBezTo>
                      <a:pt x="3" y="7"/>
                      <a:pt x="2" y="14"/>
                      <a:pt x="0" y="21"/>
                    </a:cubicBezTo>
                    <a:cubicBezTo>
                      <a:pt x="3" y="21"/>
                      <a:pt x="8" y="21"/>
                      <a:pt x="11" y="21"/>
                    </a:cubicBezTo>
                    <a:cubicBezTo>
                      <a:pt x="10" y="14"/>
                      <a:pt x="9" y="8"/>
                      <a:pt x="11" y="0"/>
                    </a:cubicBezTo>
                    <a:cubicBezTo>
                      <a:pt x="8" y="1"/>
                      <a:pt x="4" y="0"/>
                      <a:pt x="1" y="0"/>
                    </a:cubicBezTo>
                    <a:close/>
                  </a:path>
                </a:pathLst>
              </a:custGeom>
              <a:solidFill>
                <a:srgbClr val="926C2B"/>
              </a:solidFill>
              <a:ln w="0">
                <a:solidFill>
                  <a:srgbClr val="24211D"/>
                </a:solidFill>
                <a:prstDash val="solid"/>
                <a:round/>
                <a:headEnd/>
                <a:tailEnd/>
              </a:ln>
            </p:spPr>
            <p:txBody>
              <a:bodyPr/>
              <a:lstStyle/>
              <a:p>
                <a:endParaRPr lang="ru-RU"/>
              </a:p>
            </p:txBody>
          </p:sp>
          <p:sp>
            <p:nvSpPr>
              <p:cNvPr id="5806" name="Freeform 1699"/>
              <p:cNvSpPr>
                <a:spLocks/>
              </p:cNvSpPr>
              <p:nvPr/>
            </p:nvSpPr>
            <p:spPr bwMode="auto">
              <a:xfrm>
                <a:off x="2480" y="2880"/>
                <a:ext cx="353" cy="623"/>
              </a:xfrm>
              <a:custGeom>
                <a:avLst/>
                <a:gdLst>
                  <a:gd name="T0" fmla="*/ 706 w 46"/>
                  <a:gd name="T1" fmla="*/ 7025 h 47"/>
                  <a:gd name="T2" fmla="*/ 883 w 46"/>
                  <a:gd name="T3" fmla="*/ 7900 h 47"/>
                  <a:gd name="T4" fmla="*/ 1120 w 46"/>
                  <a:gd name="T5" fmla="*/ 7556 h 47"/>
                  <a:gd name="T6" fmla="*/ 1412 w 46"/>
                  <a:gd name="T7" fmla="*/ 8086 h 47"/>
                  <a:gd name="T8" fmla="*/ 1650 w 46"/>
                  <a:gd name="T9" fmla="*/ 7025 h 47"/>
                  <a:gd name="T10" fmla="*/ 2118 w 46"/>
                  <a:gd name="T11" fmla="*/ 7728 h 47"/>
                  <a:gd name="T12" fmla="*/ 2356 w 46"/>
                  <a:gd name="T13" fmla="*/ 6323 h 47"/>
                  <a:gd name="T14" fmla="*/ 2709 w 46"/>
                  <a:gd name="T15" fmla="*/ 4918 h 47"/>
                  <a:gd name="T16" fmla="*/ 2295 w 46"/>
                  <a:gd name="T17" fmla="*/ 3685 h 47"/>
                  <a:gd name="T18" fmla="*/ 2417 w 46"/>
                  <a:gd name="T19" fmla="*/ 1405 h 47"/>
                  <a:gd name="T20" fmla="*/ 1589 w 46"/>
                  <a:gd name="T21" fmla="*/ 1060 h 47"/>
                  <a:gd name="T22" fmla="*/ 1120 w 46"/>
                  <a:gd name="T23" fmla="*/ 172 h 47"/>
                  <a:gd name="T24" fmla="*/ 883 w 46"/>
                  <a:gd name="T25" fmla="*/ 1763 h 47"/>
                  <a:gd name="T26" fmla="*/ 353 w 46"/>
                  <a:gd name="T27" fmla="*/ 2108 h 47"/>
                  <a:gd name="T28" fmla="*/ 414 w 46"/>
                  <a:gd name="T29" fmla="*/ 3871 h 47"/>
                  <a:gd name="T30" fmla="*/ 0 w 46"/>
                  <a:gd name="T31" fmla="*/ 4573 h 47"/>
                  <a:gd name="T32" fmla="*/ 292 w 46"/>
                  <a:gd name="T33" fmla="*/ 7383 h 47"/>
                  <a:gd name="T34" fmla="*/ 706 w 46"/>
                  <a:gd name="T35" fmla="*/ 702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47"/>
                  <a:gd name="T56" fmla="*/ 46 w 46"/>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47">
                    <a:moveTo>
                      <a:pt x="12" y="40"/>
                    </a:moveTo>
                    <a:cubicBezTo>
                      <a:pt x="13" y="42"/>
                      <a:pt x="13" y="44"/>
                      <a:pt x="15" y="45"/>
                    </a:cubicBezTo>
                    <a:cubicBezTo>
                      <a:pt x="16" y="45"/>
                      <a:pt x="18" y="44"/>
                      <a:pt x="19" y="43"/>
                    </a:cubicBezTo>
                    <a:cubicBezTo>
                      <a:pt x="19" y="44"/>
                      <a:pt x="22" y="47"/>
                      <a:pt x="24" y="46"/>
                    </a:cubicBezTo>
                    <a:cubicBezTo>
                      <a:pt x="27" y="46"/>
                      <a:pt x="27" y="43"/>
                      <a:pt x="28" y="40"/>
                    </a:cubicBezTo>
                    <a:cubicBezTo>
                      <a:pt x="31" y="42"/>
                      <a:pt x="33" y="46"/>
                      <a:pt x="36" y="44"/>
                    </a:cubicBezTo>
                    <a:cubicBezTo>
                      <a:pt x="41" y="42"/>
                      <a:pt x="39" y="39"/>
                      <a:pt x="40" y="36"/>
                    </a:cubicBezTo>
                    <a:cubicBezTo>
                      <a:pt x="42" y="33"/>
                      <a:pt x="45" y="33"/>
                      <a:pt x="46" y="28"/>
                    </a:cubicBezTo>
                    <a:cubicBezTo>
                      <a:pt x="46" y="24"/>
                      <a:pt x="42" y="22"/>
                      <a:pt x="39" y="21"/>
                    </a:cubicBezTo>
                    <a:cubicBezTo>
                      <a:pt x="41" y="18"/>
                      <a:pt x="45" y="13"/>
                      <a:pt x="41" y="8"/>
                    </a:cubicBezTo>
                    <a:cubicBezTo>
                      <a:pt x="38" y="3"/>
                      <a:pt x="32" y="4"/>
                      <a:pt x="27" y="6"/>
                    </a:cubicBezTo>
                    <a:cubicBezTo>
                      <a:pt x="25" y="4"/>
                      <a:pt x="24" y="0"/>
                      <a:pt x="19" y="1"/>
                    </a:cubicBezTo>
                    <a:cubicBezTo>
                      <a:pt x="14" y="3"/>
                      <a:pt x="15" y="5"/>
                      <a:pt x="15" y="10"/>
                    </a:cubicBezTo>
                    <a:cubicBezTo>
                      <a:pt x="12" y="10"/>
                      <a:pt x="9" y="9"/>
                      <a:pt x="6" y="12"/>
                    </a:cubicBezTo>
                    <a:cubicBezTo>
                      <a:pt x="3" y="15"/>
                      <a:pt x="7" y="19"/>
                      <a:pt x="7" y="22"/>
                    </a:cubicBezTo>
                    <a:cubicBezTo>
                      <a:pt x="5" y="24"/>
                      <a:pt x="0" y="23"/>
                      <a:pt x="0" y="26"/>
                    </a:cubicBezTo>
                    <a:cubicBezTo>
                      <a:pt x="0" y="32"/>
                      <a:pt x="0" y="40"/>
                      <a:pt x="5" y="42"/>
                    </a:cubicBezTo>
                    <a:cubicBezTo>
                      <a:pt x="8" y="44"/>
                      <a:pt x="9" y="40"/>
                      <a:pt x="12" y="40"/>
                    </a:cubicBezTo>
                    <a:close/>
                  </a:path>
                </a:pathLst>
              </a:custGeom>
              <a:solidFill>
                <a:srgbClr val="009049"/>
              </a:solidFill>
              <a:ln w="0">
                <a:solidFill>
                  <a:srgbClr val="24211D"/>
                </a:solidFill>
                <a:prstDash val="solid"/>
                <a:round/>
                <a:headEnd/>
                <a:tailEnd/>
              </a:ln>
            </p:spPr>
            <p:txBody>
              <a:bodyPr/>
              <a:lstStyle/>
              <a:p>
                <a:endParaRPr lang="ru-RU"/>
              </a:p>
            </p:txBody>
          </p:sp>
          <p:sp>
            <p:nvSpPr>
              <p:cNvPr id="5807" name="Freeform 1700"/>
              <p:cNvSpPr>
                <a:spLocks/>
              </p:cNvSpPr>
              <p:nvPr/>
            </p:nvSpPr>
            <p:spPr bwMode="auto">
              <a:xfrm>
                <a:off x="2448" y="3600"/>
                <a:ext cx="384" cy="124"/>
              </a:xfrm>
              <a:custGeom>
                <a:avLst/>
                <a:gdLst>
                  <a:gd name="T0" fmla="*/ 1115 w 62"/>
                  <a:gd name="T1" fmla="*/ 242 h 21"/>
                  <a:gd name="T2" fmla="*/ 1499 w 62"/>
                  <a:gd name="T3" fmla="*/ 71 h 21"/>
                  <a:gd name="T4" fmla="*/ 1728 w 62"/>
                  <a:gd name="T5" fmla="*/ 242 h 21"/>
                  <a:gd name="T6" fmla="*/ 2186 w 62"/>
                  <a:gd name="T7" fmla="*/ 207 h 21"/>
                  <a:gd name="T8" fmla="*/ 2304 w 62"/>
                  <a:gd name="T9" fmla="*/ 526 h 21"/>
                  <a:gd name="T10" fmla="*/ 1691 w 62"/>
                  <a:gd name="T11" fmla="*/ 661 h 21"/>
                  <a:gd name="T12" fmla="*/ 384 w 62"/>
                  <a:gd name="T13" fmla="*/ 626 h 21"/>
                  <a:gd name="T14" fmla="*/ 118 w 62"/>
                  <a:gd name="T15" fmla="*/ 278 h 21"/>
                  <a:gd name="T16" fmla="*/ 458 w 62"/>
                  <a:gd name="T17" fmla="*/ 207 h 21"/>
                  <a:gd name="T18" fmla="*/ 687 w 62"/>
                  <a:gd name="T19" fmla="*/ 0 h 21"/>
                  <a:gd name="T20" fmla="*/ 1115 w 62"/>
                  <a:gd name="T21" fmla="*/ 242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21"/>
                  <a:gd name="T35" fmla="*/ 62 w 6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21">
                    <a:moveTo>
                      <a:pt x="29" y="7"/>
                    </a:moveTo>
                    <a:cubicBezTo>
                      <a:pt x="32" y="5"/>
                      <a:pt x="35" y="2"/>
                      <a:pt x="39" y="2"/>
                    </a:cubicBezTo>
                    <a:cubicBezTo>
                      <a:pt x="42" y="2"/>
                      <a:pt x="43" y="5"/>
                      <a:pt x="45" y="7"/>
                    </a:cubicBezTo>
                    <a:cubicBezTo>
                      <a:pt x="49" y="3"/>
                      <a:pt x="54" y="3"/>
                      <a:pt x="57" y="6"/>
                    </a:cubicBezTo>
                    <a:cubicBezTo>
                      <a:pt x="59" y="7"/>
                      <a:pt x="62" y="12"/>
                      <a:pt x="60" y="15"/>
                    </a:cubicBezTo>
                    <a:cubicBezTo>
                      <a:pt x="56" y="18"/>
                      <a:pt x="47" y="17"/>
                      <a:pt x="44" y="19"/>
                    </a:cubicBezTo>
                    <a:cubicBezTo>
                      <a:pt x="41" y="21"/>
                      <a:pt x="19" y="17"/>
                      <a:pt x="10" y="18"/>
                    </a:cubicBezTo>
                    <a:cubicBezTo>
                      <a:pt x="7" y="19"/>
                      <a:pt x="0" y="13"/>
                      <a:pt x="3" y="8"/>
                    </a:cubicBezTo>
                    <a:cubicBezTo>
                      <a:pt x="4" y="7"/>
                      <a:pt x="7" y="7"/>
                      <a:pt x="12" y="6"/>
                    </a:cubicBezTo>
                    <a:cubicBezTo>
                      <a:pt x="10" y="3"/>
                      <a:pt x="16" y="0"/>
                      <a:pt x="18" y="0"/>
                    </a:cubicBezTo>
                    <a:cubicBezTo>
                      <a:pt x="22" y="0"/>
                      <a:pt x="27" y="7"/>
                      <a:pt x="29" y="7"/>
                    </a:cubicBezTo>
                    <a:close/>
                  </a:path>
                </a:pathLst>
              </a:custGeom>
              <a:solidFill>
                <a:srgbClr val="69C34E"/>
              </a:solidFill>
              <a:ln w="0">
                <a:solidFill>
                  <a:srgbClr val="24211D"/>
                </a:solidFill>
                <a:prstDash val="solid"/>
                <a:round/>
                <a:headEnd/>
                <a:tailEnd/>
              </a:ln>
            </p:spPr>
            <p:txBody>
              <a:bodyPr/>
              <a:lstStyle/>
              <a:p>
                <a:endParaRPr lang="ru-RU"/>
              </a:p>
            </p:txBody>
          </p:sp>
        </p:grpSp>
        <p:grpSp>
          <p:nvGrpSpPr>
            <p:cNvPr id="15" name="Group 1701"/>
            <p:cNvGrpSpPr>
              <a:grpSpLocks/>
            </p:cNvGrpSpPr>
            <p:nvPr/>
          </p:nvGrpSpPr>
          <p:grpSpPr bwMode="auto">
            <a:xfrm>
              <a:off x="3888" y="3120"/>
              <a:ext cx="240" cy="494"/>
              <a:chOff x="4840" y="1298"/>
              <a:chExt cx="259" cy="638"/>
            </a:xfrm>
          </p:grpSpPr>
          <p:sp>
            <p:nvSpPr>
              <p:cNvPr id="5801" name="Freeform 1702"/>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solidFill>
                <a:srgbClr val="800000"/>
              </a:solidFill>
              <a:ln w="9525">
                <a:noFill/>
                <a:round/>
                <a:headEnd/>
                <a:tailEnd/>
              </a:ln>
            </p:spPr>
            <p:txBody>
              <a:bodyPr/>
              <a:lstStyle/>
              <a:p>
                <a:endParaRPr lang="ru-RU"/>
              </a:p>
            </p:txBody>
          </p:sp>
          <p:sp>
            <p:nvSpPr>
              <p:cNvPr id="5802" name="Freeform 1703"/>
              <p:cNvSpPr>
                <a:spLocks/>
              </p:cNvSpPr>
              <p:nvPr/>
            </p:nvSpPr>
            <p:spPr bwMode="auto">
              <a:xfrm>
                <a:off x="4958" y="1771"/>
                <a:ext cx="23" cy="165"/>
              </a:xfrm>
              <a:custGeom>
                <a:avLst/>
                <a:gdLst>
                  <a:gd name="T0" fmla="*/ 0 w 23"/>
                  <a:gd name="T1" fmla="*/ 9 h 165"/>
                  <a:gd name="T2" fmla="*/ 0 w 23"/>
                  <a:gd name="T3" fmla="*/ 165 h 165"/>
                  <a:gd name="T4" fmla="*/ 23 w 23"/>
                  <a:gd name="T5" fmla="*/ 165 h 165"/>
                  <a:gd name="T6" fmla="*/ 23 w 23"/>
                  <a:gd name="T7" fmla="*/ 9 h 165"/>
                  <a:gd name="T8" fmla="*/ 11 w 23"/>
                  <a:gd name="T9" fmla="*/ 0 h 165"/>
                  <a:gd name="T10" fmla="*/ 0 w 23"/>
                  <a:gd name="T11" fmla="*/ 9 h 165"/>
                  <a:gd name="T12" fmla="*/ 0 60000 65536"/>
                  <a:gd name="T13" fmla="*/ 0 60000 65536"/>
                  <a:gd name="T14" fmla="*/ 0 60000 65536"/>
                  <a:gd name="T15" fmla="*/ 0 60000 65536"/>
                  <a:gd name="T16" fmla="*/ 0 60000 65536"/>
                  <a:gd name="T17" fmla="*/ 0 60000 65536"/>
                  <a:gd name="T18" fmla="*/ 0 w 23"/>
                  <a:gd name="T19" fmla="*/ 0 h 165"/>
                  <a:gd name="T20" fmla="*/ 23 w 2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3" h="165">
                    <a:moveTo>
                      <a:pt x="0" y="9"/>
                    </a:moveTo>
                    <a:lnTo>
                      <a:pt x="0" y="165"/>
                    </a:lnTo>
                    <a:lnTo>
                      <a:pt x="23" y="165"/>
                    </a:lnTo>
                    <a:lnTo>
                      <a:pt x="23" y="9"/>
                    </a:lnTo>
                    <a:lnTo>
                      <a:pt x="11" y="0"/>
                    </a:lnTo>
                    <a:lnTo>
                      <a:pt x="0" y="9"/>
                    </a:lnTo>
                    <a:close/>
                  </a:path>
                </a:pathLst>
              </a:custGeom>
              <a:noFill/>
              <a:ln w="3175" cap="rnd">
                <a:solidFill>
                  <a:srgbClr val="000000"/>
                </a:solidFill>
                <a:prstDash val="solid"/>
                <a:round/>
                <a:headEnd/>
                <a:tailEnd/>
              </a:ln>
            </p:spPr>
            <p:txBody>
              <a:bodyPr/>
              <a:lstStyle/>
              <a:p>
                <a:endParaRPr lang="ru-RU"/>
              </a:p>
            </p:txBody>
          </p:sp>
          <p:sp>
            <p:nvSpPr>
              <p:cNvPr id="5803" name="Freeform 1704"/>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solidFill>
                <a:srgbClr val="008000"/>
              </a:solidFill>
              <a:ln w="9525">
                <a:noFill/>
                <a:round/>
                <a:headEnd/>
                <a:tailEnd/>
              </a:ln>
            </p:spPr>
            <p:txBody>
              <a:bodyPr/>
              <a:lstStyle/>
              <a:p>
                <a:endParaRPr lang="ru-RU"/>
              </a:p>
            </p:txBody>
          </p:sp>
          <p:sp>
            <p:nvSpPr>
              <p:cNvPr id="5804" name="Freeform 1705"/>
              <p:cNvSpPr>
                <a:spLocks/>
              </p:cNvSpPr>
              <p:nvPr/>
            </p:nvSpPr>
            <p:spPr bwMode="auto">
              <a:xfrm>
                <a:off x="4840" y="1298"/>
                <a:ext cx="259" cy="572"/>
              </a:xfrm>
              <a:custGeom>
                <a:avLst/>
                <a:gdLst>
                  <a:gd name="T0" fmla="*/ 118 w 259"/>
                  <a:gd name="T1" fmla="*/ 482 h 572"/>
                  <a:gd name="T2" fmla="*/ 129 w 259"/>
                  <a:gd name="T3" fmla="*/ 473 h 572"/>
                  <a:gd name="T4" fmla="*/ 259 w 259"/>
                  <a:gd name="T5" fmla="*/ 572 h 572"/>
                  <a:gd name="T6" fmla="*/ 209 w 259"/>
                  <a:gd name="T7" fmla="*/ 418 h 572"/>
                  <a:gd name="T8" fmla="*/ 237 w 259"/>
                  <a:gd name="T9" fmla="*/ 440 h 572"/>
                  <a:gd name="T10" fmla="*/ 198 w 259"/>
                  <a:gd name="T11" fmla="*/ 321 h 572"/>
                  <a:gd name="T12" fmla="*/ 216 w 259"/>
                  <a:gd name="T13" fmla="*/ 334 h 572"/>
                  <a:gd name="T14" fmla="*/ 175 w 259"/>
                  <a:gd name="T15" fmla="*/ 211 h 572"/>
                  <a:gd name="T16" fmla="*/ 194 w 259"/>
                  <a:gd name="T17" fmla="*/ 225 h 572"/>
                  <a:gd name="T18" fmla="*/ 161 w 259"/>
                  <a:gd name="T19" fmla="*/ 123 h 572"/>
                  <a:gd name="T20" fmla="*/ 173 w 259"/>
                  <a:gd name="T21" fmla="*/ 133 h 572"/>
                  <a:gd name="T22" fmla="*/ 129 w 259"/>
                  <a:gd name="T23" fmla="*/ 0 h 572"/>
                  <a:gd name="T24" fmla="*/ 86 w 259"/>
                  <a:gd name="T25" fmla="*/ 133 h 572"/>
                  <a:gd name="T26" fmla="*/ 98 w 259"/>
                  <a:gd name="T27" fmla="*/ 123 h 572"/>
                  <a:gd name="T28" fmla="*/ 65 w 259"/>
                  <a:gd name="T29" fmla="*/ 225 h 572"/>
                  <a:gd name="T30" fmla="*/ 83 w 259"/>
                  <a:gd name="T31" fmla="*/ 211 h 572"/>
                  <a:gd name="T32" fmla="*/ 43 w 259"/>
                  <a:gd name="T33" fmla="*/ 334 h 572"/>
                  <a:gd name="T34" fmla="*/ 60 w 259"/>
                  <a:gd name="T35" fmla="*/ 321 h 572"/>
                  <a:gd name="T36" fmla="*/ 21 w 259"/>
                  <a:gd name="T37" fmla="*/ 440 h 572"/>
                  <a:gd name="T38" fmla="*/ 50 w 259"/>
                  <a:gd name="T39" fmla="*/ 418 h 572"/>
                  <a:gd name="T40" fmla="*/ 0 w 259"/>
                  <a:gd name="T41" fmla="*/ 572 h 572"/>
                  <a:gd name="T42" fmla="*/ 118 w 259"/>
                  <a:gd name="T43" fmla="*/ 482 h 5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9"/>
                  <a:gd name="T67" fmla="*/ 0 h 572"/>
                  <a:gd name="T68" fmla="*/ 259 w 259"/>
                  <a:gd name="T69" fmla="*/ 572 h 5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9" h="572">
                    <a:moveTo>
                      <a:pt x="118" y="482"/>
                    </a:moveTo>
                    <a:lnTo>
                      <a:pt x="129" y="473"/>
                    </a:lnTo>
                    <a:lnTo>
                      <a:pt x="259" y="572"/>
                    </a:lnTo>
                    <a:lnTo>
                      <a:pt x="209" y="418"/>
                    </a:lnTo>
                    <a:lnTo>
                      <a:pt x="237" y="440"/>
                    </a:lnTo>
                    <a:lnTo>
                      <a:pt x="198" y="321"/>
                    </a:lnTo>
                    <a:lnTo>
                      <a:pt x="216" y="334"/>
                    </a:lnTo>
                    <a:lnTo>
                      <a:pt x="175" y="211"/>
                    </a:lnTo>
                    <a:lnTo>
                      <a:pt x="194" y="225"/>
                    </a:lnTo>
                    <a:lnTo>
                      <a:pt x="161" y="123"/>
                    </a:lnTo>
                    <a:lnTo>
                      <a:pt x="173" y="133"/>
                    </a:lnTo>
                    <a:lnTo>
                      <a:pt x="129" y="0"/>
                    </a:lnTo>
                    <a:lnTo>
                      <a:pt x="86" y="133"/>
                    </a:lnTo>
                    <a:lnTo>
                      <a:pt x="98" y="123"/>
                    </a:lnTo>
                    <a:lnTo>
                      <a:pt x="65" y="225"/>
                    </a:lnTo>
                    <a:lnTo>
                      <a:pt x="83" y="211"/>
                    </a:lnTo>
                    <a:lnTo>
                      <a:pt x="43" y="334"/>
                    </a:lnTo>
                    <a:lnTo>
                      <a:pt x="60" y="321"/>
                    </a:lnTo>
                    <a:lnTo>
                      <a:pt x="21" y="440"/>
                    </a:lnTo>
                    <a:lnTo>
                      <a:pt x="50" y="418"/>
                    </a:lnTo>
                    <a:lnTo>
                      <a:pt x="0" y="572"/>
                    </a:lnTo>
                    <a:lnTo>
                      <a:pt x="118" y="482"/>
                    </a:lnTo>
                    <a:close/>
                  </a:path>
                </a:pathLst>
              </a:custGeom>
              <a:noFill/>
              <a:ln w="1588" cap="rnd">
                <a:solidFill>
                  <a:srgbClr val="000000"/>
                </a:solidFill>
                <a:prstDash val="solid"/>
                <a:round/>
                <a:headEnd/>
                <a:tailEnd/>
              </a:ln>
            </p:spPr>
            <p:txBody>
              <a:bodyPr/>
              <a:lstStyle/>
              <a:p>
                <a:endParaRPr lang="ru-RU"/>
              </a:p>
            </p:txBody>
          </p:sp>
        </p:grpSp>
      </p:grpSp>
      <p:grpSp>
        <p:nvGrpSpPr>
          <p:cNvPr id="17" name="Group 14"/>
          <p:cNvGrpSpPr>
            <a:grpSpLocks/>
          </p:cNvGrpSpPr>
          <p:nvPr/>
        </p:nvGrpSpPr>
        <p:grpSpPr bwMode="auto">
          <a:xfrm>
            <a:off x="0" y="6324600"/>
            <a:ext cx="9271000" cy="304800"/>
            <a:chOff x="-8" y="2527"/>
            <a:chExt cx="5840" cy="378"/>
          </a:xfrm>
        </p:grpSpPr>
        <p:sp>
          <p:nvSpPr>
            <p:cNvPr id="12303" name="Freeform 15"/>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4" name="Freeform 16"/>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5" name="Freeform 17"/>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6" name="Freeform 18"/>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7" name="Freeform 19"/>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8" name="Freeform 20"/>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09" name="Freeform 21"/>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0" name="Freeform 22"/>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1" name="Freeform 23"/>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2" name="Freeform 24"/>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3" name="Freeform 25"/>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4" name="Freeform 26"/>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5" name="Freeform 27"/>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6" name="Freeform 28"/>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7" name="Freeform 29"/>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8" name="Freeform 30"/>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19" name="Freeform 31"/>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0" name="Freeform 32"/>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1" name="Freeform 33"/>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2" name="Freeform 34"/>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3" name="Freeform 35"/>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4" name="Freeform 36"/>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5" name="Freeform 37"/>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6" name="Freeform 38"/>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7" name="Freeform 39"/>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8" name="Freeform 40"/>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29" name="Freeform 41"/>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0" name="Freeform 42"/>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1" name="Freeform 43"/>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12332" name="Freeform 44"/>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12333" name="Freeform 45"/>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grpSp>
        <p:nvGrpSpPr>
          <p:cNvPr id="18" name="Group 46"/>
          <p:cNvGrpSpPr>
            <a:grpSpLocks/>
          </p:cNvGrpSpPr>
          <p:nvPr/>
        </p:nvGrpSpPr>
        <p:grpSpPr bwMode="auto">
          <a:xfrm rot="21568929" flipH="1">
            <a:off x="9144000" y="5788025"/>
            <a:ext cx="4341813" cy="568325"/>
            <a:chOff x="96" y="3024"/>
            <a:chExt cx="6240" cy="816"/>
          </a:xfrm>
        </p:grpSpPr>
        <p:grpSp>
          <p:nvGrpSpPr>
            <p:cNvPr id="19" name="Group 47"/>
            <p:cNvGrpSpPr>
              <a:grpSpLocks/>
            </p:cNvGrpSpPr>
            <p:nvPr/>
          </p:nvGrpSpPr>
          <p:grpSpPr bwMode="auto">
            <a:xfrm>
              <a:off x="96" y="3120"/>
              <a:ext cx="4896" cy="720"/>
              <a:chOff x="336" y="2928"/>
              <a:chExt cx="4896" cy="720"/>
            </a:xfrm>
          </p:grpSpPr>
          <p:grpSp>
            <p:nvGrpSpPr>
              <p:cNvPr id="20" name="Group 48"/>
              <p:cNvGrpSpPr>
                <a:grpSpLocks/>
              </p:cNvGrpSpPr>
              <p:nvPr/>
            </p:nvGrpSpPr>
            <p:grpSpPr bwMode="auto">
              <a:xfrm>
                <a:off x="336" y="2928"/>
                <a:ext cx="2496" cy="720"/>
                <a:chOff x="-48" y="1920"/>
                <a:chExt cx="4288" cy="1152"/>
              </a:xfrm>
            </p:grpSpPr>
            <p:grpSp>
              <p:nvGrpSpPr>
                <p:cNvPr id="21" name="Group 49"/>
                <p:cNvGrpSpPr>
                  <a:grpSpLocks/>
                </p:cNvGrpSpPr>
                <p:nvPr/>
              </p:nvGrpSpPr>
              <p:grpSpPr bwMode="auto">
                <a:xfrm>
                  <a:off x="4032" y="2496"/>
                  <a:ext cx="208" cy="285"/>
                  <a:chOff x="0" y="2496"/>
                  <a:chExt cx="304" cy="285"/>
                </a:xfrm>
              </p:grpSpPr>
              <p:sp>
                <p:nvSpPr>
                  <p:cNvPr id="5749" name="Line 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750" name="Freeform 5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22" name="Group 52"/>
                <p:cNvGrpSpPr>
                  <a:grpSpLocks/>
                </p:cNvGrpSpPr>
                <p:nvPr/>
              </p:nvGrpSpPr>
              <p:grpSpPr bwMode="auto">
                <a:xfrm>
                  <a:off x="1968" y="2496"/>
                  <a:ext cx="304" cy="285"/>
                  <a:chOff x="0" y="2496"/>
                  <a:chExt cx="304" cy="285"/>
                </a:xfrm>
              </p:grpSpPr>
              <p:sp>
                <p:nvSpPr>
                  <p:cNvPr id="5747" name="Line 5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748" name="Freeform 54"/>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23" name="Group 55"/>
                <p:cNvGrpSpPr>
                  <a:grpSpLocks/>
                </p:cNvGrpSpPr>
                <p:nvPr/>
              </p:nvGrpSpPr>
              <p:grpSpPr bwMode="auto">
                <a:xfrm>
                  <a:off x="0" y="1920"/>
                  <a:ext cx="2038" cy="1152"/>
                  <a:chOff x="0" y="1920"/>
                  <a:chExt cx="2038" cy="1152"/>
                </a:xfrm>
              </p:grpSpPr>
              <p:grpSp>
                <p:nvGrpSpPr>
                  <p:cNvPr id="24" name="Group 56"/>
                  <p:cNvGrpSpPr>
                    <a:grpSpLocks/>
                  </p:cNvGrpSpPr>
                  <p:nvPr/>
                </p:nvGrpSpPr>
                <p:grpSpPr bwMode="auto">
                  <a:xfrm>
                    <a:off x="432" y="2686"/>
                    <a:ext cx="385" cy="386"/>
                    <a:chOff x="3973" y="2756"/>
                    <a:chExt cx="148" cy="164"/>
                  </a:xfrm>
                </p:grpSpPr>
                <p:grpSp>
                  <p:nvGrpSpPr>
                    <p:cNvPr id="25" name="Group 57"/>
                    <p:cNvGrpSpPr>
                      <a:grpSpLocks/>
                    </p:cNvGrpSpPr>
                    <p:nvPr/>
                  </p:nvGrpSpPr>
                  <p:grpSpPr bwMode="auto">
                    <a:xfrm>
                      <a:off x="3973" y="2756"/>
                      <a:ext cx="148" cy="164"/>
                      <a:chOff x="3973" y="2756"/>
                      <a:chExt cx="148" cy="164"/>
                    </a:xfrm>
                  </p:grpSpPr>
                  <p:grpSp>
                    <p:nvGrpSpPr>
                      <p:cNvPr id="26" name="Group 58"/>
                      <p:cNvGrpSpPr>
                        <a:grpSpLocks/>
                      </p:cNvGrpSpPr>
                      <p:nvPr/>
                    </p:nvGrpSpPr>
                    <p:grpSpPr bwMode="auto">
                      <a:xfrm>
                        <a:off x="3973" y="2756"/>
                        <a:ext cx="148" cy="164"/>
                        <a:chOff x="3973" y="2756"/>
                        <a:chExt cx="148" cy="164"/>
                      </a:xfrm>
                    </p:grpSpPr>
                    <p:sp>
                      <p:nvSpPr>
                        <p:cNvPr id="5745" name="Oval 5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46" name="Oval 6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27" name="Group 61"/>
                      <p:cNvGrpSpPr>
                        <a:grpSpLocks/>
                      </p:cNvGrpSpPr>
                      <p:nvPr/>
                    </p:nvGrpSpPr>
                    <p:grpSpPr bwMode="auto">
                      <a:xfrm>
                        <a:off x="3985" y="2770"/>
                        <a:ext cx="123" cy="136"/>
                        <a:chOff x="3985" y="2770"/>
                        <a:chExt cx="123" cy="136"/>
                      </a:xfrm>
                    </p:grpSpPr>
                    <p:sp>
                      <p:nvSpPr>
                        <p:cNvPr id="5743" name="Oval 6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44" name="Oval 6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28" name="Group 64"/>
                    <p:cNvGrpSpPr>
                      <a:grpSpLocks/>
                    </p:cNvGrpSpPr>
                    <p:nvPr/>
                  </p:nvGrpSpPr>
                  <p:grpSpPr bwMode="auto">
                    <a:xfrm>
                      <a:off x="3985" y="2770"/>
                      <a:ext cx="123" cy="136"/>
                      <a:chOff x="3985" y="2770"/>
                      <a:chExt cx="123" cy="136"/>
                    </a:xfrm>
                  </p:grpSpPr>
                  <p:sp>
                    <p:nvSpPr>
                      <p:cNvPr id="5739" name="Freeform 6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40" name="Freeform 6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29" name="Group 67"/>
                  <p:cNvGrpSpPr>
                    <a:grpSpLocks/>
                  </p:cNvGrpSpPr>
                  <p:nvPr/>
                </p:nvGrpSpPr>
                <p:grpSpPr bwMode="auto">
                  <a:xfrm>
                    <a:off x="1497" y="2686"/>
                    <a:ext cx="389" cy="386"/>
                    <a:chOff x="4381" y="2756"/>
                    <a:chExt cx="148" cy="164"/>
                  </a:xfrm>
                </p:grpSpPr>
                <p:grpSp>
                  <p:nvGrpSpPr>
                    <p:cNvPr id="30" name="Group 68"/>
                    <p:cNvGrpSpPr>
                      <a:grpSpLocks/>
                    </p:cNvGrpSpPr>
                    <p:nvPr/>
                  </p:nvGrpSpPr>
                  <p:grpSpPr bwMode="auto">
                    <a:xfrm>
                      <a:off x="4381" y="2756"/>
                      <a:ext cx="148" cy="164"/>
                      <a:chOff x="4381" y="2756"/>
                      <a:chExt cx="148" cy="164"/>
                    </a:xfrm>
                  </p:grpSpPr>
                  <p:grpSp>
                    <p:nvGrpSpPr>
                      <p:cNvPr id="31" name="Group 69"/>
                      <p:cNvGrpSpPr>
                        <a:grpSpLocks/>
                      </p:cNvGrpSpPr>
                      <p:nvPr/>
                    </p:nvGrpSpPr>
                    <p:grpSpPr bwMode="auto">
                      <a:xfrm>
                        <a:off x="4381" y="2756"/>
                        <a:ext cx="148" cy="164"/>
                        <a:chOff x="4381" y="2756"/>
                        <a:chExt cx="148" cy="164"/>
                      </a:xfrm>
                    </p:grpSpPr>
                    <p:sp>
                      <p:nvSpPr>
                        <p:cNvPr id="5735" name="Oval 7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36" name="Oval 7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53" name="Group 72"/>
                      <p:cNvGrpSpPr>
                        <a:grpSpLocks/>
                      </p:cNvGrpSpPr>
                      <p:nvPr/>
                    </p:nvGrpSpPr>
                    <p:grpSpPr bwMode="auto">
                      <a:xfrm>
                        <a:off x="4393" y="2770"/>
                        <a:ext cx="123" cy="136"/>
                        <a:chOff x="4393" y="2770"/>
                        <a:chExt cx="123" cy="136"/>
                      </a:xfrm>
                    </p:grpSpPr>
                    <p:sp>
                      <p:nvSpPr>
                        <p:cNvPr id="5733" name="Oval 7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34" name="Oval 7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54" name="Group 75"/>
                    <p:cNvGrpSpPr>
                      <a:grpSpLocks/>
                    </p:cNvGrpSpPr>
                    <p:nvPr/>
                  </p:nvGrpSpPr>
                  <p:grpSpPr bwMode="auto">
                    <a:xfrm>
                      <a:off x="4393" y="2770"/>
                      <a:ext cx="123" cy="136"/>
                      <a:chOff x="4393" y="2770"/>
                      <a:chExt cx="123" cy="136"/>
                    </a:xfrm>
                  </p:grpSpPr>
                  <p:sp>
                    <p:nvSpPr>
                      <p:cNvPr id="5729" name="Freeform 7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30" name="Freeform 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259" name="Group 78"/>
                  <p:cNvGrpSpPr>
                    <a:grpSpLocks/>
                  </p:cNvGrpSpPr>
                  <p:nvPr/>
                </p:nvGrpSpPr>
                <p:grpSpPr bwMode="auto">
                  <a:xfrm>
                    <a:off x="432" y="2686"/>
                    <a:ext cx="385" cy="386"/>
                    <a:chOff x="3973" y="2756"/>
                    <a:chExt cx="148" cy="164"/>
                  </a:xfrm>
                </p:grpSpPr>
                <p:grpSp>
                  <p:nvGrpSpPr>
                    <p:cNvPr id="5260" name="Group 79"/>
                    <p:cNvGrpSpPr>
                      <a:grpSpLocks/>
                    </p:cNvGrpSpPr>
                    <p:nvPr/>
                  </p:nvGrpSpPr>
                  <p:grpSpPr bwMode="auto">
                    <a:xfrm>
                      <a:off x="3973" y="2756"/>
                      <a:ext cx="148" cy="164"/>
                      <a:chOff x="3973" y="2756"/>
                      <a:chExt cx="148" cy="164"/>
                    </a:xfrm>
                  </p:grpSpPr>
                  <p:sp>
                    <p:nvSpPr>
                      <p:cNvPr id="5725" name="Oval 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26" name="Oval 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63" name="Group 82"/>
                    <p:cNvGrpSpPr>
                      <a:grpSpLocks/>
                    </p:cNvGrpSpPr>
                    <p:nvPr/>
                  </p:nvGrpSpPr>
                  <p:grpSpPr bwMode="auto">
                    <a:xfrm>
                      <a:off x="3985" y="2770"/>
                      <a:ext cx="123" cy="136"/>
                      <a:chOff x="3985" y="2770"/>
                      <a:chExt cx="123" cy="136"/>
                    </a:xfrm>
                  </p:grpSpPr>
                  <p:sp>
                    <p:nvSpPr>
                      <p:cNvPr id="5723" name="Oval 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24" name="Oval 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64" name="Group 85"/>
                  <p:cNvGrpSpPr>
                    <a:grpSpLocks/>
                  </p:cNvGrpSpPr>
                  <p:nvPr/>
                </p:nvGrpSpPr>
                <p:grpSpPr bwMode="auto">
                  <a:xfrm>
                    <a:off x="463" y="2720"/>
                    <a:ext cx="320" cy="318"/>
                    <a:chOff x="3985" y="2770"/>
                    <a:chExt cx="123" cy="136"/>
                  </a:xfrm>
                </p:grpSpPr>
                <p:sp>
                  <p:nvSpPr>
                    <p:cNvPr id="5719" name="Freeform 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20" name="Freeform 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71" name="Group 88"/>
                  <p:cNvGrpSpPr>
                    <a:grpSpLocks/>
                  </p:cNvGrpSpPr>
                  <p:nvPr/>
                </p:nvGrpSpPr>
                <p:grpSpPr bwMode="auto">
                  <a:xfrm>
                    <a:off x="432" y="2686"/>
                    <a:ext cx="385" cy="386"/>
                    <a:chOff x="3973" y="2756"/>
                    <a:chExt cx="148" cy="164"/>
                  </a:xfrm>
                </p:grpSpPr>
                <p:sp>
                  <p:nvSpPr>
                    <p:cNvPr id="5717" name="Oval 8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18" name="Oval 9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2" name="Group 91"/>
                  <p:cNvGrpSpPr>
                    <a:grpSpLocks/>
                  </p:cNvGrpSpPr>
                  <p:nvPr/>
                </p:nvGrpSpPr>
                <p:grpSpPr bwMode="auto">
                  <a:xfrm>
                    <a:off x="463" y="2720"/>
                    <a:ext cx="320" cy="318"/>
                    <a:chOff x="3985" y="2770"/>
                    <a:chExt cx="123" cy="136"/>
                  </a:xfrm>
                </p:grpSpPr>
                <p:sp>
                  <p:nvSpPr>
                    <p:cNvPr id="5715" name="Oval 9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16" name="Oval 9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73" name="Group 94"/>
                  <p:cNvGrpSpPr>
                    <a:grpSpLocks/>
                  </p:cNvGrpSpPr>
                  <p:nvPr/>
                </p:nvGrpSpPr>
                <p:grpSpPr bwMode="auto">
                  <a:xfrm>
                    <a:off x="432" y="2686"/>
                    <a:ext cx="385" cy="386"/>
                    <a:chOff x="3973" y="2756"/>
                    <a:chExt cx="148" cy="164"/>
                  </a:xfrm>
                </p:grpSpPr>
                <p:sp>
                  <p:nvSpPr>
                    <p:cNvPr id="5713" name="Oval 9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14" name="Oval 9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4" name="Group 97"/>
                  <p:cNvGrpSpPr>
                    <a:grpSpLocks/>
                  </p:cNvGrpSpPr>
                  <p:nvPr/>
                </p:nvGrpSpPr>
                <p:grpSpPr bwMode="auto">
                  <a:xfrm>
                    <a:off x="463" y="2720"/>
                    <a:ext cx="320" cy="318"/>
                    <a:chOff x="3985" y="2770"/>
                    <a:chExt cx="123" cy="136"/>
                  </a:xfrm>
                </p:grpSpPr>
                <p:sp>
                  <p:nvSpPr>
                    <p:cNvPr id="5711" name="Oval 9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12" name="Oval 9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75" name="Group 100"/>
                  <p:cNvGrpSpPr>
                    <a:grpSpLocks/>
                  </p:cNvGrpSpPr>
                  <p:nvPr/>
                </p:nvGrpSpPr>
                <p:grpSpPr bwMode="auto">
                  <a:xfrm>
                    <a:off x="463" y="2720"/>
                    <a:ext cx="320" cy="318"/>
                    <a:chOff x="3985" y="2770"/>
                    <a:chExt cx="123" cy="136"/>
                  </a:xfrm>
                </p:grpSpPr>
                <p:sp>
                  <p:nvSpPr>
                    <p:cNvPr id="5709" name="Freeform 10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10" name="Freeform 1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76" name="Group 103"/>
                  <p:cNvGrpSpPr>
                    <a:grpSpLocks/>
                  </p:cNvGrpSpPr>
                  <p:nvPr/>
                </p:nvGrpSpPr>
                <p:grpSpPr bwMode="auto">
                  <a:xfrm>
                    <a:off x="1497" y="2686"/>
                    <a:ext cx="389" cy="386"/>
                    <a:chOff x="4381" y="2756"/>
                    <a:chExt cx="148" cy="164"/>
                  </a:xfrm>
                </p:grpSpPr>
                <p:grpSp>
                  <p:nvGrpSpPr>
                    <p:cNvPr id="5277" name="Group 104"/>
                    <p:cNvGrpSpPr>
                      <a:grpSpLocks/>
                    </p:cNvGrpSpPr>
                    <p:nvPr/>
                  </p:nvGrpSpPr>
                  <p:grpSpPr bwMode="auto">
                    <a:xfrm>
                      <a:off x="4381" y="2756"/>
                      <a:ext cx="148" cy="164"/>
                      <a:chOff x="4381" y="2756"/>
                      <a:chExt cx="148" cy="164"/>
                    </a:xfrm>
                  </p:grpSpPr>
                  <p:sp>
                    <p:nvSpPr>
                      <p:cNvPr id="5707" name="Oval 10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08" name="Oval 10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78" name="Group 107"/>
                    <p:cNvGrpSpPr>
                      <a:grpSpLocks/>
                    </p:cNvGrpSpPr>
                    <p:nvPr/>
                  </p:nvGrpSpPr>
                  <p:grpSpPr bwMode="auto">
                    <a:xfrm>
                      <a:off x="4393" y="2770"/>
                      <a:ext cx="123" cy="136"/>
                      <a:chOff x="4393" y="2770"/>
                      <a:chExt cx="123" cy="136"/>
                    </a:xfrm>
                  </p:grpSpPr>
                  <p:sp>
                    <p:nvSpPr>
                      <p:cNvPr id="5705" name="Oval 10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706" name="Oval 10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291" name="Group 110"/>
                  <p:cNvGrpSpPr>
                    <a:grpSpLocks/>
                  </p:cNvGrpSpPr>
                  <p:nvPr/>
                </p:nvGrpSpPr>
                <p:grpSpPr bwMode="auto">
                  <a:xfrm>
                    <a:off x="1528" y="2720"/>
                    <a:ext cx="323" cy="318"/>
                    <a:chOff x="4393" y="2770"/>
                    <a:chExt cx="123" cy="136"/>
                  </a:xfrm>
                </p:grpSpPr>
                <p:sp>
                  <p:nvSpPr>
                    <p:cNvPr id="5701" name="Freeform 11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702" name="Freeform 1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292" name="Group 113"/>
                  <p:cNvGrpSpPr>
                    <a:grpSpLocks/>
                  </p:cNvGrpSpPr>
                  <p:nvPr/>
                </p:nvGrpSpPr>
                <p:grpSpPr bwMode="auto">
                  <a:xfrm>
                    <a:off x="1497" y="2686"/>
                    <a:ext cx="389" cy="386"/>
                    <a:chOff x="4381" y="2756"/>
                    <a:chExt cx="148" cy="164"/>
                  </a:xfrm>
                </p:grpSpPr>
                <p:sp>
                  <p:nvSpPr>
                    <p:cNvPr id="5699" name="Oval 11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700" name="Oval 11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297" name="Group 116"/>
                  <p:cNvGrpSpPr>
                    <a:grpSpLocks/>
                  </p:cNvGrpSpPr>
                  <p:nvPr/>
                </p:nvGrpSpPr>
                <p:grpSpPr bwMode="auto">
                  <a:xfrm>
                    <a:off x="1528" y="2720"/>
                    <a:ext cx="323" cy="318"/>
                    <a:chOff x="4393" y="2770"/>
                    <a:chExt cx="123" cy="136"/>
                  </a:xfrm>
                </p:grpSpPr>
                <p:sp>
                  <p:nvSpPr>
                    <p:cNvPr id="5697" name="Oval 11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98" name="Oval 11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298" name="Group 119"/>
                  <p:cNvGrpSpPr>
                    <a:grpSpLocks/>
                  </p:cNvGrpSpPr>
                  <p:nvPr/>
                </p:nvGrpSpPr>
                <p:grpSpPr bwMode="auto">
                  <a:xfrm>
                    <a:off x="1497" y="2686"/>
                    <a:ext cx="389" cy="386"/>
                    <a:chOff x="4381" y="2756"/>
                    <a:chExt cx="148" cy="164"/>
                  </a:xfrm>
                </p:grpSpPr>
                <p:sp>
                  <p:nvSpPr>
                    <p:cNvPr id="5695" name="Oval 12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96" name="Oval 12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01" name="Group 122"/>
                  <p:cNvGrpSpPr>
                    <a:grpSpLocks/>
                  </p:cNvGrpSpPr>
                  <p:nvPr/>
                </p:nvGrpSpPr>
                <p:grpSpPr bwMode="auto">
                  <a:xfrm>
                    <a:off x="1528" y="2720"/>
                    <a:ext cx="323" cy="318"/>
                    <a:chOff x="4393" y="2770"/>
                    <a:chExt cx="123" cy="136"/>
                  </a:xfrm>
                </p:grpSpPr>
                <p:sp>
                  <p:nvSpPr>
                    <p:cNvPr id="5693" name="Oval 12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94" name="Oval 12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02" name="Group 125"/>
                  <p:cNvGrpSpPr>
                    <a:grpSpLocks/>
                  </p:cNvGrpSpPr>
                  <p:nvPr/>
                </p:nvGrpSpPr>
                <p:grpSpPr bwMode="auto">
                  <a:xfrm>
                    <a:off x="1528" y="2720"/>
                    <a:ext cx="323" cy="318"/>
                    <a:chOff x="4393" y="2770"/>
                    <a:chExt cx="123" cy="136"/>
                  </a:xfrm>
                </p:grpSpPr>
                <p:sp>
                  <p:nvSpPr>
                    <p:cNvPr id="5691" name="Freeform 12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92" name="Freeform 1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667" name="Freeform 128"/>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307" name="Group 129"/>
                  <p:cNvGrpSpPr>
                    <a:grpSpLocks/>
                  </p:cNvGrpSpPr>
                  <p:nvPr/>
                </p:nvGrpSpPr>
                <p:grpSpPr bwMode="auto">
                  <a:xfrm>
                    <a:off x="0" y="2496"/>
                    <a:ext cx="304" cy="285"/>
                    <a:chOff x="0" y="2496"/>
                    <a:chExt cx="304" cy="285"/>
                  </a:xfrm>
                </p:grpSpPr>
                <p:sp>
                  <p:nvSpPr>
                    <p:cNvPr id="5689" name="Line 13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690" name="Freeform 13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669" name="Freeform 132"/>
                  <p:cNvSpPr>
                    <a:spLocks/>
                  </p:cNvSpPr>
                  <p:nvPr/>
                </p:nvSpPr>
                <p:spPr bwMode="auto">
                  <a:xfrm>
                    <a:off x="277" y="2031"/>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308" name="Group 133"/>
                  <p:cNvGrpSpPr>
                    <a:grpSpLocks/>
                  </p:cNvGrpSpPr>
                  <p:nvPr/>
                </p:nvGrpSpPr>
                <p:grpSpPr bwMode="auto">
                  <a:xfrm>
                    <a:off x="352" y="2280"/>
                    <a:ext cx="1632" cy="235"/>
                    <a:chOff x="1088" y="2880"/>
                    <a:chExt cx="444" cy="64"/>
                  </a:xfrm>
                </p:grpSpPr>
                <p:sp>
                  <p:nvSpPr>
                    <p:cNvPr id="5681" name="Rectangle 134"/>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2" name="Rectangle 135"/>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3" name="Rectangle 136"/>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4" name="Rectangle 137"/>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5" name="Rectangle 138"/>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6" name="Rectangle 139"/>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7" name="Rectangle 140"/>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688" name="Rectangle 141"/>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309" name="Group 142"/>
                  <p:cNvGrpSpPr>
                    <a:grpSpLocks/>
                  </p:cNvGrpSpPr>
                  <p:nvPr/>
                </p:nvGrpSpPr>
                <p:grpSpPr bwMode="auto">
                  <a:xfrm>
                    <a:off x="592" y="1920"/>
                    <a:ext cx="192" cy="171"/>
                    <a:chOff x="5136" y="1968"/>
                    <a:chExt cx="192" cy="171"/>
                  </a:xfrm>
                </p:grpSpPr>
                <p:sp>
                  <p:nvSpPr>
                    <p:cNvPr id="5679" name="Oval 14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680" name="Freeform 14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672" name="Freeform 145"/>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673" name="Freeform 146"/>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310" name="Group 147"/>
                  <p:cNvGrpSpPr>
                    <a:grpSpLocks/>
                  </p:cNvGrpSpPr>
                  <p:nvPr/>
                </p:nvGrpSpPr>
                <p:grpSpPr bwMode="auto">
                  <a:xfrm>
                    <a:off x="1504" y="1920"/>
                    <a:ext cx="192" cy="171"/>
                    <a:chOff x="5136" y="1968"/>
                    <a:chExt cx="192" cy="171"/>
                  </a:xfrm>
                </p:grpSpPr>
                <p:sp>
                  <p:nvSpPr>
                    <p:cNvPr id="5677" name="Oval 14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678" name="Freeform 14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675" name="Freeform 150"/>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676" name="Freeform 151"/>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311" name="Group 152"/>
                <p:cNvGrpSpPr>
                  <a:grpSpLocks/>
                </p:cNvGrpSpPr>
                <p:nvPr/>
              </p:nvGrpSpPr>
              <p:grpSpPr bwMode="auto">
                <a:xfrm>
                  <a:off x="2016" y="1920"/>
                  <a:ext cx="2038" cy="1152"/>
                  <a:chOff x="0" y="1920"/>
                  <a:chExt cx="2038" cy="1152"/>
                </a:xfrm>
              </p:grpSpPr>
              <p:grpSp>
                <p:nvGrpSpPr>
                  <p:cNvPr id="5312" name="Group 153"/>
                  <p:cNvGrpSpPr>
                    <a:grpSpLocks/>
                  </p:cNvGrpSpPr>
                  <p:nvPr/>
                </p:nvGrpSpPr>
                <p:grpSpPr bwMode="auto">
                  <a:xfrm>
                    <a:off x="432" y="2686"/>
                    <a:ext cx="385" cy="386"/>
                    <a:chOff x="3973" y="2756"/>
                    <a:chExt cx="148" cy="164"/>
                  </a:xfrm>
                </p:grpSpPr>
                <p:grpSp>
                  <p:nvGrpSpPr>
                    <p:cNvPr id="5313" name="Group 154"/>
                    <p:cNvGrpSpPr>
                      <a:grpSpLocks/>
                    </p:cNvGrpSpPr>
                    <p:nvPr/>
                  </p:nvGrpSpPr>
                  <p:grpSpPr bwMode="auto">
                    <a:xfrm>
                      <a:off x="3973" y="2756"/>
                      <a:ext cx="148" cy="164"/>
                      <a:chOff x="3973" y="2756"/>
                      <a:chExt cx="148" cy="164"/>
                    </a:xfrm>
                  </p:grpSpPr>
                  <p:grpSp>
                    <p:nvGrpSpPr>
                      <p:cNvPr id="5314" name="Group 155"/>
                      <p:cNvGrpSpPr>
                        <a:grpSpLocks/>
                      </p:cNvGrpSpPr>
                      <p:nvPr/>
                    </p:nvGrpSpPr>
                    <p:grpSpPr bwMode="auto">
                      <a:xfrm>
                        <a:off x="3973" y="2756"/>
                        <a:ext cx="148" cy="164"/>
                        <a:chOff x="3973" y="2756"/>
                        <a:chExt cx="148" cy="164"/>
                      </a:xfrm>
                    </p:grpSpPr>
                    <p:sp>
                      <p:nvSpPr>
                        <p:cNvPr id="5649" name="Oval 15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50" name="Oval 15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27" name="Group 158"/>
                      <p:cNvGrpSpPr>
                        <a:grpSpLocks/>
                      </p:cNvGrpSpPr>
                      <p:nvPr/>
                    </p:nvGrpSpPr>
                    <p:grpSpPr bwMode="auto">
                      <a:xfrm>
                        <a:off x="3985" y="2770"/>
                        <a:ext cx="123" cy="136"/>
                        <a:chOff x="3985" y="2770"/>
                        <a:chExt cx="123" cy="136"/>
                      </a:xfrm>
                    </p:grpSpPr>
                    <p:sp>
                      <p:nvSpPr>
                        <p:cNvPr id="5647" name="Oval 15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48" name="Oval 16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28" name="Group 161"/>
                    <p:cNvGrpSpPr>
                      <a:grpSpLocks/>
                    </p:cNvGrpSpPr>
                    <p:nvPr/>
                  </p:nvGrpSpPr>
                  <p:grpSpPr bwMode="auto">
                    <a:xfrm>
                      <a:off x="3985" y="2770"/>
                      <a:ext cx="123" cy="136"/>
                      <a:chOff x="3985" y="2770"/>
                      <a:chExt cx="123" cy="136"/>
                    </a:xfrm>
                  </p:grpSpPr>
                  <p:sp>
                    <p:nvSpPr>
                      <p:cNvPr id="5643" name="Freeform 16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44" name="Freeform 16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333" name="Group 164"/>
                  <p:cNvGrpSpPr>
                    <a:grpSpLocks/>
                  </p:cNvGrpSpPr>
                  <p:nvPr/>
                </p:nvGrpSpPr>
                <p:grpSpPr bwMode="auto">
                  <a:xfrm>
                    <a:off x="1497" y="2686"/>
                    <a:ext cx="389" cy="386"/>
                    <a:chOff x="4381" y="2756"/>
                    <a:chExt cx="148" cy="164"/>
                  </a:xfrm>
                </p:grpSpPr>
                <p:grpSp>
                  <p:nvGrpSpPr>
                    <p:cNvPr id="5334" name="Group 165"/>
                    <p:cNvGrpSpPr>
                      <a:grpSpLocks/>
                    </p:cNvGrpSpPr>
                    <p:nvPr/>
                  </p:nvGrpSpPr>
                  <p:grpSpPr bwMode="auto">
                    <a:xfrm>
                      <a:off x="4381" y="2756"/>
                      <a:ext cx="148" cy="164"/>
                      <a:chOff x="4381" y="2756"/>
                      <a:chExt cx="148" cy="164"/>
                    </a:xfrm>
                  </p:grpSpPr>
                  <p:grpSp>
                    <p:nvGrpSpPr>
                      <p:cNvPr id="5337" name="Group 166"/>
                      <p:cNvGrpSpPr>
                        <a:grpSpLocks/>
                      </p:cNvGrpSpPr>
                      <p:nvPr/>
                    </p:nvGrpSpPr>
                    <p:grpSpPr bwMode="auto">
                      <a:xfrm>
                        <a:off x="4381" y="2756"/>
                        <a:ext cx="148" cy="164"/>
                        <a:chOff x="4381" y="2756"/>
                        <a:chExt cx="148" cy="164"/>
                      </a:xfrm>
                    </p:grpSpPr>
                    <p:sp>
                      <p:nvSpPr>
                        <p:cNvPr id="5639" name="Oval 16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40" name="Oval 16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38" name="Group 169"/>
                      <p:cNvGrpSpPr>
                        <a:grpSpLocks/>
                      </p:cNvGrpSpPr>
                      <p:nvPr/>
                    </p:nvGrpSpPr>
                    <p:grpSpPr bwMode="auto">
                      <a:xfrm>
                        <a:off x="4393" y="2770"/>
                        <a:ext cx="123" cy="136"/>
                        <a:chOff x="4393" y="2770"/>
                        <a:chExt cx="123" cy="136"/>
                      </a:xfrm>
                    </p:grpSpPr>
                    <p:sp>
                      <p:nvSpPr>
                        <p:cNvPr id="5637" name="Oval 17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38" name="Oval 17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43" name="Group 172"/>
                    <p:cNvGrpSpPr>
                      <a:grpSpLocks/>
                    </p:cNvGrpSpPr>
                    <p:nvPr/>
                  </p:nvGrpSpPr>
                  <p:grpSpPr bwMode="auto">
                    <a:xfrm>
                      <a:off x="4393" y="2770"/>
                      <a:ext cx="123" cy="136"/>
                      <a:chOff x="4393" y="2770"/>
                      <a:chExt cx="123" cy="136"/>
                    </a:xfrm>
                  </p:grpSpPr>
                  <p:sp>
                    <p:nvSpPr>
                      <p:cNvPr id="5633" name="Freeform 17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34" name="Freeform 17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344" name="Group 175"/>
                  <p:cNvGrpSpPr>
                    <a:grpSpLocks/>
                  </p:cNvGrpSpPr>
                  <p:nvPr/>
                </p:nvGrpSpPr>
                <p:grpSpPr bwMode="auto">
                  <a:xfrm>
                    <a:off x="432" y="2686"/>
                    <a:ext cx="385" cy="386"/>
                    <a:chOff x="3973" y="2756"/>
                    <a:chExt cx="148" cy="164"/>
                  </a:xfrm>
                </p:grpSpPr>
                <p:grpSp>
                  <p:nvGrpSpPr>
                    <p:cNvPr id="5345" name="Group 176"/>
                    <p:cNvGrpSpPr>
                      <a:grpSpLocks/>
                    </p:cNvGrpSpPr>
                    <p:nvPr/>
                  </p:nvGrpSpPr>
                  <p:grpSpPr bwMode="auto">
                    <a:xfrm>
                      <a:off x="3973" y="2756"/>
                      <a:ext cx="148" cy="164"/>
                      <a:chOff x="3973" y="2756"/>
                      <a:chExt cx="148" cy="164"/>
                    </a:xfrm>
                  </p:grpSpPr>
                  <p:sp>
                    <p:nvSpPr>
                      <p:cNvPr id="5629" name="Oval 17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30" name="Oval 17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46" name="Group 179"/>
                    <p:cNvGrpSpPr>
                      <a:grpSpLocks/>
                    </p:cNvGrpSpPr>
                    <p:nvPr/>
                  </p:nvGrpSpPr>
                  <p:grpSpPr bwMode="auto">
                    <a:xfrm>
                      <a:off x="3985" y="2770"/>
                      <a:ext cx="123" cy="136"/>
                      <a:chOff x="3985" y="2770"/>
                      <a:chExt cx="123" cy="136"/>
                    </a:xfrm>
                  </p:grpSpPr>
                  <p:sp>
                    <p:nvSpPr>
                      <p:cNvPr id="5627" name="Oval 18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28" name="Oval 18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47" name="Group 182"/>
                  <p:cNvGrpSpPr>
                    <a:grpSpLocks/>
                  </p:cNvGrpSpPr>
                  <p:nvPr/>
                </p:nvGrpSpPr>
                <p:grpSpPr bwMode="auto">
                  <a:xfrm>
                    <a:off x="463" y="2720"/>
                    <a:ext cx="320" cy="318"/>
                    <a:chOff x="3985" y="2770"/>
                    <a:chExt cx="123" cy="136"/>
                  </a:xfrm>
                </p:grpSpPr>
                <p:sp>
                  <p:nvSpPr>
                    <p:cNvPr id="5623" name="Freeform 18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24" name="Freeform 18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48" name="Group 185"/>
                  <p:cNvGrpSpPr>
                    <a:grpSpLocks/>
                  </p:cNvGrpSpPr>
                  <p:nvPr/>
                </p:nvGrpSpPr>
                <p:grpSpPr bwMode="auto">
                  <a:xfrm>
                    <a:off x="432" y="2686"/>
                    <a:ext cx="385" cy="386"/>
                    <a:chOff x="3973" y="2756"/>
                    <a:chExt cx="148" cy="164"/>
                  </a:xfrm>
                </p:grpSpPr>
                <p:sp>
                  <p:nvSpPr>
                    <p:cNvPr id="5621" name="Oval 1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22" name="Oval 1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49" name="Group 188"/>
                  <p:cNvGrpSpPr>
                    <a:grpSpLocks/>
                  </p:cNvGrpSpPr>
                  <p:nvPr/>
                </p:nvGrpSpPr>
                <p:grpSpPr bwMode="auto">
                  <a:xfrm>
                    <a:off x="463" y="2720"/>
                    <a:ext cx="320" cy="318"/>
                    <a:chOff x="3985" y="2770"/>
                    <a:chExt cx="123" cy="136"/>
                  </a:xfrm>
                </p:grpSpPr>
                <p:sp>
                  <p:nvSpPr>
                    <p:cNvPr id="5619" name="Oval 1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20" name="Oval 1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52" name="Group 191"/>
                  <p:cNvGrpSpPr>
                    <a:grpSpLocks/>
                  </p:cNvGrpSpPr>
                  <p:nvPr/>
                </p:nvGrpSpPr>
                <p:grpSpPr bwMode="auto">
                  <a:xfrm>
                    <a:off x="432" y="2686"/>
                    <a:ext cx="385" cy="386"/>
                    <a:chOff x="3973" y="2756"/>
                    <a:chExt cx="148" cy="164"/>
                  </a:xfrm>
                </p:grpSpPr>
                <p:sp>
                  <p:nvSpPr>
                    <p:cNvPr id="5617" name="Oval 19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18" name="Oval 19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53" name="Group 194"/>
                  <p:cNvGrpSpPr>
                    <a:grpSpLocks/>
                  </p:cNvGrpSpPr>
                  <p:nvPr/>
                </p:nvGrpSpPr>
                <p:grpSpPr bwMode="auto">
                  <a:xfrm>
                    <a:off x="463" y="2720"/>
                    <a:ext cx="320" cy="318"/>
                    <a:chOff x="3985" y="2770"/>
                    <a:chExt cx="123" cy="136"/>
                  </a:xfrm>
                </p:grpSpPr>
                <p:sp>
                  <p:nvSpPr>
                    <p:cNvPr id="5615" name="Oval 19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16" name="Oval 19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54" name="Group 197"/>
                  <p:cNvGrpSpPr>
                    <a:grpSpLocks/>
                  </p:cNvGrpSpPr>
                  <p:nvPr/>
                </p:nvGrpSpPr>
                <p:grpSpPr bwMode="auto">
                  <a:xfrm>
                    <a:off x="463" y="2720"/>
                    <a:ext cx="320" cy="318"/>
                    <a:chOff x="3985" y="2770"/>
                    <a:chExt cx="123" cy="136"/>
                  </a:xfrm>
                </p:grpSpPr>
                <p:sp>
                  <p:nvSpPr>
                    <p:cNvPr id="5613" name="Freeform 19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14" name="Freeform 19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55" name="Group 200"/>
                  <p:cNvGrpSpPr>
                    <a:grpSpLocks/>
                  </p:cNvGrpSpPr>
                  <p:nvPr/>
                </p:nvGrpSpPr>
                <p:grpSpPr bwMode="auto">
                  <a:xfrm>
                    <a:off x="1497" y="2686"/>
                    <a:ext cx="389" cy="386"/>
                    <a:chOff x="4381" y="2756"/>
                    <a:chExt cx="148" cy="164"/>
                  </a:xfrm>
                </p:grpSpPr>
                <p:grpSp>
                  <p:nvGrpSpPr>
                    <p:cNvPr id="5356" name="Group 201"/>
                    <p:cNvGrpSpPr>
                      <a:grpSpLocks/>
                    </p:cNvGrpSpPr>
                    <p:nvPr/>
                  </p:nvGrpSpPr>
                  <p:grpSpPr bwMode="auto">
                    <a:xfrm>
                      <a:off x="4381" y="2756"/>
                      <a:ext cx="148" cy="164"/>
                      <a:chOff x="4381" y="2756"/>
                      <a:chExt cx="148" cy="164"/>
                    </a:xfrm>
                  </p:grpSpPr>
                  <p:sp>
                    <p:nvSpPr>
                      <p:cNvPr id="5611" name="Oval 20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12" name="Oval 20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57" name="Group 204"/>
                    <p:cNvGrpSpPr>
                      <a:grpSpLocks/>
                    </p:cNvGrpSpPr>
                    <p:nvPr/>
                  </p:nvGrpSpPr>
                  <p:grpSpPr bwMode="auto">
                    <a:xfrm>
                      <a:off x="4393" y="2770"/>
                      <a:ext cx="123" cy="136"/>
                      <a:chOff x="4393" y="2770"/>
                      <a:chExt cx="123" cy="136"/>
                    </a:xfrm>
                  </p:grpSpPr>
                  <p:sp>
                    <p:nvSpPr>
                      <p:cNvPr id="5609" name="Oval 20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10" name="Oval 20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358" name="Group 207"/>
                  <p:cNvGrpSpPr>
                    <a:grpSpLocks/>
                  </p:cNvGrpSpPr>
                  <p:nvPr/>
                </p:nvGrpSpPr>
                <p:grpSpPr bwMode="auto">
                  <a:xfrm>
                    <a:off x="1528" y="2720"/>
                    <a:ext cx="323" cy="318"/>
                    <a:chOff x="4393" y="2770"/>
                    <a:chExt cx="123" cy="136"/>
                  </a:xfrm>
                </p:grpSpPr>
                <p:sp>
                  <p:nvSpPr>
                    <p:cNvPr id="5605" name="Freeform 20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606" name="Freeform 20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359" name="Group 210"/>
                  <p:cNvGrpSpPr>
                    <a:grpSpLocks/>
                  </p:cNvGrpSpPr>
                  <p:nvPr/>
                </p:nvGrpSpPr>
                <p:grpSpPr bwMode="auto">
                  <a:xfrm>
                    <a:off x="1497" y="2686"/>
                    <a:ext cx="389" cy="386"/>
                    <a:chOff x="4381" y="2756"/>
                    <a:chExt cx="148" cy="164"/>
                  </a:xfrm>
                </p:grpSpPr>
                <p:sp>
                  <p:nvSpPr>
                    <p:cNvPr id="5603" name="Oval 2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04" name="Oval 2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60" name="Group 213"/>
                  <p:cNvGrpSpPr>
                    <a:grpSpLocks/>
                  </p:cNvGrpSpPr>
                  <p:nvPr/>
                </p:nvGrpSpPr>
                <p:grpSpPr bwMode="auto">
                  <a:xfrm>
                    <a:off x="1528" y="2720"/>
                    <a:ext cx="323" cy="318"/>
                    <a:chOff x="4393" y="2770"/>
                    <a:chExt cx="123" cy="136"/>
                  </a:xfrm>
                </p:grpSpPr>
                <p:sp>
                  <p:nvSpPr>
                    <p:cNvPr id="5601" name="Oval 2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602" name="Oval 2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61" name="Group 216"/>
                  <p:cNvGrpSpPr>
                    <a:grpSpLocks/>
                  </p:cNvGrpSpPr>
                  <p:nvPr/>
                </p:nvGrpSpPr>
                <p:grpSpPr bwMode="auto">
                  <a:xfrm>
                    <a:off x="1497" y="2686"/>
                    <a:ext cx="389" cy="386"/>
                    <a:chOff x="4381" y="2756"/>
                    <a:chExt cx="148" cy="164"/>
                  </a:xfrm>
                </p:grpSpPr>
                <p:sp>
                  <p:nvSpPr>
                    <p:cNvPr id="5599" name="Oval 2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600" name="Oval 2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362" name="Group 219"/>
                  <p:cNvGrpSpPr>
                    <a:grpSpLocks/>
                  </p:cNvGrpSpPr>
                  <p:nvPr/>
                </p:nvGrpSpPr>
                <p:grpSpPr bwMode="auto">
                  <a:xfrm>
                    <a:off x="1528" y="2720"/>
                    <a:ext cx="323" cy="318"/>
                    <a:chOff x="4393" y="2770"/>
                    <a:chExt cx="123" cy="136"/>
                  </a:xfrm>
                </p:grpSpPr>
                <p:sp>
                  <p:nvSpPr>
                    <p:cNvPr id="5597" name="Oval 2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98" name="Oval 2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363" name="Group 222"/>
                  <p:cNvGrpSpPr>
                    <a:grpSpLocks/>
                  </p:cNvGrpSpPr>
                  <p:nvPr/>
                </p:nvGrpSpPr>
                <p:grpSpPr bwMode="auto">
                  <a:xfrm>
                    <a:off x="1528" y="2720"/>
                    <a:ext cx="323" cy="318"/>
                    <a:chOff x="4393" y="2770"/>
                    <a:chExt cx="123" cy="136"/>
                  </a:xfrm>
                </p:grpSpPr>
                <p:sp>
                  <p:nvSpPr>
                    <p:cNvPr id="5595" name="Freeform 22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96" name="Freeform 22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571" name="Freeform 22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364" name="Group 226"/>
                  <p:cNvGrpSpPr>
                    <a:grpSpLocks/>
                  </p:cNvGrpSpPr>
                  <p:nvPr/>
                </p:nvGrpSpPr>
                <p:grpSpPr bwMode="auto">
                  <a:xfrm>
                    <a:off x="0" y="2496"/>
                    <a:ext cx="304" cy="285"/>
                    <a:chOff x="0" y="2496"/>
                    <a:chExt cx="304" cy="285"/>
                  </a:xfrm>
                </p:grpSpPr>
                <p:sp>
                  <p:nvSpPr>
                    <p:cNvPr id="5593" name="Line 22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94" name="Freeform 228"/>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573" name="Freeform 229"/>
                  <p:cNvSpPr>
                    <a:spLocks/>
                  </p:cNvSpPr>
                  <p:nvPr/>
                </p:nvSpPr>
                <p:spPr bwMode="auto">
                  <a:xfrm>
                    <a:off x="272" y="2032"/>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365" name="Group 230"/>
                  <p:cNvGrpSpPr>
                    <a:grpSpLocks/>
                  </p:cNvGrpSpPr>
                  <p:nvPr/>
                </p:nvGrpSpPr>
                <p:grpSpPr bwMode="auto">
                  <a:xfrm>
                    <a:off x="352" y="2280"/>
                    <a:ext cx="1632" cy="235"/>
                    <a:chOff x="1088" y="2880"/>
                    <a:chExt cx="444" cy="64"/>
                  </a:xfrm>
                </p:grpSpPr>
                <p:sp>
                  <p:nvSpPr>
                    <p:cNvPr id="5585" name="Rectangle 23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6" name="Rectangle 23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7" name="Rectangle 23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8" name="Rectangle 23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89" name="Rectangle 23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0" name="Rectangle 23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1" name="Rectangle 23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592" name="Rectangle 23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366" name="Group 239"/>
                  <p:cNvGrpSpPr>
                    <a:grpSpLocks/>
                  </p:cNvGrpSpPr>
                  <p:nvPr/>
                </p:nvGrpSpPr>
                <p:grpSpPr bwMode="auto">
                  <a:xfrm>
                    <a:off x="592" y="1920"/>
                    <a:ext cx="192" cy="171"/>
                    <a:chOff x="5136" y="1968"/>
                    <a:chExt cx="192" cy="171"/>
                  </a:xfrm>
                </p:grpSpPr>
                <p:sp>
                  <p:nvSpPr>
                    <p:cNvPr id="5583" name="Oval 2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584" name="Freeform 2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576" name="Freeform 24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577" name="Freeform 24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367" name="Group 244"/>
                  <p:cNvGrpSpPr>
                    <a:grpSpLocks/>
                  </p:cNvGrpSpPr>
                  <p:nvPr/>
                </p:nvGrpSpPr>
                <p:grpSpPr bwMode="auto">
                  <a:xfrm>
                    <a:off x="1504" y="1920"/>
                    <a:ext cx="192" cy="171"/>
                    <a:chOff x="5136" y="1968"/>
                    <a:chExt cx="192" cy="171"/>
                  </a:xfrm>
                </p:grpSpPr>
                <p:sp>
                  <p:nvSpPr>
                    <p:cNvPr id="5581" name="Oval 24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582" name="Freeform 24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579" name="Freeform 24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580" name="Freeform 24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369" name="Group 249"/>
                <p:cNvGrpSpPr>
                  <a:grpSpLocks/>
                </p:cNvGrpSpPr>
                <p:nvPr/>
              </p:nvGrpSpPr>
              <p:grpSpPr bwMode="auto">
                <a:xfrm>
                  <a:off x="-48" y="2496"/>
                  <a:ext cx="304" cy="285"/>
                  <a:chOff x="0" y="2496"/>
                  <a:chExt cx="304" cy="285"/>
                </a:xfrm>
              </p:grpSpPr>
              <p:sp>
                <p:nvSpPr>
                  <p:cNvPr id="5553" name="Line 2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54" name="Freeform 25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nvGrpSpPr>
              <p:cNvPr id="5371" name="Group 252"/>
              <p:cNvGrpSpPr>
                <a:grpSpLocks/>
              </p:cNvGrpSpPr>
              <p:nvPr/>
            </p:nvGrpSpPr>
            <p:grpSpPr bwMode="auto">
              <a:xfrm>
                <a:off x="2736" y="2928"/>
                <a:ext cx="2496" cy="720"/>
                <a:chOff x="-48" y="1920"/>
                <a:chExt cx="4288" cy="1152"/>
              </a:xfrm>
            </p:grpSpPr>
            <p:grpSp>
              <p:nvGrpSpPr>
                <p:cNvPr id="5372" name="Group 253"/>
                <p:cNvGrpSpPr>
                  <a:grpSpLocks/>
                </p:cNvGrpSpPr>
                <p:nvPr/>
              </p:nvGrpSpPr>
              <p:grpSpPr bwMode="auto">
                <a:xfrm>
                  <a:off x="4032" y="2496"/>
                  <a:ext cx="208" cy="285"/>
                  <a:chOff x="0" y="2496"/>
                  <a:chExt cx="304" cy="285"/>
                </a:xfrm>
              </p:grpSpPr>
              <p:sp>
                <p:nvSpPr>
                  <p:cNvPr id="5546" name="Line 2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47" name="Freeform 25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5375" name="Group 256"/>
                <p:cNvGrpSpPr>
                  <a:grpSpLocks/>
                </p:cNvGrpSpPr>
                <p:nvPr/>
              </p:nvGrpSpPr>
              <p:grpSpPr bwMode="auto">
                <a:xfrm>
                  <a:off x="1968" y="2496"/>
                  <a:ext cx="304" cy="285"/>
                  <a:chOff x="0" y="2496"/>
                  <a:chExt cx="304" cy="285"/>
                </a:xfrm>
              </p:grpSpPr>
              <p:sp>
                <p:nvSpPr>
                  <p:cNvPr id="5544" name="Line 25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545" name="Freeform 258"/>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5404" name="Group 259"/>
                <p:cNvGrpSpPr>
                  <a:grpSpLocks/>
                </p:cNvGrpSpPr>
                <p:nvPr/>
              </p:nvGrpSpPr>
              <p:grpSpPr bwMode="auto">
                <a:xfrm>
                  <a:off x="0" y="1920"/>
                  <a:ext cx="2038" cy="1152"/>
                  <a:chOff x="0" y="1920"/>
                  <a:chExt cx="2038" cy="1152"/>
                </a:xfrm>
              </p:grpSpPr>
              <p:grpSp>
                <p:nvGrpSpPr>
                  <p:cNvPr id="5405" name="Group 260"/>
                  <p:cNvGrpSpPr>
                    <a:grpSpLocks/>
                  </p:cNvGrpSpPr>
                  <p:nvPr/>
                </p:nvGrpSpPr>
                <p:grpSpPr bwMode="auto">
                  <a:xfrm>
                    <a:off x="432" y="2686"/>
                    <a:ext cx="385" cy="386"/>
                    <a:chOff x="3973" y="2756"/>
                    <a:chExt cx="148" cy="164"/>
                  </a:xfrm>
                </p:grpSpPr>
                <p:grpSp>
                  <p:nvGrpSpPr>
                    <p:cNvPr id="5422" name="Group 261"/>
                    <p:cNvGrpSpPr>
                      <a:grpSpLocks/>
                    </p:cNvGrpSpPr>
                    <p:nvPr/>
                  </p:nvGrpSpPr>
                  <p:grpSpPr bwMode="auto">
                    <a:xfrm>
                      <a:off x="3973" y="2756"/>
                      <a:ext cx="148" cy="164"/>
                      <a:chOff x="3973" y="2756"/>
                      <a:chExt cx="148" cy="164"/>
                    </a:xfrm>
                  </p:grpSpPr>
                  <p:grpSp>
                    <p:nvGrpSpPr>
                      <p:cNvPr id="5423" name="Group 262"/>
                      <p:cNvGrpSpPr>
                        <a:grpSpLocks/>
                      </p:cNvGrpSpPr>
                      <p:nvPr/>
                    </p:nvGrpSpPr>
                    <p:grpSpPr bwMode="auto">
                      <a:xfrm>
                        <a:off x="3973" y="2756"/>
                        <a:ext cx="148" cy="164"/>
                        <a:chOff x="3973" y="2756"/>
                        <a:chExt cx="148" cy="164"/>
                      </a:xfrm>
                    </p:grpSpPr>
                    <p:sp>
                      <p:nvSpPr>
                        <p:cNvPr id="5542" name="Oval 26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43" name="Oval 26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28" name="Group 265"/>
                      <p:cNvGrpSpPr>
                        <a:grpSpLocks/>
                      </p:cNvGrpSpPr>
                      <p:nvPr/>
                    </p:nvGrpSpPr>
                    <p:grpSpPr bwMode="auto">
                      <a:xfrm>
                        <a:off x="3985" y="2770"/>
                        <a:ext cx="123" cy="136"/>
                        <a:chOff x="3985" y="2770"/>
                        <a:chExt cx="123" cy="136"/>
                      </a:xfrm>
                    </p:grpSpPr>
                    <p:sp>
                      <p:nvSpPr>
                        <p:cNvPr id="5540" name="Oval 26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41" name="Oval 26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29" name="Group 268"/>
                    <p:cNvGrpSpPr>
                      <a:grpSpLocks/>
                    </p:cNvGrpSpPr>
                    <p:nvPr/>
                  </p:nvGrpSpPr>
                  <p:grpSpPr bwMode="auto">
                    <a:xfrm>
                      <a:off x="3985" y="2770"/>
                      <a:ext cx="123" cy="136"/>
                      <a:chOff x="3985" y="2770"/>
                      <a:chExt cx="123" cy="136"/>
                    </a:xfrm>
                  </p:grpSpPr>
                  <p:sp>
                    <p:nvSpPr>
                      <p:cNvPr id="5536" name="Freeform 26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37" name="Freeform 27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432" name="Group 271"/>
                  <p:cNvGrpSpPr>
                    <a:grpSpLocks/>
                  </p:cNvGrpSpPr>
                  <p:nvPr/>
                </p:nvGrpSpPr>
                <p:grpSpPr bwMode="auto">
                  <a:xfrm>
                    <a:off x="1497" y="2686"/>
                    <a:ext cx="389" cy="386"/>
                    <a:chOff x="4381" y="2756"/>
                    <a:chExt cx="148" cy="164"/>
                  </a:xfrm>
                </p:grpSpPr>
                <p:grpSp>
                  <p:nvGrpSpPr>
                    <p:cNvPr id="5433" name="Group 272"/>
                    <p:cNvGrpSpPr>
                      <a:grpSpLocks/>
                    </p:cNvGrpSpPr>
                    <p:nvPr/>
                  </p:nvGrpSpPr>
                  <p:grpSpPr bwMode="auto">
                    <a:xfrm>
                      <a:off x="4381" y="2756"/>
                      <a:ext cx="148" cy="164"/>
                      <a:chOff x="4381" y="2756"/>
                      <a:chExt cx="148" cy="164"/>
                    </a:xfrm>
                  </p:grpSpPr>
                  <p:grpSp>
                    <p:nvGrpSpPr>
                      <p:cNvPr id="5438" name="Group 273"/>
                      <p:cNvGrpSpPr>
                        <a:grpSpLocks/>
                      </p:cNvGrpSpPr>
                      <p:nvPr/>
                    </p:nvGrpSpPr>
                    <p:grpSpPr bwMode="auto">
                      <a:xfrm>
                        <a:off x="4381" y="2756"/>
                        <a:ext cx="148" cy="164"/>
                        <a:chOff x="4381" y="2756"/>
                        <a:chExt cx="148" cy="164"/>
                      </a:xfrm>
                    </p:grpSpPr>
                    <p:sp>
                      <p:nvSpPr>
                        <p:cNvPr id="5532" name="Oval 27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33" name="Oval 27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39" name="Group 276"/>
                      <p:cNvGrpSpPr>
                        <a:grpSpLocks/>
                      </p:cNvGrpSpPr>
                      <p:nvPr/>
                    </p:nvGrpSpPr>
                    <p:grpSpPr bwMode="auto">
                      <a:xfrm>
                        <a:off x="4393" y="2770"/>
                        <a:ext cx="123" cy="136"/>
                        <a:chOff x="4393" y="2770"/>
                        <a:chExt cx="123" cy="136"/>
                      </a:xfrm>
                    </p:grpSpPr>
                    <p:sp>
                      <p:nvSpPr>
                        <p:cNvPr id="5530" name="Oval 27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31" name="Oval 27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42" name="Group 279"/>
                    <p:cNvGrpSpPr>
                      <a:grpSpLocks/>
                    </p:cNvGrpSpPr>
                    <p:nvPr/>
                  </p:nvGrpSpPr>
                  <p:grpSpPr bwMode="auto">
                    <a:xfrm>
                      <a:off x="4393" y="2770"/>
                      <a:ext cx="123" cy="136"/>
                      <a:chOff x="4393" y="2770"/>
                      <a:chExt cx="123" cy="136"/>
                    </a:xfrm>
                  </p:grpSpPr>
                  <p:sp>
                    <p:nvSpPr>
                      <p:cNvPr id="5526" name="Freeform 28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27" name="Freeform 2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443" name="Group 282"/>
                  <p:cNvGrpSpPr>
                    <a:grpSpLocks/>
                  </p:cNvGrpSpPr>
                  <p:nvPr/>
                </p:nvGrpSpPr>
                <p:grpSpPr bwMode="auto">
                  <a:xfrm>
                    <a:off x="432" y="2686"/>
                    <a:ext cx="385" cy="386"/>
                    <a:chOff x="3973" y="2756"/>
                    <a:chExt cx="148" cy="164"/>
                  </a:xfrm>
                </p:grpSpPr>
                <p:grpSp>
                  <p:nvGrpSpPr>
                    <p:cNvPr id="5448" name="Group 283"/>
                    <p:cNvGrpSpPr>
                      <a:grpSpLocks/>
                    </p:cNvGrpSpPr>
                    <p:nvPr/>
                  </p:nvGrpSpPr>
                  <p:grpSpPr bwMode="auto">
                    <a:xfrm>
                      <a:off x="3973" y="2756"/>
                      <a:ext cx="148" cy="164"/>
                      <a:chOff x="3973" y="2756"/>
                      <a:chExt cx="148" cy="164"/>
                    </a:xfrm>
                  </p:grpSpPr>
                  <p:sp>
                    <p:nvSpPr>
                      <p:cNvPr id="5522" name="Oval 28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23" name="Oval 28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49" name="Group 286"/>
                    <p:cNvGrpSpPr>
                      <a:grpSpLocks/>
                    </p:cNvGrpSpPr>
                    <p:nvPr/>
                  </p:nvGrpSpPr>
                  <p:grpSpPr bwMode="auto">
                    <a:xfrm>
                      <a:off x="3985" y="2770"/>
                      <a:ext cx="123" cy="136"/>
                      <a:chOff x="3985" y="2770"/>
                      <a:chExt cx="123" cy="136"/>
                    </a:xfrm>
                  </p:grpSpPr>
                  <p:sp>
                    <p:nvSpPr>
                      <p:cNvPr id="5520" name="Oval 28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21" name="Oval 28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50" name="Group 289"/>
                  <p:cNvGrpSpPr>
                    <a:grpSpLocks/>
                  </p:cNvGrpSpPr>
                  <p:nvPr/>
                </p:nvGrpSpPr>
                <p:grpSpPr bwMode="auto">
                  <a:xfrm>
                    <a:off x="463" y="2720"/>
                    <a:ext cx="320" cy="318"/>
                    <a:chOff x="3985" y="2770"/>
                    <a:chExt cx="123" cy="136"/>
                  </a:xfrm>
                </p:grpSpPr>
                <p:sp>
                  <p:nvSpPr>
                    <p:cNvPr id="5516" name="Freeform 2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17" name="Freeform 2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51" name="Group 292"/>
                  <p:cNvGrpSpPr>
                    <a:grpSpLocks/>
                  </p:cNvGrpSpPr>
                  <p:nvPr/>
                </p:nvGrpSpPr>
                <p:grpSpPr bwMode="auto">
                  <a:xfrm>
                    <a:off x="432" y="2686"/>
                    <a:ext cx="385" cy="386"/>
                    <a:chOff x="3973" y="2756"/>
                    <a:chExt cx="148" cy="164"/>
                  </a:xfrm>
                </p:grpSpPr>
                <p:sp>
                  <p:nvSpPr>
                    <p:cNvPr id="5514" name="Oval 29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15" name="Oval 29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2" name="Group 295"/>
                  <p:cNvGrpSpPr>
                    <a:grpSpLocks/>
                  </p:cNvGrpSpPr>
                  <p:nvPr/>
                </p:nvGrpSpPr>
                <p:grpSpPr bwMode="auto">
                  <a:xfrm>
                    <a:off x="463" y="2720"/>
                    <a:ext cx="320" cy="318"/>
                    <a:chOff x="3985" y="2770"/>
                    <a:chExt cx="123" cy="136"/>
                  </a:xfrm>
                </p:grpSpPr>
                <p:sp>
                  <p:nvSpPr>
                    <p:cNvPr id="5512" name="Oval 29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13" name="Oval 29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53" name="Group 298"/>
                  <p:cNvGrpSpPr>
                    <a:grpSpLocks/>
                  </p:cNvGrpSpPr>
                  <p:nvPr/>
                </p:nvGrpSpPr>
                <p:grpSpPr bwMode="auto">
                  <a:xfrm>
                    <a:off x="432" y="2686"/>
                    <a:ext cx="385" cy="386"/>
                    <a:chOff x="3973" y="2756"/>
                    <a:chExt cx="148" cy="164"/>
                  </a:xfrm>
                </p:grpSpPr>
                <p:sp>
                  <p:nvSpPr>
                    <p:cNvPr id="5510" name="Oval 29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11" name="Oval 30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4" name="Group 301"/>
                  <p:cNvGrpSpPr>
                    <a:grpSpLocks/>
                  </p:cNvGrpSpPr>
                  <p:nvPr/>
                </p:nvGrpSpPr>
                <p:grpSpPr bwMode="auto">
                  <a:xfrm>
                    <a:off x="463" y="2720"/>
                    <a:ext cx="320" cy="318"/>
                    <a:chOff x="3985" y="2770"/>
                    <a:chExt cx="123" cy="136"/>
                  </a:xfrm>
                </p:grpSpPr>
                <p:sp>
                  <p:nvSpPr>
                    <p:cNvPr id="5508" name="Oval 30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09" name="Oval 30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55" name="Group 304"/>
                  <p:cNvGrpSpPr>
                    <a:grpSpLocks/>
                  </p:cNvGrpSpPr>
                  <p:nvPr/>
                </p:nvGrpSpPr>
                <p:grpSpPr bwMode="auto">
                  <a:xfrm>
                    <a:off x="463" y="2720"/>
                    <a:ext cx="320" cy="318"/>
                    <a:chOff x="3985" y="2770"/>
                    <a:chExt cx="123" cy="136"/>
                  </a:xfrm>
                </p:grpSpPr>
                <p:sp>
                  <p:nvSpPr>
                    <p:cNvPr id="5506" name="Freeform 30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507" name="Freeform 3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56" name="Group 307"/>
                  <p:cNvGrpSpPr>
                    <a:grpSpLocks/>
                  </p:cNvGrpSpPr>
                  <p:nvPr/>
                </p:nvGrpSpPr>
                <p:grpSpPr bwMode="auto">
                  <a:xfrm>
                    <a:off x="1497" y="2686"/>
                    <a:ext cx="389" cy="386"/>
                    <a:chOff x="4381" y="2756"/>
                    <a:chExt cx="148" cy="164"/>
                  </a:xfrm>
                </p:grpSpPr>
                <p:grpSp>
                  <p:nvGrpSpPr>
                    <p:cNvPr id="5457" name="Group 308"/>
                    <p:cNvGrpSpPr>
                      <a:grpSpLocks/>
                    </p:cNvGrpSpPr>
                    <p:nvPr/>
                  </p:nvGrpSpPr>
                  <p:grpSpPr bwMode="auto">
                    <a:xfrm>
                      <a:off x="4381" y="2756"/>
                      <a:ext cx="148" cy="164"/>
                      <a:chOff x="4381" y="2756"/>
                      <a:chExt cx="148" cy="164"/>
                    </a:xfrm>
                  </p:grpSpPr>
                  <p:sp>
                    <p:nvSpPr>
                      <p:cNvPr id="5504" name="Oval 3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505" name="Oval 3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58" name="Group 311"/>
                    <p:cNvGrpSpPr>
                      <a:grpSpLocks/>
                    </p:cNvGrpSpPr>
                    <p:nvPr/>
                  </p:nvGrpSpPr>
                  <p:grpSpPr bwMode="auto">
                    <a:xfrm>
                      <a:off x="4393" y="2770"/>
                      <a:ext cx="123" cy="136"/>
                      <a:chOff x="4393" y="2770"/>
                      <a:chExt cx="123" cy="136"/>
                    </a:xfrm>
                  </p:grpSpPr>
                  <p:sp>
                    <p:nvSpPr>
                      <p:cNvPr id="5502" name="Oval 3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503" name="Oval 3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459" name="Group 314"/>
                  <p:cNvGrpSpPr>
                    <a:grpSpLocks/>
                  </p:cNvGrpSpPr>
                  <p:nvPr/>
                </p:nvGrpSpPr>
                <p:grpSpPr bwMode="auto">
                  <a:xfrm>
                    <a:off x="1528" y="2720"/>
                    <a:ext cx="323" cy="318"/>
                    <a:chOff x="4393" y="2770"/>
                    <a:chExt cx="123" cy="136"/>
                  </a:xfrm>
                </p:grpSpPr>
                <p:sp>
                  <p:nvSpPr>
                    <p:cNvPr id="5498" name="Freeform 3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99" name="Freeform 3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460" name="Group 317"/>
                  <p:cNvGrpSpPr>
                    <a:grpSpLocks/>
                  </p:cNvGrpSpPr>
                  <p:nvPr/>
                </p:nvGrpSpPr>
                <p:grpSpPr bwMode="auto">
                  <a:xfrm>
                    <a:off x="1497" y="2686"/>
                    <a:ext cx="389" cy="386"/>
                    <a:chOff x="4381" y="2756"/>
                    <a:chExt cx="148" cy="164"/>
                  </a:xfrm>
                </p:grpSpPr>
                <p:sp>
                  <p:nvSpPr>
                    <p:cNvPr id="5496" name="Oval 31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97" name="Oval 31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61" name="Group 320"/>
                  <p:cNvGrpSpPr>
                    <a:grpSpLocks/>
                  </p:cNvGrpSpPr>
                  <p:nvPr/>
                </p:nvGrpSpPr>
                <p:grpSpPr bwMode="auto">
                  <a:xfrm>
                    <a:off x="1528" y="2720"/>
                    <a:ext cx="323" cy="318"/>
                    <a:chOff x="4393" y="2770"/>
                    <a:chExt cx="123" cy="136"/>
                  </a:xfrm>
                </p:grpSpPr>
                <p:sp>
                  <p:nvSpPr>
                    <p:cNvPr id="5494" name="Oval 32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95" name="Oval 32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62" name="Group 323"/>
                  <p:cNvGrpSpPr>
                    <a:grpSpLocks/>
                  </p:cNvGrpSpPr>
                  <p:nvPr/>
                </p:nvGrpSpPr>
                <p:grpSpPr bwMode="auto">
                  <a:xfrm>
                    <a:off x="1497" y="2686"/>
                    <a:ext cx="389" cy="386"/>
                    <a:chOff x="4381" y="2756"/>
                    <a:chExt cx="148" cy="164"/>
                  </a:xfrm>
                </p:grpSpPr>
                <p:sp>
                  <p:nvSpPr>
                    <p:cNvPr id="5492" name="Oval 32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93" name="Oval 32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463" name="Group 326"/>
                  <p:cNvGrpSpPr>
                    <a:grpSpLocks/>
                  </p:cNvGrpSpPr>
                  <p:nvPr/>
                </p:nvGrpSpPr>
                <p:grpSpPr bwMode="auto">
                  <a:xfrm>
                    <a:off x="1528" y="2720"/>
                    <a:ext cx="323" cy="318"/>
                    <a:chOff x="4393" y="2770"/>
                    <a:chExt cx="123" cy="136"/>
                  </a:xfrm>
                </p:grpSpPr>
                <p:sp>
                  <p:nvSpPr>
                    <p:cNvPr id="5490" name="Oval 32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91" name="Oval 32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465" name="Group 329"/>
                  <p:cNvGrpSpPr>
                    <a:grpSpLocks/>
                  </p:cNvGrpSpPr>
                  <p:nvPr/>
                </p:nvGrpSpPr>
                <p:grpSpPr bwMode="auto">
                  <a:xfrm>
                    <a:off x="1528" y="2720"/>
                    <a:ext cx="323" cy="318"/>
                    <a:chOff x="4393" y="2770"/>
                    <a:chExt cx="123" cy="136"/>
                  </a:xfrm>
                </p:grpSpPr>
                <p:sp>
                  <p:nvSpPr>
                    <p:cNvPr id="5488" name="Freeform 3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89" name="Freeform 33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464" name="Freeform 332"/>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467" name="Group 333"/>
                  <p:cNvGrpSpPr>
                    <a:grpSpLocks/>
                  </p:cNvGrpSpPr>
                  <p:nvPr/>
                </p:nvGrpSpPr>
                <p:grpSpPr bwMode="auto">
                  <a:xfrm>
                    <a:off x="0" y="2496"/>
                    <a:ext cx="304" cy="285"/>
                    <a:chOff x="0" y="2496"/>
                    <a:chExt cx="304" cy="285"/>
                  </a:xfrm>
                </p:grpSpPr>
                <p:sp>
                  <p:nvSpPr>
                    <p:cNvPr id="5486" name="Line 33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487" name="Freeform 33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466" name="Freeform 336"/>
                  <p:cNvSpPr>
                    <a:spLocks/>
                  </p:cNvSpPr>
                  <p:nvPr/>
                </p:nvSpPr>
                <p:spPr bwMode="auto">
                  <a:xfrm>
                    <a:off x="270" y="2026"/>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468" name="Group 337"/>
                  <p:cNvGrpSpPr>
                    <a:grpSpLocks/>
                  </p:cNvGrpSpPr>
                  <p:nvPr/>
                </p:nvGrpSpPr>
                <p:grpSpPr bwMode="auto">
                  <a:xfrm>
                    <a:off x="352" y="2280"/>
                    <a:ext cx="1632" cy="235"/>
                    <a:chOff x="1088" y="2880"/>
                    <a:chExt cx="444" cy="64"/>
                  </a:xfrm>
                </p:grpSpPr>
                <p:sp>
                  <p:nvSpPr>
                    <p:cNvPr id="5478" name="Rectangle 338"/>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79" name="Rectangle 339"/>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0" name="Rectangle 340"/>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1" name="Rectangle 341"/>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2" name="Rectangle 342"/>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3" name="Rectangle 343"/>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4" name="Rectangle 344"/>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485" name="Rectangle 345"/>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471" name="Group 346"/>
                  <p:cNvGrpSpPr>
                    <a:grpSpLocks/>
                  </p:cNvGrpSpPr>
                  <p:nvPr/>
                </p:nvGrpSpPr>
                <p:grpSpPr bwMode="auto">
                  <a:xfrm>
                    <a:off x="592" y="1920"/>
                    <a:ext cx="192" cy="171"/>
                    <a:chOff x="5136" y="1968"/>
                    <a:chExt cx="192" cy="171"/>
                  </a:xfrm>
                </p:grpSpPr>
                <p:sp>
                  <p:nvSpPr>
                    <p:cNvPr id="5476" name="Oval 34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477" name="Freeform 34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469" name="Freeform 349"/>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470" name="Freeform 350"/>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500" name="Group 351"/>
                  <p:cNvGrpSpPr>
                    <a:grpSpLocks/>
                  </p:cNvGrpSpPr>
                  <p:nvPr/>
                </p:nvGrpSpPr>
                <p:grpSpPr bwMode="auto">
                  <a:xfrm>
                    <a:off x="1504" y="1920"/>
                    <a:ext cx="192" cy="171"/>
                    <a:chOff x="5136" y="1968"/>
                    <a:chExt cx="192" cy="171"/>
                  </a:xfrm>
                </p:grpSpPr>
                <p:sp>
                  <p:nvSpPr>
                    <p:cNvPr id="5474" name="Oval 35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475" name="Freeform 35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472" name="Freeform 354"/>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473" name="Freeform 355"/>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501" name="Group 356"/>
                <p:cNvGrpSpPr>
                  <a:grpSpLocks/>
                </p:cNvGrpSpPr>
                <p:nvPr/>
              </p:nvGrpSpPr>
              <p:grpSpPr bwMode="auto">
                <a:xfrm>
                  <a:off x="2016" y="1920"/>
                  <a:ext cx="2038" cy="1152"/>
                  <a:chOff x="0" y="1920"/>
                  <a:chExt cx="2038" cy="1152"/>
                </a:xfrm>
              </p:grpSpPr>
              <p:grpSp>
                <p:nvGrpSpPr>
                  <p:cNvPr id="5518" name="Group 357"/>
                  <p:cNvGrpSpPr>
                    <a:grpSpLocks/>
                  </p:cNvGrpSpPr>
                  <p:nvPr/>
                </p:nvGrpSpPr>
                <p:grpSpPr bwMode="auto">
                  <a:xfrm>
                    <a:off x="432" y="2686"/>
                    <a:ext cx="385" cy="386"/>
                    <a:chOff x="3973" y="2756"/>
                    <a:chExt cx="148" cy="164"/>
                  </a:xfrm>
                </p:grpSpPr>
                <p:grpSp>
                  <p:nvGrpSpPr>
                    <p:cNvPr id="5519" name="Group 358"/>
                    <p:cNvGrpSpPr>
                      <a:grpSpLocks/>
                    </p:cNvGrpSpPr>
                    <p:nvPr/>
                  </p:nvGrpSpPr>
                  <p:grpSpPr bwMode="auto">
                    <a:xfrm>
                      <a:off x="3973" y="2756"/>
                      <a:ext cx="148" cy="164"/>
                      <a:chOff x="3973" y="2756"/>
                      <a:chExt cx="148" cy="164"/>
                    </a:xfrm>
                  </p:grpSpPr>
                  <p:grpSp>
                    <p:nvGrpSpPr>
                      <p:cNvPr id="5524" name="Group 359"/>
                      <p:cNvGrpSpPr>
                        <a:grpSpLocks/>
                      </p:cNvGrpSpPr>
                      <p:nvPr/>
                    </p:nvGrpSpPr>
                    <p:grpSpPr bwMode="auto">
                      <a:xfrm>
                        <a:off x="3973" y="2756"/>
                        <a:ext cx="148" cy="164"/>
                        <a:chOff x="3973" y="2756"/>
                        <a:chExt cx="148" cy="164"/>
                      </a:xfrm>
                    </p:grpSpPr>
                    <p:sp>
                      <p:nvSpPr>
                        <p:cNvPr id="5446" name="Oval 36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47" name="Oval 36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25" name="Group 362"/>
                      <p:cNvGrpSpPr>
                        <a:grpSpLocks/>
                      </p:cNvGrpSpPr>
                      <p:nvPr/>
                    </p:nvGrpSpPr>
                    <p:grpSpPr bwMode="auto">
                      <a:xfrm>
                        <a:off x="3985" y="2770"/>
                        <a:ext cx="123" cy="136"/>
                        <a:chOff x="3985" y="2770"/>
                        <a:chExt cx="123" cy="136"/>
                      </a:xfrm>
                    </p:grpSpPr>
                    <p:sp>
                      <p:nvSpPr>
                        <p:cNvPr id="5444" name="Oval 36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45" name="Oval 36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28" name="Group 365"/>
                    <p:cNvGrpSpPr>
                      <a:grpSpLocks/>
                    </p:cNvGrpSpPr>
                    <p:nvPr/>
                  </p:nvGrpSpPr>
                  <p:grpSpPr bwMode="auto">
                    <a:xfrm>
                      <a:off x="3985" y="2770"/>
                      <a:ext cx="123" cy="136"/>
                      <a:chOff x="3985" y="2770"/>
                      <a:chExt cx="123" cy="136"/>
                    </a:xfrm>
                  </p:grpSpPr>
                  <p:sp>
                    <p:nvSpPr>
                      <p:cNvPr id="5440" name="Freeform 36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41" name="Freeform 36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529" name="Group 368"/>
                  <p:cNvGrpSpPr>
                    <a:grpSpLocks/>
                  </p:cNvGrpSpPr>
                  <p:nvPr/>
                </p:nvGrpSpPr>
                <p:grpSpPr bwMode="auto">
                  <a:xfrm>
                    <a:off x="1497" y="2686"/>
                    <a:ext cx="389" cy="386"/>
                    <a:chOff x="4381" y="2756"/>
                    <a:chExt cx="148" cy="164"/>
                  </a:xfrm>
                </p:grpSpPr>
                <p:grpSp>
                  <p:nvGrpSpPr>
                    <p:cNvPr id="5534" name="Group 369"/>
                    <p:cNvGrpSpPr>
                      <a:grpSpLocks/>
                    </p:cNvGrpSpPr>
                    <p:nvPr/>
                  </p:nvGrpSpPr>
                  <p:grpSpPr bwMode="auto">
                    <a:xfrm>
                      <a:off x="4381" y="2756"/>
                      <a:ext cx="148" cy="164"/>
                      <a:chOff x="4381" y="2756"/>
                      <a:chExt cx="148" cy="164"/>
                    </a:xfrm>
                  </p:grpSpPr>
                  <p:grpSp>
                    <p:nvGrpSpPr>
                      <p:cNvPr id="5535" name="Group 370"/>
                      <p:cNvGrpSpPr>
                        <a:grpSpLocks/>
                      </p:cNvGrpSpPr>
                      <p:nvPr/>
                    </p:nvGrpSpPr>
                    <p:grpSpPr bwMode="auto">
                      <a:xfrm>
                        <a:off x="4381" y="2756"/>
                        <a:ext cx="148" cy="164"/>
                        <a:chOff x="4381" y="2756"/>
                        <a:chExt cx="148" cy="164"/>
                      </a:xfrm>
                    </p:grpSpPr>
                    <p:sp>
                      <p:nvSpPr>
                        <p:cNvPr id="5436" name="Oval 37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37" name="Oval 37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38" name="Group 373"/>
                      <p:cNvGrpSpPr>
                        <a:grpSpLocks/>
                      </p:cNvGrpSpPr>
                      <p:nvPr/>
                    </p:nvGrpSpPr>
                    <p:grpSpPr bwMode="auto">
                      <a:xfrm>
                        <a:off x="4393" y="2770"/>
                        <a:ext cx="123" cy="136"/>
                        <a:chOff x="4393" y="2770"/>
                        <a:chExt cx="123" cy="136"/>
                      </a:xfrm>
                    </p:grpSpPr>
                    <p:sp>
                      <p:nvSpPr>
                        <p:cNvPr id="5434" name="Oval 37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35" name="Oval 37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39" name="Group 376"/>
                    <p:cNvGrpSpPr>
                      <a:grpSpLocks/>
                    </p:cNvGrpSpPr>
                    <p:nvPr/>
                  </p:nvGrpSpPr>
                  <p:grpSpPr bwMode="auto">
                    <a:xfrm>
                      <a:off x="4393" y="2770"/>
                      <a:ext cx="123" cy="136"/>
                      <a:chOff x="4393" y="2770"/>
                      <a:chExt cx="123" cy="136"/>
                    </a:xfrm>
                  </p:grpSpPr>
                  <p:sp>
                    <p:nvSpPr>
                      <p:cNvPr id="5430" name="Freeform 3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31" name="Freeform 37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548" name="Group 379"/>
                  <p:cNvGrpSpPr>
                    <a:grpSpLocks/>
                  </p:cNvGrpSpPr>
                  <p:nvPr/>
                </p:nvGrpSpPr>
                <p:grpSpPr bwMode="auto">
                  <a:xfrm>
                    <a:off x="432" y="2686"/>
                    <a:ext cx="385" cy="386"/>
                    <a:chOff x="3973" y="2756"/>
                    <a:chExt cx="148" cy="164"/>
                  </a:xfrm>
                </p:grpSpPr>
                <p:grpSp>
                  <p:nvGrpSpPr>
                    <p:cNvPr id="5549" name="Group 380"/>
                    <p:cNvGrpSpPr>
                      <a:grpSpLocks/>
                    </p:cNvGrpSpPr>
                    <p:nvPr/>
                  </p:nvGrpSpPr>
                  <p:grpSpPr bwMode="auto">
                    <a:xfrm>
                      <a:off x="3973" y="2756"/>
                      <a:ext cx="148" cy="164"/>
                      <a:chOff x="3973" y="2756"/>
                      <a:chExt cx="148" cy="164"/>
                    </a:xfrm>
                  </p:grpSpPr>
                  <p:sp>
                    <p:nvSpPr>
                      <p:cNvPr id="5426" name="Oval 38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27" name="Oval 38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0" name="Group 383"/>
                    <p:cNvGrpSpPr>
                      <a:grpSpLocks/>
                    </p:cNvGrpSpPr>
                    <p:nvPr/>
                  </p:nvGrpSpPr>
                  <p:grpSpPr bwMode="auto">
                    <a:xfrm>
                      <a:off x="3985" y="2770"/>
                      <a:ext cx="123" cy="136"/>
                      <a:chOff x="3985" y="2770"/>
                      <a:chExt cx="123" cy="136"/>
                    </a:xfrm>
                  </p:grpSpPr>
                  <p:sp>
                    <p:nvSpPr>
                      <p:cNvPr id="5424" name="Oval 38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25" name="Oval 38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51" name="Group 386"/>
                  <p:cNvGrpSpPr>
                    <a:grpSpLocks/>
                  </p:cNvGrpSpPr>
                  <p:nvPr/>
                </p:nvGrpSpPr>
                <p:grpSpPr bwMode="auto">
                  <a:xfrm>
                    <a:off x="463" y="2720"/>
                    <a:ext cx="320" cy="318"/>
                    <a:chOff x="3985" y="2770"/>
                    <a:chExt cx="123" cy="136"/>
                  </a:xfrm>
                </p:grpSpPr>
                <p:sp>
                  <p:nvSpPr>
                    <p:cNvPr id="5420" name="Freeform 38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21" name="Freeform 38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52" name="Group 389"/>
                  <p:cNvGrpSpPr>
                    <a:grpSpLocks/>
                  </p:cNvGrpSpPr>
                  <p:nvPr/>
                </p:nvGrpSpPr>
                <p:grpSpPr bwMode="auto">
                  <a:xfrm>
                    <a:off x="432" y="2686"/>
                    <a:ext cx="385" cy="386"/>
                    <a:chOff x="3973" y="2756"/>
                    <a:chExt cx="148" cy="164"/>
                  </a:xfrm>
                </p:grpSpPr>
                <p:sp>
                  <p:nvSpPr>
                    <p:cNvPr id="5418" name="Oval 39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19" name="Oval 39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5" name="Group 392"/>
                  <p:cNvGrpSpPr>
                    <a:grpSpLocks/>
                  </p:cNvGrpSpPr>
                  <p:nvPr/>
                </p:nvGrpSpPr>
                <p:grpSpPr bwMode="auto">
                  <a:xfrm>
                    <a:off x="463" y="2720"/>
                    <a:ext cx="320" cy="318"/>
                    <a:chOff x="3985" y="2770"/>
                    <a:chExt cx="123" cy="136"/>
                  </a:xfrm>
                </p:grpSpPr>
                <p:sp>
                  <p:nvSpPr>
                    <p:cNvPr id="5416" name="Oval 39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17" name="Oval 39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56" name="Group 395"/>
                  <p:cNvGrpSpPr>
                    <a:grpSpLocks/>
                  </p:cNvGrpSpPr>
                  <p:nvPr/>
                </p:nvGrpSpPr>
                <p:grpSpPr bwMode="auto">
                  <a:xfrm>
                    <a:off x="432" y="2686"/>
                    <a:ext cx="385" cy="386"/>
                    <a:chOff x="3973" y="2756"/>
                    <a:chExt cx="148" cy="164"/>
                  </a:xfrm>
                </p:grpSpPr>
                <p:sp>
                  <p:nvSpPr>
                    <p:cNvPr id="5414" name="Oval 39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15" name="Oval 39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57" name="Group 398"/>
                  <p:cNvGrpSpPr>
                    <a:grpSpLocks/>
                  </p:cNvGrpSpPr>
                  <p:nvPr/>
                </p:nvGrpSpPr>
                <p:grpSpPr bwMode="auto">
                  <a:xfrm>
                    <a:off x="463" y="2720"/>
                    <a:ext cx="320" cy="318"/>
                    <a:chOff x="3985" y="2770"/>
                    <a:chExt cx="123" cy="136"/>
                  </a:xfrm>
                </p:grpSpPr>
                <p:sp>
                  <p:nvSpPr>
                    <p:cNvPr id="5412" name="Oval 39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13" name="Oval 40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58" name="Group 401"/>
                  <p:cNvGrpSpPr>
                    <a:grpSpLocks/>
                  </p:cNvGrpSpPr>
                  <p:nvPr/>
                </p:nvGrpSpPr>
                <p:grpSpPr bwMode="auto">
                  <a:xfrm>
                    <a:off x="463" y="2720"/>
                    <a:ext cx="320" cy="318"/>
                    <a:chOff x="3985" y="2770"/>
                    <a:chExt cx="123" cy="136"/>
                  </a:xfrm>
                </p:grpSpPr>
                <p:sp>
                  <p:nvSpPr>
                    <p:cNvPr id="5410" name="Freeform 4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11" name="Freeform 4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59" name="Group 404"/>
                  <p:cNvGrpSpPr>
                    <a:grpSpLocks/>
                  </p:cNvGrpSpPr>
                  <p:nvPr/>
                </p:nvGrpSpPr>
                <p:grpSpPr bwMode="auto">
                  <a:xfrm>
                    <a:off x="1497" y="2686"/>
                    <a:ext cx="389" cy="386"/>
                    <a:chOff x="4381" y="2756"/>
                    <a:chExt cx="148" cy="164"/>
                  </a:xfrm>
                </p:grpSpPr>
                <p:grpSp>
                  <p:nvGrpSpPr>
                    <p:cNvPr id="5560" name="Group 405"/>
                    <p:cNvGrpSpPr>
                      <a:grpSpLocks/>
                    </p:cNvGrpSpPr>
                    <p:nvPr/>
                  </p:nvGrpSpPr>
                  <p:grpSpPr bwMode="auto">
                    <a:xfrm>
                      <a:off x="4381" y="2756"/>
                      <a:ext cx="148" cy="164"/>
                      <a:chOff x="4381" y="2756"/>
                      <a:chExt cx="148" cy="164"/>
                    </a:xfrm>
                  </p:grpSpPr>
                  <p:sp>
                    <p:nvSpPr>
                      <p:cNvPr id="5408" name="Oval 40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09" name="Oval 40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1" name="Group 408"/>
                    <p:cNvGrpSpPr>
                      <a:grpSpLocks/>
                    </p:cNvGrpSpPr>
                    <p:nvPr/>
                  </p:nvGrpSpPr>
                  <p:grpSpPr bwMode="auto">
                    <a:xfrm>
                      <a:off x="4393" y="2770"/>
                      <a:ext cx="123" cy="136"/>
                      <a:chOff x="4393" y="2770"/>
                      <a:chExt cx="123" cy="136"/>
                    </a:xfrm>
                  </p:grpSpPr>
                  <p:sp>
                    <p:nvSpPr>
                      <p:cNvPr id="5406" name="Oval 40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407" name="Oval 41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562" name="Group 411"/>
                  <p:cNvGrpSpPr>
                    <a:grpSpLocks/>
                  </p:cNvGrpSpPr>
                  <p:nvPr/>
                </p:nvGrpSpPr>
                <p:grpSpPr bwMode="auto">
                  <a:xfrm>
                    <a:off x="1528" y="2720"/>
                    <a:ext cx="323" cy="318"/>
                    <a:chOff x="4393" y="2770"/>
                    <a:chExt cx="123" cy="136"/>
                  </a:xfrm>
                </p:grpSpPr>
                <p:sp>
                  <p:nvSpPr>
                    <p:cNvPr id="5402" name="Freeform 41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403" name="Freeform 41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563" name="Group 414"/>
                  <p:cNvGrpSpPr>
                    <a:grpSpLocks/>
                  </p:cNvGrpSpPr>
                  <p:nvPr/>
                </p:nvGrpSpPr>
                <p:grpSpPr bwMode="auto">
                  <a:xfrm>
                    <a:off x="1497" y="2686"/>
                    <a:ext cx="389" cy="386"/>
                    <a:chOff x="4381" y="2756"/>
                    <a:chExt cx="148" cy="164"/>
                  </a:xfrm>
                </p:grpSpPr>
                <p:sp>
                  <p:nvSpPr>
                    <p:cNvPr id="5400" name="Oval 41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401" name="Oval 41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4" name="Group 417"/>
                  <p:cNvGrpSpPr>
                    <a:grpSpLocks/>
                  </p:cNvGrpSpPr>
                  <p:nvPr/>
                </p:nvGrpSpPr>
                <p:grpSpPr bwMode="auto">
                  <a:xfrm>
                    <a:off x="1528" y="2720"/>
                    <a:ext cx="323" cy="318"/>
                    <a:chOff x="4393" y="2770"/>
                    <a:chExt cx="123" cy="136"/>
                  </a:xfrm>
                </p:grpSpPr>
                <p:sp>
                  <p:nvSpPr>
                    <p:cNvPr id="5398" name="Oval 41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99" name="Oval 41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65" name="Group 420"/>
                  <p:cNvGrpSpPr>
                    <a:grpSpLocks/>
                  </p:cNvGrpSpPr>
                  <p:nvPr/>
                </p:nvGrpSpPr>
                <p:grpSpPr bwMode="auto">
                  <a:xfrm>
                    <a:off x="1497" y="2686"/>
                    <a:ext cx="389" cy="386"/>
                    <a:chOff x="4381" y="2756"/>
                    <a:chExt cx="148" cy="164"/>
                  </a:xfrm>
                </p:grpSpPr>
                <p:sp>
                  <p:nvSpPr>
                    <p:cNvPr id="5396" name="Oval 42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97" name="Oval 42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566" name="Group 423"/>
                  <p:cNvGrpSpPr>
                    <a:grpSpLocks/>
                  </p:cNvGrpSpPr>
                  <p:nvPr/>
                </p:nvGrpSpPr>
                <p:grpSpPr bwMode="auto">
                  <a:xfrm>
                    <a:off x="1528" y="2720"/>
                    <a:ext cx="323" cy="318"/>
                    <a:chOff x="4393" y="2770"/>
                    <a:chExt cx="123" cy="136"/>
                  </a:xfrm>
                </p:grpSpPr>
                <p:sp>
                  <p:nvSpPr>
                    <p:cNvPr id="5394" name="Oval 42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95" name="Oval 42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567" name="Group 426"/>
                  <p:cNvGrpSpPr>
                    <a:grpSpLocks/>
                  </p:cNvGrpSpPr>
                  <p:nvPr/>
                </p:nvGrpSpPr>
                <p:grpSpPr bwMode="auto">
                  <a:xfrm>
                    <a:off x="1528" y="2720"/>
                    <a:ext cx="323" cy="318"/>
                    <a:chOff x="4393" y="2770"/>
                    <a:chExt cx="123" cy="136"/>
                  </a:xfrm>
                </p:grpSpPr>
                <p:sp>
                  <p:nvSpPr>
                    <p:cNvPr id="5392" name="Freeform 4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93" name="Freeform 4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sp>
                <p:nvSpPr>
                  <p:cNvPr id="5368" name="Freeform 429"/>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568" name="Group 430"/>
                  <p:cNvGrpSpPr>
                    <a:grpSpLocks/>
                  </p:cNvGrpSpPr>
                  <p:nvPr/>
                </p:nvGrpSpPr>
                <p:grpSpPr bwMode="auto">
                  <a:xfrm>
                    <a:off x="0" y="2496"/>
                    <a:ext cx="304" cy="285"/>
                    <a:chOff x="0" y="2496"/>
                    <a:chExt cx="304" cy="285"/>
                  </a:xfrm>
                </p:grpSpPr>
                <p:sp>
                  <p:nvSpPr>
                    <p:cNvPr id="5390" name="Line 43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391" name="Freeform 432"/>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370" name="Freeform 433"/>
                  <p:cNvSpPr>
                    <a:spLocks/>
                  </p:cNvSpPr>
                  <p:nvPr/>
                </p:nvSpPr>
                <p:spPr bwMode="auto">
                  <a:xfrm>
                    <a:off x="269" y="2027"/>
                    <a:ext cx="1783" cy="791"/>
                  </a:xfrm>
                  <a:custGeom>
                    <a:avLst/>
                    <a:gdLst>
                      <a:gd name="T0" fmla="*/ 0 w 1782"/>
                      <a:gd name="T1" fmla="*/ 127 h 792"/>
                      <a:gd name="T2" fmla="*/ 105 w 1782"/>
                      <a:gd name="T3" fmla="*/ 0 h 792"/>
                      <a:gd name="T4" fmla="*/ 1585 w 1782"/>
                      <a:gd name="T5" fmla="*/ 0 h 792"/>
                      <a:gd name="T6" fmla="*/ 1782 w 1782"/>
                      <a:gd name="T7" fmla="*/ 88 h 792"/>
                      <a:gd name="T8" fmla="*/ 1782 w 1782"/>
                      <a:gd name="T9" fmla="*/ 660 h 792"/>
                      <a:gd name="T10" fmla="*/ 1683 w 1782"/>
                      <a:gd name="T11" fmla="*/ 792 h 792"/>
                      <a:gd name="T12" fmla="*/ 105 w 1782"/>
                      <a:gd name="T13" fmla="*/ 792 h 792"/>
                      <a:gd name="T14" fmla="*/ 6 w 1782"/>
                      <a:gd name="T15" fmla="*/ 704 h 792"/>
                      <a:gd name="T16" fmla="*/ 8 w 1782"/>
                      <a:gd name="T17" fmla="*/ 116 h 7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grpSp>
                <p:nvGrpSpPr>
                  <p:cNvPr id="5569" name="Group 434"/>
                  <p:cNvGrpSpPr>
                    <a:grpSpLocks/>
                  </p:cNvGrpSpPr>
                  <p:nvPr/>
                </p:nvGrpSpPr>
                <p:grpSpPr bwMode="auto">
                  <a:xfrm>
                    <a:off x="352" y="2280"/>
                    <a:ext cx="1632" cy="235"/>
                    <a:chOff x="1088" y="2880"/>
                    <a:chExt cx="444" cy="64"/>
                  </a:xfrm>
                </p:grpSpPr>
                <p:sp>
                  <p:nvSpPr>
                    <p:cNvPr id="5382" name="Rectangle 435"/>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3" name="Rectangle 436"/>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4" name="Rectangle 437"/>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5" name="Rectangle 438"/>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6" name="Rectangle 439"/>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7" name="Rectangle 440"/>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8" name="Rectangle 441"/>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389" name="Rectangle 442"/>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nvGrpSpPr>
                  <p:cNvPr id="5570" name="Group 443"/>
                  <p:cNvGrpSpPr>
                    <a:grpSpLocks/>
                  </p:cNvGrpSpPr>
                  <p:nvPr/>
                </p:nvGrpSpPr>
                <p:grpSpPr bwMode="auto">
                  <a:xfrm>
                    <a:off x="592" y="1920"/>
                    <a:ext cx="192" cy="171"/>
                    <a:chOff x="5136" y="1968"/>
                    <a:chExt cx="192" cy="171"/>
                  </a:xfrm>
                </p:grpSpPr>
                <p:sp>
                  <p:nvSpPr>
                    <p:cNvPr id="5380" name="Oval 44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381" name="Freeform 44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373" name="Freeform 446"/>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374" name="Freeform 447"/>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572" name="Group 448"/>
                  <p:cNvGrpSpPr>
                    <a:grpSpLocks/>
                  </p:cNvGrpSpPr>
                  <p:nvPr/>
                </p:nvGrpSpPr>
                <p:grpSpPr bwMode="auto">
                  <a:xfrm>
                    <a:off x="1504" y="1920"/>
                    <a:ext cx="192" cy="171"/>
                    <a:chOff x="5136" y="1968"/>
                    <a:chExt cx="192" cy="171"/>
                  </a:xfrm>
                </p:grpSpPr>
                <p:sp>
                  <p:nvSpPr>
                    <p:cNvPr id="5378" name="Oval 44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379" name="Freeform 45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376" name="Freeform 451"/>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377" name="Freeform 452"/>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grpSp>
            <p:grpSp>
              <p:nvGrpSpPr>
                <p:cNvPr id="5574" name="Group 453"/>
                <p:cNvGrpSpPr>
                  <a:grpSpLocks/>
                </p:cNvGrpSpPr>
                <p:nvPr/>
              </p:nvGrpSpPr>
              <p:grpSpPr bwMode="auto">
                <a:xfrm>
                  <a:off x="-48" y="2496"/>
                  <a:ext cx="304" cy="285"/>
                  <a:chOff x="0" y="2496"/>
                  <a:chExt cx="304" cy="285"/>
                </a:xfrm>
              </p:grpSpPr>
              <p:sp>
                <p:nvSpPr>
                  <p:cNvPr id="5350" name="Line 4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351" name="Freeform 455"/>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grpSp>
        <p:grpSp>
          <p:nvGrpSpPr>
            <p:cNvPr id="5575" name="Group 456"/>
            <p:cNvGrpSpPr>
              <a:grpSpLocks/>
            </p:cNvGrpSpPr>
            <p:nvPr/>
          </p:nvGrpSpPr>
          <p:grpSpPr bwMode="auto">
            <a:xfrm>
              <a:off x="4944" y="3024"/>
              <a:ext cx="1392" cy="816"/>
              <a:chOff x="723" y="872"/>
              <a:chExt cx="2390" cy="1386"/>
            </a:xfrm>
          </p:grpSpPr>
          <p:grpSp>
            <p:nvGrpSpPr>
              <p:cNvPr id="5578" name="Group 457"/>
              <p:cNvGrpSpPr>
                <a:grpSpLocks/>
              </p:cNvGrpSpPr>
              <p:nvPr/>
            </p:nvGrpSpPr>
            <p:grpSpPr bwMode="auto">
              <a:xfrm>
                <a:off x="2087" y="1824"/>
                <a:ext cx="409" cy="434"/>
                <a:chOff x="2298" y="1822"/>
                <a:chExt cx="409" cy="434"/>
              </a:xfrm>
            </p:grpSpPr>
            <p:grpSp>
              <p:nvGrpSpPr>
                <p:cNvPr id="5607" name="Group 458"/>
                <p:cNvGrpSpPr>
                  <a:grpSpLocks/>
                </p:cNvGrpSpPr>
                <p:nvPr/>
              </p:nvGrpSpPr>
              <p:grpSpPr bwMode="auto">
                <a:xfrm>
                  <a:off x="2298" y="1822"/>
                  <a:ext cx="409" cy="434"/>
                  <a:chOff x="4381" y="2756"/>
                  <a:chExt cx="148" cy="164"/>
                </a:xfrm>
              </p:grpSpPr>
              <p:grpSp>
                <p:nvGrpSpPr>
                  <p:cNvPr id="5608" name="Group 459"/>
                  <p:cNvGrpSpPr>
                    <a:grpSpLocks/>
                  </p:cNvGrpSpPr>
                  <p:nvPr/>
                </p:nvGrpSpPr>
                <p:grpSpPr bwMode="auto">
                  <a:xfrm>
                    <a:off x="4381" y="2756"/>
                    <a:ext cx="148" cy="164"/>
                    <a:chOff x="4381" y="2756"/>
                    <a:chExt cx="148" cy="164"/>
                  </a:xfrm>
                </p:grpSpPr>
                <p:grpSp>
                  <p:nvGrpSpPr>
                    <p:cNvPr id="5625" name="Group 460"/>
                    <p:cNvGrpSpPr>
                      <a:grpSpLocks/>
                    </p:cNvGrpSpPr>
                    <p:nvPr/>
                  </p:nvGrpSpPr>
                  <p:grpSpPr bwMode="auto">
                    <a:xfrm>
                      <a:off x="4381" y="2756"/>
                      <a:ext cx="148" cy="164"/>
                      <a:chOff x="4381" y="2756"/>
                      <a:chExt cx="148" cy="164"/>
                    </a:xfrm>
                  </p:grpSpPr>
                  <p:sp>
                    <p:nvSpPr>
                      <p:cNvPr id="5341" name="Oval 46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42" name="Oval 46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26" name="Group 463"/>
                    <p:cNvGrpSpPr>
                      <a:grpSpLocks/>
                    </p:cNvGrpSpPr>
                    <p:nvPr/>
                  </p:nvGrpSpPr>
                  <p:grpSpPr bwMode="auto">
                    <a:xfrm>
                      <a:off x="4393" y="2770"/>
                      <a:ext cx="123" cy="136"/>
                      <a:chOff x="4393" y="2770"/>
                      <a:chExt cx="123" cy="136"/>
                    </a:xfrm>
                  </p:grpSpPr>
                  <p:sp>
                    <p:nvSpPr>
                      <p:cNvPr id="5339" name="Oval 46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40" name="Oval 46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31" name="Group 466"/>
                  <p:cNvGrpSpPr>
                    <a:grpSpLocks/>
                  </p:cNvGrpSpPr>
                  <p:nvPr/>
                </p:nvGrpSpPr>
                <p:grpSpPr bwMode="auto">
                  <a:xfrm>
                    <a:off x="4393" y="2770"/>
                    <a:ext cx="123" cy="136"/>
                    <a:chOff x="4393" y="2770"/>
                    <a:chExt cx="123" cy="136"/>
                  </a:xfrm>
                </p:grpSpPr>
                <p:sp>
                  <p:nvSpPr>
                    <p:cNvPr id="5335" name="Freeform 4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36" name="Freeform 4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04" name="Group 469"/>
                <p:cNvGrpSpPr>
                  <a:grpSpLocks/>
                </p:cNvGrpSpPr>
                <p:nvPr/>
              </p:nvGrpSpPr>
              <p:grpSpPr bwMode="auto">
                <a:xfrm>
                  <a:off x="2298" y="1822"/>
                  <a:ext cx="409" cy="434"/>
                  <a:chOff x="4381" y="2756"/>
                  <a:chExt cx="148" cy="164"/>
                </a:xfrm>
              </p:grpSpPr>
              <p:grpSp>
                <p:nvGrpSpPr>
                  <p:cNvPr id="13505" name="Group 470"/>
                  <p:cNvGrpSpPr>
                    <a:grpSpLocks/>
                  </p:cNvGrpSpPr>
                  <p:nvPr/>
                </p:nvGrpSpPr>
                <p:grpSpPr bwMode="auto">
                  <a:xfrm>
                    <a:off x="4381" y="2756"/>
                    <a:ext cx="148" cy="164"/>
                    <a:chOff x="4381" y="2756"/>
                    <a:chExt cx="148" cy="164"/>
                  </a:xfrm>
                </p:grpSpPr>
                <p:sp>
                  <p:nvSpPr>
                    <p:cNvPr id="5331" name="Oval 47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32" name="Oval 47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06" name="Group 473"/>
                  <p:cNvGrpSpPr>
                    <a:grpSpLocks/>
                  </p:cNvGrpSpPr>
                  <p:nvPr/>
                </p:nvGrpSpPr>
                <p:grpSpPr bwMode="auto">
                  <a:xfrm>
                    <a:off x="4393" y="2770"/>
                    <a:ext cx="123" cy="136"/>
                    <a:chOff x="4393" y="2770"/>
                    <a:chExt cx="123" cy="136"/>
                  </a:xfrm>
                </p:grpSpPr>
                <p:sp>
                  <p:nvSpPr>
                    <p:cNvPr id="5329" name="Oval 47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30" name="Oval 47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07" name="Group 476"/>
                <p:cNvGrpSpPr>
                  <a:grpSpLocks/>
                </p:cNvGrpSpPr>
                <p:nvPr/>
              </p:nvGrpSpPr>
              <p:grpSpPr bwMode="auto">
                <a:xfrm>
                  <a:off x="2330" y="1860"/>
                  <a:ext cx="340" cy="358"/>
                  <a:chOff x="4393" y="2770"/>
                  <a:chExt cx="123" cy="136"/>
                </a:xfrm>
              </p:grpSpPr>
              <p:sp>
                <p:nvSpPr>
                  <p:cNvPr id="5325" name="Freeform 47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26" name="Freeform 47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13508" name="Group 479"/>
                <p:cNvGrpSpPr>
                  <a:grpSpLocks/>
                </p:cNvGrpSpPr>
                <p:nvPr/>
              </p:nvGrpSpPr>
              <p:grpSpPr bwMode="auto">
                <a:xfrm>
                  <a:off x="2298" y="1822"/>
                  <a:ext cx="409" cy="434"/>
                  <a:chOff x="4381" y="2756"/>
                  <a:chExt cx="148" cy="164"/>
                </a:xfrm>
              </p:grpSpPr>
              <p:sp>
                <p:nvSpPr>
                  <p:cNvPr id="5323" name="Oval 48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24" name="Oval 48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09" name="Group 482"/>
                <p:cNvGrpSpPr>
                  <a:grpSpLocks/>
                </p:cNvGrpSpPr>
                <p:nvPr/>
              </p:nvGrpSpPr>
              <p:grpSpPr bwMode="auto">
                <a:xfrm>
                  <a:off x="2330" y="1860"/>
                  <a:ext cx="340" cy="358"/>
                  <a:chOff x="4393" y="2770"/>
                  <a:chExt cx="123" cy="136"/>
                </a:xfrm>
              </p:grpSpPr>
              <p:sp>
                <p:nvSpPr>
                  <p:cNvPr id="5321" name="Oval 48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22" name="Oval 48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10" name="Group 485"/>
                <p:cNvGrpSpPr>
                  <a:grpSpLocks/>
                </p:cNvGrpSpPr>
                <p:nvPr/>
              </p:nvGrpSpPr>
              <p:grpSpPr bwMode="auto">
                <a:xfrm>
                  <a:off x="2298" y="1822"/>
                  <a:ext cx="409" cy="434"/>
                  <a:chOff x="4381" y="2756"/>
                  <a:chExt cx="148" cy="164"/>
                </a:xfrm>
              </p:grpSpPr>
              <p:sp>
                <p:nvSpPr>
                  <p:cNvPr id="5319" name="Oval 48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20" name="Oval 48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11" name="Group 488"/>
                <p:cNvGrpSpPr>
                  <a:grpSpLocks/>
                </p:cNvGrpSpPr>
                <p:nvPr/>
              </p:nvGrpSpPr>
              <p:grpSpPr bwMode="auto">
                <a:xfrm>
                  <a:off x="2330" y="1860"/>
                  <a:ext cx="340" cy="358"/>
                  <a:chOff x="4393" y="2770"/>
                  <a:chExt cx="123" cy="136"/>
                </a:xfrm>
              </p:grpSpPr>
              <p:sp>
                <p:nvSpPr>
                  <p:cNvPr id="5317" name="Oval 48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18" name="Oval 49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12" name="Group 491"/>
                <p:cNvGrpSpPr>
                  <a:grpSpLocks/>
                </p:cNvGrpSpPr>
                <p:nvPr/>
              </p:nvGrpSpPr>
              <p:grpSpPr bwMode="auto">
                <a:xfrm>
                  <a:off x="2330" y="1860"/>
                  <a:ext cx="340" cy="358"/>
                  <a:chOff x="4393" y="2770"/>
                  <a:chExt cx="123" cy="136"/>
                </a:xfrm>
              </p:grpSpPr>
              <p:sp>
                <p:nvSpPr>
                  <p:cNvPr id="5315" name="Freeform 4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16" name="Freeform 49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14" name="Group 494"/>
              <p:cNvGrpSpPr>
                <a:grpSpLocks/>
              </p:cNvGrpSpPr>
              <p:nvPr/>
            </p:nvGrpSpPr>
            <p:grpSpPr bwMode="auto">
              <a:xfrm>
                <a:off x="1511" y="1824"/>
                <a:ext cx="409" cy="434"/>
                <a:chOff x="2298" y="1822"/>
                <a:chExt cx="409" cy="434"/>
              </a:xfrm>
            </p:grpSpPr>
            <p:grpSp>
              <p:nvGrpSpPr>
                <p:cNvPr id="13515" name="Group 495"/>
                <p:cNvGrpSpPr>
                  <a:grpSpLocks/>
                </p:cNvGrpSpPr>
                <p:nvPr/>
              </p:nvGrpSpPr>
              <p:grpSpPr bwMode="auto">
                <a:xfrm>
                  <a:off x="2298" y="1822"/>
                  <a:ext cx="409" cy="434"/>
                  <a:chOff x="4381" y="2756"/>
                  <a:chExt cx="148" cy="164"/>
                </a:xfrm>
              </p:grpSpPr>
              <p:grpSp>
                <p:nvGrpSpPr>
                  <p:cNvPr id="13516" name="Group 496"/>
                  <p:cNvGrpSpPr>
                    <a:grpSpLocks/>
                  </p:cNvGrpSpPr>
                  <p:nvPr/>
                </p:nvGrpSpPr>
                <p:grpSpPr bwMode="auto">
                  <a:xfrm>
                    <a:off x="4381" y="2756"/>
                    <a:ext cx="148" cy="164"/>
                    <a:chOff x="4381" y="2756"/>
                    <a:chExt cx="148" cy="164"/>
                  </a:xfrm>
                </p:grpSpPr>
                <p:grpSp>
                  <p:nvGrpSpPr>
                    <p:cNvPr id="13517" name="Group 497"/>
                    <p:cNvGrpSpPr>
                      <a:grpSpLocks/>
                    </p:cNvGrpSpPr>
                    <p:nvPr/>
                  </p:nvGrpSpPr>
                  <p:grpSpPr bwMode="auto">
                    <a:xfrm>
                      <a:off x="4381" y="2756"/>
                      <a:ext cx="148" cy="164"/>
                      <a:chOff x="4381" y="2756"/>
                      <a:chExt cx="148" cy="164"/>
                    </a:xfrm>
                  </p:grpSpPr>
                  <p:sp>
                    <p:nvSpPr>
                      <p:cNvPr id="5305" name="Oval 4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306" name="Oval 4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18" name="Group 500"/>
                    <p:cNvGrpSpPr>
                      <a:grpSpLocks/>
                    </p:cNvGrpSpPr>
                    <p:nvPr/>
                  </p:nvGrpSpPr>
                  <p:grpSpPr bwMode="auto">
                    <a:xfrm>
                      <a:off x="4393" y="2770"/>
                      <a:ext cx="123" cy="136"/>
                      <a:chOff x="4393" y="2770"/>
                      <a:chExt cx="123" cy="136"/>
                    </a:xfrm>
                  </p:grpSpPr>
                  <p:sp>
                    <p:nvSpPr>
                      <p:cNvPr id="5303" name="Oval 5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304" name="Oval 5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19" name="Group 503"/>
                  <p:cNvGrpSpPr>
                    <a:grpSpLocks/>
                  </p:cNvGrpSpPr>
                  <p:nvPr/>
                </p:nvGrpSpPr>
                <p:grpSpPr bwMode="auto">
                  <a:xfrm>
                    <a:off x="4393" y="2770"/>
                    <a:ext cx="123" cy="136"/>
                    <a:chOff x="4393" y="2770"/>
                    <a:chExt cx="123" cy="136"/>
                  </a:xfrm>
                </p:grpSpPr>
                <p:sp>
                  <p:nvSpPr>
                    <p:cNvPr id="5299" name="Freeform 5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300" name="Freeform 5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20" name="Group 506"/>
                <p:cNvGrpSpPr>
                  <a:grpSpLocks/>
                </p:cNvGrpSpPr>
                <p:nvPr/>
              </p:nvGrpSpPr>
              <p:grpSpPr bwMode="auto">
                <a:xfrm>
                  <a:off x="2298" y="1822"/>
                  <a:ext cx="409" cy="434"/>
                  <a:chOff x="4381" y="2756"/>
                  <a:chExt cx="148" cy="164"/>
                </a:xfrm>
              </p:grpSpPr>
              <p:grpSp>
                <p:nvGrpSpPr>
                  <p:cNvPr id="13521" name="Group 507"/>
                  <p:cNvGrpSpPr>
                    <a:grpSpLocks/>
                  </p:cNvGrpSpPr>
                  <p:nvPr/>
                </p:nvGrpSpPr>
                <p:grpSpPr bwMode="auto">
                  <a:xfrm>
                    <a:off x="4381" y="2756"/>
                    <a:ext cx="148" cy="164"/>
                    <a:chOff x="4381" y="2756"/>
                    <a:chExt cx="148" cy="164"/>
                  </a:xfrm>
                </p:grpSpPr>
                <p:sp>
                  <p:nvSpPr>
                    <p:cNvPr id="5295" name="Oval 5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96" name="Oval 5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2" name="Group 510"/>
                  <p:cNvGrpSpPr>
                    <a:grpSpLocks/>
                  </p:cNvGrpSpPr>
                  <p:nvPr/>
                </p:nvGrpSpPr>
                <p:grpSpPr bwMode="auto">
                  <a:xfrm>
                    <a:off x="4393" y="2770"/>
                    <a:ext cx="123" cy="136"/>
                    <a:chOff x="4393" y="2770"/>
                    <a:chExt cx="123" cy="136"/>
                  </a:xfrm>
                </p:grpSpPr>
                <p:sp>
                  <p:nvSpPr>
                    <p:cNvPr id="5293" name="Oval 5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94" name="Oval 5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23" name="Group 513"/>
                <p:cNvGrpSpPr>
                  <a:grpSpLocks/>
                </p:cNvGrpSpPr>
                <p:nvPr/>
              </p:nvGrpSpPr>
              <p:grpSpPr bwMode="auto">
                <a:xfrm>
                  <a:off x="2330" y="1860"/>
                  <a:ext cx="340" cy="358"/>
                  <a:chOff x="4393" y="2770"/>
                  <a:chExt cx="123" cy="136"/>
                </a:xfrm>
              </p:grpSpPr>
              <p:sp>
                <p:nvSpPr>
                  <p:cNvPr id="5289" name="Freeform 5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90" name="Freeform 5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13524" name="Group 516"/>
                <p:cNvGrpSpPr>
                  <a:grpSpLocks/>
                </p:cNvGrpSpPr>
                <p:nvPr/>
              </p:nvGrpSpPr>
              <p:grpSpPr bwMode="auto">
                <a:xfrm>
                  <a:off x="2298" y="1822"/>
                  <a:ext cx="409" cy="434"/>
                  <a:chOff x="4381" y="2756"/>
                  <a:chExt cx="148" cy="164"/>
                </a:xfrm>
              </p:grpSpPr>
              <p:sp>
                <p:nvSpPr>
                  <p:cNvPr id="5287" name="Oval 5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88" name="Oval 5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5" name="Group 519"/>
                <p:cNvGrpSpPr>
                  <a:grpSpLocks/>
                </p:cNvGrpSpPr>
                <p:nvPr/>
              </p:nvGrpSpPr>
              <p:grpSpPr bwMode="auto">
                <a:xfrm>
                  <a:off x="2330" y="1860"/>
                  <a:ext cx="340" cy="358"/>
                  <a:chOff x="4393" y="2770"/>
                  <a:chExt cx="123" cy="136"/>
                </a:xfrm>
              </p:grpSpPr>
              <p:sp>
                <p:nvSpPr>
                  <p:cNvPr id="5285" name="Oval 5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86" name="Oval 5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26" name="Group 522"/>
                <p:cNvGrpSpPr>
                  <a:grpSpLocks/>
                </p:cNvGrpSpPr>
                <p:nvPr/>
              </p:nvGrpSpPr>
              <p:grpSpPr bwMode="auto">
                <a:xfrm>
                  <a:off x="2298" y="1822"/>
                  <a:ext cx="409" cy="434"/>
                  <a:chOff x="4381" y="2756"/>
                  <a:chExt cx="148" cy="164"/>
                </a:xfrm>
              </p:grpSpPr>
              <p:sp>
                <p:nvSpPr>
                  <p:cNvPr id="5283" name="Oval 5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84" name="Oval 5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27" name="Group 525"/>
                <p:cNvGrpSpPr>
                  <a:grpSpLocks/>
                </p:cNvGrpSpPr>
                <p:nvPr/>
              </p:nvGrpSpPr>
              <p:grpSpPr bwMode="auto">
                <a:xfrm>
                  <a:off x="2330" y="1860"/>
                  <a:ext cx="340" cy="358"/>
                  <a:chOff x="4393" y="2770"/>
                  <a:chExt cx="123" cy="136"/>
                </a:xfrm>
              </p:grpSpPr>
              <p:sp>
                <p:nvSpPr>
                  <p:cNvPr id="5281" name="Oval 5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82" name="Oval 5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13528" name="Group 528"/>
                <p:cNvGrpSpPr>
                  <a:grpSpLocks/>
                </p:cNvGrpSpPr>
                <p:nvPr/>
              </p:nvGrpSpPr>
              <p:grpSpPr bwMode="auto">
                <a:xfrm>
                  <a:off x="2330" y="1860"/>
                  <a:ext cx="340" cy="358"/>
                  <a:chOff x="4393" y="2770"/>
                  <a:chExt cx="123" cy="136"/>
                </a:xfrm>
              </p:grpSpPr>
              <p:sp>
                <p:nvSpPr>
                  <p:cNvPr id="5279" name="Freeform 5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80" name="Freeform 5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13529" name="Group 531"/>
              <p:cNvGrpSpPr>
                <a:grpSpLocks/>
              </p:cNvGrpSpPr>
              <p:nvPr/>
            </p:nvGrpSpPr>
            <p:grpSpPr bwMode="auto">
              <a:xfrm>
                <a:off x="2793" y="1608"/>
                <a:ext cx="320" cy="321"/>
                <a:chOff x="0" y="2496"/>
                <a:chExt cx="304" cy="285"/>
              </a:xfrm>
            </p:grpSpPr>
            <p:sp>
              <p:nvSpPr>
                <p:cNvPr id="5269" name="Line 532"/>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270" name="Freeform 533"/>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grpSp>
            <p:nvGrpSpPr>
              <p:cNvPr id="13530" name="Group 534"/>
              <p:cNvGrpSpPr>
                <a:grpSpLocks/>
              </p:cNvGrpSpPr>
              <p:nvPr/>
            </p:nvGrpSpPr>
            <p:grpSpPr bwMode="auto">
              <a:xfrm>
                <a:off x="1056" y="1822"/>
                <a:ext cx="405" cy="434"/>
                <a:chOff x="1177" y="1822"/>
                <a:chExt cx="405" cy="434"/>
              </a:xfrm>
            </p:grpSpPr>
            <p:grpSp>
              <p:nvGrpSpPr>
                <p:cNvPr id="13531" name="Group 535"/>
                <p:cNvGrpSpPr>
                  <a:grpSpLocks/>
                </p:cNvGrpSpPr>
                <p:nvPr/>
              </p:nvGrpSpPr>
              <p:grpSpPr bwMode="auto">
                <a:xfrm>
                  <a:off x="1177" y="1822"/>
                  <a:ext cx="405" cy="434"/>
                  <a:chOff x="3973" y="2756"/>
                  <a:chExt cx="148" cy="164"/>
                </a:xfrm>
              </p:grpSpPr>
              <p:grpSp>
                <p:nvGrpSpPr>
                  <p:cNvPr id="13532" name="Group 536"/>
                  <p:cNvGrpSpPr>
                    <a:grpSpLocks/>
                  </p:cNvGrpSpPr>
                  <p:nvPr/>
                </p:nvGrpSpPr>
                <p:grpSpPr bwMode="auto">
                  <a:xfrm>
                    <a:off x="3973" y="2756"/>
                    <a:ext cx="148" cy="164"/>
                    <a:chOff x="3973" y="2756"/>
                    <a:chExt cx="148" cy="164"/>
                  </a:xfrm>
                </p:grpSpPr>
                <p:grpSp>
                  <p:nvGrpSpPr>
                    <p:cNvPr id="13533" name="Group 537"/>
                    <p:cNvGrpSpPr>
                      <a:grpSpLocks/>
                    </p:cNvGrpSpPr>
                    <p:nvPr/>
                  </p:nvGrpSpPr>
                  <p:grpSpPr bwMode="auto">
                    <a:xfrm>
                      <a:off x="3973" y="2756"/>
                      <a:ext cx="148" cy="164"/>
                      <a:chOff x="3973" y="2756"/>
                      <a:chExt cx="148" cy="164"/>
                    </a:xfrm>
                  </p:grpSpPr>
                  <p:sp>
                    <p:nvSpPr>
                      <p:cNvPr id="5267" name="Oval 53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68" name="Oval 53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13534" name="Group 540"/>
                    <p:cNvGrpSpPr>
                      <a:grpSpLocks/>
                    </p:cNvGrpSpPr>
                    <p:nvPr/>
                  </p:nvGrpSpPr>
                  <p:grpSpPr bwMode="auto">
                    <a:xfrm>
                      <a:off x="3985" y="2770"/>
                      <a:ext cx="123" cy="136"/>
                      <a:chOff x="3985" y="2770"/>
                      <a:chExt cx="123" cy="136"/>
                    </a:xfrm>
                  </p:grpSpPr>
                  <p:sp>
                    <p:nvSpPr>
                      <p:cNvPr id="5265" name="Oval 54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66" name="Oval 54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13535" name="Group 543"/>
                  <p:cNvGrpSpPr>
                    <a:grpSpLocks/>
                  </p:cNvGrpSpPr>
                  <p:nvPr/>
                </p:nvGrpSpPr>
                <p:grpSpPr bwMode="auto">
                  <a:xfrm>
                    <a:off x="3985" y="2770"/>
                    <a:ext cx="123" cy="136"/>
                    <a:chOff x="3985" y="2770"/>
                    <a:chExt cx="123" cy="136"/>
                  </a:xfrm>
                </p:grpSpPr>
                <p:sp>
                  <p:nvSpPr>
                    <p:cNvPr id="5261" name="Freeform 54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62" name="Freeform 54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32" name="Group 546"/>
                <p:cNvGrpSpPr>
                  <a:grpSpLocks/>
                </p:cNvGrpSpPr>
                <p:nvPr/>
              </p:nvGrpSpPr>
              <p:grpSpPr bwMode="auto">
                <a:xfrm>
                  <a:off x="1177" y="1822"/>
                  <a:ext cx="405" cy="434"/>
                  <a:chOff x="3973" y="2756"/>
                  <a:chExt cx="148" cy="164"/>
                </a:xfrm>
              </p:grpSpPr>
              <p:grpSp>
                <p:nvGrpSpPr>
                  <p:cNvPr id="5635" name="Group 547"/>
                  <p:cNvGrpSpPr>
                    <a:grpSpLocks/>
                  </p:cNvGrpSpPr>
                  <p:nvPr/>
                </p:nvGrpSpPr>
                <p:grpSpPr bwMode="auto">
                  <a:xfrm>
                    <a:off x="3973" y="2756"/>
                    <a:ext cx="148" cy="164"/>
                    <a:chOff x="3973" y="2756"/>
                    <a:chExt cx="148" cy="164"/>
                  </a:xfrm>
                </p:grpSpPr>
                <p:sp>
                  <p:nvSpPr>
                    <p:cNvPr id="5257" name="Oval 54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58" name="Oval 54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36" name="Group 550"/>
                  <p:cNvGrpSpPr>
                    <a:grpSpLocks/>
                  </p:cNvGrpSpPr>
                  <p:nvPr/>
                </p:nvGrpSpPr>
                <p:grpSpPr bwMode="auto">
                  <a:xfrm>
                    <a:off x="3985" y="2770"/>
                    <a:ext cx="123" cy="136"/>
                    <a:chOff x="3985" y="2770"/>
                    <a:chExt cx="123" cy="136"/>
                  </a:xfrm>
                </p:grpSpPr>
                <p:sp>
                  <p:nvSpPr>
                    <p:cNvPr id="5255" name="Oval 55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56" name="Oval 55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41" name="Group 553"/>
                <p:cNvGrpSpPr>
                  <a:grpSpLocks/>
                </p:cNvGrpSpPr>
                <p:nvPr/>
              </p:nvGrpSpPr>
              <p:grpSpPr bwMode="auto">
                <a:xfrm>
                  <a:off x="1210" y="1860"/>
                  <a:ext cx="337" cy="358"/>
                  <a:chOff x="3985" y="2770"/>
                  <a:chExt cx="123" cy="136"/>
                </a:xfrm>
              </p:grpSpPr>
              <p:sp>
                <p:nvSpPr>
                  <p:cNvPr id="5251" name="Freeform 55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52" name="Freeform 55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642" name="Group 556"/>
                <p:cNvGrpSpPr>
                  <a:grpSpLocks/>
                </p:cNvGrpSpPr>
                <p:nvPr/>
              </p:nvGrpSpPr>
              <p:grpSpPr bwMode="auto">
                <a:xfrm>
                  <a:off x="1177" y="1822"/>
                  <a:ext cx="405" cy="434"/>
                  <a:chOff x="3973" y="2756"/>
                  <a:chExt cx="148" cy="164"/>
                </a:xfrm>
              </p:grpSpPr>
              <p:sp>
                <p:nvSpPr>
                  <p:cNvPr id="5249" name="Oval 55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50" name="Oval 55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45" name="Group 559"/>
                <p:cNvGrpSpPr>
                  <a:grpSpLocks/>
                </p:cNvGrpSpPr>
                <p:nvPr/>
              </p:nvGrpSpPr>
              <p:grpSpPr bwMode="auto">
                <a:xfrm>
                  <a:off x="1210" y="1860"/>
                  <a:ext cx="337" cy="358"/>
                  <a:chOff x="3985" y="2770"/>
                  <a:chExt cx="123" cy="136"/>
                </a:xfrm>
              </p:grpSpPr>
              <p:sp>
                <p:nvSpPr>
                  <p:cNvPr id="5247" name="Oval 56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48" name="Oval 56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46" name="Group 562"/>
                <p:cNvGrpSpPr>
                  <a:grpSpLocks/>
                </p:cNvGrpSpPr>
                <p:nvPr/>
              </p:nvGrpSpPr>
              <p:grpSpPr bwMode="auto">
                <a:xfrm>
                  <a:off x="1177" y="1822"/>
                  <a:ext cx="405" cy="434"/>
                  <a:chOff x="3973" y="2756"/>
                  <a:chExt cx="148" cy="164"/>
                </a:xfrm>
              </p:grpSpPr>
              <p:sp>
                <p:nvSpPr>
                  <p:cNvPr id="5245" name="Oval 56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46" name="Oval 56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51" name="Group 565"/>
                <p:cNvGrpSpPr>
                  <a:grpSpLocks/>
                </p:cNvGrpSpPr>
                <p:nvPr/>
              </p:nvGrpSpPr>
              <p:grpSpPr bwMode="auto">
                <a:xfrm>
                  <a:off x="1210" y="1860"/>
                  <a:ext cx="337" cy="358"/>
                  <a:chOff x="3985" y="2770"/>
                  <a:chExt cx="123" cy="136"/>
                </a:xfrm>
              </p:grpSpPr>
              <p:sp>
                <p:nvSpPr>
                  <p:cNvPr id="5243" name="Oval 56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44" name="Oval 56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52" name="Group 568"/>
                <p:cNvGrpSpPr>
                  <a:grpSpLocks/>
                </p:cNvGrpSpPr>
                <p:nvPr/>
              </p:nvGrpSpPr>
              <p:grpSpPr bwMode="auto">
                <a:xfrm>
                  <a:off x="1210" y="1860"/>
                  <a:ext cx="337" cy="358"/>
                  <a:chOff x="3985" y="2770"/>
                  <a:chExt cx="123" cy="136"/>
                </a:xfrm>
              </p:grpSpPr>
              <p:sp>
                <p:nvSpPr>
                  <p:cNvPr id="5241" name="Freeform 56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42" name="Freeform 57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53" name="Group 571"/>
              <p:cNvGrpSpPr>
                <a:grpSpLocks/>
              </p:cNvGrpSpPr>
              <p:nvPr/>
            </p:nvGrpSpPr>
            <p:grpSpPr bwMode="auto">
              <a:xfrm>
                <a:off x="2519" y="1822"/>
                <a:ext cx="409" cy="434"/>
                <a:chOff x="2298" y="1822"/>
                <a:chExt cx="409" cy="434"/>
              </a:xfrm>
            </p:grpSpPr>
            <p:grpSp>
              <p:nvGrpSpPr>
                <p:cNvPr id="5654" name="Group 572"/>
                <p:cNvGrpSpPr>
                  <a:grpSpLocks/>
                </p:cNvGrpSpPr>
                <p:nvPr/>
              </p:nvGrpSpPr>
              <p:grpSpPr bwMode="auto">
                <a:xfrm>
                  <a:off x="2298" y="1822"/>
                  <a:ext cx="409" cy="434"/>
                  <a:chOff x="4381" y="2756"/>
                  <a:chExt cx="148" cy="164"/>
                </a:xfrm>
              </p:grpSpPr>
              <p:grpSp>
                <p:nvGrpSpPr>
                  <p:cNvPr id="5655" name="Group 573"/>
                  <p:cNvGrpSpPr>
                    <a:grpSpLocks/>
                  </p:cNvGrpSpPr>
                  <p:nvPr/>
                </p:nvGrpSpPr>
                <p:grpSpPr bwMode="auto">
                  <a:xfrm>
                    <a:off x="4381" y="2756"/>
                    <a:ext cx="148" cy="164"/>
                    <a:chOff x="4381" y="2756"/>
                    <a:chExt cx="148" cy="164"/>
                  </a:xfrm>
                </p:grpSpPr>
                <p:grpSp>
                  <p:nvGrpSpPr>
                    <p:cNvPr id="5656" name="Group 574"/>
                    <p:cNvGrpSpPr>
                      <a:grpSpLocks/>
                    </p:cNvGrpSpPr>
                    <p:nvPr/>
                  </p:nvGrpSpPr>
                  <p:grpSpPr bwMode="auto">
                    <a:xfrm>
                      <a:off x="4381" y="2756"/>
                      <a:ext cx="148" cy="164"/>
                      <a:chOff x="4381" y="2756"/>
                      <a:chExt cx="148" cy="164"/>
                    </a:xfrm>
                  </p:grpSpPr>
                  <p:sp>
                    <p:nvSpPr>
                      <p:cNvPr id="5231" name="Oval 57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32" name="Oval 57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57" name="Group 577"/>
                    <p:cNvGrpSpPr>
                      <a:grpSpLocks/>
                    </p:cNvGrpSpPr>
                    <p:nvPr/>
                  </p:nvGrpSpPr>
                  <p:grpSpPr bwMode="auto">
                    <a:xfrm>
                      <a:off x="4393" y="2770"/>
                      <a:ext cx="123" cy="136"/>
                      <a:chOff x="4393" y="2770"/>
                      <a:chExt cx="123" cy="136"/>
                    </a:xfrm>
                  </p:grpSpPr>
                  <p:sp>
                    <p:nvSpPr>
                      <p:cNvPr id="5229" name="Oval 57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30" name="Oval 57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58" name="Group 580"/>
                  <p:cNvGrpSpPr>
                    <a:grpSpLocks/>
                  </p:cNvGrpSpPr>
                  <p:nvPr/>
                </p:nvGrpSpPr>
                <p:grpSpPr bwMode="auto">
                  <a:xfrm>
                    <a:off x="4393" y="2770"/>
                    <a:ext cx="123" cy="136"/>
                    <a:chOff x="4393" y="2770"/>
                    <a:chExt cx="123" cy="136"/>
                  </a:xfrm>
                </p:grpSpPr>
                <p:sp>
                  <p:nvSpPr>
                    <p:cNvPr id="5225" name="Freeform 58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26" name="Freeform 58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grpSp>
              <p:nvGrpSpPr>
                <p:cNvPr id="5659" name="Group 583"/>
                <p:cNvGrpSpPr>
                  <a:grpSpLocks/>
                </p:cNvGrpSpPr>
                <p:nvPr/>
              </p:nvGrpSpPr>
              <p:grpSpPr bwMode="auto">
                <a:xfrm>
                  <a:off x="2298" y="1822"/>
                  <a:ext cx="409" cy="434"/>
                  <a:chOff x="4381" y="2756"/>
                  <a:chExt cx="148" cy="164"/>
                </a:xfrm>
              </p:grpSpPr>
              <p:grpSp>
                <p:nvGrpSpPr>
                  <p:cNvPr id="5660" name="Group 584"/>
                  <p:cNvGrpSpPr>
                    <a:grpSpLocks/>
                  </p:cNvGrpSpPr>
                  <p:nvPr/>
                </p:nvGrpSpPr>
                <p:grpSpPr bwMode="auto">
                  <a:xfrm>
                    <a:off x="4381" y="2756"/>
                    <a:ext cx="148" cy="164"/>
                    <a:chOff x="4381" y="2756"/>
                    <a:chExt cx="148" cy="164"/>
                  </a:xfrm>
                </p:grpSpPr>
                <p:sp>
                  <p:nvSpPr>
                    <p:cNvPr id="5221" name="Oval 58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22" name="Oval 58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1" name="Group 587"/>
                  <p:cNvGrpSpPr>
                    <a:grpSpLocks/>
                  </p:cNvGrpSpPr>
                  <p:nvPr/>
                </p:nvGrpSpPr>
                <p:grpSpPr bwMode="auto">
                  <a:xfrm>
                    <a:off x="4393" y="2770"/>
                    <a:ext cx="123" cy="136"/>
                    <a:chOff x="4393" y="2770"/>
                    <a:chExt cx="123" cy="136"/>
                  </a:xfrm>
                </p:grpSpPr>
                <p:sp>
                  <p:nvSpPr>
                    <p:cNvPr id="5219" name="Oval 58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20" name="Oval 58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grpSp>
              <p:nvGrpSpPr>
                <p:cNvPr id="5662" name="Group 590"/>
                <p:cNvGrpSpPr>
                  <a:grpSpLocks/>
                </p:cNvGrpSpPr>
                <p:nvPr/>
              </p:nvGrpSpPr>
              <p:grpSpPr bwMode="auto">
                <a:xfrm>
                  <a:off x="2330" y="1860"/>
                  <a:ext cx="340" cy="358"/>
                  <a:chOff x="4393" y="2770"/>
                  <a:chExt cx="123" cy="136"/>
                </a:xfrm>
              </p:grpSpPr>
              <p:sp>
                <p:nvSpPr>
                  <p:cNvPr id="5215" name="Freeform 59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16" name="Freeform 59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nvGrpSpPr>
                <p:cNvPr id="5663" name="Group 593"/>
                <p:cNvGrpSpPr>
                  <a:grpSpLocks/>
                </p:cNvGrpSpPr>
                <p:nvPr/>
              </p:nvGrpSpPr>
              <p:grpSpPr bwMode="auto">
                <a:xfrm>
                  <a:off x="2298" y="1822"/>
                  <a:ext cx="409" cy="434"/>
                  <a:chOff x="4381" y="2756"/>
                  <a:chExt cx="148" cy="164"/>
                </a:xfrm>
              </p:grpSpPr>
              <p:sp>
                <p:nvSpPr>
                  <p:cNvPr id="5213" name="Oval 5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14" name="Oval 5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4" name="Group 596"/>
                <p:cNvGrpSpPr>
                  <a:grpSpLocks/>
                </p:cNvGrpSpPr>
                <p:nvPr/>
              </p:nvGrpSpPr>
              <p:grpSpPr bwMode="auto">
                <a:xfrm>
                  <a:off x="2330" y="1860"/>
                  <a:ext cx="340" cy="358"/>
                  <a:chOff x="4393" y="2770"/>
                  <a:chExt cx="123" cy="136"/>
                </a:xfrm>
              </p:grpSpPr>
              <p:sp>
                <p:nvSpPr>
                  <p:cNvPr id="5211" name="Oval 5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12" name="Oval 5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65" name="Group 599"/>
                <p:cNvGrpSpPr>
                  <a:grpSpLocks/>
                </p:cNvGrpSpPr>
                <p:nvPr/>
              </p:nvGrpSpPr>
              <p:grpSpPr bwMode="auto">
                <a:xfrm>
                  <a:off x="2298" y="1822"/>
                  <a:ext cx="409" cy="434"/>
                  <a:chOff x="4381" y="2756"/>
                  <a:chExt cx="148" cy="164"/>
                </a:xfrm>
              </p:grpSpPr>
              <p:sp>
                <p:nvSpPr>
                  <p:cNvPr id="5209" name="Oval 60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ltLang="ru-RU"/>
                  </a:p>
                </p:txBody>
              </p:sp>
              <p:sp>
                <p:nvSpPr>
                  <p:cNvPr id="5210" name="Oval 60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ltLang="ru-RU"/>
                  </a:p>
                </p:txBody>
              </p:sp>
            </p:grpSp>
            <p:grpSp>
              <p:nvGrpSpPr>
                <p:cNvPr id="5666" name="Group 602"/>
                <p:cNvGrpSpPr>
                  <a:grpSpLocks/>
                </p:cNvGrpSpPr>
                <p:nvPr/>
              </p:nvGrpSpPr>
              <p:grpSpPr bwMode="auto">
                <a:xfrm>
                  <a:off x="2330" y="1860"/>
                  <a:ext cx="340" cy="358"/>
                  <a:chOff x="4393" y="2770"/>
                  <a:chExt cx="123" cy="136"/>
                </a:xfrm>
              </p:grpSpPr>
              <p:sp>
                <p:nvSpPr>
                  <p:cNvPr id="5207" name="Oval 60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ltLang="ru-RU"/>
                  </a:p>
                </p:txBody>
              </p:sp>
              <p:sp>
                <p:nvSpPr>
                  <p:cNvPr id="5208" name="Oval 60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ltLang="ru-RU"/>
                  </a:p>
                </p:txBody>
              </p:sp>
            </p:grpSp>
            <p:grpSp>
              <p:nvGrpSpPr>
                <p:cNvPr id="5668" name="Group 605"/>
                <p:cNvGrpSpPr>
                  <a:grpSpLocks/>
                </p:cNvGrpSpPr>
                <p:nvPr/>
              </p:nvGrpSpPr>
              <p:grpSpPr bwMode="auto">
                <a:xfrm>
                  <a:off x="2330" y="1860"/>
                  <a:ext cx="340" cy="358"/>
                  <a:chOff x="4393" y="2770"/>
                  <a:chExt cx="123" cy="136"/>
                </a:xfrm>
              </p:grpSpPr>
              <p:sp>
                <p:nvSpPr>
                  <p:cNvPr id="5205" name="Freeform 60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5206" name="Freeform 60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prstDash val="solid"/>
                    <a:round/>
                    <a:headEnd/>
                    <a:tailEnd/>
                  </a:ln>
                </p:spPr>
                <p:txBody>
                  <a:bodyPr/>
                  <a:lstStyle/>
                  <a:p>
                    <a:endParaRPr lang="ru-RU"/>
                  </a:p>
                </p:txBody>
              </p:sp>
            </p:grpSp>
          </p:grpSp>
          <p:sp>
            <p:nvSpPr>
              <p:cNvPr id="5175" name="Freeform 608"/>
              <p:cNvSpPr>
                <a:spLocks/>
              </p:cNvSpPr>
              <p:nvPr/>
            </p:nvSpPr>
            <p:spPr bwMode="auto">
              <a:xfrm>
                <a:off x="879" y="1608"/>
                <a:ext cx="4" cy="261"/>
              </a:xfrm>
              <a:custGeom>
                <a:avLst/>
                <a:gdLst>
                  <a:gd name="T0" fmla="*/ 0 w 4"/>
                  <a:gd name="T1" fmla="*/ 0 h 232"/>
                  <a:gd name="T2" fmla="*/ 4 w 4"/>
                  <a:gd name="T3" fmla="*/ 294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5670" name="Group 609"/>
              <p:cNvGrpSpPr>
                <a:grpSpLocks/>
              </p:cNvGrpSpPr>
              <p:nvPr/>
            </p:nvGrpSpPr>
            <p:grpSpPr bwMode="auto">
              <a:xfrm>
                <a:off x="723" y="1608"/>
                <a:ext cx="320" cy="321"/>
                <a:chOff x="0" y="2496"/>
                <a:chExt cx="304" cy="285"/>
              </a:xfrm>
            </p:grpSpPr>
            <p:sp>
              <p:nvSpPr>
                <p:cNvPr id="5195" name="Line 61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5196" name="Freeform 611"/>
                <p:cNvSpPr>
                  <a:spLocks noEditPoints="1"/>
                </p:cNvSpPr>
                <p:nvPr/>
              </p:nvSpPr>
              <p:spPr bwMode="auto">
                <a:xfrm>
                  <a:off x="0" y="2592"/>
                  <a:ext cx="304" cy="48"/>
                </a:xfrm>
                <a:custGeom>
                  <a:avLst/>
                  <a:gdLst>
                    <a:gd name="T0" fmla="*/ 0 w 190"/>
                    <a:gd name="T1" fmla="*/ 0 h 18"/>
                    <a:gd name="T2" fmla="*/ 46 w 190"/>
                    <a:gd name="T3" fmla="*/ 0 h 18"/>
                    <a:gd name="T4" fmla="*/ 46 w 190"/>
                    <a:gd name="T5" fmla="*/ 128 h 18"/>
                    <a:gd name="T6" fmla="*/ 0 w 190"/>
                    <a:gd name="T7" fmla="*/ 128 h 18"/>
                    <a:gd name="T8" fmla="*/ 0 w 190"/>
                    <a:gd name="T9" fmla="*/ 0 h 18"/>
                    <a:gd name="T10" fmla="*/ 93 w 190"/>
                    <a:gd name="T11" fmla="*/ 0 h 18"/>
                    <a:gd name="T12" fmla="*/ 138 w 190"/>
                    <a:gd name="T13" fmla="*/ 0 h 18"/>
                    <a:gd name="T14" fmla="*/ 138 w 190"/>
                    <a:gd name="T15" fmla="*/ 128 h 18"/>
                    <a:gd name="T16" fmla="*/ 93 w 190"/>
                    <a:gd name="T17" fmla="*/ 128 h 18"/>
                    <a:gd name="T18" fmla="*/ 93 w 190"/>
                    <a:gd name="T19" fmla="*/ 0 h 18"/>
                    <a:gd name="T20" fmla="*/ 184 w 190"/>
                    <a:gd name="T21" fmla="*/ 0 h 18"/>
                    <a:gd name="T22" fmla="*/ 230 w 190"/>
                    <a:gd name="T23" fmla="*/ 0 h 18"/>
                    <a:gd name="T24" fmla="*/ 230 w 190"/>
                    <a:gd name="T25" fmla="*/ 128 h 18"/>
                    <a:gd name="T26" fmla="*/ 184 w 190"/>
                    <a:gd name="T27" fmla="*/ 128 h 18"/>
                    <a:gd name="T28" fmla="*/ 184 w 190"/>
                    <a:gd name="T29" fmla="*/ 0 h 18"/>
                    <a:gd name="T30" fmla="*/ 277 w 190"/>
                    <a:gd name="T31" fmla="*/ 0 h 18"/>
                    <a:gd name="T32" fmla="*/ 323 w 190"/>
                    <a:gd name="T33" fmla="*/ 0 h 18"/>
                    <a:gd name="T34" fmla="*/ 323 w 190"/>
                    <a:gd name="T35" fmla="*/ 128 h 18"/>
                    <a:gd name="T36" fmla="*/ 277 w 190"/>
                    <a:gd name="T37" fmla="*/ 128 h 18"/>
                    <a:gd name="T38" fmla="*/ 277 w 190"/>
                    <a:gd name="T39" fmla="*/ 0 h 18"/>
                    <a:gd name="T40" fmla="*/ 368 w 190"/>
                    <a:gd name="T41" fmla="*/ 0 h 18"/>
                    <a:gd name="T42" fmla="*/ 414 w 190"/>
                    <a:gd name="T43" fmla="*/ 0 h 18"/>
                    <a:gd name="T44" fmla="*/ 414 w 190"/>
                    <a:gd name="T45" fmla="*/ 128 h 18"/>
                    <a:gd name="T46" fmla="*/ 368 w 190"/>
                    <a:gd name="T47" fmla="*/ 128 h 18"/>
                    <a:gd name="T48" fmla="*/ 368 w 190"/>
                    <a:gd name="T49" fmla="*/ 0 h 18"/>
                    <a:gd name="T50" fmla="*/ 461 w 190"/>
                    <a:gd name="T51" fmla="*/ 0 h 18"/>
                    <a:gd name="T52" fmla="*/ 486 w 190"/>
                    <a:gd name="T53" fmla="*/ 0 h 18"/>
                    <a:gd name="T54" fmla="*/ 486 w 190"/>
                    <a:gd name="T55" fmla="*/ 128 h 18"/>
                    <a:gd name="T56" fmla="*/ 461 w 190"/>
                    <a:gd name="T57" fmla="*/ 128 h 18"/>
                    <a:gd name="T58" fmla="*/ 461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cap="flat">
                  <a:solidFill>
                    <a:srgbClr val="000000"/>
                  </a:solidFill>
                  <a:prstDash val="solid"/>
                  <a:bevel/>
                  <a:headEnd/>
                  <a:tailEnd/>
                </a:ln>
              </p:spPr>
              <p:txBody>
                <a:bodyPr/>
                <a:lstStyle/>
                <a:p>
                  <a:endParaRPr lang="ru-RU"/>
                </a:p>
              </p:txBody>
            </p:sp>
          </p:grpSp>
          <p:sp>
            <p:nvSpPr>
              <p:cNvPr id="5177" name="Freeform 612"/>
              <p:cNvSpPr>
                <a:spLocks/>
              </p:cNvSpPr>
              <p:nvPr/>
            </p:nvSpPr>
            <p:spPr bwMode="auto">
              <a:xfrm>
                <a:off x="1001" y="1089"/>
                <a:ext cx="2088" cy="890"/>
              </a:xfrm>
              <a:custGeom>
                <a:avLst/>
                <a:gdLst>
                  <a:gd name="T0" fmla="*/ 0 w 2088"/>
                  <a:gd name="T1" fmla="*/ 143 h 891"/>
                  <a:gd name="T2" fmla="*/ 110 w 2088"/>
                  <a:gd name="T3" fmla="*/ 0 h 891"/>
                  <a:gd name="T4" fmla="*/ 1668 w 2088"/>
                  <a:gd name="T5" fmla="*/ 0 h 891"/>
                  <a:gd name="T6" fmla="*/ 1875 w 2088"/>
                  <a:gd name="T7" fmla="*/ 99 h 891"/>
                  <a:gd name="T8" fmla="*/ 2088 w 2088"/>
                  <a:gd name="T9" fmla="*/ 513 h 891"/>
                  <a:gd name="T10" fmla="*/ 2072 w 2088"/>
                  <a:gd name="T11" fmla="*/ 881 h 891"/>
                  <a:gd name="T12" fmla="*/ 1771 w 2088"/>
                  <a:gd name="T13" fmla="*/ 891 h 891"/>
                  <a:gd name="T14" fmla="*/ 110 w 2088"/>
                  <a:gd name="T15" fmla="*/ 891 h 891"/>
                  <a:gd name="T16" fmla="*/ 6 w 2088"/>
                  <a:gd name="T17" fmla="*/ 792 h 891"/>
                  <a:gd name="T18" fmla="*/ 8 w 2088"/>
                  <a:gd name="T19" fmla="*/ 131 h 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endParaRPr lang="ru-RU"/>
              </a:p>
            </p:txBody>
          </p:sp>
          <p:sp>
            <p:nvSpPr>
              <p:cNvPr id="5178" name="Rectangle 613"/>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79" name="Rectangle 614"/>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80" name="Rectangle 615"/>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nvGrpSpPr>
              <p:cNvPr id="5671" name="Group 616"/>
              <p:cNvGrpSpPr>
                <a:grpSpLocks/>
              </p:cNvGrpSpPr>
              <p:nvPr/>
            </p:nvGrpSpPr>
            <p:grpSpPr bwMode="auto">
              <a:xfrm>
                <a:off x="1346" y="960"/>
                <a:ext cx="202" cy="192"/>
                <a:chOff x="5136" y="1968"/>
                <a:chExt cx="192" cy="171"/>
              </a:xfrm>
            </p:grpSpPr>
            <p:sp>
              <p:nvSpPr>
                <p:cNvPr id="5193" name="Oval 61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194" name="Freeform 61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182" name="Freeform 619"/>
              <p:cNvSpPr>
                <a:spLocks/>
              </p:cNvSpPr>
              <p:nvPr/>
            </p:nvSpPr>
            <p:spPr bwMode="auto">
              <a:xfrm>
                <a:off x="1043" y="1878"/>
                <a:ext cx="1818" cy="1"/>
              </a:xfrm>
              <a:custGeom>
                <a:avLst/>
                <a:gdLst>
                  <a:gd name="T0" fmla="*/ 0 w 1728"/>
                  <a:gd name="T1" fmla="*/ 0 h 1"/>
                  <a:gd name="T2" fmla="*/ 1913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5183" name="Freeform 620"/>
              <p:cNvSpPr>
                <a:spLocks/>
              </p:cNvSpPr>
              <p:nvPr/>
            </p:nvSpPr>
            <p:spPr bwMode="auto">
              <a:xfrm>
                <a:off x="1007" y="1229"/>
                <a:ext cx="1854" cy="1"/>
              </a:xfrm>
              <a:custGeom>
                <a:avLst/>
                <a:gdLst>
                  <a:gd name="T0" fmla="*/ 0 w 1762"/>
                  <a:gd name="T1" fmla="*/ 0 h 1"/>
                  <a:gd name="T2" fmla="*/ 1951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5674" name="Group 621"/>
              <p:cNvGrpSpPr>
                <a:grpSpLocks/>
              </p:cNvGrpSpPr>
              <p:nvPr/>
            </p:nvGrpSpPr>
            <p:grpSpPr bwMode="auto">
              <a:xfrm>
                <a:off x="2305" y="960"/>
                <a:ext cx="202" cy="192"/>
                <a:chOff x="5136" y="1968"/>
                <a:chExt cx="192" cy="171"/>
              </a:xfrm>
            </p:grpSpPr>
            <p:sp>
              <p:nvSpPr>
                <p:cNvPr id="5191" name="Oval 62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ltLang="ru-RU"/>
                </a:p>
              </p:txBody>
            </p:sp>
            <p:sp>
              <p:nvSpPr>
                <p:cNvPr id="5192" name="Freeform 62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5185" name="Freeform 624"/>
              <p:cNvSpPr>
                <a:spLocks/>
              </p:cNvSpPr>
              <p:nvPr/>
            </p:nvSpPr>
            <p:spPr bwMode="auto">
              <a:xfrm>
                <a:off x="1245" y="1662"/>
                <a:ext cx="17" cy="35"/>
              </a:xfrm>
              <a:custGeom>
                <a:avLst/>
                <a:gdLst>
                  <a:gd name="T0" fmla="*/ 0 w 16"/>
                  <a:gd name="T1" fmla="*/ 40 h 31"/>
                  <a:gd name="T2" fmla="*/ 18 w 16"/>
                  <a:gd name="T3" fmla="*/ 0 h 31"/>
                  <a:gd name="T4" fmla="*/ 0 w 16"/>
                  <a:gd name="T5" fmla="*/ 40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cmpd="sng">
                <a:solidFill>
                  <a:schemeClr val="tx1"/>
                </a:solidFill>
                <a:round/>
                <a:headEnd/>
                <a:tailEnd/>
              </a:ln>
            </p:spPr>
            <p:txBody>
              <a:bodyPr/>
              <a:lstStyle/>
              <a:p>
                <a:endParaRPr lang="ru-RU"/>
              </a:p>
            </p:txBody>
          </p:sp>
          <p:sp>
            <p:nvSpPr>
              <p:cNvPr id="5186" name="Freeform 625"/>
              <p:cNvSpPr>
                <a:spLocks/>
              </p:cNvSpPr>
              <p:nvPr/>
            </p:nvSpPr>
            <p:spPr bwMode="auto">
              <a:xfrm>
                <a:off x="1070" y="1284"/>
                <a:ext cx="225" cy="594"/>
              </a:xfrm>
              <a:custGeom>
                <a:avLst/>
                <a:gdLst>
                  <a:gd name="T0" fmla="*/ 237 w 214"/>
                  <a:gd name="T1" fmla="*/ 668 h 528"/>
                  <a:gd name="T2" fmla="*/ 237 w 214"/>
                  <a:gd name="T3" fmla="*/ 0 h 528"/>
                  <a:gd name="T4" fmla="*/ 0 w 214"/>
                  <a:gd name="T5" fmla="*/ 2 h 528"/>
                  <a:gd name="T6" fmla="*/ 0 w 214"/>
                  <a:gd name="T7" fmla="*/ 667 h 528"/>
                  <a:gd name="T8" fmla="*/ 237 w 214"/>
                  <a:gd name="T9" fmla="*/ 66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cmpd="sng">
                <a:solidFill>
                  <a:schemeClr val="tx1"/>
                </a:solidFill>
                <a:round/>
                <a:headEnd/>
                <a:tailEnd/>
              </a:ln>
            </p:spPr>
            <p:txBody>
              <a:bodyPr/>
              <a:lstStyle/>
              <a:p>
                <a:endParaRPr lang="ru-RU"/>
              </a:p>
            </p:txBody>
          </p:sp>
          <p:sp>
            <p:nvSpPr>
              <p:cNvPr id="5187" name="Freeform 626"/>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5188" name="Rectangle 627"/>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sp>
            <p:nvSpPr>
              <p:cNvPr id="5189" name="Freeform 628"/>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cmpd="sng">
                <a:solidFill>
                  <a:schemeClr val="tx1"/>
                </a:solidFill>
                <a:round/>
                <a:headEnd/>
                <a:tailEnd/>
              </a:ln>
            </p:spPr>
            <p:txBody>
              <a:bodyPr/>
              <a:lstStyle/>
              <a:p>
                <a:endParaRPr lang="ru-RU"/>
              </a:p>
            </p:txBody>
          </p:sp>
          <p:sp>
            <p:nvSpPr>
              <p:cNvPr id="5190" name="Rectangle 629"/>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ltLang="ru-RU"/>
              </a:p>
            </p:txBody>
          </p:sp>
        </p:grpSp>
      </p:grpSp>
      <p:sp>
        <p:nvSpPr>
          <p:cNvPr id="12918" name="Rectangle 630"/>
          <p:cNvSpPr>
            <a:spLocks noChangeArrowheads="1"/>
          </p:cNvSpPr>
          <p:nvPr/>
        </p:nvSpPr>
        <p:spPr bwMode="auto">
          <a:xfrm>
            <a:off x="6715140" y="4572008"/>
            <a:ext cx="1003300" cy="457200"/>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cs typeface="Arial" charset="0"/>
              </a:rPr>
              <a:t>400 м</a:t>
            </a:r>
          </a:p>
        </p:txBody>
      </p:sp>
      <p:sp>
        <p:nvSpPr>
          <p:cNvPr id="12921" name="Freeform 633"/>
          <p:cNvSpPr>
            <a:spLocks/>
          </p:cNvSpPr>
          <p:nvPr/>
        </p:nvSpPr>
        <p:spPr bwMode="auto">
          <a:xfrm>
            <a:off x="857224" y="4929198"/>
            <a:ext cx="4229100" cy="1588"/>
          </a:xfrm>
          <a:custGeom>
            <a:avLst/>
            <a:gdLst>
              <a:gd name="T0" fmla="*/ 0 w 2664"/>
              <a:gd name="T1" fmla="*/ 0 h 1"/>
              <a:gd name="T2" fmla="*/ 2147483647 w 2664"/>
              <a:gd name="T3" fmla="*/ 2521744 h 1"/>
              <a:gd name="T4" fmla="*/ 0 60000 65536"/>
              <a:gd name="T5" fmla="*/ 0 60000 65536"/>
              <a:gd name="T6" fmla="*/ 0 w 2664"/>
              <a:gd name="T7" fmla="*/ 0 h 1"/>
              <a:gd name="T8" fmla="*/ 2664 w 2664"/>
              <a:gd name="T9" fmla="*/ 1 h 1"/>
            </a:gdLst>
            <a:ahLst/>
            <a:cxnLst>
              <a:cxn ang="T4">
                <a:pos x="T0" y="T1"/>
              </a:cxn>
              <a:cxn ang="T5">
                <a:pos x="T2" y="T3"/>
              </a:cxn>
            </a:cxnLst>
            <a:rect l="T6" t="T7" r="T8" b="T9"/>
            <a:pathLst>
              <a:path w="2664" h="1">
                <a:moveTo>
                  <a:pt x="0" y="0"/>
                </a:moveTo>
                <a:lnTo>
                  <a:pt x="2664" y="1"/>
                </a:lnTo>
              </a:path>
            </a:pathLst>
          </a:custGeom>
          <a:noFill/>
          <a:ln w="28575" cmpd="sng">
            <a:solidFill>
              <a:srgbClr val="FF0000"/>
            </a:solidFill>
            <a:round/>
            <a:headEnd type="stealth" w="lg" len="lg"/>
            <a:tailEnd type="stealth" w="lg" len="lg"/>
          </a:ln>
        </p:spPr>
        <p:txBody>
          <a:bodyPr/>
          <a:lstStyle/>
          <a:p>
            <a:endParaRPr lang="ru-RU"/>
          </a:p>
        </p:txBody>
      </p:sp>
      <p:grpSp>
        <p:nvGrpSpPr>
          <p:cNvPr id="5703" name="Group 1218"/>
          <p:cNvGrpSpPr>
            <a:grpSpLocks/>
          </p:cNvGrpSpPr>
          <p:nvPr/>
        </p:nvGrpSpPr>
        <p:grpSpPr bwMode="auto">
          <a:xfrm>
            <a:off x="469900" y="6200775"/>
            <a:ext cx="381000" cy="457200"/>
            <a:chOff x="2304" y="2928"/>
            <a:chExt cx="399" cy="432"/>
          </a:xfrm>
        </p:grpSpPr>
        <p:grpSp>
          <p:nvGrpSpPr>
            <p:cNvPr id="5704" name="Group 1219"/>
            <p:cNvGrpSpPr>
              <a:grpSpLocks/>
            </p:cNvGrpSpPr>
            <p:nvPr/>
          </p:nvGrpSpPr>
          <p:grpSpPr bwMode="auto">
            <a:xfrm>
              <a:off x="2304" y="3216"/>
              <a:ext cx="336" cy="144"/>
              <a:chOff x="1792" y="4000"/>
              <a:chExt cx="352" cy="160"/>
            </a:xfrm>
          </p:grpSpPr>
          <p:sp>
            <p:nvSpPr>
              <p:cNvPr id="5165" name="Oval 1220"/>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5166" name="Oval 1221"/>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sp>
            <p:nvSpPr>
              <p:cNvPr id="5167" name="Oval 1222"/>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ltLang="ru-RU"/>
              </a:p>
            </p:txBody>
          </p:sp>
        </p:grpSp>
        <p:sp>
          <p:nvSpPr>
            <p:cNvPr id="5164" name="Freeform 1223"/>
            <p:cNvSpPr>
              <a:spLocks/>
            </p:cNvSpPr>
            <p:nvPr/>
          </p:nvSpPr>
          <p:spPr bwMode="auto">
            <a:xfrm>
              <a:off x="2472" y="2928"/>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13513" name="Freeform 1225"/>
          <p:cNvSpPr>
            <a:spLocks/>
          </p:cNvSpPr>
          <p:nvPr/>
        </p:nvSpPr>
        <p:spPr bwMode="auto">
          <a:xfrm>
            <a:off x="5072066" y="4929198"/>
            <a:ext cx="3924300" cy="25400"/>
          </a:xfrm>
          <a:custGeom>
            <a:avLst/>
            <a:gdLst>
              <a:gd name="T0" fmla="*/ 0 w 2472"/>
              <a:gd name="T1" fmla="*/ 0 h 16"/>
              <a:gd name="T2" fmla="*/ 2147483647 w 2472"/>
              <a:gd name="T3" fmla="*/ 40322500 h 16"/>
              <a:gd name="T4" fmla="*/ 0 60000 65536"/>
              <a:gd name="T5" fmla="*/ 0 60000 65536"/>
              <a:gd name="T6" fmla="*/ 0 w 2472"/>
              <a:gd name="T7" fmla="*/ 0 h 16"/>
              <a:gd name="T8" fmla="*/ 2472 w 2472"/>
              <a:gd name="T9" fmla="*/ 16 h 16"/>
            </a:gdLst>
            <a:ahLst/>
            <a:cxnLst>
              <a:cxn ang="T4">
                <a:pos x="T0" y="T1"/>
              </a:cxn>
              <a:cxn ang="T5">
                <a:pos x="T2" y="T3"/>
              </a:cxn>
            </a:cxnLst>
            <a:rect l="T6" t="T7" r="T8" b="T9"/>
            <a:pathLst>
              <a:path w="2472" h="16">
                <a:moveTo>
                  <a:pt x="0" y="0"/>
                </a:moveTo>
                <a:lnTo>
                  <a:pt x="2472" y="16"/>
                </a:lnTo>
              </a:path>
            </a:pathLst>
          </a:custGeom>
          <a:noFill/>
          <a:ln w="28575" cmpd="sng">
            <a:solidFill>
              <a:srgbClr val="0099FF"/>
            </a:solidFill>
            <a:round/>
            <a:headEnd type="stealth" w="lg" len="lg"/>
            <a:tailEnd type="stealth" w="lg" len="lg"/>
          </a:ln>
        </p:spPr>
        <p:txBody>
          <a:bodyPr/>
          <a:lstStyle/>
          <a:p>
            <a:endParaRPr lang="ru-RU"/>
          </a:p>
        </p:txBody>
      </p:sp>
      <p:sp>
        <p:nvSpPr>
          <p:cNvPr id="13994" name="AutoShape 1706"/>
          <p:cNvSpPr>
            <a:spLocks noChangeArrowheads="1"/>
          </p:cNvSpPr>
          <p:nvPr/>
        </p:nvSpPr>
        <p:spPr bwMode="auto">
          <a:xfrm>
            <a:off x="5429256" y="3857628"/>
            <a:ext cx="3571900" cy="714380"/>
          </a:xfrm>
          <a:prstGeom prst="wedgeRectCallout">
            <a:avLst>
              <a:gd name="adj1" fmla="val -43750"/>
              <a:gd name="adj2" fmla="val 88889"/>
            </a:avLst>
          </a:prstGeom>
          <a:gradFill rotWithShape="1">
            <a:gsLst>
              <a:gs pos="0">
                <a:srgbClr val="66FFFF">
                  <a:alpha val="95000"/>
                </a:srgbClr>
              </a:gs>
              <a:gs pos="50000">
                <a:srgbClr val="C9FFE4">
                  <a:alpha val="95000"/>
                </a:srgbClr>
              </a:gs>
              <a:gs pos="100000">
                <a:srgbClr val="66FFFF">
                  <a:alpha val="95000"/>
                </a:srgbClr>
              </a:gs>
            </a:gsLst>
            <a:lin ang="18900000" scaled="1"/>
          </a:gradFill>
          <a:ln w="9525">
            <a:solidFill>
              <a:schemeClr val="tx1"/>
            </a:solidFill>
            <a:miter lim="800000"/>
            <a:headEnd/>
            <a:tailEnd/>
          </a:ln>
          <a:effectLst/>
        </p:spPr>
        <p:txBody>
          <a:bodyPr/>
          <a:lstStyle/>
          <a:p>
            <a:pPr defTabSz="360000">
              <a:defRPr/>
            </a:pPr>
            <a:r>
              <a:rPr lang="ru-RU" dirty="0">
                <a:latin typeface="Times New Roman" pitchFamily="18" charset="0"/>
                <a:cs typeface="Times New Roman" pitchFamily="18" charset="0"/>
              </a:rPr>
              <a:t>Пройденное расстояние </a:t>
            </a:r>
            <a:r>
              <a:rPr lang="ru-RU" dirty="0" smtClean="0">
                <a:solidFill>
                  <a:schemeClr val="tx2"/>
                </a:solidFill>
                <a:effectLst>
                  <a:outerShdw blurRad="38100" dist="38100" dir="2700000" algn="tl">
                    <a:srgbClr val="000000"/>
                  </a:outerShdw>
                </a:effectLst>
                <a:latin typeface="Times New Roman" pitchFamily="18" charset="0"/>
                <a:cs typeface="Times New Roman" pitchFamily="18" charset="0"/>
              </a:rPr>
              <a:t>равно</a:t>
            </a:r>
            <a:r>
              <a:rPr lang="ru-RU" dirty="0" smtClean="0">
                <a:latin typeface="Times New Roman" pitchFamily="18" charset="0"/>
                <a:cs typeface="Times New Roman" pitchFamily="18" charset="0"/>
              </a:rPr>
              <a:t> </a:t>
            </a:r>
          </a:p>
          <a:p>
            <a:pPr defTabSz="360000">
              <a:defRPr/>
            </a:pPr>
            <a:r>
              <a:rPr lang="ru-RU" dirty="0" smtClean="0">
                <a:latin typeface="Times New Roman" pitchFamily="18" charset="0"/>
                <a:cs typeface="Times New Roman" pitchFamily="18" charset="0"/>
              </a:rPr>
              <a:t>длине </a:t>
            </a:r>
            <a:r>
              <a:rPr lang="ru-RU" dirty="0">
                <a:latin typeface="Times New Roman" pitchFamily="18" charset="0"/>
                <a:cs typeface="Times New Roman" pitchFamily="18" charset="0"/>
              </a:rPr>
              <a:t>поезда + </a:t>
            </a:r>
            <a:r>
              <a:rPr lang="ru-RU" dirty="0" smtClean="0">
                <a:latin typeface="Times New Roman" pitchFamily="18" charset="0"/>
                <a:cs typeface="Times New Roman" pitchFamily="18" charset="0"/>
              </a:rPr>
              <a:t>длина лесополосы</a:t>
            </a:r>
            <a:endParaRPr lang="ru-RU" sz="30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pic>
        <p:nvPicPr>
          <p:cNvPr id="5132" name="Picture 1707" descr="char01"/>
          <p:cNvPicPr>
            <a:picLocks noChangeAspect="1" noChangeArrowheads="1"/>
          </p:cNvPicPr>
          <p:nvPr/>
        </p:nvPicPr>
        <p:blipFill>
          <a:blip r:embed="rId4" cstate="print"/>
          <a:srcRect/>
          <a:stretch>
            <a:fillRect/>
          </a:stretch>
        </p:blipFill>
        <p:spPr bwMode="auto">
          <a:xfrm>
            <a:off x="-215900" y="2359025"/>
            <a:ext cx="28575" cy="28575"/>
          </a:xfrm>
          <a:prstGeom prst="rect">
            <a:avLst/>
          </a:prstGeom>
          <a:noFill/>
          <a:ln w="9525">
            <a:noFill/>
            <a:miter lim="800000"/>
            <a:headEnd/>
            <a:tailEnd/>
          </a:ln>
        </p:spPr>
      </p:pic>
      <p:sp>
        <p:nvSpPr>
          <p:cNvPr id="5133" name="Rectangle 1709"/>
          <p:cNvSpPr>
            <a:spLocks noChangeArrowheads="1"/>
          </p:cNvSpPr>
          <p:nvPr/>
        </p:nvSpPr>
        <p:spPr bwMode="auto">
          <a:xfrm>
            <a:off x="285720" y="1571612"/>
            <a:ext cx="8664575" cy="954088"/>
          </a:xfrm>
          <a:prstGeom prst="rect">
            <a:avLst/>
          </a:prstGeom>
          <a:noFill/>
          <a:ln w="9525">
            <a:noFill/>
            <a:miter lim="800000"/>
            <a:headEnd/>
            <a:tailEnd/>
          </a:ln>
        </p:spPr>
        <p:txBody>
          <a:bodyPr anchor="ctr">
            <a:spAutoFit/>
          </a:bodyPr>
          <a:lstStyle/>
          <a:p>
            <a:r>
              <a:rPr lang="ru-RU" altLang="ru-RU" dirty="0" smtClean="0">
                <a:latin typeface="Times New Roman" pitchFamily="18" charset="0"/>
                <a:cs typeface="Times New Roman" pitchFamily="18" charset="0"/>
              </a:rPr>
              <a:t>	Зная </a:t>
            </a:r>
            <a:r>
              <a:rPr lang="ru-RU" altLang="ru-RU" dirty="0">
                <a:latin typeface="Times New Roman" pitchFamily="18" charset="0"/>
                <a:cs typeface="Times New Roman" pitchFamily="18" charset="0"/>
              </a:rPr>
              <a:t>скорость движения </a:t>
            </a:r>
            <a:r>
              <a:rPr lang="ru-RU" altLang="ru-RU" b="1" dirty="0" err="1">
                <a:latin typeface="Times New Roman" pitchFamily="18" charset="0"/>
                <a:cs typeface="Times New Roman" pitchFamily="18" charset="0"/>
              </a:rPr>
              <a:t>v</a:t>
            </a:r>
            <a:r>
              <a:rPr lang="ru-RU" altLang="ru-RU" dirty="0">
                <a:latin typeface="Times New Roman" pitchFamily="18" charset="0"/>
                <a:cs typeface="Times New Roman" pitchFamily="18" charset="0"/>
              </a:rPr>
              <a:t> = 60 км/ч и время, за которое он проезжает мимо лесополосы </a:t>
            </a:r>
            <a:r>
              <a:rPr lang="ru-RU" altLang="ru-RU" b="1" dirty="0" err="1">
                <a:latin typeface="Times New Roman" pitchFamily="18" charset="0"/>
                <a:cs typeface="Times New Roman" pitchFamily="18" charset="0"/>
              </a:rPr>
              <a:t>t</a:t>
            </a:r>
            <a:r>
              <a:rPr lang="ru-RU" altLang="ru-RU" b="1" dirty="0">
                <a:latin typeface="Times New Roman" pitchFamily="18" charset="0"/>
                <a:cs typeface="Times New Roman" pitchFamily="18" charset="0"/>
              </a:rPr>
              <a:t> </a:t>
            </a:r>
            <a:r>
              <a:rPr lang="ru-RU" altLang="ru-RU" dirty="0">
                <a:latin typeface="Times New Roman" pitchFamily="18" charset="0"/>
                <a:cs typeface="Times New Roman" pitchFamily="18" charset="0"/>
              </a:rPr>
              <a:t>= 1 мин, можно найти расстояние, которое прошел поезд </a:t>
            </a:r>
            <a:endParaRPr lang="ru-RU" altLang="ru-RU" dirty="0" smtClean="0">
              <a:latin typeface="Times New Roman" pitchFamily="18" charset="0"/>
              <a:cs typeface="Times New Roman" pitchFamily="18" charset="0"/>
            </a:endParaRPr>
          </a:p>
          <a:p>
            <a:r>
              <a:rPr lang="ru-RU" altLang="ru-RU" dirty="0" smtClean="0">
                <a:latin typeface="Times New Roman" pitchFamily="18" charset="0"/>
                <a:cs typeface="Times New Roman" pitchFamily="18" charset="0"/>
              </a:rPr>
              <a:t>(</a:t>
            </a:r>
            <a:r>
              <a:rPr lang="ru-RU" altLang="ru-RU" dirty="0">
                <a:latin typeface="Times New Roman" pitchFamily="18" charset="0"/>
                <a:cs typeface="Times New Roman" pitchFamily="18" charset="0"/>
              </a:rPr>
              <a:t>длина лесополосы + длина поезда).</a:t>
            </a:r>
          </a:p>
        </p:txBody>
      </p:sp>
      <p:grpSp>
        <p:nvGrpSpPr>
          <p:cNvPr id="5722" name="Group 1715"/>
          <p:cNvGrpSpPr>
            <a:grpSpLocks/>
          </p:cNvGrpSpPr>
          <p:nvPr/>
        </p:nvGrpSpPr>
        <p:grpSpPr bwMode="auto">
          <a:xfrm>
            <a:off x="5643570" y="2857496"/>
            <a:ext cx="2762250" cy="369887"/>
            <a:chOff x="1900" y="2064"/>
            <a:chExt cx="1740" cy="233"/>
          </a:xfrm>
        </p:grpSpPr>
        <p:sp>
          <p:nvSpPr>
            <p:cNvPr id="14004" name="Text Box 1716"/>
            <p:cNvSpPr txBox="1">
              <a:spLocks noChangeArrowheads="1"/>
            </p:cNvSpPr>
            <p:nvPr/>
          </p:nvSpPr>
          <p:spPr bwMode="auto">
            <a:xfrm>
              <a:off x="2496" y="2064"/>
              <a:ext cx="492" cy="233"/>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 мин</a:t>
              </a:r>
            </a:p>
          </p:txBody>
        </p:sp>
        <p:sp>
          <p:nvSpPr>
            <p:cNvPr id="14005" name="Text Box 1717"/>
            <p:cNvSpPr txBox="1">
              <a:spLocks noChangeArrowheads="1"/>
            </p:cNvSpPr>
            <p:nvPr/>
          </p:nvSpPr>
          <p:spPr bwMode="auto">
            <a:xfrm>
              <a:off x="1900" y="2064"/>
              <a:ext cx="290" cy="233"/>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 с</a:t>
              </a:r>
            </a:p>
          </p:txBody>
        </p:sp>
        <p:sp>
          <p:nvSpPr>
            <p:cNvPr id="14006" name="Text Box 1718"/>
            <p:cNvSpPr txBox="1">
              <a:spLocks noChangeArrowheads="1"/>
            </p:cNvSpPr>
            <p:nvPr/>
          </p:nvSpPr>
          <p:spPr bwMode="auto">
            <a:xfrm>
              <a:off x="3360" y="2064"/>
              <a:ext cx="280" cy="231"/>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1ч</a:t>
              </a:r>
            </a:p>
          </p:txBody>
        </p:sp>
      </p:grpSp>
      <p:grpSp>
        <p:nvGrpSpPr>
          <p:cNvPr id="5727" name="Group 1719"/>
          <p:cNvGrpSpPr>
            <a:grpSpLocks/>
          </p:cNvGrpSpPr>
          <p:nvPr/>
        </p:nvGrpSpPr>
        <p:grpSpPr bwMode="auto">
          <a:xfrm>
            <a:off x="5929322" y="2357430"/>
            <a:ext cx="2133600" cy="533400"/>
            <a:chOff x="2112" y="1728"/>
            <a:chExt cx="1344" cy="336"/>
          </a:xfrm>
        </p:grpSpPr>
        <p:sp>
          <p:nvSpPr>
            <p:cNvPr id="5152" name="Freeform 1720"/>
            <p:cNvSpPr>
              <a:spLocks/>
            </p:cNvSpPr>
            <p:nvPr/>
          </p:nvSpPr>
          <p:spPr bwMode="auto">
            <a:xfrm>
              <a:off x="211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3" name="Freeform 1721"/>
            <p:cNvSpPr>
              <a:spLocks/>
            </p:cNvSpPr>
            <p:nvPr/>
          </p:nvSpPr>
          <p:spPr bwMode="auto">
            <a:xfrm>
              <a:off x="2832" y="1968"/>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4" name="Text Box 1722"/>
            <p:cNvSpPr txBox="1">
              <a:spLocks noChangeArrowheads="1"/>
            </p:cNvSpPr>
            <p:nvPr/>
          </p:nvSpPr>
          <p:spPr bwMode="auto">
            <a:xfrm>
              <a:off x="2208" y="1728"/>
              <a:ext cx="356" cy="231"/>
            </a:xfrm>
            <a:prstGeom prst="rect">
              <a:avLst/>
            </a:prstGeom>
            <a:noFill/>
            <a:ln w="9525">
              <a:noFill/>
              <a:miter lim="800000"/>
              <a:headEnd/>
              <a:tailEnd/>
            </a:ln>
          </p:spPr>
          <p:txBody>
            <a:bodyPr wrap="none">
              <a:spAutoFit/>
            </a:bodyPr>
            <a:lstStyle/>
            <a:p>
              <a:r>
                <a:rPr lang="ru-RU" altLang="ru-RU"/>
                <a:t>: 60</a:t>
              </a:r>
            </a:p>
          </p:txBody>
        </p:sp>
        <p:sp>
          <p:nvSpPr>
            <p:cNvPr id="5155" name="Text Box 1723"/>
            <p:cNvSpPr txBox="1">
              <a:spLocks noChangeArrowheads="1"/>
            </p:cNvSpPr>
            <p:nvPr/>
          </p:nvSpPr>
          <p:spPr bwMode="auto">
            <a:xfrm>
              <a:off x="2976" y="1728"/>
              <a:ext cx="356" cy="231"/>
            </a:xfrm>
            <a:prstGeom prst="rect">
              <a:avLst/>
            </a:prstGeom>
            <a:noFill/>
            <a:ln w="9525">
              <a:noFill/>
              <a:miter lim="800000"/>
              <a:headEnd/>
              <a:tailEnd/>
            </a:ln>
          </p:spPr>
          <p:txBody>
            <a:bodyPr wrap="none">
              <a:spAutoFit/>
            </a:bodyPr>
            <a:lstStyle/>
            <a:p>
              <a:r>
                <a:rPr lang="ru-RU" altLang="ru-RU"/>
                <a:t>: 60</a:t>
              </a:r>
            </a:p>
          </p:txBody>
        </p:sp>
      </p:grpSp>
      <p:grpSp>
        <p:nvGrpSpPr>
          <p:cNvPr id="12288" name="Group 1724"/>
          <p:cNvGrpSpPr>
            <a:grpSpLocks/>
          </p:cNvGrpSpPr>
          <p:nvPr/>
        </p:nvGrpSpPr>
        <p:grpSpPr bwMode="auto">
          <a:xfrm>
            <a:off x="6000760" y="3286124"/>
            <a:ext cx="2133600" cy="519112"/>
            <a:chOff x="2112" y="2304"/>
            <a:chExt cx="1344" cy="327"/>
          </a:xfrm>
        </p:grpSpPr>
        <p:sp>
          <p:nvSpPr>
            <p:cNvPr id="5148" name="Freeform 1725"/>
            <p:cNvSpPr>
              <a:spLocks/>
            </p:cNvSpPr>
            <p:nvPr/>
          </p:nvSpPr>
          <p:spPr bwMode="auto">
            <a:xfrm flipH="1" flipV="1">
              <a:off x="211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49" name="Freeform 1726"/>
            <p:cNvSpPr>
              <a:spLocks/>
            </p:cNvSpPr>
            <p:nvPr/>
          </p:nvSpPr>
          <p:spPr bwMode="auto">
            <a:xfrm flipH="1" flipV="1">
              <a:off x="2832" y="2304"/>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50" name="Text Box 1727"/>
            <p:cNvSpPr txBox="1">
              <a:spLocks noChangeArrowheads="1"/>
            </p:cNvSpPr>
            <p:nvPr/>
          </p:nvSpPr>
          <p:spPr bwMode="auto">
            <a:xfrm>
              <a:off x="2976" y="2400"/>
              <a:ext cx="372" cy="231"/>
            </a:xfrm>
            <a:prstGeom prst="rect">
              <a:avLst/>
            </a:prstGeom>
            <a:noFill/>
            <a:ln w="9525">
              <a:noFill/>
              <a:miter lim="800000"/>
              <a:headEnd/>
              <a:tailEnd/>
            </a:ln>
          </p:spPr>
          <p:txBody>
            <a:bodyPr wrap="none">
              <a:spAutoFit/>
            </a:bodyPr>
            <a:lstStyle/>
            <a:p>
              <a:r>
                <a:rPr lang="ru-RU" altLang="ru-RU"/>
                <a:t>* 60</a:t>
              </a:r>
            </a:p>
          </p:txBody>
        </p:sp>
        <p:sp>
          <p:nvSpPr>
            <p:cNvPr id="5151" name="Text Box 1728"/>
            <p:cNvSpPr txBox="1">
              <a:spLocks noChangeArrowheads="1"/>
            </p:cNvSpPr>
            <p:nvPr/>
          </p:nvSpPr>
          <p:spPr bwMode="auto">
            <a:xfrm>
              <a:off x="2256" y="2400"/>
              <a:ext cx="372" cy="231"/>
            </a:xfrm>
            <a:prstGeom prst="rect">
              <a:avLst/>
            </a:prstGeom>
            <a:noFill/>
            <a:ln w="9525">
              <a:noFill/>
              <a:miter lim="800000"/>
              <a:headEnd/>
              <a:tailEnd/>
            </a:ln>
          </p:spPr>
          <p:txBody>
            <a:bodyPr wrap="none">
              <a:spAutoFit/>
            </a:bodyPr>
            <a:lstStyle/>
            <a:p>
              <a:r>
                <a:rPr lang="ru-RU" altLang="ru-RU"/>
                <a:t>* 60</a:t>
              </a:r>
            </a:p>
          </p:txBody>
        </p:sp>
      </p:grpSp>
      <p:graphicFrame>
        <p:nvGraphicFramePr>
          <p:cNvPr id="14017" name="Object 1729"/>
          <p:cNvGraphicFramePr>
            <a:graphicFrameLocks noChangeAspect="1"/>
          </p:cNvGraphicFramePr>
          <p:nvPr/>
        </p:nvGraphicFramePr>
        <p:xfrm>
          <a:off x="285720" y="3143248"/>
          <a:ext cx="1285875" cy="407988"/>
        </p:xfrm>
        <a:graphic>
          <a:graphicData uri="http://schemas.openxmlformats.org/presentationml/2006/ole">
            <p:oleObj spid="_x0000_s69634" name="Формула" r:id="rId5" imgW="558558" imgH="177723" progId="Equation.3">
              <p:embed/>
            </p:oleObj>
          </a:graphicData>
        </a:graphic>
      </p:graphicFrame>
      <p:grpSp>
        <p:nvGrpSpPr>
          <p:cNvPr id="12289" name="Group 1730"/>
          <p:cNvGrpSpPr>
            <a:grpSpLocks/>
          </p:cNvGrpSpPr>
          <p:nvPr/>
        </p:nvGrpSpPr>
        <p:grpSpPr bwMode="auto">
          <a:xfrm>
            <a:off x="1000100" y="2643182"/>
            <a:ext cx="990600" cy="533400"/>
            <a:chOff x="768" y="1735"/>
            <a:chExt cx="624" cy="336"/>
          </a:xfrm>
        </p:grpSpPr>
        <p:sp>
          <p:nvSpPr>
            <p:cNvPr id="5146" name="Freeform 1731"/>
            <p:cNvSpPr>
              <a:spLocks/>
            </p:cNvSpPr>
            <p:nvPr/>
          </p:nvSpPr>
          <p:spPr bwMode="auto">
            <a:xfrm>
              <a:off x="768" y="1975"/>
              <a:ext cx="624" cy="96"/>
            </a:xfrm>
            <a:custGeom>
              <a:avLst/>
              <a:gdLst>
                <a:gd name="T0" fmla="*/ 0 w 1008"/>
                <a:gd name="T1" fmla="*/ 64 h 144"/>
                <a:gd name="T2" fmla="*/ 202 w 1008"/>
                <a:gd name="T3" fmla="*/ 0 h 144"/>
                <a:gd name="T4" fmla="*/ 386 w 1008"/>
                <a:gd name="T5" fmla="*/ 6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5147" name="Text Box 1732"/>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ltLang="ru-RU" dirty="0"/>
                <a:t>: 60</a:t>
              </a:r>
            </a:p>
          </p:txBody>
        </p:sp>
      </p:grpSp>
      <p:graphicFrame>
        <p:nvGraphicFramePr>
          <p:cNvPr id="14024" name="Object 1736"/>
          <p:cNvGraphicFramePr>
            <a:graphicFrameLocks noChangeAspect="1"/>
          </p:cNvGraphicFramePr>
          <p:nvPr/>
        </p:nvGraphicFramePr>
        <p:xfrm>
          <a:off x="1571604" y="3000372"/>
          <a:ext cx="1082675" cy="762005"/>
        </p:xfrm>
        <a:graphic>
          <a:graphicData uri="http://schemas.openxmlformats.org/presentationml/2006/ole">
            <p:oleObj spid="_x0000_s69635" name="Формула" r:id="rId6" imgW="469696" imgH="393529" progId="Equation.3">
              <p:embed/>
            </p:oleObj>
          </a:graphicData>
        </a:graphic>
      </p:graphicFrame>
      <p:sp>
        <p:nvSpPr>
          <p:cNvPr id="14027" name="Text Box 1739"/>
          <p:cNvSpPr txBox="1">
            <a:spLocks noChangeArrowheads="1"/>
          </p:cNvSpPr>
          <p:nvPr/>
        </p:nvSpPr>
        <p:spPr bwMode="auto">
          <a:xfrm>
            <a:off x="357158" y="2428868"/>
            <a:ext cx="2662524" cy="369332"/>
          </a:xfrm>
          <a:prstGeom prst="rect">
            <a:avLst/>
          </a:prstGeom>
          <a:noFill/>
          <a:ln w="9525">
            <a:noFill/>
            <a:miter lim="800000"/>
            <a:headEnd/>
            <a:tailEnd/>
          </a:ln>
          <a:effectLst/>
        </p:spPr>
        <p:txBody>
          <a:bodyPr wrap="none">
            <a:spAutoFit/>
          </a:bodyPr>
          <a:lstStyle/>
          <a:p>
            <a:pPr>
              <a:defRPr/>
            </a:pPr>
            <a:r>
              <a:rPr lang="ru-RU" b="1" dirty="0">
                <a:solidFill>
                  <a:srgbClr val="0066CC"/>
                </a:solidFill>
                <a:effectLst>
                  <a:outerShdw blurRad="38100" dist="38100" dir="2700000" algn="tl">
                    <a:srgbClr val="C0C0C0"/>
                  </a:outerShdw>
                </a:effectLst>
                <a:latin typeface="Times New Roman" pitchFamily="18" charset="0"/>
                <a:cs typeface="Times New Roman" pitchFamily="18" charset="0"/>
              </a:rPr>
              <a:t>Выразим время в часах</a:t>
            </a:r>
          </a:p>
        </p:txBody>
      </p:sp>
      <p:graphicFrame>
        <p:nvGraphicFramePr>
          <p:cNvPr id="14028" name="Object 1740"/>
          <p:cNvGraphicFramePr>
            <a:graphicFrameLocks noChangeAspect="1"/>
          </p:cNvGraphicFramePr>
          <p:nvPr/>
        </p:nvGraphicFramePr>
        <p:xfrm>
          <a:off x="285720" y="3500438"/>
          <a:ext cx="2686050" cy="904875"/>
        </p:xfrm>
        <a:graphic>
          <a:graphicData uri="http://schemas.openxmlformats.org/presentationml/2006/ole">
            <p:oleObj spid="_x0000_s69636" name="Формула" r:id="rId7" imgW="1167893" imgH="393529" progId="Equation.3">
              <p:embed/>
            </p:oleObj>
          </a:graphicData>
        </a:graphic>
      </p:graphicFrame>
      <p:graphicFrame>
        <p:nvGraphicFramePr>
          <p:cNvPr id="14029" name="Object 1741"/>
          <p:cNvGraphicFramePr>
            <a:graphicFrameLocks noChangeAspect="1"/>
          </p:cNvGraphicFramePr>
          <p:nvPr/>
        </p:nvGraphicFramePr>
        <p:xfrm>
          <a:off x="2928926" y="3786190"/>
          <a:ext cx="1547812" cy="466725"/>
        </p:xfrm>
        <a:graphic>
          <a:graphicData uri="http://schemas.openxmlformats.org/presentationml/2006/ole">
            <p:oleObj spid="_x0000_s69637" name="Формула" r:id="rId8" imgW="672808" imgH="203112" progId="Equation.3">
              <p:embed/>
            </p:oleObj>
          </a:graphicData>
        </a:graphic>
      </p:graphicFrame>
      <p:graphicFrame>
        <p:nvGraphicFramePr>
          <p:cNvPr id="14040" name="Object 1752"/>
          <p:cNvGraphicFramePr>
            <a:graphicFrameLocks noChangeAspect="1"/>
          </p:cNvGraphicFramePr>
          <p:nvPr/>
        </p:nvGraphicFramePr>
        <p:xfrm>
          <a:off x="285720" y="4429132"/>
          <a:ext cx="5051425" cy="466725"/>
        </p:xfrm>
        <a:graphic>
          <a:graphicData uri="http://schemas.openxmlformats.org/presentationml/2006/ole">
            <p:oleObj spid="_x0000_s69638" name="Формула" r:id="rId9" imgW="2197100" imgH="203200" progId="Equation.3">
              <p:embed/>
            </p:oleObj>
          </a:graphicData>
        </a:graphic>
      </p:graphicFrame>
      <p:sp>
        <p:nvSpPr>
          <p:cNvPr id="1116" name="Прямоугольник 1115"/>
          <p:cNvSpPr/>
          <p:nvPr/>
        </p:nvSpPr>
        <p:spPr>
          <a:xfrm>
            <a:off x="1214414" y="0"/>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02" name="Прямоугольник 1101"/>
          <p:cNvSpPr/>
          <p:nvPr/>
        </p:nvSpPr>
        <p:spPr>
          <a:xfrm>
            <a:off x="500034" y="500042"/>
            <a:ext cx="8501122" cy="1015663"/>
          </a:xfrm>
          <a:prstGeom prst="rect">
            <a:avLst/>
          </a:prstGeom>
        </p:spPr>
        <p:txBody>
          <a:bodyPr wrap="square">
            <a:spAutoFit/>
          </a:bodyPr>
          <a:lstStyle/>
          <a:p>
            <a:pPr algn="ctr"/>
            <a:r>
              <a:rPr lang="ru-RU" altLang="ru-RU" sz="2000" dirty="0" smtClean="0">
                <a:latin typeface="Times New Roman" pitchFamily="18" charset="0"/>
                <a:cs typeface="Times New Roman" pitchFamily="18" charset="0"/>
              </a:rPr>
              <a:t>Поезд, двигаясь равномерно со скоростью 60 км/ч, проезжает мимо лесополосы, длина которой равна 400 метрам, за 1 минуту. </a:t>
            </a:r>
          </a:p>
          <a:p>
            <a:pPr algn="ctr"/>
            <a:r>
              <a:rPr lang="ru-RU" altLang="ru-RU" sz="2000" dirty="0" smtClean="0">
                <a:latin typeface="Times New Roman" pitchFamily="18" charset="0"/>
                <a:cs typeface="Times New Roman" pitchFamily="18" charset="0"/>
              </a:rPr>
              <a:t>Найдите длину поезда в метрах.</a:t>
            </a:r>
            <a:endParaRPr lang="ru-RU" sz="2000" dirty="0"/>
          </a:p>
        </p:txBody>
      </p:sp>
      <p:sp>
        <p:nvSpPr>
          <p:cNvPr id="1103" name="Управляющая кнопка: домой 1102">
            <a:hlinkClick r:id="rId10" action="ppaction://hlinksldjump" highlightClick="1"/>
          </p:cNvPr>
          <p:cNvSpPr/>
          <p:nvPr/>
        </p:nvSpPr>
        <p:spPr>
          <a:xfrm>
            <a:off x="8501063" y="6429375"/>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05" name="Управляющая кнопка: далее 1104">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277 0.00347 L -0.40139 0.00532 L -0.92066 0.01389 " pathEditMode="relative" rAng="0" ptsTypes="AAA">
                                      <p:cBhvr>
                                        <p:cTn id="6" dur="5000" fill="hold"/>
                                        <p:tgtEl>
                                          <p:spTgt spid="18"/>
                                        </p:tgtEl>
                                        <p:attrNameLst>
                                          <p:attrName>ppt_x</p:attrName>
                                          <p:attrName>ppt_y</p:attrName>
                                        </p:attrNameLst>
                                      </p:cBhvr>
                                      <p:rCtr x="-462" y="5"/>
                                    </p:animMotion>
                                  </p:childTnLst>
                                </p:cTn>
                              </p:par>
                            </p:childTnLst>
                          </p:cTn>
                        </p:par>
                        <p:par>
                          <p:cTn id="7" fill="hold" nodeType="afterGroup">
                            <p:stCondLst>
                              <p:cond delay="5000"/>
                            </p:stCondLst>
                            <p:childTnLst>
                              <p:par>
                                <p:cTn id="8" presetID="22" presetClass="entr" presetSubtype="4" fill="hold" nodeType="afterEffect">
                                  <p:stCondLst>
                                    <p:cond delay="0"/>
                                  </p:stCondLst>
                                  <p:childTnLst>
                                    <p:set>
                                      <p:cBhvr>
                                        <p:cTn id="9" dur="1" fill="hold">
                                          <p:stCondLst>
                                            <p:cond delay="0"/>
                                          </p:stCondLst>
                                        </p:cTn>
                                        <p:tgtEl>
                                          <p:spTgt spid="5703"/>
                                        </p:tgtEl>
                                        <p:attrNameLst>
                                          <p:attrName>style.visibility</p:attrName>
                                        </p:attrNameLst>
                                      </p:cBhvr>
                                      <p:to>
                                        <p:strVal val="visible"/>
                                      </p:to>
                                    </p:set>
                                    <p:animEffect transition="in" filter="wipe(down)">
                                      <p:cBhvr>
                                        <p:cTn id="10" dur="500"/>
                                        <p:tgtEl>
                                          <p:spTgt spid="5703"/>
                                        </p:tgtEl>
                                      </p:cBhvr>
                                    </p:animEffect>
                                  </p:childTnLst>
                                </p:cTn>
                              </p:par>
                            </p:childTnLst>
                          </p:cTn>
                        </p:par>
                        <p:par>
                          <p:cTn id="11" fill="hold" nodeType="afterGroup">
                            <p:stCondLst>
                              <p:cond delay="5500"/>
                            </p:stCondLst>
                            <p:childTnLst>
                              <p:par>
                                <p:cTn id="12" presetID="22" presetClass="entr" presetSubtype="2" fill="hold" grpId="0" nodeType="afterEffect">
                                  <p:stCondLst>
                                    <p:cond delay="0"/>
                                  </p:stCondLst>
                                  <p:childTnLst>
                                    <p:set>
                                      <p:cBhvr>
                                        <p:cTn id="13" dur="1" fill="hold">
                                          <p:stCondLst>
                                            <p:cond delay="0"/>
                                          </p:stCondLst>
                                        </p:cTn>
                                        <p:tgtEl>
                                          <p:spTgt spid="12921"/>
                                        </p:tgtEl>
                                        <p:attrNameLst>
                                          <p:attrName>style.visibility</p:attrName>
                                        </p:attrNameLst>
                                      </p:cBhvr>
                                      <p:to>
                                        <p:strVal val="visible"/>
                                      </p:to>
                                    </p:set>
                                    <p:animEffect transition="in" filter="wipe(right)">
                                      <p:cBhvr>
                                        <p:cTn id="14" dur="1000"/>
                                        <p:tgtEl>
                                          <p:spTgt spid="12921"/>
                                        </p:tgtEl>
                                      </p:cBhvr>
                                    </p:animEffect>
                                  </p:childTnLst>
                                </p:cTn>
                              </p:par>
                            </p:childTnLst>
                          </p:cTn>
                        </p:par>
                        <p:par>
                          <p:cTn id="15" fill="hold" nodeType="afterGroup">
                            <p:stCondLst>
                              <p:cond delay="6500"/>
                            </p:stCondLst>
                            <p:childTnLst>
                              <p:par>
                                <p:cTn id="16" presetID="22" presetClass="entr" presetSubtype="2" fill="hold" grpId="0" nodeType="afterEffect">
                                  <p:stCondLst>
                                    <p:cond delay="0"/>
                                  </p:stCondLst>
                                  <p:childTnLst>
                                    <p:set>
                                      <p:cBhvr>
                                        <p:cTn id="17" dur="1" fill="hold">
                                          <p:stCondLst>
                                            <p:cond delay="0"/>
                                          </p:stCondLst>
                                        </p:cTn>
                                        <p:tgtEl>
                                          <p:spTgt spid="13513"/>
                                        </p:tgtEl>
                                        <p:attrNameLst>
                                          <p:attrName>style.visibility</p:attrName>
                                        </p:attrNameLst>
                                      </p:cBhvr>
                                      <p:to>
                                        <p:strVal val="visible"/>
                                      </p:to>
                                    </p:set>
                                    <p:animEffect transition="in" filter="wipe(right)">
                                      <p:cBhvr>
                                        <p:cTn id="18" dur="1000"/>
                                        <p:tgtEl>
                                          <p:spTgt spid="13513"/>
                                        </p:tgtEl>
                                      </p:cBhvr>
                                    </p:animEffect>
                                  </p:childTnLst>
                                </p:cTn>
                              </p:par>
                              <p:par>
                                <p:cTn id="19" presetID="26" presetClass="entr" presetSubtype="0" fill="hold" grpId="0" nodeType="withEffect">
                                  <p:stCondLst>
                                    <p:cond delay="0"/>
                                  </p:stCondLst>
                                  <p:childTnLst>
                                    <p:set>
                                      <p:cBhvr>
                                        <p:cTn id="20" dur="1" fill="hold">
                                          <p:stCondLst>
                                            <p:cond delay="0"/>
                                          </p:stCondLst>
                                        </p:cTn>
                                        <p:tgtEl>
                                          <p:spTgt spid="12918"/>
                                        </p:tgtEl>
                                        <p:attrNameLst>
                                          <p:attrName>style.visibility</p:attrName>
                                        </p:attrNameLst>
                                      </p:cBhvr>
                                      <p:to>
                                        <p:strVal val="visible"/>
                                      </p:to>
                                    </p:set>
                                    <p:animEffect transition="in" filter="wipe(down)">
                                      <p:cBhvr>
                                        <p:cTn id="21" dur="580">
                                          <p:stCondLst>
                                            <p:cond delay="0"/>
                                          </p:stCondLst>
                                        </p:cTn>
                                        <p:tgtEl>
                                          <p:spTgt spid="12918"/>
                                        </p:tgtEl>
                                      </p:cBhvr>
                                    </p:animEffect>
                                    <p:anim calcmode="lin" valueType="num">
                                      <p:cBhvr>
                                        <p:cTn id="22" dur="1822" tmFilter="0,0; 0.14,0.36; 0.43,0.73; 0.71,0.91; 1.0,1.0">
                                          <p:stCondLst>
                                            <p:cond delay="0"/>
                                          </p:stCondLst>
                                        </p:cTn>
                                        <p:tgtEl>
                                          <p:spTgt spid="12918"/>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2918"/>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2918"/>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2918"/>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2918"/>
                                        </p:tgtEl>
                                        <p:attrNameLst>
                                          <p:attrName>ppt_y</p:attrName>
                                        </p:attrNameLst>
                                      </p:cBhvr>
                                      <p:tavLst>
                                        <p:tav tm="0" fmla="#ppt_y-sin(pi*$)/81">
                                          <p:val>
                                            <p:fltVal val="0"/>
                                          </p:val>
                                        </p:tav>
                                        <p:tav tm="100000">
                                          <p:val>
                                            <p:fltVal val="1"/>
                                          </p:val>
                                        </p:tav>
                                      </p:tavLst>
                                    </p:anim>
                                    <p:animScale>
                                      <p:cBhvr>
                                        <p:cTn id="27" dur="26">
                                          <p:stCondLst>
                                            <p:cond delay="650"/>
                                          </p:stCondLst>
                                        </p:cTn>
                                        <p:tgtEl>
                                          <p:spTgt spid="12918"/>
                                        </p:tgtEl>
                                      </p:cBhvr>
                                      <p:to x="100000" y="60000"/>
                                    </p:animScale>
                                    <p:animScale>
                                      <p:cBhvr>
                                        <p:cTn id="28" dur="166" decel="50000">
                                          <p:stCondLst>
                                            <p:cond delay="676"/>
                                          </p:stCondLst>
                                        </p:cTn>
                                        <p:tgtEl>
                                          <p:spTgt spid="12918"/>
                                        </p:tgtEl>
                                      </p:cBhvr>
                                      <p:to x="100000" y="100000"/>
                                    </p:animScale>
                                    <p:animScale>
                                      <p:cBhvr>
                                        <p:cTn id="29" dur="26">
                                          <p:stCondLst>
                                            <p:cond delay="1312"/>
                                          </p:stCondLst>
                                        </p:cTn>
                                        <p:tgtEl>
                                          <p:spTgt spid="12918"/>
                                        </p:tgtEl>
                                      </p:cBhvr>
                                      <p:to x="100000" y="80000"/>
                                    </p:animScale>
                                    <p:animScale>
                                      <p:cBhvr>
                                        <p:cTn id="30" dur="166" decel="50000">
                                          <p:stCondLst>
                                            <p:cond delay="1338"/>
                                          </p:stCondLst>
                                        </p:cTn>
                                        <p:tgtEl>
                                          <p:spTgt spid="12918"/>
                                        </p:tgtEl>
                                      </p:cBhvr>
                                      <p:to x="100000" y="100000"/>
                                    </p:animScale>
                                    <p:animScale>
                                      <p:cBhvr>
                                        <p:cTn id="31" dur="26">
                                          <p:stCondLst>
                                            <p:cond delay="1642"/>
                                          </p:stCondLst>
                                        </p:cTn>
                                        <p:tgtEl>
                                          <p:spTgt spid="12918"/>
                                        </p:tgtEl>
                                      </p:cBhvr>
                                      <p:to x="100000" y="90000"/>
                                    </p:animScale>
                                    <p:animScale>
                                      <p:cBhvr>
                                        <p:cTn id="32" dur="166" decel="50000">
                                          <p:stCondLst>
                                            <p:cond delay="1668"/>
                                          </p:stCondLst>
                                        </p:cTn>
                                        <p:tgtEl>
                                          <p:spTgt spid="12918"/>
                                        </p:tgtEl>
                                      </p:cBhvr>
                                      <p:to x="100000" y="100000"/>
                                    </p:animScale>
                                    <p:animScale>
                                      <p:cBhvr>
                                        <p:cTn id="33" dur="26">
                                          <p:stCondLst>
                                            <p:cond delay="1808"/>
                                          </p:stCondLst>
                                        </p:cTn>
                                        <p:tgtEl>
                                          <p:spTgt spid="12918"/>
                                        </p:tgtEl>
                                      </p:cBhvr>
                                      <p:to x="100000" y="95000"/>
                                    </p:animScale>
                                    <p:animScale>
                                      <p:cBhvr>
                                        <p:cTn id="34" dur="166" decel="50000">
                                          <p:stCondLst>
                                            <p:cond delay="1834"/>
                                          </p:stCondLst>
                                        </p:cTn>
                                        <p:tgtEl>
                                          <p:spTgt spid="12918"/>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33"/>
                                        </p:tgtEl>
                                        <p:attrNameLst>
                                          <p:attrName>style.visibility</p:attrName>
                                        </p:attrNameLst>
                                      </p:cBhvr>
                                      <p:to>
                                        <p:strVal val="visible"/>
                                      </p:to>
                                    </p:set>
                                  </p:childTnLst>
                                </p:cTn>
                              </p:par>
                            </p:childTnLst>
                          </p:cTn>
                        </p:par>
                        <p:par>
                          <p:cTn id="39" fill="hold" nodeType="afterGroup">
                            <p:stCondLst>
                              <p:cond delay="0"/>
                            </p:stCondLst>
                            <p:childTnLst>
                              <p:par>
                                <p:cTn id="40" presetID="22" presetClass="entr" presetSubtype="4" fill="hold" grpId="0" nodeType="afterEffect">
                                  <p:stCondLst>
                                    <p:cond delay="0"/>
                                  </p:stCondLst>
                                  <p:childTnLst>
                                    <p:set>
                                      <p:cBhvr>
                                        <p:cTn id="41" dur="1" fill="hold">
                                          <p:stCondLst>
                                            <p:cond delay="0"/>
                                          </p:stCondLst>
                                        </p:cTn>
                                        <p:tgtEl>
                                          <p:spTgt spid="13994"/>
                                        </p:tgtEl>
                                        <p:attrNameLst>
                                          <p:attrName>style.visibility</p:attrName>
                                        </p:attrNameLst>
                                      </p:cBhvr>
                                      <p:to>
                                        <p:strVal val="visible"/>
                                      </p:to>
                                    </p:set>
                                    <p:animEffect transition="in" filter="wipe(down)">
                                      <p:cBhvr>
                                        <p:cTn id="42" dur="500"/>
                                        <p:tgtEl>
                                          <p:spTgt spid="139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027"/>
                                        </p:tgtEl>
                                        <p:attrNameLst>
                                          <p:attrName>style.visibility</p:attrName>
                                        </p:attrNameLst>
                                      </p:cBhvr>
                                      <p:to>
                                        <p:strVal val="visible"/>
                                      </p:to>
                                    </p:set>
                                    <p:animEffect transition="in" filter="wipe(left)">
                                      <p:cBhvr>
                                        <p:cTn id="47" dur="500"/>
                                        <p:tgtEl>
                                          <p:spTgt spid="140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722"/>
                                        </p:tgtEl>
                                        <p:attrNameLst>
                                          <p:attrName>style.visibility</p:attrName>
                                        </p:attrNameLst>
                                      </p:cBhvr>
                                      <p:to>
                                        <p:strVal val="visible"/>
                                      </p:to>
                                    </p:set>
                                    <p:animEffect transition="in" filter="wipe(left)">
                                      <p:cBhvr>
                                        <p:cTn id="52" dur="500"/>
                                        <p:tgtEl>
                                          <p:spTgt spid="5722"/>
                                        </p:tgtEl>
                                      </p:cBhvr>
                                    </p:animEffect>
                                  </p:childTnLst>
                                </p:cTn>
                              </p:par>
                            </p:childTnLst>
                          </p:cTn>
                        </p:par>
                        <p:par>
                          <p:cTn id="53" fill="hold" nodeType="afterGroup">
                            <p:stCondLst>
                              <p:cond delay="500"/>
                            </p:stCondLst>
                            <p:childTnLst>
                              <p:par>
                                <p:cTn id="54" presetID="22" presetClass="entr" presetSubtype="8" fill="hold" nodeType="afterEffect">
                                  <p:stCondLst>
                                    <p:cond delay="0"/>
                                  </p:stCondLst>
                                  <p:childTnLst>
                                    <p:set>
                                      <p:cBhvr>
                                        <p:cTn id="55" dur="1" fill="hold">
                                          <p:stCondLst>
                                            <p:cond delay="0"/>
                                          </p:stCondLst>
                                        </p:cTn>
                                        <p:tgtEl>
                                          <p:spTgt spid="5727"/>
                                        </p:tgtEl>
                                        <p:attrNameLst>
                                          <p:attrName>style.visibility</p:attrName>
                                        </p:attrNameLst>
                                      </p:cBhvr>
                                      <p:to>
                                        <p:strVal val="visible"/>
                                      </p:to>
                                    </p:set>
                                    <p:animEffect transition="in" filter="wipe(left)">
                                      <p:cBhvr>
                                        <p:cTn id="56" dur="500"/>
                                        <p:tgtEl>
                                          <p:spTgt spid="5727"/>
                                        </p:tgtEl>
                                      </p:cBhvr>
                                    </p:animEffect>
                                  </p:childTnLst>
                                </p:cTn>
                              </p:par>
                            </p:childTnLst>
                          </p:cTn>
                        </p:par>
                        <p:par>
                          <p:cTn id="57" fill="hold" nodeType="afterGroup">
                            <p:stCondLst>
                              <p:cond delay="1000"/>
                            </p:stCondLst>
                            <p:childTnLst>
                              <p:par>
                                <p:cTn id="58" presetID="22" presetClass="entr" presetSubtype="2" fill="hold" nodeType="afterEffect">
                                  <p:stCondLst>
                                    <p:cond delay="0"/>
                                  </p:stCondLst>
                                  <p:childTnLst>
                                    <p:set>
                                      <p:cBhvr>
                                        <p:cTn id="59" dur="1" fill="hold">
                                          <p:stCondLst>
                                            <p:cond delay="0"/>
                                          </p:stCondLst>
                                        </p:cTn>
                                        <p:tgtEl>
                                          <p:spTgt spid="12288"/>
                                        </p:tgtEl>
                                        <p:attrNameLst>
                                          <p:attrName>style.visibility</p:attrName>
                                        </p:attrNameLst>
                                      </p:cBhvr>
                                      <p:to>
                                        <p:strVal val="visible"/>
                                      </p:to>
                                    </p:set>
                                    <p:animEffect transition="in" filter="wipe(right)">
                                      <p:cBhvr>
                                        <p:cTn id="60" dur="500"/>
                                        <p:tgtEl>
                                          <p:spTgt spid="1228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14017"/>
                                        </p:tgtEl>
                                        <p:attrNameLst>
                                          <p:attrName>style.visibility</p:attrName>
                                        </p:attrNameLst>
                                      </p:cBhvr>
                                      <p:to>
                                        <p:strVal val="visible"/>
                                      </p:to>
                                    </p:set>
                                    <p:animEffect transition="in" filter="wipe(left)">
                                      <p:cBhvr>
                                        <p:cTn id="65" dur="500"/>
                                        <p:tgtEl>
                                          <p:spTgt spid="1401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12289"/>
                                        </p:tgtEl>
                                        <p:attrNameLst>
                                          <p:attrName>style.visibility</p:attrName>
                                        </p:attrNameLst>
                                      </p:cBhvr>
                                      <p:to>
                                        <p:strVal val="visible"/>
                                      </p:to>
                                    </p:set>
                                    <p:animEffect transition="in" filter="wipe(left)">
                                      <p:cBhvr>
                                        <p:cTn id="70" dur="500"/>
                                        <p:tgtEl>
                                          <p:spTgt spid="1228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14024"/>
                                        </p:tgtEl>
                                        <p:attrNameLst>
                                          <p:attrName>style.visibility</p:attrName>
                                        </p:attrNameLst>
                                      </p:cBhvr>
                                      <p:to>
                                        <p:strVal val="visible"/>
                                      </p:to>
                                    </p:set>
                                    <p:animEffect transition="in" filter="wipe(left)">
                                      <p:cBhvr>
                                        <p:cTn id="75" dur="500"/>
                                        <p:tgtEl>
                                          <p:spTgt spid="14024"/>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14028"/>
                                        </p:tgtEl>
                                        <p:attrNameLst>
                                          <p:attrName>style.visibility</p:attrName>
                                        </p:attrNameLst>
                                      </p:cBhvr>
                                      <p:to>
                                        <p:strVal val="visible"/>
                                      </p:to>
                                    </p:set>
                                    <p:animEffect transition="in" filter="wipe(left)">
                                      <p:cBhvr>
                                        <p:cTn id="80" dur="500"/>
                                        <p:tgtEl>
                                          <p:spTgt spid="1402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nodeType="clickEffect">
                                  <p:stCondLst>
                                    <p:cond delay="0"/>
                                  </p:stCondLst>
                                  <p:childTnLst>
                                    <p:set>
                                      <p:cBhvr>
                                        <p:cTn id="84" dur="1" fill="hold">
                                          <p:stCondLst>
                                            <p:cond delay="0"/>
                                          </p:stCondLst>
                                        </p:cTn>
                                        <p:tgtEl>
                                          <p:spTgt spid="14029"/>
                                        </p:tgtEl>
                                        <p:attrNameLst>
                                          <p:attrName>style.visibility</p:attrName>
                                        </p:attrNameLst>
                                      </p:cBhvr>
                                      <p:to>
                                        <p:strVal val="visible"/>
                                      </p:to>
                                    </p:set>
                                    <p:animEffect transition="in" filter="wipe(left)">
                                      <p:cBhvr>
                                        <p:cTn id="85" dur="500"/>
                                        <p:tgtEl>
                                          <p:spTgt spid="14029"/>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14040"/>
                                        </p:tgtEl>
                                        <p:attrNameLst>
                                          <p:attrName>style.visibility</p:attrName>
                                        </p:attrNameLst>
                                      </p:cBhvr>
                                      <p:to>
                                        <p:strVal val="visible"/>
                                      </p:to>
                                    </p:set>
                                    <p:animEffect transition="in" filter="wipe(left)">
                                      <p:cBhvr>
                                        <p:cTn id="90" dur="500"/>
                                        <p:tgtEl>
                                          <p:spTgt spid="1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18" grpId="0"/>
      <p:bldP spid="12921" grpId="0" animBg="1"/>
      <p:bldP spid="13513" grpId="0" animBg="1"/>
      <p:bldP spid="13994" grpId="0" animBg="1"/>
      <p:bldP spid="5133" grpId="0"/>
      <p:bldP spid="140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5867400"/>
            <a:ext cx="9271000" cy="304800"/>
            <a:chOff x="-8" y="2527"/>
            <a:chExt cx="5840" cy="378"/>
          </a:xfrm>
        </p:grpSpPr>
        <p:sp>
          <p:nvSpPr>
            <p:cNvPr id="31747" name="Freeform 3"/>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48" name="Freeform 4"/>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49" name="Freeform 5"/>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0" name="Freeform 6"/>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1" name="Freeform 7"/>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2" name="Freeform 8"/>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3" name="Freeform 9"/>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4" name="Freeform 10"/>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5" name="Freeform 11"/>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6" name="Freeform 12"/>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7" name="Freeform 13"/>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8" name="Freeform 14"/>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59" name="Freeform 15"/>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0" name="Freeform 16"/>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1" name="Freeform 17"/>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2" name="Freeform 18"/>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3" name="Freeform 19"/>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4" name="Freeform 20"/>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5" name="Freeform 21"/>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6" name="Freeform 22"/>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7" name="Freeform 23"/>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8" name="Freeform 24"/>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69" name="Freeform 25"/>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0" name="Freeform 26"/>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1" name="Freeform 27"/>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2" name="Freeform 28"/>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3" name="Freeform 29"/>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4" name="Freeform 30"/>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5" name="Freeform 31"/>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76" name="Freeform 32"/>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31777" name="Freeform 33"/>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sp>
        <p:nvSpPr>
          <p:cNvPr id="31779" name="Text Box 35"/>
          <p:cNvSpPr txBox="1">
            <a:spLocks noChangeArrowheads="1"/>
          </p:cNvSpPr>
          <p:nvPr/>
        </p:nvSpPr>
        <p:spPr bwMode="auto">
          <a:xfrm>
            <a:off x="228600" y="571480"/>
            <a:ext cx="8915400" cy="1508105"/>
          </a:xfrm>
          <a:prstGeom prst="rect">
            <a:avLst/>
          </a:prstGeom>
          <a:noFill/>
          <a:ln w="9525" algn="ctr">
            <a:noFill/>
            <a:prstDash val="sysDot"/>
            <a:miter lim="800000"/>
            <a:headEnd/>
            <a:tailEnd/>
          </a:ln>
          <a:effectLst/>
        </p:spPr>
        <p:txBody>
          <a:bodyPr>
            <a:spAutoFit/>
          </a:bodyPr>
          <a:lstStyle/>
          <a:p>
            <a:pPr algn="just">
              <a:defRPr/>
            </a:pPr>
            <a:r>
              <a:rPr lang="ru-RU" sz="2000" dirty="0">
                <a:cs typeface="Arial" charset="0"/>
              </a:rPr>
              <a:t>     </a:t>
            </a:r>
            <a:r>
              <a:rPr lang="ru-RU" sz="2000" dirty="0" smtClean="0">
                <a:cs typeface="Arial" charset="0"/>
              </a:rPr>
              <a:t> </a:t>
            </a:r>
            <a:r>
              <a:rPr lang="ru-RU" dirty="0">
                <a:latin typeface="Times New Roman" pitchFamily="18" charset="0"/>
                <a:cs typeface="Times New Roman" pitchFamily="18" charset="0"/>
              </a:rPr>
              <a:t>По двум параллельным железнодорожным путям друг навстречу другу следуют скорый и пассажирский поезда, скорости которых равны соответственно 65 км/ч и 35 км/ч. Длина пассажирского поезда равна 700 метрам. Найдите длину скорого поезда, если время, за которое он прошел мимо пассажирского поезда, равно 36 секундам. Ответ дайте в метрах.</a:t>
            </a:r>
          </a:p>
        </p:txBody>
      </p:sp>
      <p:grpSp>
        <p:nvGrpSpPr>
          <p:cNvPr id="4" name="Group 45"/>
          <p:cNvGrpSpPr>
            <a:grpSpLocks/>
          </p:cNvGrpSpPr>
          <p:nvPr/>
        </p:nvGrpSpPr>
        <p:grpSpPr bwMode="auto">
          <a:xfrm>
            <a:off x="-12700" y="6219825"/>
            <a:ext cx="9271000" cy="304800"/>
            <a:chOff x="-8" y="2527"/>
            <a:chExt cx="5840" cy="378"/>
          </a:xfrm>
        </p:grpSpPr>
        <p:sp>
          <p:nvSpPr>
            <p:cNvPr id="31790" name="Freeform 46"/>
            <p:cNvSpPr>
              <a:spLocks/>
            </p:cNvSpPr>
            <p:nvPr/>
          </p:nvSpPr>
          <p:spPr bwMode="auto">
            <a:xfrm rot="21228534" flipH="1">
              <a:off x="4520" y="2553"/>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1" name="Freeform 47"/>
            <p:cNvSpPr>
              <a:spLocks/>
            </p:cNvSpPr>
            <p:nvPr/>
          </p:nvSpPr>
          <p:spPr bwMode="auto">
            <a:xfrm rot="21228534" flipH="1">
              <a:off x="5294" y="2527"/>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2" name="Freeform 48"/>
            <p:cNvSpPr>
              <a:spLocks/>
            </p:cNvSpPr>
            <p:nvPr/>
          </p:nvSpPr>
          <p:spPr bwMode="auto">
            <a:xfrm rot="21228534" flipH="1">
              <a:off x="5072" y="2551"/>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3" name="Freeform 49"/>
            <p:cNvSpPr>
              <a:spLocks/>
            </p:cNvSpPr>
            <p:nvPr/>
          </p:nvSpPr>
          <p:spPr bwMode="auto">
            <a:xfrm rot="21228534" flipH="1">
              <a:off x="760" y="2625"/>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4" name="Freeform 50"/>
            <p:cNvSpPr>
              <a:spLocks/>
            </p:cNvSpPr>
            <p:nvPr/>
          </p:nvSpPr>
          <p:spPr bwMode="auto">
            <a:xfrm rot="21228534" flipH="1">
              <a:off x="595" y="2631"/>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5" name="Freeform 51"/>
            <p:cNvSpPr>
              <a:spLocks/>
            </p:cNvSpPr>
            <p:nvPr/>
          </p:nvSpPr>
          <p:spPr bwMode="auto">
            <a:xfrm rot="21228534" flipH="1">
              <a:off x="409" y="2633"/>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6" name="Freeform 52"/>
            <p:cNvSpPr>
              <a:spLocks/>
            </p:cNvSpPr>
            <p:nvPr/>
          </p:nvSpPr>
          <p:spPr bwMode="auto">
            <a:xfrm rot="21228534" flipH="1">
              <a:off x="215" y="2643"/>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7" name="Freeform 53"/>
            <p:cNvSpPr>
              <a:spLocks/>
            </p:cNvSpPr>
            <p:nvPr/>
          </p:nvSpPr>
          <p:spPr bwMode="auto">
            <a:xfrm rot="21228534" flipH="1">
              <a:off x="20" y="2639"/>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accent1"/>
                </a:gs>
                <a:gs pos="50000">
                  <a:schemeClr val="accent1">
                    <a:gamma/>
                    <a:shade val="46275"/>
                    <a:invGamma/>
                  </a:schemeClr>
                </a:gs>
                <a:gs pos="100000">
                  <a:schemeClr val="accent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8" name="Freeform 54"/>
            <p:cNvSpPr>
              <a:spLocks/>
            </p:cNvSpPr>
            <p:nvPr/>
          </p:nvSpPr>
          <p:spPr bwMode="auto">
            <a:xfrm rot="21228534" flipH="1">
              <a:off x="5499" y="2547"/>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799" name="Freeform 55"/>
            <p:cNvSpPr>
              <a:spLocks/>
            </p:cNvSpPr>
            <p:nvPr/>
          </p:nvSpPr>
          <p:spPr bwMode="auto">
            <a:xfrm rot="21228534" flipH="1">
              <a:off x="4667" y="2557"/>
              <a:ext cx="277" cy="236"/>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0" name="Freeform 56"/>
            <p:cNvSpPr>
              <a:spLocks/>
            </p:cNvSpPr>
            <p:nvPr/>
          </p:nvSpPr>
          <p:spPr bwMode="auto">
            <a:xfrm rot="21228534" flipH="1">
              <a:off x="4306" y="2545"/>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1" name="Freeform 57"/>
            <p:cNvSpPr>
              <a:spLocks/>
            </p:cNvSpPr>
            <p:nvPr/>
          </p:nvSpPr>
          <p:spPr bwMode="auto">
            <a:xfrm rot="21228534" flipH="1">
              <a:off x="4084" y="256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2" name="Freeform 58"/>
            <p:cNvSpPr>
              <a:spLocks/>
            </p:cNvSpPr>
            <p:nvPr/>
          </p:nvSpPr>
          <p:spPr bwMode="auto">
            <a:xfrm rot="21228534" flipH="1">
              <a:off x="3861" y="257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3" name="Freeform 59"/>
            <p:cNvSpPr>
              <a:spLocks/>
            </p:cNvSpPr>
            <p:nvPr/>
          </p:nvSpPr>
          <p:spPr bwMode="auto">
            <a:xfrm rot="21228534" flipH="1">
              <a:off x="3627" y="2576"/>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4" name="Freeform 60"/>
            <p:cNvSpPr>
              <a:spLocks/>
            </p:cNvSpPr>
            <p:nvPr/>
          </p:nvSpPr>
          <p:spPr bwMode="auto">
            <a:xfrm rot="21228534" flipH="1">
              <a:off x="3454" y="2596"/>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5" name="Freeform 61"/>
            <p:cNvSpPr>
              <a:spLocks/>
            </p:cNvSpPr>
            <p:nvPr/>
          </p:nvSpPr>
          <p:spPr bwMode="auto">
            <a:xfrm rot="21228534" flipH="1">
              <a:off x="3229" y="259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6" name="Freeform 62"/>
            <p:cNvSpPr>
              <a:spLocks/>
            </p:cNvSpPr>
            <p:nvPr/>
          </p:nvSpPr>
          <p:spPr bwMode="auto">
            <a:xfrm rot="21228534" flipH="1">
              <a:off x="3053"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7" name="Freeform 63"/>
            <p:cNvSpPr>
              <a:spLocks/>
            </p:cNvSpPr>
            <p:nvPr/>
          </p:nvSpPr>
          <p:spPr bwMode="auto">
            <a:xfrm rot="21228534" flipH="1">
              <a:off x="2811"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8" name="Freeform 64"/>
            <p:cNvSpPr>
              <a:spLocks/>
            </p:cNvSpPr>
            <p:nvPr/>
          </p:nvSpPr>
          <p:spPr bwMode="auto">
            <a:xfrm rot="21228534" flipH="1">
              <a:off x="2634" y="2612"/>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09" name="Freeform 65"/>
            <p:cNvSpPr>
              <a:spLocks/>
            </p:cNvSpPr>
            <p:nvPr/>
          </p:nvSpPr>
          <p:spPr bwMode="auto">
            <a:xfrm rot="21228534" flipH="1">
              <a:off x="2427" y="2592"/>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0" name="Freeform 66"/>
            <p:cNvSpPr>
              <a:spLocks/>
            </p:cNvSpPr>
            <p:nvPr/>
          </p:nvSpPr>
          <p:spPr bwMode="auto">
            <a:xfrm rot="21228534" flipH="1">
              <a:off x="2179" y="257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1" name="Freeform 67"/>
            <p:cNvSpPr>
              <a:spLocks/>
            </p:cNvSpPr>
            <p:nvPr/>
          </p:nvSpPr>
          <p:spPr bwMode="auto">
            <a:xfrm rot="21228534" flipH="1">
              <a:off x="1999" y="2584"/>
              <a:ext cx="261"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2" name="Freeform 68"/>
            <p:cNvSpPr>
              <a:spLocks/>
            </p:cNvSpPr>
            <p:nvPr/>
          </p:nvSpPr>
          <p:spPr bwMode="auto">
            <a:xfrm rot="21228534" flipH="1">
              <a:off x="1824" y="2618"/>
              <a:ext cx="261"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3" name="Freeform 69"/>
            <p:cNvSpPr>
              <a:spLocks/>
            </p:cNvSpPr>
            <p:nvPr/>
          </p:nvSpPr>
          <p:spPr bwMode="auto">
            <a:xfrm rot="21228534" flipH="1">
              <a:off x="1645"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4" name="Freeform 70"/>
            <p:cNvSpPr>
              <a:spLocks/>
            </p:cNvSpPr>
            <p:nvPr/>
          </p:nvSpPr>
          <p:spPr bwMode="auto">
            <a:xfrm rot="21228534" flipH="1">
              <a:off x="1466"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5" name="Freeform 71"/>
            <p:cNvSpPr>
              <a:spLocks/>
            </p:cNvSpPr>
            <p:nvPr/>
          </p:nvSpPr>
          <p:spPr bwMode="auto">
            <a:xfrm rot="21228534" flipH="1">
              <a:off x="1289" y="2618"/>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6" name="Freeform 72"/>
            <p:cNvSpPr>
              <a:spLocks/>
            </p:cNvSpPr>
            <p:nvPr/>
          </p:nvSpPr>
          <p:spPr bwMode="auto">
            <a:xfrm rot="21228534" flipH="1">
              <a:off x="1111" y="2614"/>
              <a:ext cx="260" cy="262"/>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7" name="Freeform 73"/>
            <p:cNvSpPr>
              <a:spLocks/>
            </p:cNvSpPr>
            <p:nvPr/>
          </p:nvSpPr>
          <p:spPr bwMode="auto">
            <a:xfrm rot="21228534" flipH="1">
              <a:off x="934" y="2631"/>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8" name="Freeform 74"/>
            <p:cNvSpPr>
              <a:spLocks/>
            </p:cNvSpPr>
            <p:nvPr/>
          </p:nvSpPr>
          <p:spPr bwMode="auto">
            <a:xfrm rot="21228534" flipH="1">
              <a:off x="4892" y="2568"/>
              <a:ext cx="260" cy="264"/>
            </a:xfrm>
            <a:custGeom>
              <a:avLst/>
              <a:gdLst/>
              <a:ahLst/>
              <a:cxnLst>
                <a:cxn ang="0">
                  <a:pos x="0" y="334"/>
                </a:cxn>
                <a:cxn ang="0">
                  <a:pos x="197" y="0"/>
                </a:cxn>
                <a:cxn ang="0">
                  <a:pos x="265" y="8"/>
                </a:cxn>
                <a:cxn ang="0">
                  <a:pos x="91" y="326"/>
                </a:cxn>
                <a:cxn ang="0">
                  <a:pos x="0" y="334"/>
                </a:cxn>
              </a:cxnLst>
              <a:rect l="0" t="0" r="r" b="b"/>
              <a:pathLst>
                <a:path w="265" h="334">
                  <a:moveTo>
                    <a:pt x="0" y="334"/>
                  </a:moveTo>
                  <a:lnTo>
                    <a:pt x="197" y="0"/>
                  </a:lnTo>
                  <a:lnTo>
                    <a:pt x="265" y="8"/>
                  </a:lnTo>
                  <a:lnTo>
                    <a:pt x="91" y="326"/>
                  </a:lnTo>
                  <a:lnTo>
                    <a:pt x="0" y="334"/>
                  </a:lnTo>
                  <a:close/>
                </a:path>
              </a:pathLst>
            </a:custGeom>
            <a:gradFill rotWithShape="1">
              <a:gsLst>
                <a:gs pos="0">
                  <a:schemeClr val="bg1"/>
                </a:gs>
                <a:gs pos="50000">
                  <a:srgbClr val="CC6600"/>
                </a:gs>
                <a:gs pos="100000">
                  <a:schemeClr val="bg1"/>
                </a:gs>
              </a:gsLst>
              <a:lin ang="18900000" scaled="1"/>
            </a:gradFill>
            <a:ln w="12700" cap="flat" cmpd="sng">
              <a:solidFill>
                <a:srgbClr val="996600"/>
              </a:solidFill>
              <a:prstDash val="solid"/>
              <a:round/>
              <a:headEnd type="none" w="sm" len="sm"/>
              <a:tailEnd type="none" w="sm" len="sm"/>
            </a:ln>
            <a:effectLst/>
          </p:spPr>
          <p:txBody>
            <a:bodyPr wrap="none"/>
            <a:lstStyle/>
            <a:p>
              <a:pPr>
                <a:defRPr/>
              </a:pPr>
              <a:endParaRPr lang="ru-RU"/>
            </a:p>
          </p:txBody>
        </p:sp>
        <p:sp>
          <p:nvSpPr>
            <p:cNvPr id="31819" name="Freeform 75"/>
            <p:cNvSpPr>
              <a:spLocks/>
            </p:cNvSpPr>
            <p:nvPr/>
          </p:nvSpPr>
          <p:spPr bwMode="auto">
            <a:xfrm>
              <a:off x="-8" y="2631"/>
              <a:ext cx="5776" cy="81"/>
            </a:xfrm>
            <a:custGeom>
              <a:avLst/>
              <a:gdLst/>
              <a:ahLst/>
              <a:cxnLst>
                <a:cxn ang="0">
                  <a:pos x="0" y="80"/>
                </a:cxn>
                <a:cxn ang="0">
                  <a:pos x="5776" y="0"/>
                </a:cxn>
              </a:cxnLst>
              <a:rect l="0" t="0" r="r" b="b"/>
              <a:pathLst>
                <a:path w="5776" h="80">
                  <a:moveTo>
                    <a:pt x="0" y="80"/>
                  </a:moveTo>
                  <a:lnTo>
                    <a:pt x="5776" y="0"/>
                  </a:lnTo>
                </a:path>
              </a:pathLst>
            </a:custGeom>
            <a:gradFill rotWithShape="1">
              <a:gsLst>
                <a:gs pos="0">
                  <a:schemeClr val="bg1"/>
                </a:gs>
                <a:gs pos="50000">
                  <a:srgbClr val="CC6600"/>
                </a:gs>
                <a:gs pos="100000">
                  <a:schemeClr val="bg1"/>
                </a:gs>
              </a:gsLst>
              <a:lin ang="18900000" scaled="1"/>
            </a:gradFill>
            <a:ln w="28575">
              <a:solidFill>
                <a:srgbClr val="000000"/>
              </a:solidFill>
              <a:round/>
              <a:headEnd type="none" w="sm" len="sm"/>
              <a:tailEnd type="none" w="sm" len="sm"/>
            </a:ln>
            <a:effectLst/>
          </p:spPr>
          <p:txBody>
            <a:bodyPr wrap="none"/>
            <a:lstStyle/>
            <a:p>
              <a:pPr>
                <a:defRPr/>
              </a:pPr>
              <a:endParaRPr lang="ru-RU"/>
            </a:p>
          </p:txBody>
        </p:sp>
        <p:sp>
          <p:nvSpPr>
            <p:cNvPr id="31820" name="Freeform 76"/>
            <p:cNvSpPr>
              <a:spLocks/>
            </p:cNvSpPr>
            <p:nvPr/>
          </p:nvSpPr>
          <p:spPr bwMode="auto">
            <a:xfrm>
              <a:off x="0" y="2696"/>
              <a:ext cx="5832" cy="136"/>
            </a:xfrm>
            <a:custGeom>
              <a:avLst/>
              <a:gdLst/>
              <a:ahLst/>
              <a:cxnLst>
                <a:cxn ang="0">
                  <a:pos x="0" y="136"/>
                </a:cxn>
                <a:cxn ang="0">
                  <a:pos x="5832" y="32"/>
                </a:cxn>
                <a:cxn ang="0">
                  <a:pos x="5784" y="0"/>
                </a:cxn>
              </a:cxnLst>
              <a:rect l="0" t="0" r="r" b="b"/>
              <a:pathLst>
                <a:path w="5832" h="136">
                  <a:moveTo>
                    <a:pt x="0" y="136"/>
                  </a:moveTo>
                  <a:lnTo>
                    <a:pt x="5832" y="32"/>
                  </a:lnTo>
                  <a:lnTo>
                    <a:pt x="5784" y="0"/>
                  </a:lnTo>
                </a:path>
              </a:pathLst>
            </a:custGeom>
            <a:gradFill rotWithShape="1">
              <a:gsLst>
                <a:gs pos="0">
                  <a:schemeClr val="bg1"/>
                </a:gs>
                <a:gs pos="50000">
                  <a:srgbClr val="CC6600"/>
                </a:gs>
                <a:gs pos="100000">
                  <a:schemeClr val="bg1"/>
                </a:gs>
              </a:gsLst>
              <a:lin ang="18900000" scaled="1"/>
            </a:gradFill>
            <a:ln w="38100" cmpd="sng">
              <a:solidFill>
                <a:srgbClr val="000000"/>
              </a:solidFill>
              <a:round/>
              <a:headEnd type="none" w="sm" len="sm"/>
              <a:tailEnd type="none" w="sm" len="sm"/>
            </a:ln>
            <a:effectLst/>
          </p:spPr>
          <p:txBody>
            <a:bodyPr wrap="none"/>
            <a:lstStyle/>
            <a:p>
              <a:pPr>
                <a:defRPr/>
              </a:pPr>
              <a:endParaRPr lang="ru-RU"/>
            </a:p>
          </p:txBody>
        </p:sp>
      </p:grpSp>
      <p:pic>
        <p:nvPicPr>
          <p:cNvPr id="8206" name="Picture 83" descr="char01"/>
          <p:cNvPicPr>
            <a:picLocks noChangeAspect="1" noChangeArrowheads="1"/>
          </p:cNvPicPr>
          <p:nvPr/>
        </p:nvPicPr>
        <p:blipFill>
          <a:blip r:embed="rId4" cstate="print"/>
          <a:srcRect/>
          <a:stretch>
            <a:fillRect/>
          </a:stretch>
        </p:blipFill>
        <p:spPr bwMode="auto">
          <a:xfrm>
            <a:off x="-869950" y="3429000"/>
            <a:ext cx="28575" cy="28575"/>
          </a:xfrm>
          <a:prstGeom prst="rect">
            <a:avLst/>
          </a:prstGeom>
          <a:noFill/>
          <a:ln w="9525">
            <a:noFill/>
            <a:miter lim="800000"/>
            <a:headEnd/>
            <a:tailEnd/>
          </a:ln>
        </p:spPr>
      </p:pic>
      <p:grpSp>
        <p:nvGrpSpPr>
          <p:cNvPr id="5" name="Group 84"/>
          <p:cNvGrpSpPr>
            <a:grpSpLocks/>
          </p:cNvGrpSpPr>
          <p:nvPr/>
        </p:nvGrpSpPr>
        <p:grpSpPr bwMode="auto">
          <a:xfrm rot="21518386" flipH="1">
            <a:off x="-2184400" y="5337175"/>
            <a:ext cx="3524250" cy="796925"/>
            <a:chOff x="2544" y="2160"/>
            <a:chExt cx="2220" cy="502"/>
          </a:xfrm>
        </p:grpSpPr>
        <p:grpSp>
          <p:nvGrpSpPr>
            <p:cNvPr id="6" name="Group 85"/>
            <p:cNvGrpSpPr>
              <a:grpSpLocks/>
            </p:cNvGrpSpPr>
            <p:nvPr/>
          </p:nvGrpSpPr>
          <p:grpSpPr bwMode="auto">
            <a:xfrm>
              <a:off x="2544" y="2304"/>
              <a:ext cx="2220" cy="358"/>
              <a:chOff x="2208" y="2121"/>
              <a:chExt cx="2220" cy="358"/>
            </a:xfrm>
          </p:grpSpPr>
          <p:grpSp>
            <p:nvGrpSpPr>
              <p:cNvPr id="7" name="Group 86"/>
              <p:cNvGrpSpPr>
                <a:grpSpLocks/>
              </p:cNvGrpSpPr>
              <p:nvPr/>
            </p:nvGrpSpPr>
            <p:grpSpPr bwMode="auto">
              <a:xfrm rot="21568929" flipH="1">
                <a:off x="3848" y="2308"/>
                <a:ext cx="53" cy="78"/>
                <a:chOff x="0" y="2496"/>
                <a:chExt cx="304" cy="285"/>
              </a:xfrm>
            </p:grpSpPr>
            <p:sp>
              <p:nvSpPr>
                <p:cNvPr id="19527" name="Line 8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528" name="Freeform 8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8" name="Group 89"/>
              <p:cNvGrpSpPr>
                <a:grpSpLocks/>
              </p:cNvGrpSpPr>
              <p:nvPr/>
            </p:nvGrpSpPr>
            <p:grpSpPr bwMode="auto">
              <a:xfrm rot="21568929" flipH="1">
                <a:off x="4350" y="2304"/>
                <a:ext cx="78" cy="78"/>
                <a:chOff x="0" y="2496"/>
                <a:chExt cx="304" cy="285"/>
              </a:xfrm>
            </p:grpSpPr>
            <p:sp>
              <p:nvSpPr>
                <p:cNvPr id="19525" name="Line 9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526" name="Freeform 9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 name="Group 92"/>
              <p:cNvGrpSpPr>
                <a:grpSpLocks/>
              </p:cNvGrpSpPr>
              <p:nvPr/>
            </p:nvGrpSpPr>
            <p:grpSpPr bwMode="auto">
              <a:xfrm rot="21568929" flipH="1">
                <a:off x="3895" y="2148"/>
                <a:ext cx="520" cy="316"/>
                <a:chOff x="0" y="1920"/>
                <a:chExt cx="2038" cy="1152"/>
              </a:xfrm>
            </p:grpSpPr>
            <p:grpSp>
              <p:nvGrpSpPr>
                <p:cNvPr id="10" name="Group 93"/>
                <p:cNvGrpSpPr>
                  <a:grpSpLocks/>
                </p:cNvGrpSpPr>
                <p:nvPr/>
              </p:nvGrpSpPr>
              <p:grpSpPr bwMode="auto">
                <a:xfrm>
                  <a:off x="432" y="2686"/>
                  <a:ext cx="385" cy="386"/>
                  <a:chOff x="3973" y="2756"/>
                  <a:chExt cx="148" cy="164"/>
                </a:xfrm>
              </p:grpSpPr>
              <p:grpSp>
                <p:nvGrpSpPr>
                  <p:cNvPr id="11" name="Group 94"/>
                  <p:cNvGrpSpPr>
                    <a:grpSpLocks/>
                  </p:cNvGrpSpPr>
                  <p:nvPr/>
                </p:nvGrpSpPr>
                <p:grpSpPr bwMode="auto">
                  <a:xfrm>
                    <a:off x="3973" y="2756"/>
                    <a:ext cx="148" cy="164"/>
                    <a:chOff x="3973" y="2756"/>
                    <a:chExt cx="148" cy="164"/>
                  </a:xfrm>
                </p:grpSpPr>
                <p:grpSp>
                  <p:nvGrpSpPr>
                    <p:cNvPr id="12" name="Group 95"/>
                    <p:cNvGrpSpPr>
                      <a:grpSpLocks/>
                    </p:cNvGrpSpPr>
                    <p:nvPr/>
                  </p:nvGrpSpPr>
                  <p:grpSpPr bwMode="auto">
                    <a:xfrm>
                      <a:off x="3973" y="2756"/>
                      <a:ext cx="148" cy="164"/>
                      <a:chOff x="3973" y="2756"/>
                      <a:chExt cx="148" cy="164"/>
                    </a:xfrm>
                  </p:grpSpPr>
                  <p:sp>
                    <p:nvSpPr>
                      <p:cNvPr id="19523" name="Oval 9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24" name="Oval 9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13" name="Group 98"/>
                    <p:cNvGrpSpPr>
                      <a:grpSpLocks/>
                    </p:cNvGrpSpPr>
                    <p:nvPr/>
                  </p:nvGrpSpPr>
                  <p:grpSpPr bwMode="auto">
                    <a:xfrm>
                      <a:off x="3985" y="2770"/>
                      <a:ext cx="123" cy="136"/>
                      <a:chOff x="3985" y="2770"/>
                      <a:chExt cx="123" cy="136"/>
                    </a:xfrm>
                  </p:grpSpPr>
                  <p:sp>
                    <p:nvSpPr>
                      <p:cNvPr id="19521" name="Oval 9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22" name="Oval 10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14" name="Group 101"/>
                  <p:cNvGrpSpPr>
                    <a:grpSpLocks/>
                  </p:cNvGrpSpPr>
                  <p:nvPr/>
                </p:nvGrpSpPr>
                <p:grpSpPr bwMode="auto">
                  <a:xfrm>
                    <a:off x="3985" y="2770"/>
                    <a:ext cx="123" cy="136"/>
                    <a:chOff x="3985" y="2770"/>
                    <a:chExt cx="123" cy="136"/>
                  </a:xfrm>
                </p:grpSpPr>
                <p:sp>
                  <p:nvSpPr>
                    <p:cNvPr id="19517" name="Freeform 10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518" name="Freeform 1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15" name="Group 104"/>
                <p:cNvGrpSpPr>
                  <a:grpSpLocks/>
                </p:cNvGrpSpPr>
                <p:nvPr/>
              </p:nvGrpSpPr>
              <p:grpSpPr bwMode="auto">
                <a:xfrm>
                  <a:off x="1497" y="2686"/>
                  <a:ext cx="389" cy="386"/>
                  <a:chOff x="4381" y="2756"/>
                  <a:chExt cx="148" cy="164"/>
                </a:xfrm>
              </p:grpSpPr>
              <p:grpSp>
                <p:nvGrpSpPr>
                  <p:cNvPr id="16" name="Group 105"/>
                  <p:cNvGrpSpPr>
                    <a:grpSpLocks/>
                  </p:cNvGrpSpPr>
                  <p:nvPr/>
                </p:nvGrpSpPr>
                <p:grpSpPr bwMode="auto">
                  <a:xfrm>
                    <a:off x="4381" y="2756"/>
                    <a:ext cx="148" cy="164"/>
                    <a:chOff x="4381" y="2756"/>
                    <a:chExt cx="148" cy="164"/>
                  </a:xfrm>
                </p:grpSpPr>
                <p:grpSp>
                  <p:nvGrpSpPr>
                    <p:cNvPr id="17" name="Group 106"/>
                    <p:cNvGrpSpPr>
                      <a:grpSpLocks/>
                    </p:cNvGrpSpPr>
                    <p:nvPr/>
                  </p:nvGrpSpPr>
                  <p:grpSpPr bwMode="auto">
                    <a:xfrm>
                      <a:off x="4381" y="2756"/>
                      <a:ext cx="148" cy="164"/>
                      <a:chOff x="4381" y="2756"/>
                      <a:chExt cx="148" cy="164"/>
                    </a:xfrm>
                  </p:grpSpPr>
                  <p:sp>
                    <p:nvSpPr>
                      <p:cNvPr id="19513" name="Oval 10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14" name="Oval 10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18" name="Group 109"/>
                    <p:cNvGrpSpPr>
                      <a:grpSpLocks/>
                    </p:cNvGrpSpPr>
                    <p:nvPr/>
                  </p:nvGrpSpPr>
                  <p:grpSpPr bwMode="auto">
                    <a:xfrm>
                      <a:off x="4393" y="2770"/>
                      <a:ext cx="123" cy="136"/>
                      <a:chOff x="4393" y="2770"/>
                      <a:chExt cx="123" cy="136"/>
                    </a:xfrm>
                  </p:grpSpPr>
                  <p:sp>
                    <p:nvSpPr>
                      <p:cNvPr id="19511" name="Oval 11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12" name="Oval 11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19" name="Group 112"/>
                  <p:cNvGrpSpPr>
                    <a:grpSpLocks/>
                  </p:cNvGrpSpPr>
                  <p:nvPr/>
                </p:nvGrpSpPr>
                <p:grpSpPr bwMode="auto">
                  <a:xfrm>
                    <a:off x="4393" y="2770"/>
                    <a:ext cx="123" cy="136"/>
                    <a:chOff x="4393" y="2770"/>
                    <a:chExt cx="123" cy="136"/>
                  </a:xfrm>
                </p:grpSpPr>
                <p:sp>
                  <p:nvSpPr>
                    <p:cNvPr id="19507" name="Freeform 11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508" name="Freeform 1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20" name="Group 115"/>
                <p:cNvGrpSpPr>
                  <a:grpSpLocks/>
                </p:cNvGrpSpPr>
                <p:nvPr/>
              </p:nvGrpSpPr>
              <p:grpSpPr bwMode="auto">
                <a:xfrm>
                  <a:off x="432" y="2686"/>
                  <a:ext cx="385" cy="386"/>
                  <a:chOff x="3973" y="2756"/>
                  <a:chExt cx="148" cy="164"/>
                </a:xfrm>
              </p:grpSpPr>
              <p:grpSp>
                <p:nvGrpSpPr>
                  <p:cNvPr id="21" name="Group 116"/>
                  <p:cNvGrpSpPr>
                    <a:grpSpLocks/>
                  </p:cNvGrpSpPr>
                  <p:nvPr/>
                </p:nvGrpSpPr>
                <p:grpSpPr bwMode="auto">
                  <a:xfrm>
                    <a:off x="3973" y="2756"/>
                    <a:ext cx="148" cy="164"/>
                    <a:chOff x="3973" y="2756"/>
                    <a:chExt cx="148" cy="164"/>
                  </a:xfrm>
                </p:grpSpPr>
                <p:sp>
                  <p:nvSpPr>
                    <p:cNvPr id="19503" name="Oval 11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504" name="Oval 11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2" name="Group 119"/>
                  <p:cNvGrpSpPr>
                    <a:grpSpLocks/>
                  </p:cNvGrpSpPr>
                  <p:nvPr/>
                </p:nvGrpSpPr>
                <p:grpSpPr bwMode="auto">
                  <a:xfrm>
                    <a:off x="3985" y="2770"/>
                    <a:ext cx="123" cy="136"/>
                    <a:chOff x="3985" y="2770"/>
                    <a:chExt cx="123" cy="136"/>
                  </a:xfrm>
                </p:grpSpPr>
                <p:sp>
                  <p:nvSpPr>
                    <p:cNvPr id="19501" name="Oval 12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502" name="Oval 12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23" name="Group 122"/>
                <p:cNvGrpSpPr>
                  <a:grpSpLocks/>
                </p:cNvGrpSpPr>
                <p:nvPr/>
              </p:nvGrpSpPr>
              <p:grpSpPr bwMode="auto">
                <a:xfrm>
                  <a:off x="463" y="2720"/>
                  <a:ext cx="320" cy="318"/>
                  <a:chOff x="3985" y="2770"/>
                  <a:chExt cx="123" cy="136"/>
                </a:xfrm>
              </p:grpSpPr>
              <p:sp>
                <p:nvSpPr>
                  <p:cNvPr id="19497" name="Freeform 12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98" name="Freeform 1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24" name="Group 125"/>
                <p:cNvGrpSpPr>
                  <a:grpSpLocks/>
                </p:cNvGrpSpPr>
                <p:nvPr/>
              </p:nvGrpSpPr>
              <p:grpSpPr bwMode="auto">
                <a:xfrm>
                  <a:off x="432" y="2686"/>
                  <a:ext cx="385" cy="386"/>
                  <a:chOff x="3973" y="2756"/>
                  <a:chExt cx="148" cy="164"/>
                </a:xfrm>
              </p:grpSpPr>
              <p:sp>
                <p:nvSpPr>
                  <p:cNvPr id="19495" name="Oval 12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96" name="Oval 12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5" name="Group 128"/>
                <p:cNvGrpSpPr>
                  <a:grpSpLocks/>
                </p:cNvGrpSpPr>
                <p:nvPr/>
              </p:nvGrpSpPr>
              <p:grpSpPr bwMode="auto">
                <a:xfrm>
                  <a:off x="463" y="2720"/>
                  <a:ext cx="320" cy="318"/>
                  <a:chOff x="3985" y="2770"/>
                  <a:chExt cx="123" cy="136"/>
                </a:xfrm>
              </p:grpSpPr>
              <p:sp>
                <p:nvSpPr>
                  <p:cNvPr id="19493" name="Oval 12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94" name="Oval 13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26" name="Group 131"/>
                <p:cNvGrpSpPr>
                  <a:grpSpLocks/>
                </p:cNvGrpSpPr>
                <p:nvPr/>
              </p:nvGrpSpPr>
              <p:grpSpPr bwMode="auto">
                <a:xfrm>
                  <a:off x="432" y="2686"/>
                  <a:ext cx="385" cy="386"/>
                  <a:chOff x="3973" y="2756"/>
                  <a:chExt cx="148" cy="164"/>
                </a:xfrm>
              </p:grpSpPr>
              <p:sp>
                <p:nvSpPr>
                  <p:cNvPr id="19491" name="Oval 13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92" name="Oval 13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27" name="Group 134"/>
                <p:cNvGrpSpPr>
                  <a:grpSpLocks/>
                </p:cNvGrpSpPr>
                <p:nvPr/>
              </p:nvGrpSpPr>
              <p:grpSpPr bwMode="auto">
                <a:xfrm>
                  <a:off x="463" y="2720"/>
                  <a:ext cx="320" cy="318"/>
                  <a:chOff x="3985" y="2770"/>
                  <a:chExt cx="123" cy="136"/>
                </a:xfrm>
              </p:grpSpPr>
              <p:sp>
                <p:nvSpPr>
                  <p:cNvPr id="19489" name="Oval 13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90" name="Oval 13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28" name="Group 137"/>
                <p:cNvGrpSpPr>
                  <a:grpSpLocks/>
                </p:cNvGrpSpPr>
                <p:nvPr/>
              </p:nvGrpSpPr>
              <p:grpSpPr bwMode="auto">
                <a:xfrm>
                  <a:off x="463" y="2720"/>
                  <a:ext cx="320" cy="318"/>
                  <a:chOff x="3985" y="2770"/>
                  <a:chExt cx="123" cy="136"/>
                </a:xfrm>
              </p:grpSpPr>
              <p:sp>
                <p:nvSpPr>
                  <p:cNvPr id="19487" name="Freeform 13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88" name="Freeform 13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29" name="Group 140"/>
                <p:cNvGrpSpPr>
                  <a:grpSpLocks/>
                </p:cNvGrpSpPr>
                <p:nvPr/>
              </p:nvGrpSpPr>
              <p:grpSpPr bwMode="auto">
                <a:xfrm>
                  <a:off x="1497" y="2686"/>
                  <a:ext cx="389" cy="386"/>
                  <a:chOff x="4381" y="2756"/>
                  <a:chExt cx="148" cy="164"/>
                </a:xfrm>
              </p:grpSpPr>
              <p:grpSp>
                <p:nvGrpSpPr>
                  <p:cNvPr id="30" name="Group 141"/>
                  <p:cNvGrpSpPr>
                    <a:grpSpLocks/>
                  </p:cNvGrpSpPr>
                  <p:nvPr/>
                </p:nvGrpSpPr>
                <p:grpSpPr bwMode="auto">
                  <a:xfrm>
                    <a:off x="4381" y="2756"/>
                    <a:ext cx="148" cy="164"/>
                    <a:chOff x="4381" y="2756"/>
                    <a:chExt cx="148" cy="164"/>
                  </a:xfrm>
                </p:grpSpPr>
                <p:sp>
                  <p:nvSpPr>
                    <p:cNvPr id="19485" name="Oval 14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86" name="Oval 14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 name="Group 144"/>
                  <p:cNvGrpSpPr>
                    <a:grpSpLocks/>
                  </p:cNvGrpSpPr>
                  <p:nvPr/>
                </p:nvGrpSpPr>
                <p:grpSpPr bwMode="auto">
                  <a:xfrm>
                    <a:off x="4393" y="2770"/>
                    <a:ext cx="123" cy="136"/>
                    <a:chOff x="4393" y="2770"/>
                    <a:chExt cx="123" cy="136"/>
                  </a:xfrm>
                </p:grpSpPr>
                <p:sp>
                  <p:nvSpPr>
                    <p:cNvPr id="19483" name="Oval 14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84" name="Oval 14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9189" name="Group 147"/>
                <p:cNvGrpSpPr>
                  <a:grpSpLocks/>
                </p:cNvGrpSpPr>
                <p:nvPr/>
              </p:nvGrpSpPr>
              <p:grpSpPr bwMode="auto">
                <a:xfrm>
                  <a:off x="1528" y="2720"/>
                  <a:ext cx="323" cy="318"/>
                  <a:chOff x="4393" y="2770"/>
                  <a:chExt cx="123" cy="136"/>
                </a:xfrm>
              </p:grpSpPr>
              <p:sp>
                <p:nvSpPr>
                  <p:cNvPr id="19479" name="Freeform 14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80" name="Freeform 1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9190" name="Group 150"/>
                <p:cNvGrpSpPr>
                  <a:grpSpLocks/>
                </p:cNvGrpSpPr>
                <p:nvPr/>
              </p:nvGrpSpPr>
              <p:grpSpPr bwMode="auto">
                <a:xfrm>
                  <a:off x="1497" y="2686"/>
                  <a:ext cx="389" cy="386"/>
                  <a:chOff x="4381" y="2756"/>
                  <a:chExt cx="148" cy="164"/>
                </a:xfrm>
              </p:grpSpPr>
              <p:sp>
                <p:nvSpPr>
                  <p:cNvPr id="19477" name="Oval 15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78" name="Oval 15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9191" name="Group 153"/>
                <p:cNvGrpSpPr>
                  <a:grpSpLocks/>
                </p:cNvGrpSpPr>
                <p:nvPr/>
              </p:nvGrpSpPr>
              <p:grpSpPr bwMode="auto">
                <a:xfrm>
                  <a:off x="1528" y="2720"/>
                  <a:ext cx="323" cy="318"/>
                  <a:chOff x="4393" y="2770"/>
                  <a:chExt cx="123" cy="136"/>
                </a:xfrm>
              </p:grpSpPr>
              <p:sp>
                <p:nvSpPr>
                  <p:cNvPr id="19475" name="Oval 15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76" name="Oval 15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9192" name="Group 156"/>
                <p:cNvGrpSpPr>
                  <a:grpSpLocks/>
                </p:cNvGrpSpPr>
                <p:nvPr/>
              </p:nvGrpSpPr>
              <p:grpSpPr bwMode="auto">
                <a:xfrm>
                  <a:off x="1497" y="2686"/>
                  <a:ext cx="389" cy="386"/>
                  <a:chOff x="4381" y="2756"/>
                  <a:chExt cx="148" cy="164"/>
                </a:xfrm>
              </p:grpSpPr>
              <p:sp>
                <p:nvSpPr>
                  <p:cNvPr id="19473" name="Oval 15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19474" name="Oval 15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9193" name="Group 159"/>
                <p:cNvGrpSpPr>
                  <a:grpSpLocks/>
                </p:cNvGrpSpPr>
                <p:nvPr/>
              </p:nvGrpSpPr>
              <p:grpSpPr bwMode="auto">
                <a:xfrm>
                  <a:off x="1528" y="2720"/>
                  <a:ext cx="323" cy="318"/>
                  <a:chOff x="4393" y="2770"/>
                  <a:chExt cx="123" cy="136"/>
                </a:xfrm>
              </p:grpSpPr>
              <p:sp>
                <p:nvSpPr>
                  <p:cNvPr id="19471" name="Oval 16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19472" name="Oval 16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9194" name="Group 162"/>
                <p:cNvGrpSpPr>
                  <a:grpSpLocks/>
                </p:cNvGrpSpPr>
                <p:nvPr/>
              </p:nvGrpSpPr>
              <p:grpSpPr bwMode="auto">
                <a:xfrm>
                  <a:off x="1528" y="2720"/>
                  <a:ext cx="323" cy="318"/>
                  <a:chOff x="4393" y="2770"/>
                  <a:chExt cx="123" cy="136"/>
                </a:xfrm>
              </p:grpSpPr>
              <p:sp>
                <p:nvSpPr>
                  <p:cNvPr id="19469" name="Freeform 16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19470" name="Freeform 1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205" name="Freeform 16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9195" name="Group 166"/>
                <p:cNvGrpSpPr>
                  <a:grpSpLocks/>
                </p:cNvGrpSpPr>
                <p:nvPr/>
              </p:nvGrpSpPr>
              <p:grpSpPr bwMode="auto">
                <a:xfrm>
                  <a:off x="0" y="2496"/>
                  <a:ext cx="304" cy="285"/>
                  <a:chOff x="0" y="2496"/>
                  <a:chExt cx="304" cy="285"/>
                </a:xfrm>
              </p:grpSpPr>
              <p:sp>
                <p:nvSpPr>
                  <p:cNvPr id="19467" name="Line 16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19468" name="Freeform 16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1913" name="Freeform 169"/>
                <p:cNvSpPr>
                  <a:spLocks/>
                </p:cNvSpPr>
                <p:nvPr/>
              </p:nvSpPr>
              <p:spPr bwMode="auto">
                <a:xfrm>
                  <a:off x="248" y="2032"/>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9196" name="Group 170"/>
                <p:cNvGrpSpPr>
                  <a:grpSpLocks/>
                </p:cNvGrpSpPr>
                <p:nvPr/>
              </p:nvGrpSpPr>
              <p:grpSpPr bwMode="auto">
                <a:xfrm>
                  <a:off x="352" y="2280"/>
                  <a:ext cx="1632" cy="235"/>
                  <a:chOff x="1088" y="2880"/>
                  <a:chExt cx="444" cy="64"/>
                </a:xfrm>
              </p:grpSpPr>
              <p:sp>
                <p:nvSpPr>
                  <p:cNvPr id="19459" name="Rectangle 17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0" name="Rectangle 17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1" name="Rectangle 17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2" name="Rectangle 17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3" name="Rectangle 17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4" name="Rectangle 17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5" name="Rectangle 17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19466" name="Rectangle 17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9197" name="Group 179"/>
                <p:cNvGrpSpPr>
                  <a:grpSpLocks/>
                </p:cNvGrpSpPr>
                <p:nvPr/>
              </p:nvGrpSpPr>
              <p:grpSpPr bwMode="auto">
                <a:xfrm>
                  <a:off x="592" y="1920"/>
                  <a:ext cx="192" cy="171"/>
                  <a:chOff x="5136" y="1968"/>
                  <a:chExt cx="192" cy="171"/>
                </a:xfrm>
              </p:grpSpPr>
              <p:sp>
                <p:nvSpPr>
                  <p:cNvPr id="19457" name="Oval 18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19458" name="Freeform 18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210" name="Freeform 18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211" name="Freeform 18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9198" name="Group 184"/>
                <p:cNvGrpSpPr>
                  <a:grpSpLocks/>
                </p:cNvGrpSpPr>
                <p:nvPr/>
              </p:nvGrpSpPr>
              <p:grpSpPr bwMode="auto">
                <a:xfrm>
                  <a:off x="1504" y="1920"/>
                  <a:ext cx="192" cy="171"/>
                  <a:chOff x="5136" y="1968"/>
                  <a:chExt cx="192" cy="171"/>
                </a:xfrm>
              </p:grpSpPr>
              <p:sp>
                <p:nvSpPr>
                  <p:cNvPr id="9215" name="Oval 18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19456" name="Freeform 18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213" name="Freeform 18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214" name="Freeform 18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9199" name="Group 189"/>
              <p:cNvGrpSpPr>
                <a:grpSpLocks/>
              </p:cNvGrpSpPr>
              <p:nvPr/>
            </p:nvGrpSpPr>
            <p:grpSpPr bwMode="auto">
              <a:xfrm rot="21568929" flipH="1">
                <a:off x="2797" y="2155"/>
                <a:ext cx="1094" cy="316"/>
                <a:chOff x="-48" y="1920"/>
                <a:chExt cx="4288" cy="1152"/>
              </a:xfrm>
            </p:grpSpPr>
            <p:grpSp>
              <p:nvGrpSpPr>
                <p:cNvPr id="9200" name="Group 190"/>
                <p:cNvGrpSpPr>
                  <a:grpSpLocks/>
                </p:cNvGrpSpPr>
                <p:nvPr/>
              </p:nvGrpSpPr>
              <p:grpSpPr bwMode="auto">
                <a:xfrm>
                  <a:off x="4032" y="2496"/>
                  <a:ext cx="208" cy="285"/>
                  <a:chOff x="0" y="2496"/>
                  <a:chExt cx="304" cy="285"/>
                </a:xfrm>
              </p:grpSpPr>
              <p:sp>
                <p:nvSpPr>
                  <p:cNvPr id="9187" name="Line 19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88" name="Freeform 19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201" name="Group 193"/>
                <p:cNvGrpSpPr>
                  <a:grpSpLocks/>
                </p:cNvGrpSpPr>
                <p:nvPr/>
              </p:nvGrpSpPr>
              <p:grpSpPr bwMode="auto">
                <a:xfrm>
                  <a:off x="1968" y="2496"/>
                  <a:ext cx="304" cy="285"/>
                  <a:chOff x="0" y="2496"/>
                  <a:chExt cx="304" cy="285"/>
                </a:xfrm>
              </p:grpSpPr>
              <p:sp>
                <p:nvSpPr>
                  <p:cNvPr id="9185" name="Line 19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86" name="Freeform 195"/>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9202" name="Group 196"/>
                <p:cNvGrpSpPr>
                  <a:grpSpLocks/>
                </p:cNvGrpSpPr>
                <p:nvPr/>
              </p:nvGrpSpPr>
              <p:grpSpPr bwMode="auto">
                <a:xfrm>
                  <a:off x="0" y="1920"/>
                  <a:ext cx="2038" cy="1152"/>
                  <a:chOff x="0" y="1920"/>
                  <a:chExt cx="2038" cy="1152"/>
                </a:xfrm>
              </p:grpSpPr>
              <p:grpSp>
                <p:nvGrpSpPr>
                  <p:cNvPr id="9203" name="Group 197"/>
                  <p:cNvGrpSpPr>
                    <a:grpSpLocks/>
                  </p:cNvGrpSpPr>
                  <p:nvPr/>
                </p:nvGrpSpPr>
                <p:grpSpPr bwMode="auto">
                  <a:xfrm>
                    <a:off x="432" y="2686"/>
                    <a:ext cx="385" cy="386"/>
                    <a:chOff x="3973" y="2756"/>
                    <a:chExt cx="148" cy="164"/>
                  </a:xfrm>
                </p:grpSpPr>
                <p:grpSp>
                  <p:nvGrpSpPr>
                    <p:cNvPr id="9204" name="Group 198"/>
                    <p:cNvGrpSpPr>
                      <a:grpSpLocks/>
                    </p:cNvGrpSpPr>
                    <p:nvPr/>
                  </p:nvGrpSpPr>
                  <p:grpSpPr bwMode="auto">
                    <a:xfrm>
                      <a:off x="3973" y="2756"/>
                      <a:ext cx="148" cy="164"/>
                      <a:chOff x="3973" y="2756"/>
                      <a:chExt cx="148" cy="164"/>
                    </a:xfrm>
                  </p:grpSpPr>
                  <p:grpSp>
                    <p:nvGrpSpPr>
                      <p:cNvPr id="9206" name="Group 199"/>
                      <p:cNvGrpSpPr>
                        <a:grpSpLocks/>
                      </p:cNvGrpSpPr>
                      <p:nvPr/>
                    </p:nvGrpSpPr>
                    <p:grpSpPr bwMode="auto">
                      <a:xfrm>
                        <a:off x="3973" y="2756"/>
                        <a:ext cx="148" cy="164"/>
                        <a:chOff x="3973" y="2756"/>
                        <a:chExt cx="148" cy="164"/>
                      </a:xfrm>
                    </p:grpSpPr>
                    <p:sp>
                      <p:nvSpPr>
                        <p:cNvPr id="9183" name="Oval 2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84" name="Oval 2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9207" name="Group 202"/>
                      <p:cNvGrpSpPr>
                        <a:grpSpLocks/>
                      </p:cNvGrpSpPr>
                      <p:nvPr/>
                    </p:nvGrpSpPr>
                    <p:grpSpPr bwMode="auto">
                      <a:xfrm>
                        <a:off x="3985" y="2770"/>
                        <a:ext cx="123" cy="136"/>
                        <a:chOff x="3985" y="2770"/>
                        <a:chExt cx="123" cy="136"/>
                      </a:xfrm>
                    </p:grpSpPr>
                    <p:sp>
                      <p:nvSpPr>
                        <p:cNvPr id="9181" name="Oval 2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82" name="Oval 2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9208" name="Group 205"/>
                    <p:cNvGrpSpPr>
                      <a:grpSpLocks/>
                    </p:cNvGrpSpPr>
                    <p:nvPr/>
                  </p:nvGrpSpPr>
                  <p:grpSpPr bwMode="auto">
                    <a:xfrm>
                      <a:off x="3985" y="2770"/>
                      <a:ext cx="123" cy="136"/>
                      <a:chOff x="3985" y="2770"/>
                      <a:chExt cx="123" cy="136"/>
                    </a:xfrm>
                  </p:grpSpPr>
                  <p:sp>
                    <p:nvSpPr>
                      <p:cNvPr id="9177" name="Freeform 2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78" name="Freeform 2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9209" name="Group 208"/>
                  <p:cNvGrpSpPr>
                    <a:grpSpLocks/>
                  </p:cNvGrpSpPr>
                  <p:nvPr/>
                </p:nvGrpSpPr>
                <p:grpSpPr bwMode="auto">
                  <a:xfrm>
                    <a:off x="1497" y="2686"/>
                    <a:ext cx="389" cy="386"/>
                    <a:chOff x="4381" y="2756"/>
                    <a:chExt cx="148" cy="164"/>
                  </a:xfrm>
                </p:grpSpPr>
                <p:grpSp>
                  <p:nvGrpSpPr>
                    <p:cNvPr id="9212" name="Group 209"/>
                    <p:cNvGrpSpPr>
                      <a:grpSpLocks/>
                    </p:cNvGrpSpPr>
                    <p:nvPr/>
                  </p:nvGrpSpPr>
                  <p:grpSpPr bwMode="auto">
                    <a:xfrm>
                      <a:off x="4381" y="2756"/>
                      <a:ext cx="148" cy="164"/>
                      <a:chOff x="4381" y="2756"/>
                      <a:chExt cx="148" cy="164"/>
                    </a:xfrm>
                  </p:grpSpPr>
                  <p:grpSp>
                    <p:nvGrpSpPr>
                      <p:cNvPr id="32864" name="Group 210"/>
                      <p:cNvGrpSpPr>
                        <a:grpSpLocks/>
                      </p:cNvGrpSpPr>
                      <p:nvPr/>
                    </p:nvGrpSpPr>
                    <p:grpSpPr bwMode="auto">
                      <a:xfrm>
                        <a:off x="4381" y="2756"/>
                        <a:ext cx="148" cy="164"/>
                        <a:chOff x="4381" y="2756"/>
                        <a:chExt cx="148" cy="164"/>
                      </a:xfrm>
                    </p:grpSpPr>
                    <p:sp>
                      <p:nvSpPr>
                        <p:cNvPr id="9173" name="Oval 21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74" name="Oval 21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65" name="Group 213"/>
                      <p:cNvGrpSpPr>
                        <a:grpSpLocks/>
                      </p:cNvGrpSpPr>
                      <p:nvPr/>
                    </p:nvGrpSpPr>
                    <p:grpSpPr bwMode="auto">
                      <a:xfrm>
                        <a:off x="4393" y="2770"/>
                        <a:ext cx="123" cy="136"/>
                        <a:chOff x="4393" y="2770"/>
                        <a:chExt cx="123" cy="136"/>
                      </a:xfrm>
                    </p:grpSpPr>
                    <p:sp>
                      <p:nvSpPr>
                        <p:cNvPr id="9171" name="Oval 21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72" name="Oval 21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866" name="Group 216"/>
                    <p:cNvGrpSpPr>
                      <a:grpSpLocks/>
                    </p:cNvGrpSpPr>
                    <p:nvPr/>
                  </p:nvGrpSpPr>
                  <p:grpSpPr bwMode="auto">
                    <a:xfrm>
                      <a:off x="4393" y="2770"/>
                      <a:ext cx="123" cy="136"/>
                      <a:chOff x="4393" y="2770"/>
                      <a:chExt cx="123" cy="136"/>
                    </a:xfrm>
                  </p:grpSpPr>
                  <p:sp>
                    <p:nvSpPr>
                      <p:cNvPr id="9167" name="Freeform 21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68" name="Freeform 2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867" name="Group 219"/>
                  <p:cNvGrpSpPr>
                    <a:grpSpLocks/>
                  </p:cNvGrpSpPr>
                  <p:nvPr/>
                </p:nvGrpSpPr>
                <p:grpSpPr bwMode="auto">
                  <a:xfrm>
                    <a:off x="432" y="2686"/>
                    <a:ext cx="385" cy="386"/>
                    <a:chOff x="3973" y="2756"/>
                    <a:chExt cx="148" cy="164"/>
                  </a:xfrm>
                </p:grpSpPr>
                <p:grpSp>
                  <p:nvGrpSpPr>
                    <p:cNvPr id="32868" name="Group 220"/>
                    <p:cNvGrpSpPr>
                      <a:grpSpLocks/>
                    </p:cNvGrpSpPr>
                    <p:nvPr/>
                  </p:nvGrpSpPr>
                  <p:grpSpPr bwMode="auto">
                    <a:xfrm>
                      <a:off x="3973" y="2756"/>
                      <a:ext cx="148" cy="164"/>
                      <a:chOff x="3973" y="2756"/>
                      <a:chExt cx="148" cy="164"/>
                    </a:xfrm>
                  </p:grpSpPr>
                  <p:sp>
                    <p:nvSpPr>
                      <p:cNvPr id="9163" name="Oval 22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64" name="Oval 22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69" name="Group 223"/>
                    <p:cNvGrpSpPr>
                      <a:grpSpLocks/>
                    </p:cNvGrpSpPr>
                    <p:nvPr/>
                  </p:nvGrpSpPr>
                  <p:grpSpPr bwMode="auto">
                    <a:xfrm>
                      <a:off x="3985" y="2770"/>
                      <a:ext cx="123" cy="136"/>
                      <a:chOff x="3985" y="2770"/>
                      <a:chExt cx="123" cy="136"/>
                    </a:xfrm>
                  </p:grpSpPr>
                  <p:sp>
                    <p:nvSpPr>
                      <p:cNvPr id="9161" name="Oval 22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62" name="Oval 22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870" name="Group 226"/>
                  <p:cNvGrpSpPr>
                    <a:grpSpLocks/>
                  </p:cNvGrpSpPr>
                  <p:nvPr/>
                </p:nvGrpSpPr>
                <p:grpSpPr bwMode="auto">
                  <a:xfrm>
                    <a:off x="463" y="2720"/>
                    <a:ext cx="320" cy="318"/>
                    <a:chOff x="3985" y="2770"/>
                    <a:chExt cx="123" cy="136"/>
                  </a:xfrm>
                </p:grpSpPr>
                <p:sp>
                  <p:nvSpPr>
                    <p:cNvPr id="9157" name="Freeform 22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58" name="Freeform 22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71" name="Group 229"/>
                  <p:cNvGrpSpPr>
                    <a:grpSpLocks/>
                  </p:cNvGrpSpPr>
                  <p:nvPr/>
                </p:nvGrpSpPr>
                <p:grpSpPr bwMode="auto">
                  <a:xfrm>
                    <a:off x="432" y="2686"/>
                    <a:ext cx="385" cy="386"/>
                    <a:chOff x="3973" y="2756"/>
                    <a:chExt cx="148" cy="164"/>
                  </a:xfrm>
                </p:grpSpPr>
                <p:sp>
                  <p:nvSpPr>
                    <p:cNvPr id="9155" name="Oval 23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56" name="Oval 23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72" name="Group 232"/>
                  <p:cNvGrpSpPr>
                    <a:grpSpLocks/>
                  </p:cNvGrpSpPr>
                  <p:nvPr/>
                </p:nvGrpSpPr>
                <p:grpSpPr bwMode="auto">
                  <a:xfrm>
                    <a:off x="463" y="2720"/>
                    <a:ext cx="320" cy="318"/>
                    <a:chOff x="3985" y="2770"/>
                    <a:chExt cx="123" cy="136"/>
                  </a:xfrm>
                </p:grpSpPr>
                <p:sp>
                  <p:nvSpPr>
                    <p:cNvPr id="9153" name="Oval 23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54" name="Oval 23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873" name="Group 235"/>
                  <p:cNvGrpSpPr>
                    <a:grpSpLocks/>
                  </p:cNvGrpSpPr>
                  <p:nvPr/>
                </p:nvGrpSpPr>
                <p:grpSpPr bwMode="auto">
                  <a:xfrm>
                    <a:off x="432" y="2686"/>
                    <a:ext cx="385" cy="386"/>
                    <a:chOff x="3973" y="2756"/>
                    <a:chExt cx="148" cy="164"/>
                  </a:xfrm>
                </p:grpSpPr>
                <p:sp>
                  <p:nvSpPr>
                    <p:cNvPr id="9151" name="Oval 23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52" name="Oval 23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74" name="Group 238"/>
                  <p:cNvGrpSpPr>
                    <a:grpSpLocks/>
                  </p:cNvGrpSpPr>
                  <p:nvPr/>
                </p:nvGrpSpPr>
                <p:grpSpPr bwMode="auto">
                  <a:xfrm>
                    <a:off x="463" y="2720"/>
                    <a:ext cx="320" cy="318"/>
                    <a:chOff x="3985" y="2770"/>
                    <a:chExt cx="123" cy="136"/>
                  </a:xfrm>
                </p:grpSpPr>
                <p:sp>
                  <p:nvSpPr>
                    <p:cNvPr id="9149" name="Oval 23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50" name="Oval 24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875" name="Group 241"/>
                  <p:cNvGrpSpPr>
                    <a:grpSpLocks/>
                  </p:cNvGrpSpPr>
                  <p:nvPr/>
                </p:nvGrpSpPr>
                <p:grpSpPr bwMode="auto">
                  <a:xfrm>
                    <a:off x="463" y="2720"/>
                    <a:ext cx="320" cy="318"/>
                    <a:chOff x="3985" y="2770"/>
                    <a:chExt cx="123" cy="136"/>
                  </a:xfrm>
                </p:grpSpPr>
                <p:sp>
                  <p:nvSpPr>
                    <p:cNvPr id="9147" name="Freeform 24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48" name="Freeform 24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76" name="Group 244"/>
                  <p:cNvGrpSpPr>
                    <a:grpSpLocks/>
                  </p:cNvGrpSpPr>
                  <p:nvPr/>
                </p:nvGrpSpPr>
                <p:grpSpPr bwMode="auto">
                  <a:xfrm>
                    <a:off x="1497" y="2686"/>
                    <a:ext cx="389" cy="386"/>
                    <a:chOff x="4381" y="2756"/>
                    <a:chExt cx="148" cy="164"/>
                  </a:xfrm>
                </p:grpSpPr>
                <p:grpSp>
                  <p:nvGrpSpPr>
                    <p:cNvPr id="32877" name="Group 245"/>
                    <p:cNvGrpSpPr>
                      <a:grpSpLocks/>
                    </p:cNvGrpSpPr>
                    <p:nvPr/>
                  </p:nvGrpSpPr>
                  <p:grpSpPr bwMode="auto">
                    <a:xfrm>
                      <a:off x="4381" y="2756"/>
                      <a:ext cx="148" cy="164"/>
                      <a:chOff x="4381" y="2756"/>
                      <a:chExt cx="148" cy="164"/>
                    </a:xfrm>
                  </p:grpSpPr>
                  <p:sp>
                    <p:nvSpPr>
                      <p:cNvPr id="9145" name="Oval 24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46" name="Oval 24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78" name="Group 248"/>
                    <p:cNvGrpSpPr>
                      <a:grpSpLocks/>
                    </p:cNvGrpSpPr>
                    <p:nvPr/>
                  </p:nvGrpSpPr>
                  <p:grpSpPr bwMode="auto">
                    <a:xfrm>
                      <a:off x="4393" y="2770"/>
                      <a:ext cx="123" cy="136"/>
                      <a:chOff x="4393" y="2770"/>
                      <a:chExt cx="123" cy="136"/>
                    </a:xfrm>
                  </p:grpSpPr>
                  <p:sp>
                    <p:nvSpPr>
                      <p:cNvPr id="9143" name="Oval 24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44" name="Oval 25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880" name="Group 251"/>
                  <p:cNvGrpSpPr>
                    <a:grpSpLocks/>
                  </p:cNvGrpSpPr>
                  <p:nvPr/>
                </p:nvGrpSpPr>
                <p:grpSpPr bwMode="auto">
                  <a:xfrm>
                    <a:off x="1528" y="2720"/>
                    <a:ext cx="323" cy="318"/>
                    <a:chOff x="4393" y="2770"/>
                    <a:chExt cx="123" cy="136"/>
                  </a:xfrm>
                </p:grpSpPr>
                <p:sp>
                  <p:nvSpPr>
                    <p:cNvPr id="9139" name="Freeform 2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40" name="Freeform 2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881" name="Group 254"/>
                  <p:cNvGrpSpPr>
                    <a:grpSpLocks/>
                  </p:cNvGrpSpPr>
                  <p:nvPr/>
                </p:nvGrpSpPr>
                <p:grpSpPr bwMode="auto">
                  <a:xfrm>
                    <a:off x="1497" y="2686"/>
                    <a:ext cx="389" cy="386"/>
                    <a:chOff x="4381" y="2756"/>
                    <a:chExt cx="148" cy="164"/>
                  </a:xfrm>
                </p:grpSpPr>
                <p:sp>
                  <p:nvSpPr>
                    <p:cNvPr id="9137" name="Oval 25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38" name="Oval 25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82" name="Group 257"/>
                  <p:cNvGrpSpPr>
                    <a:grpSpLocks/>
                  </p:cNvGrpSpPr>
                  <p:nvPr/>
                </p:nvGrpSpPr>
                <p:grpSpPr bwMode="auto">
                  <a:xfrm>
                    <a:off x="1528" y="2720"/>
                    <a:ext cx="323" cy="318"/>
                    <a:chOff x="4393" y="2770"/>
                    <a:chExt cx="123" cy="136"/>
                  </a:xfrm>
                </p:grpSpPr>
                <p:sp>
                  <p:nvSpPr>
                    <p:cNvPr id="9135" name="Oval 25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36" name="Oval 25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883" name="Group 260"/>
                  <p:cNvGrpSpPr>
                    <a:grpSpLocks/>
                  </p:cNvGrpSpPr>
                  <p:nvPr/>
                </p:nvGrpSpPr>
                <p:grpSpPr bwMode="auto">
                  <a:xfrm>
                    <a:off x="1497" y="2686"/>
                    <a:ext cx="389" cy="386"/>
                    <a:chOff x="4381" y="2756"/>
                    <a:chExt cx="148" cy="164"/>
                  </a:xfrm>
                </p:grpSpPr>
                <p:sp>
                  <p:nvSpPr>
                    <p:cNvPr id="9133" name="Oval 26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134" name="Oval 26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84" name="Group 263"/>
                  <p:cNvGrpSpPr>
                    <a:grpSpLocks/>
                  </p:cNvGrpSpPr>
                  <p:nvPr/>
                </p:nvGrpSpPr>
                <p:grpSpPr bwMode="auto">
                  <a:xfrm>
                    <a:off x="1528" y="2720"/>
                    <a:ext cx="323" cy="318"/>
                    <a:chOff x="4393" y="2770"/>
                    <a:chExt cx="123" cy="136"/>
                  </a:xfrm>
                </p:grpSpPr>
                <p:sp>
                  <p:nvSpPr>
                    <p:cNvPr id="9131" name="Oval 26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132" name="Oval 26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885" name="Group 266"/>
                  <p:cNvGrpSpPr>
                    <a:grpSpLocks/>
                  </p:cNvGrpSpPr>
                  <p:nvPr/>
                </p:nvGrpSpPr>
                <p:grpSpPr bwMode="auto">
                  <a:xfrm>
                    <a:off x="1528" y="2720"/>
                    <a:ext cx="323" cy="318"/>
                    <a:chOff x="4393" y="2770"/>
                    <a:chExt cx="123" cy="136"/>
                  </a:xfrm>
                </p:grpSpPr>
                <p:sp>
                  <p:nvSpPr>
                    <p:cNvPr id="9129" name="Freeform 2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130" name="Freeform 26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105" name="Freeform 269"/>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886" name="Group 270"/>
                  <p:cNvGrpSpPr>
                    <a:grpSpLocks/>
                  </p:cNvGrpSpPr>
                  <p:nvPr/>
                </p:nvGrpSpPr>
                <p:grpSpPr bwMode="auto">
                  <a:xfrm>
                    <a:off x="0" y="2496"/>
                    <a:ext cx="304" cy="285"/>
                    <a:chOff x="0" y="2496"/>
                    <a:chExt cx="304" cy="285"/>
                  </a:xfrm>
                </p:grpSpPr>
                <p:sp>
                  <p:nvSpPr>
                    <p:cNvPr id="9127" name="Line 27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128" name="Freeform 27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017" name="Freeform 273"/>
                  <p:cNvSpPr>
                    <a:spLocks/>
                  </p:cNvSpPr>
                  <p:nvPr/>
                </p:nvSpPr>
                <p:spPr bwMode="auto">
                  <a:xfrm>
                    <a:off x="247" y="2032"/>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887" name="Group 274"/>
                  <p:cNvGrpSpPr>
                    <a:grpSpLocks/>
                  </p:cNvGrpSpPr>
                  <p:nvPr/>
                </p:nvGrpSpPr>
                <p:grpSpPr bwMode="auto">
                  <a:xfrm>
                    <a:off x="352" y="2280"/>
                    <a:ext cx="1632" cy="235"/>
                    <a:chOff x="1088" y="2880"/>
                    <a:chExt cx="444" cy="64"/>
                  </a:xfrm>
                </p:grpSpPr>
                <p:sp>
                  <p:nvSpPr>
                    <p:cNvPr id="9119" name="Rectangle 275"/>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0" name="Rectangle 276"/>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1" name="Rectangle 277"/>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2" name="Rectangle 278"/>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3" name="Rectangle 279"/>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4" name="Rectangle 280"/>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5" name="Rectangle 281"/>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126" name="Rectangle 282"/>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888" name="Group 283"/>
                  <p:cNvGrpSpPr>
                    <a:grpSpLocks/>
                  </p:cNvGrpSpPr>
                  <p:nvPr/>
                </p:nvGrpSpPr>
                <p:grpSpPr bwMode="auto">
                  <a:xfrm>
                    <a:off x="592" y="1920"/>
                    <a:ext cx="192" cy="171"/>
                    <a:chOff x="5136" y="1968"/>
                    <a:chExt cx="192" cy="171"/>
                  </a:xfrm>
                </p:grpSpPr>
                <p:sp>
                  <p:nvSpPr>
                    <p:cNvPr id="9117" name="Oval 28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118" name="Freeform 28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110" name="Freeform 286"/>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111" name="Freeform 287"/>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889" name="Group 288"/>
                  <p:cNvGrpSpPr>
                    <a:grpSpLocks/>
                  </p:cNvGrpSpPr>
                  <p:nvPr/>
                </p:nvGrpSpPr>
                <p:grpSpPr bwMode="auto">
                  <a:xfrm>
                    <a:off x="1504" y="1920"/>
                    <a:ext cx="192" cy="171"/>
                    <a:chOff x="5136" y="1968"/>
                    <a:chExt cx="192" cy="171"/>
                  </a:xfrm>
                </p:grpSpPr>
                <p:sp>
                  <p:nvSpPr>
                    <p:cNvPr id="9115" name="Oval 28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116" name="Freeform 29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113" name="Freeform 291"/>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114" name="Freeform 292"/>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890" name="Group 293"/>
                <p:cNvGrpSpPr>
                  <a:grpSpLocks/>
                </p:cNvGrpSpPr>
                <p:nvPr/>
              </p:nvGrpSpPr>
              <p:grpSpPr bwMode="auto">
                <a:xfrm>
                  <a:off x="2016" y="1920"/>
                  <a:ext cx="2038" cy="1152"/>
                  <a:chOff x="0" y="1920"/>
                  <a:chExt cx="2038" cy="1152"/>
                </a:xfrm>
              </p:grpSpPr>
              <p:grpSp>
                <p:nvGrpSpPr>
                  <p:cNvPr id="32891" name="Group 294"/>
                  <p:cNvGrpSpPr>
                    <a:grpSpLocks/>
                  </p:cNvGrpSpPr>
                  <p:nvPr/>
                </p:nvGrpSpPr>
                <p:grpSpPr bwMode="auto">
                  <a:xfrm>
                    <a:off x="432" y="2686"/>
                    <a:ext cx="385" cy="386"/>
                    <a:chOff x="3973" y="2756"/>
                    <a:chExt cx="148" cy="164"/>
                  </a:xfrm>
                </p:grpSpPr>
                <p:grpSp>
                  <p:nvGrpSpPr>
                    <p:cNvPr id="32892" name="Group 295"/>
                    <p:cNvGrpSpPr>
                      <a:grpSpLocks/>
                    </p:cNvGrpSpPr>
                    <p:nvPr/>
                  </p:nvGrpSpPr>
                  <p:grpSpPr bwMode="auto">
                    <a:xfrm>
                      <a:off x="3973" y="2756"/>
                      <a:ext cx="148" cy="164"/>
                      <a:chOff x="3973" y="2756"/>
                      <a:chExt cx="148" cy="164"/>
                    </a:xfrm>
                  </p:grpSpPr>
                  <p:grpSp>
                    <p:nvGrpSpPr>
                      <p:cNvPr id="32893" name="Group 296"/>
                      <p:cNvGrpSpPr>
                        <a:grpSpLocks/>
                      </p:cNvGrpSpPr>
                      <p:nvPr/>
                    </p:nvGrpSpPr>
                    <p:grpSpPr bwMode="auto">
                      <a:xfrm>
                        <a:off x="3973" y="2756"/>
                        <a:ext cx="148" cy="164"/>
                        <a:chOff x="3973" y="2756"/>
                        <a:chExt cx="148" cy="164"/>
                      </a:xfrm>
                    </p:grpSpPr>
                    <p:sp>
                      <p:nvSpPr>
                        <p:cNvPr id="9087" name="Oval 29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88" name="Oval 29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894" name="Group 299"/>
                      <p:cNvGrpSpPr>
                        <a:grpSpLocks/>
                      </p:cNvGrpSpPr>
                      <p:nvPr/>
                    </p:nvGrpSpPr>
                    <p:grpSpPr bwMode="auto">
                      <a:xfrm>
                        <a:off x="3985" y="2770"/>
                        <a:ext cx="123" cy="136"/>
                        <a:chOff x="3985" y="2770"/>
                        <a:chExt cx="123" cy="136"/>
                      </a:xfrm>
                    </p:grpSpPr>
                    <p:sp>
                      <p:nvSpPr>
                        <p:cNvPr id="9085" name="Oval 30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86" name="Oval 30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895" name="Group 302"/>
                    <p:cNvGrpSpPr>
                      <a:grpSpLocks/>
                    </p:cNvGrpSpPr>
                    <p:nvPr/>
                  </p:nvGrpSpPr>
                  <p:grpSpPr bwMode="auto">
                    <a:xfrm>
                      <a:off x="3985" y="2770"/>
                      <a:ext cx="123" cy="136"/>
                      <a:chOff x="3985" y="2770"/>
                      <a:chExt cx="123" cy="136"/>
                    </a:xfrm>
                  </p:grpSpPr>
                  <p:sp>
                    <p:nvSpPr>
                      <p:cNvPr id="9081" name="Freeform 30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82" name="Freeform 30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896" name="Group 305"/>
                  <p:cNvGrpSpPr>
                    <a:grpSpLocks/>
                  </p:cNvGrpSpPr>
                  <p:nvPr/>
                </p:nvGrpSpPr>
                <p:grpSpPr bwMode="auto">
                  <a:xfrm>
                    <a:off x="1497" y="2686"/>
                    <a:ext cx="389" cy="386"/>
                    <a:chOff x="4381" y="2756"/>
                    <a:chExt cx="148" cy="164"/>
                  </a:xfrm>
                </p:grpSpPr>
                <p:grpSp>
                  <p:nvGrpSpPr>
                    <p:cNvPr id="32897" name="Group 306"/>
                    <p:cNvGrpSpPr>
                      <a:grpSpLocks/>
                    </p:cNvGrpSpPr>
                    <p:nvPr/>
                  </p:nvGrpSpPr>
                  <p:grpSpPr bwMode="auto">
                    <a:xfrm>
                      <a:off x="4381" y="2756"/>
                      <a:ext cx="148" cy="164"/>
                      <a:chOff x="4381" y="2756"/>
                      <a:chExt cx="148" cy="164"/>
                    </a:xfrm>
                  </p:grpSpPr>
                  <p:grpSp>
                    <p:nvGrpSpPr>
                      <p:cNvPr id="32898" name="Group 307"/>
                      <p:cNvGrpSpPr>
                        <a:grpSpLocks/>
                      </p:cNvGrpSpPr>
                      <p:nvPr/>
                    </p:nvGrpSpPr>
                    <p:grpSpPr bwMode="auto">
                      <a:xfrm>
                        <a:off x="4381" y="2756"/>
                        <a:ext cx="148" cy="164"/>
                        <a:chOff x="4381" y="2756"/>
                        <a:chExt cx="148" cy="164"/>
                      </a:xfrm>
                    </p:grpSpPr>
                    <p:sp>
                      <p:nvSpPr>
                        <p:cNvPr id="9077" name="Oval 3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78" name="Oval 3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899" name="Group 310"/>
                      <p:cNvGrpSpPr>
                        <a:grpSpLocks/>
                      </p:cNvGrpSpPr>
                      <p:nvPr/>
                    </p:nvGrpSpPr>
                    <p:grpSpPr bwMode="auto">
                      <a:xfrm>
                        <a:off x="4393" y="2770"/>
                        <a:ext cx="123" cy="136"/>
                        <a:chOff x="4393" y="2770"/>
                        <a:chExt cx="123" cy="136"/>
                      </a:xfrm>
                    </p:grpSpPr>
                    <p:sp>
                      <p:nvSpPr>
                        <p:cNvPr id="9075" name="Oval 3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76" name="Oval 3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00" name="Group 313"/>
                    <p:cNvGrpSpPr>
                      <a:grpSpLocks/>
                    </p:cNvGrpSpPr>
                    <p:nvPr/>
                  </p:nvGrpSpPr>
                  <p:grpSpPr bwMode="auto">
                    <a:xfrm>
                      <a:off x="4393" y="2770"/>
                      <a:ext cx="123" cy="136"/>
                      <a:chOff x="4393" y="2770"/>
                      <a:chExt cx="123" cy="136"/>
                    </a:xfrm>
                  </p:grpSpPr>
                  <p:sp>
                    <p:nvSpPr>
                      <p:cNvPr id="9071" name="Freeform 3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72" name="Freeform 3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01" name="Group 316"/>
                  <p:cNvGrpSpPr>
                    <a:grpSpLocks/>
                  </p:cNvGrpSpPr>
                  <p:nvPr/>
                </p:nvGrpSpPr>
                <p:grpSpPr bwMode="auto">
                  <a:xfrm>
                    <a:off x="432" y="2686"/>
                    <a:ext cx="385" cy="386"/>
                    <a:chOff x="3973" y="2756"/>
                    <a:chExt cx="148" cy="164"/>
                  </a:xfrm>
                </p:grpSpPr>
                <p:grpSp>
                  <p:nvGrpSpPr>
                    <p:cNvPr id="32902" name="Group 317"/>
                    <p:cNvGrpSpPr>
                      <a:grpSpLocks/>
                    </p:cNvGrpSpPr>
                    <p:nvPr/>
                  </p:nvGrpSpPr>
                  <p:grpSpPr bwMode="auto">
                    <a:xfrm>
                      <a:off x="3973" y="2756"/>
                      <a:ext cx="148" cy="164"/>
                      <a:chOff x="3973" y="2756"/>
                      <a:chExt cx="148" cy="164"/>
                    </a:xfrm>
                  </p:grpSpPr>
                  <p:sp>
                    <p:nvSpPr>
                      <p:cNvPr id="9067" name="Oval 31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68" name="Oval 31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3" name="Group 320"/>
                    <p:cNvGrpSpPr>
                      <a:grpSpLocks/>
                    </p:cNvGrpSpPr>
                    <p:nvPr/>
                  </p:nvGrpSpPr>
                  <p:grpSpPr bwMode="auto">
                    <a:xfrm>
                      <a:off x="3985" y="2770"/>
                      <a:ext cx="123" cy="136"/>
                      <a:chOff x="3985" y="2770"/>
                      <a:chExt cx="123" cy="136"/>
                    </a:xfrm>
                  </p:grpSpPr>
                  <p:sp>
                    <p:nvSpPr>
                      <p:cNvPr id="9065" name="Oval 32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66" name="Oval 32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2904" name="Group 323"/>
                  <p:cNvGrpSpPr>
                    <a:grpSpLocks/>
                  </p:cNvGrpSpPr>
                  <p:nvPr/>
                </p:nvGrpSpPr>
                <p:grpSpPr bwMode="auto">
                  <a:xfrm>
                    <a:off x="463" y="2720"/>
                    <a:ext cx="320" cy="318"/>
                    <a:chOff x="3985" y="2770"/>
                    <a:chExt cx="123" cy="136"/>
                  </a:xfrm>
                </p:grpSpPr>
                <p:sp>
                  <p:nvSpPr>
                    <p:cNvPr id="9061" name="Freeform 3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62" name="Freeform 3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05" name="Group 326"/>
                  <p:cNvGrpSpPr>
                    <a:grpSpLocks/>
                  </p:cNvGrpSpPr>
                  <p:nvPr/>
                </p:nvGrpSpPr>
                <p:grpSpPr bwMode="auto">
                  <a:xfrm>
                    <a:off x="432" y="2686"/>
                    <a:ext cx="385" cy="386"/>
                    <a:chOff x="3973" y="2756"/>
                    <a:chExt cx="148" cy="164"/>
                  </a:xfrm>
                </p:grpSpPr>
                <p:sp>
                  <p:nvSpPr>
                    <p:cNvPr id="9059" name="Oval 32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60" name="Oval 32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6" name="Group 329"/>
                  <p:cNvGrpSpPr>
                    <a:grpSpLocks/>
                  </p:cNvGrpSpPr>
                  <p:nvPr/>
                </p:nvGrpSpPr>
                <p:grpSpPr bwMode="auto">
                  <a:xfrm>
                    <a:off x="463" y="2720"/>
                    <a:ext cx="320" cy="318"/>
                    <a:chOff x="3985" y="2770"/>
                    <a:chExt cx="123" cy="136"/>
                  </a:xfrm>
                </p:grpSpPr>
                <p:sp>
                  <p:nvSpPr>
                    <p:cNvPr id="9057" name="Oval 33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58" name="Oval 33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907" name="Group 332"/>
                  <p:cNvGrpSpPr>
                    <a:grpSpLocks/>
                  </p:cNvGrpSpPr>
                  <p:nvPr/>
                </p:nvGrpSpPr>
                <p:grpSpPr bwMode="auto">
                  <a:xfrm>
                    <a:off x="432" y="2686"/>
                    <a:ext cx="385" cy="386"/>
                    <a:chOff x="3973" y="2756"/>
                    <a:chExt cx="148" cy="164"/>
                  </a:xfrm>
                </p:grpSpPr>
                <p:sp>
                  <p:nvSpPr>
                    <p:cNvPr id="9055" name="Oval 33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56" name="Oval 33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2908" name="Group 335"/>
                  <p:cNvGrpSpPr>
                    <a:grpSpLocks/>
                  </p:cNvGrpSpPr>
                  <p:nvPr/>
                </p:nvGrpSpPr>
                <p:grpSpPr bwMode="auto">
                  <a:xfrm>
                    <a:off x="463" y="2720"/>
                    <a:ext cx="320" cy="318"/>
                    <a:chOff x="3985" y="2770"/>
                    <a:chExt cx="123" cy="136"/>
                  </a:xfrm>
                </p:grpSpPr>
                <p:sp>
                  <p:nvSpPr>
                    <p:cNvPr id="9053" name="Oval 33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54" name="Oval 33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2909" name="Group 338"/>
                  <p:cNvGrpSpPr>
                    <a:grpSpLocks/>
                  </p:cNvGrpSpPr>
                  <p:nvPr/>
                </p:nvGrpSpPr>
                <p:grpSpPr bwMode="auto">
                  <a:xfrm>
                    <a:off x="463" y="2720"/>
                    <a:ext cx="320" cy="318"/>
                    <a:chOff x="3985" y="2770"/>
                    <a:chExt cx="123" cy="136"/>
                  </a:xfrm>
                </p:grpSpPr>
                <p:sp>
                  <p:nvSpPr>
                    <p:cNvPr id="9051" name="Freeform 33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52" name="Freeform 34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10" name="Group 341"/>
                  <p:cNvGrpSpPr>
                    <a:grpSpLocks/>
                  </p:cNvGrpSpPr>
                  <p:nvPr/>
                </p:nvGrpSpPr>
                <p:grpSpPr bwMode="auto">
                  <a:xfrm>
                    <a:off x="1497" y="2686"/>
                    <a:ext cx="389" cy="386"/>
                    <a:chOff x="4381" y="2756"/>
                    <a:chExt cx="148" cy="164"/>
                  </a:xfrm>
                </p:grpSpPr>
                <p:grpSp>
                  <p:nvGrpSpPr>
                    <p:cNvPr id="32911" name="Group 342"/>
                    <p:cNvGrpSpPr>
                      <a:grpSpLocks/>
                    </p:cNvGrpSpPr>
                    <p:nvPr/>
                  </p:nvGrpSpPr>
                  <p:grpSpPr bwMode="auto">
                    <a:xfrm>
                      <a:off x="4381" y="2756"/>
                      <a:ext cx="148" cy="164"/>
                      <a:chOff x="4381" y="2756"/>
                      <a:chExt cx="148" cy="164"/>
                    </a:xfrm>
                  </p:grpSpPr>
                  <p:sp>
                    <p:nvSpPr>
                      <p:cNvPr id="9049" name="Oval 34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50" name="Oval 34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2" name="Group 345"/>
                    <p:cNvGrpSpPr>
                      <a:grpSpLocks/>
                    </p:cNvGrpSpPr>
                    <p:nvPr/>
                  </p:nvGrpSpPr>
                  <p:grpSpPr bwMode="auto">
                    <a:xfrm>
                      <a:off x="4393" y="2770"/>
                      <a:ext cx="123" cy="136"/>
                      <a:chOff x="4393" y="2770"/>
                      <a:chExt cx="123" cy="136"/>
                    </a:xfrm>
                  </p:grpSpPr>
                  <p:sp>
                    <p:nvSpPr>
                      <p:cNvPr id="9047" name="Oval 34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48" name="Oval 34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13" name="Group 348"/>
                  <p:cNvGrpSpPr>
                    <a:grpSpLocks/>
                  </p:cNvGrpSpPr>
                  <p:nvPr/>
                </p:nvGrpSpPr>
                <p:grpSpPr bwMode="auto">
                  <a:xfrm>
                    <a:off x="1528" y="2720"/>
                    <a:ext cx="323" cy="318"/>
                    <a:chOff x="4393" y="2770"/>
                    <a:chExt cx="123" cy="136"/>
                  </a:xfrm>
                </p:grpSpPr>
                <p:sp>
                  <p:nvSpPr>
                    <p:cNvPr id="9043" name="Freeform 3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44" name="Freeform 3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14" name="Group 351"/>
                  <p:cNvGrpSpPr>
                    <a:grpSpLocks/>
                  </p:cNvGrpSpPr>
                  <p:nvPr/>
                </p:nvGrpSpPr>
                <p:grpSpPr bwMode="auto">
                  <a:xfrm>
                    <a:off x="1497" y="2686"/>
                    <a:ext cx="389" cy="386"/>
                    <a:chOff x="4381" y="2756"/>
                    <a:chExt cx="148" cy="164"/>
                  </a:xfrm>
                </p:grpSpPr>
                <p:sp>
                  <p:nvSpPr>
                    <p:cNvPr id="9041" name="Oval 35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42" name="Oval 35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5" name="Group 354"/>
                  <p:cNvGrpSpPr>
                    <a:grpSpLocks/>
                  </p:cNvGrpSpPr>
                  <p:nvPr/>
                </p:nvGrpSpPr>
                <p:grpSpPr bwMode="auto">
                  <a:xfrm>
                    <a:off x="1528" y="2720"/>
                    <a:ext cx="323" cy="318"/>
                    <a:chOff x="4393" y="2770"/>
                    <a:chExt cx="123" cy="136"/>
                  </a:xfrm>
                </p:grpSpPr>
                <p:sp>
                  <p:nvSpPr>
                    <p:cNvPr id="9039" name="Oval 35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40" name="Oval 35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16" name="Group 357"/>
                  <p:cNvGrpSpPr>
                    <a:grpSpLocks/>
                  </p:cNvGrpSpPr>
                  <p:nvPr/>
                </p:nvGrpSpPr>
                <p:grpSpPr bwMode="auto">
                  <a:xfrm>
                    <a:off x="1497" y="2686"/>
                    <a:ext cx="389" cy="386"/>
                    <a:chOff x="4381" y="2756"/>
                    <a:chExt cx="148" cy="164"/>
                  </a:xfrm>
                </p:grpSpPr>
                <p:sp>
                  <p:nvSpPr>
                    <p:cNvPr id="9037" name="Oval 35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9038" name="Oval 35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17" name="Group 360"/>
                  <p:cNvGrpSpPr>
                    <a:grpSpLocks/>
                  </p:cNvGrpSpPr>
                  <p:nvPr/>
                </p:nvGrpSpPr>
                <p:grpSpPr bwMode="auto">
                  <a:xfrm>
                    <a:off x="1528" y="2720"/>
                    <a:ext cx="323" cy="318"/>
                    <a:chOff x="4393" y="2770"/>
                    <a:chExt cx="123" cy="136"/>
                  </a:xfrm>
                </p:grpSpPr>
                <p:sp>
                  <p:nvSpPr>
                    <p:cNvPr id="9035" name="Oval 36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9036" name="Oval 36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21" name="Group 363"/>
                  <p:cNvGrpSpPr>
                    <a:grpSpLocks/>
                  </p:cNvGrpSpPr>
                  <p:nvPr/>
                </p:nvGrpSpPr>
                <p:grpSpPr bwMode="auto">
                  <a:xfrm>
                    <a:off x="1528" y="2720"/>
                    <a:ext cx="323" cy="318"/>
                    <a:chOff x="4393" y="2770"/>
                    <a:chExt cx="123" cy="136"/>
                  </a:xfrm>
                </p:grpSpPr>
                <p:sp>
                  <p:nvSpPr>
                    <p:cNvPr id="9033" name="Freeform 36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9034" name="Freeform 36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9009" name="Freeform 366"/>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922" name="Group 367"/>
                  <p:cNvGrpSpPr>
                    <a:grpSpLocks/>
                  </p:cNvGrpSpPr>
                  <p:nvPr/>
                </p:nvGrpSpPr>
                <p:grpSpPr bwMode="auto">
                  <a:xfrm>
                    <a:off x="0" y="2496"/>
                    <a:ext cx="304" cy="285"/>
                    <a:chOff x="0" y="2496"/>
                    <a:chExt cx="304" cy="285"/>
                  </a:xfrm>
                </p:grpSpPr>
                <p:sp>
                  <p:nvSpPr>
                    <p:cNvPr id="9031" name="Line 368"/>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9032" name="Freeform 369"/>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114" name="Freeform 370"/>
                  <p:cNvSpPr>
                    <a:spLocks/>
                  </p:cNvSpPr>
                  <p:nvPr/>
                </p:nvSpPr>
                <p:spPr bwMode="auto">
                  <a:xfrm>
                    <a:off x="246" y="2031"/>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923" name="Group 371"/>
                  <p:cNvGrpSpPr>
                    <a:grpSpLocks/>
                  </p:cNvGrpSpPr>
                  <p:nvPr/>
                </p:nvGrpSpPr>
                <p:grpSpPr bwMode="auto">
                  <a:xfrm>
                    <a:off x="352" y="2280"/>
                    <a:ext cx="1632" cy="235"/>
                    <a:chOff x="1088" y="2880"/>
                    <a:chExt cx="444" cy="64"/>
                  </a:xfrm>
                </p:grpSpPr>
                <p:sp>
                  <p:nvSpPr>
                    <p:cNvPr id="9023" name="Rectangle 372"/>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4" name="Rectangle 373"/>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5" name="Rectangle 374"/>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6" name="Rectangle 375"/>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7" name="Rectangle 376"/>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8" name="Rectangle 377"/>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29" name="Rectangle 378"/>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9030" name="Rectangle 379"/>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926" name="Group 380"/>
                  <p:cNvGrpSpPr>
                    <a:grpSpLocks/>
                  </p:cNvGrpSpPr>
                  <p:nvPr/>
                </p:nvGrpSpPr>
                <p:grpSpPr bwMode="auto">
                  <a:xfrm>
                    <a:off x="592" y="1920"/>
                    <a:ext cx="192" cy="171"/>
                    <a:chOff x="5136" y="1968"/>
                    <a:chExt cx="192" cy="171"/>
                  </a:xfrm>
                </p:grpSpPr>
                <p:sp>
                  <p:nvSpPr>
                    <p:cNvPr id="9021" name="Oval 38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022" name="Freeform 38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014" name="Freeform 383"/>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9015" name="Freeform 384"/>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927" name="Group 385"/>
                  <p:cNvGrpSpPr>
                    <a:grpSpLocks/>
                  </p:cNvGrpSpPr>
                  <p:nvPr/>
                </p:nvGrpSpPr>
                <p:grpSpPr bwMode="auto">
                  <a:xfrm>
                    <a:off x="1504" y="1920"/>
                    <a:ext cx="192" cy="171"/>
                    <a:chOff x="5136" y="1968"/>
                    <a:chExt cx="192" cy="171"/>
                  </a:xfrm>
                </p:grpSpPr>
                <p:sp>
                  <p:nvSpPr>
                    <p:cNvPr id="9019" name="Oval 38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9020" name="Freeform 38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9017" name="Freeform 388"/>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9018" name="Freeform 389"/>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929" name="Group 390"/>
                <p:cNvGrpSpPr>
                  <a:grpSpLocks/>
                </p:cNvGrpSpPr>
                <p:nvPr/>
              </p:nvGrpSpPr>
              <p:grpSpPr bwMode="auto">
                <a:xfrm>
                  <a:off x="-48" y="2496"/>
                  <a:ext cx="304" cy="285"/>
                  <a:chOff x="0" y="2496"/>
                  <a:chExt cx="304" cy="285"/>
                </a:xfrm>
              </p:grpSpPr>
              <p:sp>
                <p:nvSpPr>
                  <p:cNvPr id="8991" name="Line 391"/>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992" name="Freeform 392"/>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nvGrpSpPr>
              <p:cNvPr id="32930" name="Group 393"/>
              <p:cNvGrpSpPr>
                <a:grpSpLocks/>
              </p:cNvGrpSpPr>
              <p:nvPr/>
            </p:nvGrpSpPr>
            <p:grpSpPr bwMode="auto">
              <a:xfrm rot="21568929" flipH="1">
                <a:off x="2208" y="2121"/>
                <a:ext cx="610" cy="358"/>
                <a:chOff x="723" y="872"/>
                <a:chExt cx="2390" cy="1386"/>
              </a:xfrm>
            </p:grpSpPr>
            <p:grpSp>
              <p:nvGrpSpPr>
                <p:cNvPr id="32931" name="Group 394"/>
                <p:cNvGrpSpPr>
                  <a:grpSpLocks/>
                </p:cNvGrpSpPr>
                <p:nvPr/>
              </p:nvGrpSpPr>
              <p:grpSpPr bwMode="auto">
                <a:xfrm>
                  <a:off x="2087" y="1824"/>
                  <a:ext cx="409" cy="434"/>
                  <a:chOff x="2298" y="1822"/>
                  <a:chExt cx="409" cy="434"/>
                </a:xfrm>
              </p:grpSpPr>
              <p:grpSp>
                <p:nvGrpSpPr>
                  <p:cNvPr id="32932" name="Group 395"/>
                  <p:cNvGrpSpPr>
                    <a:grpSpLocks/>
                  </p:cNvGrpSpPr>
                  <p:nvPr/>
                </p:nvGrpSpPr>
                <p:grpSpPr bwMode="auto">
                  <a:xfrm>
                    <a:off x="2298" y="1822"/>
                    <a:ext cx="409" cy="434"/>
                    <a:chOff x="4381" y="2756"/>
                    <a:chExt cx="148" cy="164"/>
                  </a:xfrm>
                </p:grpSpPr>
                <p:grpSp>
                  <p:nvGrpSpPr>
                    <p:cNvPr id="32933" name="Group 396"/>
                    <p:cNvGrpSpPr>
                      <a:grpSpLocks/>
                    </p:cNvGrpSpPr>
                    <p:nvPr/>
                  </p:nvGrpSpPr>
                  <p:grpSpPr bwMode="auto">
                    <a:xfrm>
                      <a:off x="4381" y="2756"/>
                      <a:ext cx="148" cy="164"/>
                      <a:chOff x="4381" y="2756"/>
                      <a:chExt cx="148" cy="164"/>
                    </a:xfrm>
                  </p:grpSpPr>
                  <p:grpSp>
                    <p:nvGrpSpPr>
                      <p:cNvPr id="32934" name="Group 397"/>
                      <p:cNvGrpSpPr>
                        <a:grpSpLocks/>
                      </p:cNvGrpSpPr>
                      <p:nvPr/>
                    </p:nvGrpSpPr>
                    <p:grpSpPr bwMode="auto">
                      <a:xfrm>
                        <a:off x="4381" y="2756"/>
                        <a:ext cx="148" cy="164"/>
                        <a:chOff x="4381" y="2756"/>
                        <a:chExt cx="148" cy="164"/>
                      </a:xfrm>
                    </p:grpSpPr>
                    <p:sp>
                      <p:nvSpPr>
                        <p:cNvPr id="8984" name="Oval 3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85" name="Oval 3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0" name="Group 400"/>
                      <p:cNvGrpSpPr>
                        <a:grpSpLocks/>
                      </p:cNvGrpSpPr>
                      <p:nvPr/>
                    </p:nvGrpSpPr>
                    <p:grpSpPr bwMode="auto">
                      <a:xfrm>
                        <a:off x="4393" y="2770"/>
                        <a:ext cx="123" cy="136"/>
                        <a:chOff x="4393" y="2770"/>
                        <a:chExt cx="123" cy="136"/>
                      </a:xfrm>
                    </p:grpSpPr>
                    <p:sp>
                      <p:nvSpPr>
                        <p:cNvPr id="8982" name="Oval 4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83" name="Oval 4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41" name="Group 403"/>
                    <p:cNvGrpSpPr>
                      <a:grpSpLocks/>
                    </p:cNvGrpSpPr>
                    <p:nvPr/>
                  </p:nvGrpSpPr>
                  <p:grpSpPr bwMode="auto">
                    <a:xfrm>
                      <a:off x="4393" y="2770"/>
                      <a:ext cx="123" cy="136"/>
                      <a:chOff x="4393" y="2770"/>
                      <a:chExt cx="123" cy="136"/>
                    </a:xfrm>
                  </p:grpSpPr>
                  <p:sp>
                    <p:nvSpPr>
                      <p:cNvPr id="8978" name="Freeform 4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79" name="Freeform 4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42" name="Group 406"/>
                  <p:cNvGrpSpPr>
                    <a:grpSpLocks/>
                  </p:cNvGrpSpPr>
                  <p:nvPr/>
                </p:nvGrpSpPr>
                <p:grpSpPr bwMode="auto">
                  <a:xfrm>
                    <a:off x="2298" y="1822"/>
                    <a:ext cx="409" cy="434"/>
                    <a:chOff x="4381" y="2756"/>
                    <a:chExt cx="148" cy="164"/>
                  </a:xfrm>
                </p:grpSpPr>
                <p:grpSp>
                  <p:nvGrpSpPr>
                    <p:cNvPr id="32943" name="Group 407"/>
                    <p:cNvGrpSpPr>
                      <a:grpSpLocks/>
                    </p:cNvGrpSpPr>
                    <p:nvPr/>
                  </p:nvGrpSpPr>
                  <p:grpSpPr bwMode="auto">
                    <a:xfrm>
                      <a:off x="4381" y="2756"/>
                      <a:ext cx="148" cy="164"/>
                      <a:chOff x="4381" y="2756"/>
                      <a:chExt cx="148" cy="164"/>
                    </a:xfrm>
                  </p:grpSpPr>
                  <p:sp>
                    <p:nvSpPr>
                      <p:cNvPr id="8974" name="Oval 4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75" name="Oval 4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4" name="Group 410"/>
                    <p:cNvGrpSpPr>
                      <a:grpSpLocks/>
                    </p:cNvGrpSpPr>
                    <p:nvPr/>
                  </p:nvGrpSpPr>
                  <p:grpSpPr bwMode="auto">
                    <a:xfrm>
                      <a:off x="4393" y="2770"/>
                      <a:ext cx="123" cy="136"/>
                      <a:chOff x="4393" y="2770"/>
                      <a:chExt cx="123" cy="136"/>
                    </a:xfrm>
                  </p:grpSpPr>
                  <p:sp>
                    <p:nvSpPr>
                      <p:cNvPr id="8972" name="Oval 4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73" name="Oval 4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45" name="Group 413"/>
                  <p:cNvGrpSpPr>
                    <a:grpSpLocks/>
                  </p:cNvGrpSpPr>
                  <p:nvPr/>
                </p:nvGrpSpPr>
                <p:grpSpPr bwMode="auto">
                  <a:xfrm>
                    <a:off x="2330" y="1860"/>
                    <a:ext cx="340" cy="358"/>
                    <a:chOff x="4393" y="2770"/>
                    <a:chExt cx="123" cy="136"/>
                  </a:xfrm>
                </p:grpSpPr>
                <p:sp>
                  <p:nvSpPr>
                    <p:cNvPr id="8968" name="Freeform 4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69" name="Freeform 4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946" name="Group 416"/>
                  <p:cNvGrpSpPr>
                    <a:grpSpLocks/>
                  </p:cNvGrpSpPr>
                  <p:nvPr/>
                </p:nvGrpSpPr>
                <p:grpSpPr bwMode="auto">
                  <a:xfrm>
                    <a:off x="2298" y="1822"/>
                    <a:ext cx="409" cy="434"/>
                    <a:chOff x="4381" y="2756"/>
                    <a:chExt cx="148" cy="164"/>
                  </a:xfrm>
                </p:grpSpPr>
                <p:sp>
                  <p:nvSpPr>
                    <p:cNvPr id="8966" name="Oval 4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67" name="Oval 4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7" name="Group 419"/>
                  <p:cNvGrpSpPr>
                    <a:grpSpLocks/>
                  </p:cNvGrpSpPr>
                  <p:nvPr/>
                </p:nvGrpSpPr>
                <p:grpSpPr bwMode="auto">
                  <a:xfrm>
                    <a:off x="2330" y="1860"/>
                    <a:ext cx="340" cy="358"/>
                    <a:chOff x="4393" y="2770"/>
                    <a:chExt cx="123" cy="136"/>
                  </a:xfrm>
                </p:grpSpPr>
                <p:sp>
                  <p:nvSpPr>
                    <p:cNvPr id="8964" name="Oval 4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65" name="Oval 4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48" name="Group 422"/>
                  <p:cNvGrpSpPr>
                    <a:grpSpLocks/>
                  </p:cNvGrpSpPr>
                  <p:nvPr/>
                </p:nvGrpSpPr>
                <p:grpSpPr bwMode="auto">
                  <a:xfrm>
                    <a:off x="2298" y="1822"/>
                    <a:ext cx="409" cy="434"/>
                    <a:chOff x="4381" y="2756"/>
                    <a:chExt cx="148" cy="164"/>
                  </a:xfrm>
                </p:grpSpPr>
                <p:sp>
                  <p:nvSpPr>
                    <p:cNvPr id="8962" name="Oval 4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63" name="Oval 4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49" name="Group 425"/>
                  <p:cNvGrpSpPr>
                    <a:grpSpLocks/>
                  </p:cNvGrpSpPr>
                  <p:nvPr/>
                </p:nvGrpSpPr>
                <p:grpSpPr bwMode="auto">
                  <a:xfrm>
                    <a:off x="2330" y="1860"/>
                    <a:ext cx="340" cy="358"/>
                    <a:chOff x="4393" y="2770"/>
                    <a:chExt cx="123" cy="136"/>
                  </a:xfrm>
                </p:grpSpPr>
                <p:sp>
                  <p:nvSpPr>
                    <p:cNvPr id="8960" name="Oval 4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61" name="Oval 4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950" name="Group 428"/>
                  <p:cNvGrpSpPr>
                    <a:grpSpLocks/>
                  </p:cNvGrpSpPr>
                  <p:nvPr/>
                </p:nvGrpSpPr>
                <p:grpSpPr bwMode="auto">
                  <a:xfrm>
                    <a:off x="2330" y="1860"/>
                    <a:ext cx="340" cy="358"/>
                    <a:chOff x="4393" y="2770"/>
                    <a:chExt cx="123" cy="136"/>
                  </a:xfrm>
                </p:grpSpPr>
                <p:sp>
                  <p:nvSpPr>
                    <p:cNvPr id="8958" name="Freeform 4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59" name="Freeform 4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51" name="Group 431"/>
                <p:cNvGrpSpPr>
                  <a:grpSpLocks/>
                </p:cNvGrpSpPr>
                <p:nvPr/>
              </p:nvGrpSpPr>
              <p:grpSpPr bwMode="auto">
                <a:xfrm>
                  <a:off x="1511" y="1824"/>
                  <a:ext cx="409" cy="434"/>
                  <a:chOff x="2298" y="1822"/>
                  <a:chExt cx="409" cy="434"/>
                </a:xfrm>
              </p:grpSpPr>
              <p:grpSp>
                <p:nvGrpSpPr>
                  <p:cNvPr id="32952" name="Group 432"/>
                  <p:cNvGrpSpPr>
                    <a:grpSpLocks/>
                  </p:cNvGrpSpPr>
                  <p:nvPr/>
                </p:nvGrpSpPr>
                <p:grpSpPr bwMode="auto">
                  <a:xfrm>
                    <a:off x="2298" y="1822"/>
                    <a:ext cx="409" cy="434"/>
                    <a:chOff x="4381" y="2756"/>
                    <a:chExt cx="148" cy="164"/>
                  </a:xfrm>
                </p:grpSpPr>
                <p:grpSp>
                  <p:nvGrpSpPr>
                    <p:cNvPr id="32953" name="Group 433"/>
                    <p:cNvGrpSpPr>
                      <a:grpSpLocks/>
                    </p:cNvGrpSpPr>
                    <p:nvPr/>
                  </p:nvGrpSpPr>
                  <p:grpSpPr bwMode="auto">
                    <a:xfrm>
                      <a:off x="4381" y="2756"/>
                      <a:ext cx="148" cy="164"/>
                      <a:chOff x="4381" y="2756"/>
                      <a:chExt cx="148" cy="164"/>
                    </a:xfrm>
                  </p:grpSpPr>
                  <p:grpSp>
                    <p:nvGrpSpPr>
                      <p:cNvPr id="32954" name="Group 434"/>
                      <p:cNvGrpSpPr>
                        <a:grpSpLocks/>
                      </p:cNvGrpSpPr>
                      <p:nvPr/>
                    </p:nvGrpSpPr>
                    <p:grpSpPr bwMode="auto">
                      <a:xfrm>
                        <a:off x="4381" y="2756"/>
                        <a:ext cx="148" cy="164"/>
                        <a:chOff x="4381" y="2756"/>
                        <a:chExt cx="148" cy="164"/>
                      </a:xfrm>
                    </p:grpSpPr>
                    <p:sp>
                      <p:nvSpPr>
                        <p:cNvPr id="8948" name="Oval 43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49" name="Oval 43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55" name="Group 437"/>
                      <p:cNvGrpSpPr>
                        <a:grpSpLocks/>
                      </p:cNvGrpSpPr>
                      <p:nvPr/>
                    </p:nvGrpSpPr>
                    <p:grpSpPr bwMode="auto">
                      <a:xfrm>
                        <a:off x="4393" y="2770"/>
                        <a:ext cx="123" cy="136"/>
                        <a:chOff x="4393" y="2770"/>
                        <a:chExt cx="123" cy="136"/>
                      </a:xfrm>
                    </p:grpSpPr>
                    <p:sp>
                      <p:nvSpPr>
                        <p:cNvPr id="8946" name="Oval 43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47" name="Oval 43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956" name="Group 440"/>
                    <p:cNvGrpSpPr>
                      <a:grpSpLocks/>
                    </p:cNvGrpSpPr>
                    <p:nvPr/>
                  </p:nvGrpSpPr>
                  <p:grpSpPr bwMode="auto">
                    <a:xfrm>
                      <a:off x="4393" y="2770"/>
                      <a:ext cx="123" cy="136"/>
                      <a:chOff x="4393" y="2770"/>
                      <a:chExt cx="123" cy="136"/>
                    </a:xfrm>
                  </p:grpSpPr>
                  <p:sp>
                    <p:nvSpPr>
                      <p:cNvPr id="8942" name="Freeform 44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43" name="Freeform 44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957" name="Group 443"/>
                  <p:cNvGrpSpPr>
                    <a:grpSpLocks/>
                  </p:cNvGrpSpPr>
                  <p:nvPr/>
                </p:nvGrpSpPr>
                <p:grpSpPr bwMode="auto">
                  <a:xfrm>
                    <a:off x="2298" y="1822"/>
                    <a:ext cx="409" cy="434"/>
                    <a:chOff x="4381" y="2756"/>
                    <a:chExt cx="148" cy="164"/>
                  </a:xfrm>
                </p:grpSpPr>
                <p:grpSp>
                  <p:nvGrpSpPr>
                    <p:cNvPr id="32958" name="Group 444"/>
                    <p:cNvGrpSpPr>
                      <a:grpSpLocks/>
                    </p:cNvGrpSpPr>
                    <p:nvPr/>
                  </p:nvGrpSpPr>
                  <p:grpSpPr bwMode="auto">
                    <a:xfrm>
                      <a:off x="4381" y="2756"/>
                      <a:ext cx="148" cy="164"/>
                      <a:chOff x="4381" y="2756"/>
                      <a:chExt cx="148" cy="164"/>
                    </a:xfrm>
                  </p:grpSpPr>
                  <p:sp>
                    <p:nvSpPr>
                      <p:cNvPr id="8938" name="Oval 44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39" name="Oval 44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959" name="Group 447"/>
                    <p:cNvGrpSpPr>
                      <a:grpSpLocks/>
                    </p:cNvGrpSpPr>
                    <p:nvPr/>
                  </p:nvGrpSpPr>
                  <p:grpSpPr bwMode="auto">
                    <a:xfrm>
                      <a:off x="4393" y="2770"/>
                      <a:ext cx="123" cy="136"/>
                      <a:chOff x="4393" y="2770"/>
                      <a:chExt cx="123" cy="136"/>
                    </a:xfrm>
                  </p:grpSpPr>
                  <p:sp>
                    <p:nvSpPr>
                      <p:cNvPr id="8936" name="Oval 44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37" name="Oval 44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744" name="Group 450"/>
                  <p:cNvGrpSpPr>
                    <a:grpSpLocks/>
                  </p:cNvGrpSpPr>
                  <p:nvPr/>
                </p:nvGrpSpPr>
                <p:grpSpPr bwMode="auto">
                  <a:xfrm>
                    <a:off x="2330" y="1860"/>
                    <a:ext cx="340" cy="358"/>
                    <a:chOff x="4393" y="2770"/>
                    <a:chExt cx="123" cy="136"/>
                  </a:xfrm>
                </p:grpSpPr>
                <p:sp>
                  <p:nvSpPr>
                    <p:cNvPr id="8932" name="Freeform 45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33" name="Freeform 4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745" name="Group 453"/>
                  <p:cNvGrpSpPr>
                    <a:grpSpLocks/>
                  </p:cNvGrpSpPr>
                  <p:nvPr/>
                </p:nvGrpSpPr>
                <p:grpSpPr bwMode="auto">
                  <a:xfrm>
                    <a:off x="2298" y="1822"/>
                    <a:ext cx="409" cy="434"/>
                    <a:chOff x="4381" y="2756"/>
                    <a:chExt cx="148" cy="164"/>
                  </a:xfrm>
                </p:grpSpPr>
                <p:sp>
                  <p:nvSpPr>
                    <p:cNvPr id="8930" name="Oval 45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31" name="Oval 45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746" name="Group 456"/>
                  <p:cNvGrpSpPr>
                    <a:grpSpLocks/>
                  </p:cNvGrpSpPr>
                  <p:nvPr/>
                </p:nvGrpSpPr>
                <p:grpSpPr bwMode="auto">
                  <a:xfrm>
                    <a:off x="2330" y="1860"/>
                    <a:ext cx="340" cy="358"/>
                    <a:chOff x="4393" y="2770"/>
                    <a:chExt cx="123" cy="136"/>
                  </a:xfrm>
                </p:grpSpPr>
                <p:sp>
                  <p:nvSpPr>
                    <p:cNvPr id="8928" name="Oval 45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29" name="Oval 45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778" name="Group 459"/>
                  <p:cNvGrpSpPr>
                    <a:grpSpLocks/>
                  </p:cNvGrpSpPr>
                  <p:nvPr/>
                </p:nvGrpSpPr>
                <p:grpSpPr bwMode="auto">
                  <a:xfrm>
                    <a:off x="2298" y="1822"/>
                    <a:ext cx="409" cy="434"/>
                    <a:chOff x="4381" y="2756"/>
                    <a:chExt cx="148" cy="164"/>
                  </a:xfrm>
                </p:grpSpPr>
                <p:sp>
                  <p:nvSpPr>
                    <p:cNvPr id="8926" name="Oval 46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27" name="Oval 46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780" name="Group 462"/>
                  <p:cNvGrpSpPr>
                    <a:grpSpLocks/>
                  </p:cNvGrpSpPr>
                  <p:nvPr/>
                </p:nvGrpSpPr>
                <p:grpSpPr bwMode="auto">
                  <a:xfrm>
                    <a:off x="2330" y="1860"/>
                    <a:ext cx="340" cy="358"/>
                    <a:chOff x="4393" y="2770"/>
                    <a:chExt cx="123" cy="136"/>
                  </a:xfrm>
                </p:grpSpPr>
                <p:sp>
                  <p:nvSpPr>
                    <p:cNvPr id="8924" name="Oval 46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25" name="Oval 46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781" name="Group 465"/>
                  <p:cNvGrpSpPr>
                    <a:grpSpLocks/>
                  </p:cNvGrpSpPr>
                  <p:nvPr/>
                </p:nvGrpSpPr>
                <p:grpSpPr bwMode="auto">
                  <a:xfrm>
                    <a:off x="2330" y="1860"/>
                    <a:ext cx="340" cy="358"/>
                    <a:chOff x="4393" y="2770"/>
                    <a:chExt cx="123" cy="136"/>
                  </a:xfrm>
                </p:grpSpPr>
                <p:sp>
                  <p:nvSpPr>
                    <p:cNvPr id="8922" name="Freeform 46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23" name="Freeform 46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782" name="Group 468"/>
                <p:cNvGrpSpPr>
                  <a:grpSpLocks/>
                </p:cNvGrpSpPr>
                <p:nvPr/>
              </p:nvGrpSpPr>
              <p:grpSpPr bwMode="auto">
                <a:xfrm>
                  <a:off x="2793" y="1608"/>
                  <a:ext cx="320" cy="321"/>
                  <a:chOff x="0" y="2496"/>
                  <a:chExt cx="304" cy="285"/>
                </a:xfrm>
              </p:grpSpPr>
              <p:sp>
                <p:nvSpPr>
                  <p:cNvPr id="8912" name="Line 469"/>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913" name="Freeform 470"/>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783" name="Group 471"/>
                <p:cNvGrpSpPr>
                  <a:grpSpLocks/>
                </p:cNvGrpSpPr>
                <p:nvPr/>
              </p:nvGrpSpPr>
              <p:grpSpPr bwMode="auto">
                <a:xfrm>
                  <a:off x="1056" y="1822"/>
                  <a:ext cx="405" cy="434"/>
                  <a:chOff x="1177" y="1822"/>
                  <a:chExt cx="405" cy="434"/>
                </a:xfrm>
              </p:grpSpPr>
              <p:grpSp>
                <p:nvGrpSpPr>
                  <p:cNvPr id="31784" name="Group 472"/>
                  <p:cNvGrpSpPr>
                    <a:grpSpLocks/>
                  </p:cNvGrpSpPr>
                  <p:nvPr/>
                </p:nvGrpSpPr>
                <p:grpSpPr bwMode="auto">
                  <a:xfrm>
                    <a:off x="1177" y="1822"/>
                    <a:ext cx="405" cy="434"/>
                    <a:chOff x="3973" y="2756"/>
                    <a:chExt cx="148" cy="164"/>
                  </a:xfrm>
                </p:grpSpPr>
                <p:grpSp>
                  <p:nvGrpSpPr>
                    <p:cNvPr id="31785" name="Group 473"/>
                    <p:cNvGrpSpPr>
                      <a:grpSpLocks/>
                    </p:cNvGrpSpPr>
                    <p:nvPr/>
                  </p:nvGrpSpPr>
                  <p:grpSpPr bwMode="auto">
                    <a:xfrm>
                      <a:off x="3973" y="2756"/>
                      <a:ext cx="148" cy="164"/>
                      <a:chOff x="3973" y="2756"/>
                      <a:chExt cx="148" cy="164"/>
                    </a:xfrm>
                  </p:grpSpPr>
                  <p:grpSp>
                    <p:nvGrpSpPr>
                      <p:cNvPr id="31786" name="Group 474"/>
                      <p:cNvGrpSpPr>
                        <a:grpSpLocks/>
                      </p:cNvGrpSpPr>
                      <p:nvPr/>
                    </p:nvGrpSpPr>
                    <p:grpSpPr bwMode="auto">
                      <a:xfrm>
                        <a:off x="3973" y="2756"/>
                        <a:ext cx="148" cy="164"/>
                        <a:chOff x="3973" y="2756"/>
                        <a:chExt cx="148" cy="164"/>
                      </a:xfrm>
                    </p:grpSpPr>
                    <p:sp>
                      <p:nvSpPr>
                        <p:cNvPr id="8910" name="Oval 47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11" name="Oval 47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787" name="Group 477"/>
                      <p:cNvGrpSpPr>
                        <a:grpSpLocks/>
                      </p:cNvGrpSpPr>
                      <p:nvPr/>
                    </p:nvGrpSpPr>
                    <p:grpSpPr bwMode="auto">
                      <a:xfrm>
                        <a:off x="3985" y="2770"/>
                        <a:ext cx="123" cy="136"/>
                        <a:chOff x="3985" y="2770"/>
                        <a:chExt cx="123" cy="136"/>
                      </a:xfrm>
                    </p:grpSpPr>
                    <p:sp>
                      <p:nvSpPr>
                        <p:cNvPr id="8908" name="Oval 47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909" name="Oval 47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788" name="Group 480"/>
                    <p:cNvGrpSpPr>
                      <a:grpSpLocks/>
                    </p:cNvGrpSpPr>
                    <p:nvPr/>
                  </p:nvGrpSpPr>
                  <p:grpSpPr bwMode="auto">
                    <a:xfrm>
                      <a:off x="3985" y="2770"/>
                      <a:ext cx="123" cy="136"/>
                      <a:chOff x="3985" y="2770"/>
                      <a:chExt cx="123" cy="136"/>
                    </a:xfrm>
                  </p:grpSpPr>
                  <p:sp>
                    <p:nvSpPr>
                      <p:cNvPr id="8904" name="Freeform 48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905" name="Freeform 48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789" name="Group 483"/>
                  <p:cNvGrpSpPr>
                    <a:grpSpLocks/>
                  </p:cNvGrpSpPr>
                  <p:nvPr/>
                </p:nvGrpSpPr>
                <p:grpSpPr bwMode="auto">
                  <a:xfrm>
                    <a:off x="1177" y="1822"/>
                    <a:ext cx="405" cy="434"/>
                    <a:chOff x="3973" y="2756"/>
                    <a:chExt cx="148" cy="164"/>
                  </a:xfrm>
                </p:grpSpPr>
                <p:grpSp>
                  <p:nvGrpSpPr>
                    <p:cNvPr id="8192" name="Group 484"/>
                    <p:cNvGrpSpPr>
                      <a:grpSpLocks/>
                    </p:cNvGrpSpPr>
                    <p:nvPr/>
                  </p:nvGrpSpPr>
                  <p:grpSpPr bwMode="auto">
                    <a:xfrm>
                      <a:off x="3973" y="2756"/>
                      <a:ext cx="148" cy="164"/>
                      <a:chOff x="3973" y="2756"/>
                      <a:chExt cx="148" cy="164"/>
                    </a:xfrm>
                  </p:grpSpPr>
                  <p:sp>
                    <p:nvSpPr>
                      <p:cNvPr id="8900" name="Oval 48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901" name="Oval 48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3" name="Group 487"/>
                    <p:cNvGrpSpPr>
                      <a:grpSpLocks/>
                    </p:cNvGrpSpPr>
                    <p:nvPr/>
                  </p:nvGrpSpPr>
                  <p:grpSpPr bwMode="auto">
                    <a:xfrm>
                      <a:off x="3985" y="2770"/>
                      <a:ext cx="123" cy="136"/>
                      <a:chOff x="3985" y="2770"/>
                      <a:chExt cx="123" cy="136"/>
                    </a:xfrm>
                  </p:grpSpPr>
                  <p:sp>
                    <p:nvSpPr>
                      <p:cNvPr id="8898" name="Oval 48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99" name="Oval 48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194" name="Group 490"/>
                  <p:cNvGrpSpPr>
                    <a:grpSpLocks/>
                  </p:cNvGrpSpPr>
                  <p:nvPr/>
                </p:nvGrpSpPr>
                <p:grpSpPr bwMode="auto">
                  <a:xfrm>
                    <a:off x="1210" y="1860"/>
                    <a:ext cx="337" cy="358"/>
                    <a:chOff x="3985" y="2770"/>
                    <a:chExt cx="123" cy="136"/>
                  </a:xfrm>
                </p:grpSpPr>
                <p:sp>
                  <p:nvSpPr>
                    <p:cNvPr id="8894" name="Freeform 49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95" name="Freeform 4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195" name="Group 493"/>
                  <p:cNvGrpSpPr>
                    <a:grpSpLocks/>
                  </p:cNvGrpSpPr>
                  <p:nvPr/>
                </p:nvGrpSpPr>
                <p:grpSpPr bwMode="auto">
                  <a:xfrm>
                    <a:off x="1177" y="1822"/>
                    <a:ext cx="405" cy="434"/>
                    <a:chOff x="3973" y="2756"/>
                    <a:chExt cx="148" cy="164"/>
                  </a:xfrm>
                </p:grpSpPr>
                <p:sp>
                  <p:nvSpPr>
                    <p:cNvPr id="8892" name="Oval 49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93" name="Oval 49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6" name="Group 496"/>
                  <p:cNvGrpSpPr>
                    <a:grpSpLocks/>
                  </p:cNvGrpSpPr>
                  <p:nvPr/>
                </p:nvGrpSpPr>
                <p:grpSpPr bwMode="auto">
                  <a:xfrm>
                    <a:off x="1210" y="1860"/>
                    <a:ext cx="337" cy="358"/>
                    <a:chOff x="3985" y="2770"/>
                    <a:chExt cx="123" cy="136"/>
                  </a:xfrm>
                </p:grpSpPr>
                <p:sp>
                  <p:nvSpPr>
                    <p:cNvPr id="8890" name="Oval 49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91" name="Oval 49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197" name="Group 499"/>
                  <p:cNvGrpSpPr>
                    <a:grpSpLocks/>
                  </p:cNvGrpSpPr>
                  <p:nvPr/>
                </p:nvGrpSpPr>
                <p:grpSpPr bwMode="auto">
                  <a:xfrm>
                    <a:off x="1177" y="1822"/>
                    <a:ext cx="405" cy="434"/>
                    <a:chOff x="3973" y="2756"/>
                    <a:chExt cx="148" cy="164"/>
                  </a:xfrm>
                </p:grpSpPr>
                <p:sp>
                  <p:nvSpPr>
                    <p:cNvPr id="8888" name="Oval 5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89" name="Oval 5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198" name="Group 502"/>
                  <p:cNvGrpSpPr>
                    <a:grpSpLocks/>
                  </p:cNvGrpSpPr>
                  <p:nvPr/>
                </p:nvGrpSpPr>
                <p:grpSpPr bwMode="auto">
                  <a:xfrm>
                    <a:off x="1210" y="1860"/>
                    <a:ext cx="337" cy="358"/>
                    <a:chOff x="3985" y="2770"/>
                    <a:chExt cx="123" cy="136"/>
                  </a:xfrm>
                </p:grpSpPr>
                <p:sp>
                  <p:nvSpPr>
                    <p:cNvPr id="8886" name="Oval 5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87" name="Oval 5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199" name="Group 505"/>
                  <p:cNvGrpSpPr>
                    <a:grpSpLocks/>
                  </p:cNvGrpSpPr>
                  <p:nvPr/>
                </p:nvGrpSpPr>
                <p:grpSpPr bwMode="auto">
                  <a:xfrm>
                    <a:off x="1210" y="1860"/>
                    <a:ext cx="337" cy="358"/>
                    <a:chOff x="3985" y="2770"/>
                    <a:chExt cx="123" cy="136"/>
                  </a:xfrm>
                </p:grpSpPr>
                <p:sp>
                  <p:nvSpPr>
                    <p:cNvPr id="8884" name="Freeform 5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85" name="Freeform 5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00" name="Group 508"/>
                <p:cNvGrpSpPr>
                  <a:grpSpLocks/>
                </p:cNvGrpSpPr>
                <p:nvPr/>
              </p:nvGrpSpPr>
              <p:grpSpPr bwMode="auto">
                <a:xfrm>
                  <a:off x="2519" y="1822"/>
                  <a:ext cx="409" cy="434"/>
                  <a:chOff x="2298" y="1822"/>
                  <a:chExt cx="409" cy="434"/>
                </a:xfrm>
              </p:grpSpPr>
              <p:grpSp>
                <p:nvGrpSpPr>
                  <p:cNvPr id="8201" name="Group 509"/>
                  <p:cNvGrpSpPr>
                    <a:grpSpLocks/>
                  </p:cNvGrpSpPr>
                  <p:nvPr/>
                </p:nvGrpSpPr>
                <p:grpSpPr bwMode="auto">
                  <a:xfrm>
                    <a:off x="2298" y="1822"/>
                    <a:ext cx="409" cy="434"/>
                    <a:chOff x="4381" y="2756"/>
                    <a:chExt cx="148" cy="164"/>
                  </a:xfrm>
                </p:grpSpPr>
                <p:grpSp>
                  <p:nvGrpSpPr>
                    <p:cNvPr id="8202" name="Group 510"/>
                    <p:cNvGrpSpPr>
                      <a:grpSpLocks/>
                    </p:cNvGrpSpPr>
                    <p:nvPr/>
                  </p:nvGrpSpPr>
                  <p:grpSpPr bwMode="auto">
                    <a:xfrm>
                      <a:off x="4381" y="2756"/>
                      <a:ext cx="148" cy="164"/>
                      <a:chOff x="4381" y="2756"/>
                      <a:chExt cx="148" cy="164"/>
                    </a:xfrm>
                  </p:grpSpPr>
                  <p:grpSp>
                    <p:nvGrpSpPr>
                      <p:cNvPr id="8203" name="Group 511"/>
                      <p:cNvGrpSpPr>
                        <a:grpSpLocks/>
                      </p:cNvGrpSpPr>
                      <p:nvPr/>
                    </p:nvGrpSpPr>
                    <p:grpSpPr bwMode="auto">
                      <a:xfrm>
                        <a:off x="4381" y="2756"/>
                        <a:ext cx="148" cy="164"/>
                        <a:chOff x="4381" y="2756"/>
                        <a:chExt cx="148" cy="164"/>
                      </a:xfrm>
                    </p:grpSpPr>
                    <p:sp>
                      <p:nvSpPr>
                        <p:cNvPr id="8874" name="Oval 51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75" name="Oval 51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04" name="Group 514"/>
                      <p:cNvGrpSpPr>
                        <a:grpSpLocks/>
                      </p:cNvGrpSpPr>
                      <p:nvPr/>
                    </p:nvGrpSpPr>
                    <p:grpSpPr bwMode="auto">
                      <a:xfrm>
                        <a:off x="4393" y="2770"/>
                        <a:ext cx="123" cy="136"/>
                        <a:chOff x="4393" y="2770"/>
                        <a:chExt cx="123" cy="136"/>
                      </a:xfrm>
                    </p:grpSpPr>
                    <p:sp>
                      <p:nvSpPr>
                        <p:cNvPr id="8872" name="Oval 51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73" name="Oval 51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05" name="Group 517"/>
                    <p:cNvGrpSpPr>
                      <a:grpSpLocks/>
                    </p:cNvGrpSpPr>
                    <p:nvPr/>
                  </p:nvGrpSpPr>
                  <p:grpSpPr bwMode="auto">
                    <a:xfrm>
                      <a:off x="4393" y="2770"/>
                      <a:ext cx="123" cy="136"/>
                      <a:chOff x="4393" y="2770"/>
                      <a:chExt cx="123" cy="136"/>
                    </a:xfrm>
                  </p:grpSpPr>
                  <p:sp>
                    <p:nvSpPr>
                      <p:cNvPr id="8868" name="Freeform 51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69" name="Freeform 51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07" name="Group 520"/>
                  <p:cNvGrpSpPr>
                    <a:grpSpLocks/>
                  </p:cNvGrpSpPr>
                  <p:nvPr/>
                </p:nvGrpSpPr>
                <p:grpSpPr bwMode="auto">
                  <a:xfrm>
                    <a:off x="2298" y="1822"/>
                    <a:ext cx="409" cy="434"/>
                    <a:chOff x="4381" y="2756"/>
                    <a:chExt cx="148" cy="164"/>
                  </a:xfrm>
                </p:grpSpPr>
                <p:grpSp>
                  <p:nvGrpSpPr>
                    <p:cNvPr id="8208" name="Group 521"/>
                    <p:cNvGrpSpPr>
                      <a:grpSpLocks/>
                    </p:cNvGrpSpPr>
                    <p:nvPr/>
                  </p:nvGrpSpPr>
                  <p:grpSpPr bwMode="auto">
                    <a:xfrm>
                      <a:off x="4381" y="2756"/>
                      <a:ext cx="148" cy="164"/>
                      <a:chOff x="4381" y="2756"/>
                      <a:chExt cx="148" cy="164"/>
                    </a:xfrm>
                  </p:grpSpPr>
                  <p:sp>
                    <p:nvSpPr>
                      <p:cNvPr id="8864" name="Oval 52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65" name="Oval 52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09" name="Group 524"/>
                    <p:cNvGrpSpPr>
                      <a:grpSpLocks/>
                    </p:cNvGrpSpPr>
                    <p:nvPr/>
                  </p:nvGrpSpPr>
                  <p:grpSpPr bwMode="auto">
                    <a:xfrm>
                      <a:off x="4393" y="2770"/>
                      <a:ext cx="123" cy="136"/>
                      <a:chOff x="4393" y="2770"/>
                      <a:chExt cx="123" cy="136"/>
                    </a:xfrm>
                  </p:grpSpPr>
                  <p:sp>
                    <p:nvSpPr>
                      <p:cNvPr id="8862" name="Oval 52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63" name="Oval 52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11" name="Group 527"/>
                  <p:cNvGrpSpPr>
                    <a:grpSpLocks/>
                  </p:cNvGrpSpPr>
                  <p:nvPr/>
                </p:nvGrpSpPr>
                <p:grpSpPr bwMode="auto">
                  <a:xfrm>
                    <a:off x="2330" y="1860"/>
                    <a:ext cx="340" cy="358"/>
                    <a:chOff x="4393" y="2770"/>
                    <a:chExt cx="123" cy="136"/>
                  </a:xfrm>
                </p:grpSpPr>
                <p:sp>
                  <p:nvSpPr>
                    <p:cNvPr id="8858" name="Freeform 5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59" name="Freeform 5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12" name="Group 530"/>
                  <p:cNvGrpSpPr>
                    <a:grpSpLocks/>
                  </p:cNvGrpSpPr>
                  <p:nvPr/>
                </p:nvGrpSpPr>
                <p:grpSpPr bwMode="auto">
                  <a:xfrm>
                    <a:off x="2298" y="1822"/>
                    <a:ext cx="409" cy="434"/>
                    <a:chOff x="4381" y="2756"/>
                    <a:chExt cx="148" cy="164"/>
                  </a:xfrm>
                </p:grpSpPr>
                <p:sp>
                  <p:nvSpPr>
                    <p:cNvPr id="8856" name="Oval 53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57" name="Oval 53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13" name="Group 533"/>
                  <p:cNvGrpSpPr>
                    <a:grpSpLocks/>
                  </p:cNvGrpSpPr>
                  <p:nvPr/>
                </p:nvGrpSpPr>
                <p:grpSpPr bwMode="auto">
                  <a:xfrm>
                    <a:off x="2330" y="1860"/>
                    <a:ext cx="340" cy="358"/>
                    <a:chOff x="4393" y="2770"/>
                    <a:chExt cx="123" cy="136"/>
                  </a:xfrm>
                </p:grpSpPr>
                <p:sp>
                  <p:nvSpPr>
                    <p:cNvPr id="8854" name="Oval 53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55" name="Oval 53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14" name="Group 536"/>
                  <p:cNvGrpSpPr>
                    <a:grpSpLocks/>
                  </p:cNvGrpSpPr>
                  <p:nvPr/>
                </p:nvGrpSpPr>
                <p:grpSpPr bwMode="auto">
                  <a:xfrm>
                    <a:off x="2298" y="1822"/>
                    <a:ext cx="409" cy="434"/>
                    <a:chOff x="4381" y="2756"/>
                    <a:chExt cx="148" cy="164"/>
                  </a:xfrm>
                </p:grpSpPr>
                <p:sp>
                  <p:nvSpPr>
                    <p:cNvPr id="8852" name="Oval 53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53" name="Oval 53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15" name="Group 539"/>
                  <p:cNvGrpSpPr>
                    <a:grpSpLocks/>
                  </p:cNvGrpSpPr>
                  <p:nvPr/>
                </p:nvGrpSpPr>
                <p:grpSpPr bwMode="auto">
                  <a:xfrm>
                    <a:off x="2330" y="1860"/>
                    <a:ext cx="340" cy="358"/>
                    <a:chOff x="4393" y="2770"/>
                    <a:chExt cx="123" cy="136"/>
                  </a:xfrm>
                </p:grpSpPr>
                <p:sp>
                  <p:nvSpPr>
                    <p:cNvPr id="8850" name="Oval 54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851" name="Oval 54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16" name="Group 542"/>
                  <p:cNvGrpSpPr>
                    <a:grpSpLocks/>
                  </p:cNvGrpSpPr>
                  <p:nvPr/>
                </p:nvGrpSpPr>
                <p:grpSpPr bwMode="auto">
                  <a:xfrm>
                    <a:off x="2330" y="1860"/>
                    <a:ext cx="340" cy="358"/>
                    <a:chOff x="4393" y="2770"/>
                    <a:chExt cx="123" cy="136"/>
                  </a:xfrm>
                </p:grpSpPr>
                <p:sp>
                  <p:nvSpPr>
                    <p:cNvPr id="8848" name="Freeform 54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849" name="Freeform 54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sp>
              <p:nvSpPr>
                <p:cNvPr id="8818" name="Freeform 545"/>
                <p:cNvSpPr>
                  <a:spLocks/>
                </p:cNvSpPr>
                <p:nvPr/>
              </p:nvSpPr>
              <p:spPr bwMode="auto">
                <a:xfrm>
                  <a:off x="879" y="1608"/>
                  <a:ext cx="4" cy="261"/>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23" name="Group 546"/>
                <p:cNvGrpSpPr>
                  <a:grpSpLocks/>
                </p:cNvGrpSpPr>
                <p:nvPr/>
              </p:nvGrpSpPr>
              <p:grpSpPr bwMode="auto">
                <a:xfrm>
                  <a:off x="723" y="1608"/>
                  <a:ext cx="320" cy="321"/>
                  <a:chOff x="0" y="2496"/>
                  <a:chExt cx="304" cy="285"/>
                </a:xfrm>
              </p:grpSpPr>
              <p:sp>
                <p:nvSpPr>
                  <p:cNvPr id="8838" name="Line 54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39" name="Freeform 54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293" name="Freeform 549"/>
                <p:cNvSpPr>
                  <a:spLocks/>
                </p:cNvSpPr>
                <p:nvPr/>
              </p:nvSpPr>
              <p:spPr bwMode="auto">
                <a:xfrm>
                  <a:off x="984" y="1087"/>
                  <a:ext cx="2088" cy="890"/>
                </a:xfrm>
                <a:custGeom>
                  <a:avLst/>
                  <a:gdLst/>
                  <a:ahLst/>
                  <a:cxnLst>
                    <a:cxn ang="0">
                      <a:pos x="0" y="143"/>
                    </a:cxn>
                    <a:cxn ang="0">
                      <a:pos x="110" y="0"/>
                    </a:cxn>
                    <a:cxn ang="0">
                      <a:pos x="1668" y="0"/>
                    </a:cxn>
                    <a:cxn ang="0">
                      <a:pos x="1875" y="99"/>
                    </a:cxn>
                    <a:cxn ang="0">
                      <a:pos x="2088" y="513"/>
                    </a:cxn>
                    <a:cxn ang="0">
                      <a:pos x="2072" y="881"/>
                    </a:cxn>
                    <a:cxn ang="0">
                      <a:pos x="1771" y="891"/>
                    </a:cxn>
                    <a:cxn ang="0">
                      <a:pos x="110" y="891"/>
                    </a:cxn>
                    <a:cxn ang="0">
                      <a:pos x="6" y="792"/>
                    </a:cxn>
                    <a:cxn ang="0">
                      <a:pos x="8" y="131"/>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solidFill>
                  <a:srgbClr val="0066CC"/>
                </a:soli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sp>
              <p:nvSpPr>
                <p:cNvPr id="8821" name="Rectangle 550"/>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22" name="Rectangle 551"/>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23" name="Rectangle 552"/>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nvGrpSpPr>
                <p:cNvPr id="31821" name="Group 553"/>
                <p:cNvGrpSpPr>
                  <a:grpSpLocks/>
                </p:cNvGrpSpPr>
                <p:nvPr/>
              </p:nvGrpSpPr>
              <p:grpSpPr bwMode="auto">
                <a:xfrm>
                  <a:off x="1346" y="960"/>
                  <a:ext cx="202" cy="192"/>
                  <a:chOff x="5136" y="1968"/>
                  <a:chExt cx="192" cy="171"/>
                </a:xfrm>
              </p:grpSpPr>
              <p:sp>
                <p:nvSpPr>
                  <p:cNvPr id="8836" name="Oval 554"/>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837" name="Freeform 555"/>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825" name="Freeform 556"/>
                <p:cNvSpPr>
                  <a:spLocks/>
                </p:cNvSpPr>
                <p:nvPr/>
              </p:nvSpPr>
              <p:spPr bwMode="auto">
                <a:xfrm>
                  <a:off x="1043" y="1878"/>
                  <a:ext cx="181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solidFill>
                  <a:srgbClr val="0066CC"/>
                </a:solidFill>
                <a:ln w="9525">
                  <a:solidFill>
                    <a:schemeClr val="tx1"/>
                  </a:solidFill>
                  <a:round/>
                  <a:headEnd/>
                  <a:tailEnd/>
                </a:ln>
              </p:spPr>
              <p:txBody>
                <a:bodyPr/>
                <a:lstStyle/>
                <a:p>
                  <a:endParaRPr lang="ru-RU"/>
                </a:p>
              </p:txBody>
            </p:sp>
            <p:sp>
              <p:nvSpPr>
                <p:cNvPr id="8826" name="Freeform 557"/>
                <p:cNvSpPr>
                  <a:spLocks/>
                </p:cNvSpPr>
                <p:nvPr/>
              </p:nvSpPr>
              <p:spPr bwMode="auto">
                <a:xfrm>
                  <a:off x="1007" y="1229"/>
                  <a:ext cx="1854"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1822" name="Group 558"/>
                <p:cNvGrpSpPr>
                  <a:grpSpLocks/>
                </p:cNvGrpSpPr>
                <p:nvPr/>
              </p:nvGrpSpPr>
              <p:grpSpPr bwMode="auto">
                <a:xfrm>
                  <a:off x="2305" y="960"/>
                  <a:ext cx="202" cy="192"/>
                  <a:chOff x="5136" y="1968"/>
                  <a:chExt cx="192" cy="171"/>
                </a:xfrm>
              </p:grpSpPr>
              <p:sp>
                <p:nvSpPr>
                  <p:cNvPr id="8834" name="Oval 559"/>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835" name="Freeform 560"/>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828" name="Freeform 561"/>
                <p:cNvSpPr>
                  <a:spLocks/>
                </p:cNvSpPr>
                <p:nvPr/>
              </p:nvSpPr>
              <p:spPr bwMode="auto">
                <a:xfrm>
                  <a:off x="1245" y="1662"/>
                  <a:ext cx="17" cy="35"/>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829" name="Freeform 562"/>
                <p:cNvSpPr>
                  <a:spLocks/>
                </p:cNvSpPr>
                <p:nvPr/>
              </p:nvSpPr>
              <p:spPr bwMode="auto">
                <a:xfrm>
                  <a:off x="1070" y="1284"/>
                  <a:ext cx="225" cy="594"/>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sp>
              <p:nvSpPr>
                <p:cNvPr id="8830" name="Freeform 563"/>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8831" name="Rectangle 564"/>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832" name="Freeform 565"/>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a:solidFill>
                    <a:schemeClr val="tx1"/>
                  </a:solidFill>
                  <a:round/>
                  <a:headEnd/>
                  <a:tailEnd/>
                </a:ln>
              </p:spPr>
              <p:txBody>
                <a:bodyPr/>
                <a:lstStyle/>
                <a:p>
                  <a:endParaRPr lang="ru-RU"/>
                </a:p>
              </p:txBody>
            </p:sp>
            <p:sp>
              <p:nvSpPr>
                <p:cNvPr id="8833" name="Rectangle 566"/>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sp>
          <p:nvSpPr>
            <p:cNvPr id="8807" name="Freeform 567"/>
            <p:cNvSpPr>
              <a:spLocks/>
            </p:cNvSpPr>
            <p:nvPr/>
          </p:nvSpPr>
          <p:spPr bwMode="auto">
            <a:xfrm flipH="1">
              <a:off x="2592" y="2160"/>
              <a:ext cx="139" cy="212"/>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a:solidFill>
                <a:schemeClr val="tx1"/>
              </a:solidFill>
              <a:round/>
              <a:headEnd/>
              <a:tailEnd/>
            </a:ln>
          </p:spPr>
          <p:txBody>
            <a:bodyPr/>
            <a:lstStyle/>
            <a:p>
              <a:endParaRPr lang="ru-RU"/>
            </a:p>
          </p:txBody>
        </p:sp>
      </p:grpSp>
      <p:sp>
        <p:nvSpPr>
          <p:cNvPr id="32312" name="Freeform 568"/>
          <p:cNvSpPr>
            <a:spLocks/>
          </p:cNvSpPr>
          <p:nvPr/>
        </p:nvSpPr>
        <p:spPr bwMode="auto">
          <a:xfrm>
            <a:off x="1041400" y="5308600"/>
            <a:ext cx="220663" cy="336550"/>
          </a:xfrm>
          <a:custGeom>
            <a:avLst/>
            <a:gdLst>
              <a:gd name="T0" fmla="*/ 0 w 454"/>
              <a:gd name="T1" fmla="*/ 318 h 544"/>
              <a:gd name="T2" fmla="*/ 454 w 454"/>
              <a:gd name="T3" fmla="*/ 318 h 544"/>
              <a:gd name="T4" fmla="*/ 0 w 454"/>
              <a:gd name="T5" fmla="*/ 0 h 544"/>
              <a:gd name="T6" fmla="*/ 0 w 454"/>
              <a:gd name="T7" fmla="*/ 544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a:solidFill>
              <a:schemeClr val="tx1"/>
            </a:solidFill>
            <a:round/>
            <a:headEnd/>
            <a:tailEnd/>
          </a:ln>
        </p:spPr>
        <p:txBody>
          <a:bodyPr/>
          <a:lstStyle/>
          <a:p>
            <a:endParaRPr lang="ru-RU"/>
          </a:p>
        </p:txBody>
      </p:sp>
      <p:grpSp>
        <p:nvGrpSpPr>
          <p:cNvPr id="31823" name="Group 569"/>
          <p:cNvGrpSpPr>
            <a:grpSpLocks/>
          </p:cNvGrpSpPr>
          <p:nvPr/>
        </p:nvGrpSpPr>
        <p:grpSpPr bwMode="auto">
          <a:xfrm rot="21568929" flipH="1">
            <a:off x="7360565" y="5805480"/>
            <a:ext cx="4212729" cy="568325"/>
            <a:chOff x="96" y="3024"/>
            <a:chExt cx="6240" cy="816"/>
          </a:xfrm>
        </p:grpSpPr>
        <p:grpSp>
          <p:nvGrpSpPr>
            <p:cNvPr id="31824" name="Group 570"/>
            <p:cNvGrpSpPr>
              <a:grpSpLocks/>
            </p:cNvGrpSpPr>
            <p:nvPr/>
          </p:nvGrpSpPr>
          <p:grpSpPr bwMode="auto">
            <a:xfrm>
              <a:off x="96" y="3120"/>
              <a:ext cx="4896" cy="720"/>
              <a:chOff x="336" y="2928"/>
              <a:chExt cx="4896" cy="720"/>
            </a:xfrm>
          </p:grpSpPr>
          <p:grpSp>
            <p:nvGrpSpPr>
              <p:cNvPr id="31825" name="Group 571"/>
              <p:cNvGrpSpPr>
                <a:grpSpLocks/>
              </p:cNvGrpSpPr>
              <p:nvPr/>
            </p:nvGrpSpPr>
            <p:grpSpPr bwMode="auto">
              <a:xfrm>
                <a:off x="336" y="2928"/>
                <a:ext cx="2496" cy="720"/>
                <a:chOff x="-48" y="1920"/>
                <a:chExt cx="4288" cy="1152"/>
              </a:xfrm>
            </p:grpSpPr>
            <p:grpSp>
              <p:nvGrpSpPr>
                <p:cNvPr id="31826" name="Group 572"/>
                <p:cNvGrpSpPr>
                  <a:grpSpLocks/>
                </p:cNvGrpSpPr>
                <p:nvPr/>
              </p:nvGrpSpPr>
              <p:grpSpPr bwMode="auto">
                <a:xfrm>
                  <a:off x="4032" y="2496"/>
                  <a:ext cx="208" cy="285"/>
                  <a:chOff x="0" y="2496"/>
                  <a:chExt cx="304" cy="285"/>
                </a:xfrm>
              </p:grpSpPr>
              <p:sp>
                <p:nvSpPr>
                  <p:cNvPr id="8804" name="Line 57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05" name="Freeform 57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827" name="Group 575"/>
                <p:cNvGrpSpPr>
                  <a:grpSpLocks/>
                </p:cNvGrpSpPr>
                <p:nvPr/>
              </p:nvGrpSpPr>
              <p:grpSpPr bwMode="auto">
                <a:xfrm>
                  <a:off x="1968" y="2496"/>
                  <a:ext cx="304" cy="285"/>
                  <a:chOff x="0" y="2496"/>
                  <a:chExt cx="304" cy="285"/>
                </a:xfrm>
              </p:grpSpPr>
              <p:sp>
                <p:nvSpPr>
                  <p:cNvPr id="8802" name="Line 576"/>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803" name="Freeform 577"/>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828" name="Group 578"/>
                <p:cNvGrpSpPr>
                  <a:grpSpLocks/>
                </p:cNvGrpSpPr>
                <p:nvPr/>
              </p:nvGrpSpPr>
              <p:grpSpPr bwMode="auto">
                <a:xfrm>
                  <a:off x="0" y="1920"/>
                  <a:ext cx="2038" cy="1152"/>
                  <a:chOff x="0" y="1920"/>
                  <a:chExt cx="2038" cy="1152"/>
                </a:xfrm>
              </p:grpSpPr>
              <p:grpSp>
                <p:nvGrpSpPr>
                  <p:cNvPr id="31829" name="Group 579"/>
                  <p:cNvGrpSpPr>
                    <a:grpSpLocks/>
                  </p:cNvGrpSpPr>
                  <p:nvPr/>
                </p:nvGrpSpPr>
                <p:grpSpPr bwMode="auto">
                  <a:xfrm>
                    <a:off x="432" y="2686"/>
                    <a:ext cx="385" cy="386"/>
                    <a:chOff x="3973" y="2756"/>
                    <a:chExt cx="148" cy="164"/>
                  </a:xfrm>
                </p:grpSpPr>
                <p:grpSp>
                  <p:nvGrpSpPr>
                    <p:cNvPr id="31830" name="Group 580"/>
                    <p:cNvGrpSpPr>
                      <a:grpSpLocks/>
                    </p:cNvGrpSpPr>
                    <p:nvPr/>
                  </p:nvGrpSpPr>
                  <p:grpSpPr bwMode="auto">
                    <a:xfrm>
                      <a:off x="3973" y="2756"/>
                      <a:ext cx="148" cy="164"/>
                      <a:chOff x="3973" y="2756"/>
                      <a:chExt cx="148" cy="164"/>
                    </a:xfrm>
                  </p:grpSpPr>
                  <p:grpSp>
                    <p:nvGrpSpPr>
                      <p:cNvPr id="31831" name="Group 581"/>
                      <p:cNvGrpSpPr>
                        <a:grpSpLocks/>
                      </p:cNvGrpSpPr>
                      <p:nvPr/>
                    </p:nvGrpSpPr>
                    <p:grpSpPr bwMode="auto">
                      <a:xfrm>
                        <a:off x="3973" y="2756"/>
                        <a:ext cx="148" cy="164"/>
                        <a:chOff x="3973" y="2756"/>
                        <a:chExt cx="148" cy="164"/>
                      </a:xfrm>
                    </p:grpSpPr>
                    <p:sp>
                      <p:nvSpPr>
                        <p:cNvPr id="8800" name="Oval 58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801" name="Oval 58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832" name="Group 584"/>
                      <p:cNvGrpSpPr>
                        <a:grpSpLocks/>
                      </p:cNvGrpSpPr>
                      <p:nvPr/>
                    </p:nvGrpSpPr>
                    <p:grpSpPr bwMode="auto">
                      <a:xfrm>
                        <a:off x="3985" y="2770"/>
                        <a:ext cx="123" cy="136"/>
                        <a:chOff x="3985" y="2770"/>
                        <a:chExt cx="123" cy="136"/>
                      </a:xfrm>
                    </p:grpSpPr>
                    <p:sp>
                      <p:nvSpPr>
                        <p:cNvPr id="8798" name="Oval 58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99" name="Oval 58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833" name="Group 587"/>
                    <p:cNvGrpSpPr>
                      <a:grpSpLocks/>
                    </p:cNvGrpSpPr>
                    <p:nvPr/>
                  </p:nvGrpSpPr>
                  <p:grpSpPr bwMode="auto">
                    <a:xfrm>
                      <a:off x="3985" y="2770"/>
                      <a:ext cx="123" cy="136"/>
                      <a:chOff x="3985" y="2770"/>
                      <a:chExt cx="123" cy="136"/>
                    </a:xfrm>
                  </p:grpSpPr>
                  <p:sp>
                    <p:nvSpPr>
                      <p:cNvPr id="8794" name="Freeform 58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95" name="Freeform 5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834" name="Group 590"/>
                  <p:cNvGrpSpPr>
                    <a:grpSpLocks/>
                  </p:cNvGrpSpPr>
                  <p:nvPr/>
                </p:nvGrpSpPr>
                <p:grpSpPr bwMode="auto">
                  <a:xfrm>
                    <a:off x="1497" y="2686"/>
                    <a:ext cx="389" cy="386"/>
                    <a:chOff x="4381" y="2756"/>
                    <a:chExt cx="148" cy="164"/>
                  </a:xfrm>
                </p:grpSpPr>
                <p:grpSp>
                  <p:nvGrpSpPr>
                    <p:cNvPr id="31835" name="Group 591"/>
                    <p:cNvGrpSpPr>
                      <a:grpSpLocks/>
                    </p:cNvGrpSpPr>
                    <p:nvPr/>
                  </p:nvGrpSpPr>
                  <p:grpSpPr bwMode="auto">
                    <a:xfrm>
                      <a:off x="4381" y="2756"/>
                      <a:ext cx="148" cy="164"/>
                      <a:chOff x="4381" y="2756"/>
                      <a:chExt cx="148" cy="164"/>
                    </a:xfrm>
                  </p:grpSpPr>
                  <p:grpSp>
                    <p:nvGrpSpPr>
                      <p:cNvPr id="31836" name="Group 592"/>
                      <p:cNvGrpSpPr>
                        <a:grpSpLocks/>
                      </p:cNvGrpSpPr>
                      <p:nvPr/>
                    </p:nvGrpSpPr>
                    <p:grpSpPr bwMode="auto">
                      <a:xfrm>
                        <a:off x="4381" y="2756"/>
                        <a:ext cx="148" cy="164"/>
                        <a:chOff x="4381" y="2756"/>
                        <a:chExt cx="148" cy="164"/>
                      </a:xfrm>
                    </p:grpSpPr>
                    <p:sp>
                      <p:nvSpPr>
                        <p:cNvPr id="8790" name="Oval 59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91" name="Oval 59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837" name="Group 595"/>
                      <p:cNvGrpSpPr>
                        <a:grpSpLocks/>
                      </p:cNvGrpSpPr>
                      <p:nvPr/>
                    </p:nvGrpSpPr>
                    <p:grpSpPr bwMode="auto">
                      <a:xfrm>
                        <a:off x="4393" y="2770"/>
                        <a:ext cx="123" cy="136"/>
                        <a:chOff x="4393" y="2770"/>
                        <a:chExt cx="123" cy="136"/>
                      </a:xfrm>
                    </p:grpSpPr>
                    <p:sp>
                      <p:nvSpPr>
                        <p:cNvPr id="8788" name="Oval 59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89" name="Oval 59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838" name="Group 598"/>
                    <p:cNvGrpSpPr>
                      <a:grpSpLocks/>
                    </p:cNvGrpSpPr>
                    <p:nvPr/>
                  </p:nvGrpSpPr>
                  <p:grpSpPr bwMode="auto">
                    <a:xfrm>
                      <a:off x="4393" y="2770"/>
                      <a:ext cx="123" cy="136"/>
                      <a:chOff x="4393" y="2770"/>
                      <a:chExt cx="123" cy="136"/>
                    </a:xfrm>
                  </p:grpSpPr>
                  <p:sp>
                    <p:nvSpPr>
                      <p:cNvPr id="8784" name="Freeform 59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85" name="Freeform 6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839" name="Group 601"/>
                  <p:cNvGrpSpPr>
                    <a:grpSpLocks/>
                  </p:cNvGrpSpPr>
                  <p:nvPr/>
                </p:nvGrpSpPr>
                <p:grpSpPr bwMode="auto">
                  <a:xfrm>
                    <a:off x="432" y="2686"/>
                    <a:ext cx="385" cy="386"/>
                    <a:chOff x="3973" y="2756"/>
                    <a:chExt cx="148" cy="164"/>
                  </a:xfrm>
                </p:grpSpPr>
                <p:grpSp>
                  <p:nvGrpSpPr>
                    <p:cNvPr id="8224" name="Group 602"/>
                    <p:cNvGrpSpPr>
                      <a:grpSpLocks/>
                    </p:cNvGrpSpPr>
                    <p:nvPr/>
                  </p:nvGrpSpPr>
                  <p:grpSpPr bwMode="auto">
                    <a:xfrm>
                      <a:off x="3973" y="2756"/>
                      <a:ext cx="148" cy="164"/>
                      <a:chOff x="3973" y="2756"/>
                      <a:chExt cx="148" cy="164"/>
                    </a:xfrm>
                  </p:grpSpPr>
                  <p:sp>
                    <p:nvSpPr>
                      <p:cNvPr id="8780" name="Oval 60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81" name="Oval 60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25" name="Group 605"/>
                    <p:cNvGrpSpPr>
                      <a:grpSpLocks/>
                    </p:cNvGrpSpPr>
                    <p:nvPr/>
                  </p:nvGrpSpPr>
                  <p:grpSpPr bwMode="auto">
                    <a:xfrm>
                      <a:off x="3985" y="2770"/>
                      <a:ext cx="123" cy="136"/>
                      <a:chOff x="3985" y="2770"/>
                      <a:chExt cx="123" cy="136"/>
                    </a:xfrm>
                  </p:grpSpPr>
                  <p:sp>
                    <p:nvSpPr>
                      <p:cNvPr id="8778" name="Oval 60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79" name="Oval 60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226" name="Group 608"/>
                  <p:cNvGrpSpPr>
                    <a:grpSpLocks/>
                  </p:cNvGrpSpPr>
                  <p:nvPr/>
                </p:nvGrpSpPr>
                <p:grpSpPr bwMode="auto">
                  <a:xfrm>
                    <a:off x="463" y="2720"/>
                    <a:ext cx="320" cy="318"/>
                    <a:chOff x="3985" y="2770"/>
                    <a:chExt cx="123" cy="136"/>
                  </a:xfrm>
                </p:grpSpPr>
                <p:sp>
                  <p:nvSpPr>
                    <p:cNvPr id="8774" name="Freeform 60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75" name="Freeform 61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27" name="Group 611"/>
                  <p:cNvGrpSpPr>
                    <a:grpSpLocks/>
                  </p:cNvGrpSpPr>
                  <p:nvPr/>
                </p:nvGrpSpPr>
                <p:grpSpPr bwMode="auto">
                  <a:xfrm>
                    <a:off x="432" y="2686"/>
                    <a:ext cx="385" cy="386"/>
                    <a:chOff x="3973" y="2756"/>
                    <a:chExt cx="148" cy="164"/>
                  </a:xfrm>
                </p:grpSpPr>
                <p:sp>
                  <p:nvSpPr>
                    <p:cNvPr id="8772" name="Oval 61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73" name="Oval 61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28" name="Group 614"/>
                  <p:cNvGrpSpPr>
                    <a:grpSpLocks/>
                  </p:cNvGrpSpPr>
                  <p:nvPr/>
                </p:nvGrpSpPr>
                <p:grpSpPr bwMode="auto">
                  <a:xfrm>
                    <a:off x="463" y="2720"/>
                    <a:ext cx="320" cy="318"/>
                    <a:chOff x="3985" y="2770"/>
                    <a:chExt cx="123" cy="136"/>
                  </a:xfrm>
                </p:grpSpPr>
                <p:sp>
                  <p:nvSpPr>
                    <p:cNvPr id="8770" name="Oval 61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71" name="Oval 61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229" name="Group 617"/>
                  <p:cNvGrpSpPr>
                    <a:grpSpLocks/>
                  </p:cNvGrpSpPr>
                  <p:nvPr/>
                </p:nvGrpSpPr>
                <p:grpSpPr bwMode="auto">
                  <a:xfrm>
                    <a:off x="432" y="2686"/>
                    <a:ext cx="385" cy="386"/>
                    <a:chOff x="3973" y="2756"/>
                    <a:chExt cx="148" cy="164"/>
                  </a:xfrm>
                </p:grpSpPr>
                <p:sp>
                  <p:nvSpPr>
                    <p:cNvPr id="8768" name="Oval 618"/>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69" name="Oval 619"/>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31" name="Group 620"/>
                  <p:cNvGrpSpPr>
                    <a:grpSpLocks/>
                  </p:cNvGrpSpPr>
                  <p:nvPr/>
                </p:nvGrpSpPr>
                <p:grpSpPr bwMode="auto">
                  <a:xfrm>
                    <a:off x="463" y="2720"/>
                    <a:ext cx="320" cy="318"/>
                    <a:chOff x="3985" y="2770"/>
                    <a:chExt cx="123" cy="136"/>
                  </a:xfrm>
                </p:grpSpPr>
                <p:sp>
                  <p:nvSpPr>
                    <p:cNvPr id="8766" name="Oval 621"/>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67" name="Oval 622"/>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232" name="Group 623"/>
                  <p:cNvGrpSpPr>
                    <a:grpSpLocks/>
                  </p:cNvGrpSpPr>
                  <p:nvPr/>
                </p:nvGrpSpPr>
                <p:grpSpPr bwMode="auto">
                  <a:xfrm>
                    <a:off x="463" y="2720"/>
                    <a:ext cx="320" cy="318"/>
                    <a:chOff x="3985" y="2770"/>
                    <a:chExt cx="123" cy="136"/>
                  </a:xfrm>
                </p:grpSpPr>
                <p:sp>
                  <p:nvSpPr>
                    <p:cNvPr id="8764" name="Freeform 62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65" name="Freeform 6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36" name="Group 626"/>
                  <p:cNvGrpSpPr>
                    <a:grpSpLocks/>
                  </p:cNvGrpSpPr>
                  <p:nvPr/>
                </p:nvGrpSpPr>
                <p:grpSpPr bwMode="auto">
                  <a:xfrm>
                    <a:off x="1497" y="2686"/>
                    <a:ext cx="389" cy="386"/>
                    <a:chOff x="4381" y="2756"/>
                    <a:chExt cx="148" cy="164"/>
                  </a:xfrm>
                </p:grpSpPr>
                <p:grpSp>
                  <p:nvGrpSpPr>
                    <p:cNvPr id="8239" name="Group 627"/>
                    <p:cNvGrpSpPr>
                      <a:grpSpLocks/>
                    </p:cNvGrpSpPr>
                    <p:nvPr/>
                  </p:nvGrpSpPr>
                  <p:grpSpPr bwMode="auto">
                    <a:xfrm>
                      <a:off x="4381" y="2756"/>
                      <a:ext cx="148" cy="164"/>
                      <a:chOff x="4381" y="2756"/>
                      <a:chExt cx="148" cy="164"/>
                    </a:xfrm>
                  </p:grpSpPr>
                  <p:sp>
                    <p:nvSpPr>
                      <p:cNvPr id="8762" name="Oval 62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63" name="Oval 62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2" name="Group 630"/>
                    <p:cNvGrpSpPr>
                      <a:grpSpLocks/>
                    </p:cNvGrpSpPr>
                    <p:nvPr/>
                  </p:nvGrpSpPr>
                  <p:grpSpPr bwMode="auto">
                    <a:xfrm>
                      <a:off x="4393" y="2770"/>
                      <a:ext cx="123" cy="136"/>
                      <a:chOff x="4393" y="2770"/>
                      <a:chExt cx="123" cy="136"/>
                    </a:xfrm>
                  </p:grpSpPr>
                  <p:sp>
                    <p:nvSpPr>
                      <p:cNvPr id="8760" name="Oval 63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61" name="Oval 63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53" name="Group 633"/>
                  <p:cNvGrpSpPr>
                    <a:grpSpLocks/>
                  </p:cNvGrpSpPr>
                  <p:nvPr/>
                </p:nvGrpSpPr>
                <p:grpSpPr bwMode="auto">
                  <a:xfrm>
                    <a:off x="1528" y="2720"/>
                    <a:ext cx="323" cy="318"/>
                    <a:chOff x="4393" y="2770"/>
                    <a:chExt cx="123" cy="136"/>
                  </a:xfrm>
                </p:grpSpPr>
                <p:sp>
                  <p:nvSpPr>
                    <p:cNvPr id="8756" name="Freeform 63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57" name="Freeform 63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254" name="Group 636"/>
                  <p:cNvGrpSpPr>
                    <a:grpSpLocks/>
                  </p:cNvGrpSpPr>
                  <p:nvPr/>
                </p:nvGrpSpPr>
                <p:grpSpPr bwMode="auto">
                  <a:xfrm>
                    <a:off x="1497" y="2686"/>
                    <a:ext cx="389" cy="386"/>
                    <a:chOff x="4381" y="2756"/>
                    <a:chExt cx="148" cy="164"/>
                  </a:xfrm>
                </p:grpSpPr>
                <p:sp>
                  <p:nvSpPr>
                    <p:cNvPr id="8754" name="Oval 63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55" name="Oval 63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5" name="Group 639"/>
                  <p:cNvGrpSpPr>
                    <a:grpSpLocks/>
                  </p:cNvGrpSpPr>
                  <p:nvPr/>
                </p:nvGrpSpPr>
                <p:grpSpPr bwMode="auto">
                  <a:xfrm>
                    <a:off x="1528" y="2720"/>
                    <a:ext cx="323" cy="318"/>
                    <a:chOff x="4393" y="2770"/>
                    <a:chExt cx="123" cy="136"/>
                  </a:xfrm>
                </p:grpSpPr>
                <p:sp>
                  <p:nvSpPr>
                    <p:cNvPr id="8752" name="Oval 64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53" name="Oval 64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56" name="Group 642"/>
                  <p:cNvGrpSpPr>
                    <a:grpSpLocks/>
                  </p:cNvGrpSpPr>
                  <p:nvPr/>
                </p:nvGrpSpPr>
                <p:grpSpPr bwMode="auto">
                  <a:xfrm>
                    <a:off x="1497" y="2686"/>
                    <a:ext cx="389" cy="386"/>
                    <a:chOff x="4381" y="2756"/>
                    <a:chExt cx="148" cy="164"/>
                  </a:xfrm>
                </p:grpSpPr>
                <p:sp>
                  <p:nvSpPr>
                    <p:cNvPr id="8750" name="Oval 64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51" name="Oval 64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57" name="Group 645"/>
                  <p:cNvGrpSpPr>
                    <a:grpSpLocks/>
                  </p:cNvGrpSpPr>
                  <p:nvPr/>
                </p:nvGrpSpPr>
                <p:grpSpPr bwMode="auto">
                  <a:xfrm>
                    <a:off x="1528" y="2720"/>
                    <a:ext cx="323" cy="318"/>
                    <a:chOff x="4393" y="2770"/>
                    <a:chExt cx="123" cy="136"/>
                  </a:xfrm>
                </p:grpSpPr>
                <p:sp>
                  <p:nvSpPr>
                    <p:cNvPr id="8748" name="Oval 64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49" name="Oval 64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258" name="Group 648"/>
                  <p:cNvGrpSpPr>
                    <a:grpSpLocks/>
                  </p:cNvGrpSpPr>
                  <p:nvPr/>
                </p:nvGrpSpPr>
                <p:grpSpPr bwMode="auto">
                  <a:xfrm>
                    <a:off x="1528" y="2720"/>
                    <a:ext cx="323" cy="318"/>
                    <a:chOff x="4393" y="2770"/>
                    <a:chExt cx="123" cy="136"/>
                  </a:xfrm>
                </p:grpSpPr>
                <p:sp>
                  <p:nvSpPr>
                    <p:cNvPr id="8746" name="Freeform 64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747" name="Freeform 6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722" name="Freeform 651"/>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259" name="Group 652"/>
                  <p:cNvGrpSpPr>
                    <a:grpSpLocks/>
                  </p:cNvGrpSpPr>
                  <p:nvPr/>
                </p:nvGrpSpPr>
                <p:grpSpPr bwMode="auto">
                  <a:xfrm>
                    <a:off x="0" y="2496"/>
                    <a:ext cx="304" cy="285"/>
                    <a:chOff x="0" y="2496"/>
                    <a:chExt cx="304" cy="285"/>
                  </a:xfrm>
                </p:grpSpPr>
                <p:sp>
                  <p:nvSpPr>
                    <p:cNvPr id="8744" name="Line 65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745" name="Freeform 65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399" name="Freeform 655"/>
                  <p:cNvSpPr>
                    <a:spLocks/>
                  </p:cNvSpPr>
                  <p:nvPr/>
                </p:nvSpPr>
                <p:spPr bwMode="auto">
                  <a:xfrm>
                    <a:off x="266" y="2035"/>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8272" name="Group 656"/>
                  <p:cNvGrpSpPr>
                    <a:grpSpLocks/>
                  </p:cNvGrpSpPr>
                  <p:nvPr/>
                </p:nvGrpSpPr>
                <p:grpSpPr bwMode="auto">
                  <a:xfrm>
                    <a:off x="352" y="2280"/>
                    <a:ext cx="1632" cy="235"/>
                    <a:chOff x="1088" y="2880"/>
                    <a:chExt cx="444" cy="64"/>
                  </a:xfrm>
                </p:grpSpPr>
                <p:sp>
                  <p:nvSpPr>
                    <p:cNvPr id="8736" name="Rectangle 657"/>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7" name="Rectangle 658"/>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8" name="Rectangle 659"/>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39" name="Rectangle 660"/>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0" name="Rectangle 661"/>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1" name="Rectangle 662"/>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2" name="Rectangle 663"/>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743" name="Rectangle 664"/>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8273" name="Group 665"/>
                  <p:cNvGrpSpPr>
                    <a:grpSpLocks/>
                  </p:cNvGrpSpPr>
                  <p:nvPr/>
                </p:nvGrpSpPr>
                <p:grpSpPr bwMode="auto">
                  <a:xfrm>
                    <a:off x="592" y="1920"/>
                    <a:ext cx="192" cy="171"/>
                    <a:chOff x="5136" y="1968"/>
                    <a:chExt cx="192" cy="171"/>
                  </a:xfrm>
                </p:grpSpPr>
                <p:sp>
                  <p:nvSpPr>
                    <p:cNvPr id="8734" name="Oval 666"/>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735" name="Freeform 667"/>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727" name="Freeform 668"/>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728" name="Freeform 669"/>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278" name="Group 670"/>
                  <p:cNvGrpSpPr>
                    <a:grpSpLocks/>
                  </p:cNvGrpSpPr>
                  <p:nvPr/>
                </p:nvGrpSpPr>
                <p:grpSpPr bwMode="auto">
                  <a:xfrm>
                    <a:off x="1504" y="1920"/>
                    <a:ext cx="192" cy="171"/>
                    <a:chOff x="5136" y="1968"/>
                    <a:chExt cx="192" cy="171"/>
                  </a:xfrm>
                </p:grpSpPr>
                <p:sp>
                  <p:nvSpPr>
                    <p:cNvPr id="8732" name="Oval 671"/>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733" name="Freeform 672"/>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730" name="Freeform 673"/>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731" name="Freeform 674"/>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8279" name="Group 675"/>
                <p:cNvGrpSpPr>
                  <a:grpSpLocks/>
                </p:cNvGrpSpPr>
                <p:nvPr/>
              </p:nvGrpSpPr>
              <p:grpSpPr bwMode="auto">
                <a:xfrm>
                  <a:off x="2016" y="1920"/>
                  <a:ext cx="2038" cy="1152"/>
                  <a:chOff x="0" y="1920"/>
                  <a:chExt cx="2038" cy="1152"/>
                </a:xfrm>
              </p:grpSpPr>
              <p:grpSp>
                <p:nvGrpSpPr>
                  <p:cNvPr id="8282" name="Group 676"/>
                  <p:cNvGrpSpPr>
                    <a:grpSpLocks/>
                  </p:cNvGrpSpPr>
                  <p:nvPr/>
                </p:nvGrpSpPr>
                <p:grpSpPr bwMode="auto">
                  <a:xfrm>
                    <a:off x="432" y="2686"/>
                    <a:ext cx="385" cy="386"/>
                    <a:chOff x="3973" y="2756"/>
                    <a:chExt cx="148" cy="164"/>
                  </a:xfrm>
                </p:grpSpPr>
                <p:grpSp>
                  <p:nvGrpSpPr>
                    <p:cNvPr id="8283" name="Group 677"/>
                    <p:cNvGrpSpPr>
                      <a:grpSpLocks/>
                    </p:cNvGrpSpPr>
                    <p:nvPr/>
                  </p:nvGrpSpPr>
                  <p:grpSpPr bwMode="auto">
                    <a:xfrm>
                      <a:off x="3973" y="2756"/>
                      <a:ext cx="148" cy="164"/>
                      <a:chOff x="3973" y="2756"/>
                      <a:chExt cx="148" cy="164"/>
                    </a:xfrm>
                  </p:grpSpPr>
                  <p:grpSp>
                    <p:nvGrpSpPr>
                      <p:cNvPr id="8288" name="Group 678"/>
                      <p:cNvGrpSpPr>
                        <a:grpSpLocks/>
                      </p:cNvGrpSpPr>
                      <p:nvPr/>
                    </p:nvGrpSpPr>
                    <p:grpSpPr bwMode="auto">
                      <a:xfrm>
                        <a:off x="3973" y="2756"/>
                        <a:ext cx="148" cy="164"/>
                        <a:chOff x="3973" y="2756"/>
                        <a:chExt cx="148" cy="164"/>
                      </a:xfrm>
                    </p:grpSpPr>
                    <p:sp>
                      <p:nvSpPr>
                        <p:cNvPr id="8704" name="Oval 67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705" name="Oval 68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289" name="Group 681"/>
                      <p:cNvGrpSpPr>
                        <a:grpSpLocks/>
                      </p:cNvGrpSpPr>
                      <p:nvPr/>
                    </p:nvGrpSpPr>
                    <p:grpSpPr bwMode="auto">
                      <a:xfrm>
                        <a:off x="3985" y="2770"/>
                        <a:ext cx="123" cy="136"/>
                        <a:chOff x="3985" y="2770"/>
                        <a:chExt cx="123" cy="136"/>
                      </a:xfrm>
                    </p:grpSpPr>
                    <p:sp>
                      <p:nvSpPr>
                        <p:cNvPr id="8702" name="Oval 68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703" name="Oval 68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290" name="Group 684"/>
                    <p:cNvGrpSpPr>
                      <a:grpSpLocks/>
                    </p:cNvGrpSpPr>
                    <p:nvPr/>
                  </p:nvGrpSpPr>
                  <p:grpSpPr bwMode="auto">
                    <a:xfrm>
                      <a:off x="3985" y="2770"/>
                      <a:ext cx="123" cy="136"/>
                      <a:chOff x="3985" y="2770"/>
                      <a:chExt cx="123" cy="136"/>
                    </a:xfrm>
                  </p:grpSpPr>
                  <p:sp>
                    <p:nvSpPr>
                      <p:cNvPr id="8698" name="Freeform 68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99" name="Freeform 68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291" name="Group 687"/>
                  <p:cNvGrpSpPr>
                    <a:grpSpLocks/>
                  </p:cNvGrpSpPr>
                  <p:nvPr/>
                </p:nvGrpSpPr>
                <p:grpSpPr bwMode="auto">
                  <a:xfrm>
                    <a:off x="1497" y="2686"/>
                    <a:ext cx="389" cy="386"/>
                    <a:chOff x="4381" y="2756"/>
                    <a:chExt cx="148" cy="164"/>
                  </a:xfrm>
                </p:grpSpPr>
                <p:grpSp>
                  <p:nvGrpSpPr>
                    <p:cNvPr id="8292" name="Group 688"/>
                    <p:cNvGrpSpPr>
                      <a:grpSpLocks/>
                    </p:cNvGrpSpPr>
                    <p:nvPr/>
                  </p:nvGrpSpPr>
                  <p:grpSpPr bwMode="auto">
                    <a:xfrm>
                      <a:off x="4381" y="2756"/>
                      <a:ext cx="148" cy="164"/>
                      <a:chOff x="4381" y="2756"/>
                      <a:chExt cx="148" cy="164"/>
                    </a:xfrm>
                  </p:grpSpPr>
                  <p:grpSp>
                    <p:nvGrpSpPr>
                      <p:cNvPr id="8293" name="Group 689"/>
                      <p:cNvGrpSpPr>
                        <a:grpSpLocks/>
                      </p:cNvGrpSpPr>
                      <p:nvPr/>
                    </p:nvGrpSpPr>
                    <p:grpSpPr bwMode="auto">
                      <a:xfrm>
                        <a:off x="4381" y="2756"/>
                        <a:ext cx="148" cy="164"/>
                        <a:chOff x="4381" y="2756"/>
                        <a:chExt cx="148" cy="164"/>
                      </a:xfrm>
                    </p:grpSpPr>
                    <p:sp>
                      <p:nvSpPr>
                        <p:cNvPr id="8694" name="Oval 69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95" name="Oval 69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294" name="Group 692"/>
                      <p:cNvGrpSpPr>
                        <a:grpSpLocks/>
                      </p:cNvGrpSpPr>
                      <p:nvPr/>
                    </p:nvGrpSpPr>
                    <p:grpSpPr bwMode="auto">
                      <a:xfrm>
                        <a:off x="4393" y="2770"/>
                        <a:ext cx="123" cy="136"/>
                        <a:chOff x="4393" y="2770"/>
                        <a:chExt cx="123" cy="136"/>
                      </a:xfrm>
                    </p:grpSpPr>
                    <p:sp>
                      <p:nvSpPr>
                        <p:cNvPr id="8692" name="Oval 69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93" name="Oval 69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295" name="Group 695"/>
                    <p:cNvGrpSpPr>
                      <a:grpSpLocks/>
                    </p:cNvGrpSpPr>
                    <p:nvPr/>
                  </p:nvGrpSpPr>
                  <p:grpSpPr bwMode="auto">
                    <a:xfrm>
                      <a:off x="4393" y="2770"/>
                      <a:ext cx="123" cy="136"/>
                      <a:chOff x="4393" y="2770"/>
                      <a:chExt cx="123" cy="136"/>
                    </a:xfrm>
                  </p:grpSpPr>
                  <p:sp>
                    <p:nvSpPr>
                      <p:cNvPr id="8688" name="Freeform 69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89" name="Freeform 69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08" name="Group 698"/>
                  <p:cNvGrpSpPr>
                    <a:grpSpLocks/>
                  </p:cNvGrpSpPr>
                  <p:nvPr/>
                </p:nvGrpSpPr>
                <p:grpSpPr bwMode="auto">
                  <a:xfrm>
                    <a:off x="432" y="2686"/>
                    <a:ext cx="385" cy="386"/>
                    <a:chOff x="3973" y="2756"/>
                    <a:chExt cx="148" cy="164"/>
                  </a:xfrm>
                </p:grpSpPr>
                <p:grpSp>
                  <p:nvGrpSpPr>
                    <p:cNvPr id="8309" name="Group 699"/>
                    <p:cNvGrpSpPr>
                      <a:grpSpLocks/>
                    </p:cNvGrpSpPr>
                    <p:nvPr/>
                  </p:nvGrpSpPr>
                  <p:grpSpPr bwMode="auto">
                    <a:xfrm>
                      <a:off x="3973" y="2756"/>
                      <a:ext cx="148" cy="164"/>
                      <a:chOff x="3973" y="2756"/>
                      <a:chExt cx="148" cy="164"/>
                    </a:xfrm>
                  </p:grpSpPr>
                  <p:sp>
                    <p:nvSpPr>
                      <p:cNvPr id="8684" name="Oval 70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85" name="Oval 70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14" name="Group 702"/>
                    <p:cNvGrpSpPr>
                      <a:grpSpLocks/>
                    </p:cNvGrpSpPr>
                    <p:nvPr/>
                  </p:nvGrpSpPr>
                  <p:grpSpPr bwMode="auto">
                    <a:xfrm>
                      <a:off x="3985" y="2770"/>
                      <a:ext cx="123" cy="136"/>
                      <a:chOff x="3985" y="2770"/>
                      <a:chExt cx="123" cy="136"/>
                    </a:xfrm>
                  </p:grpSpPr>
                  <p:sp>
                    <p:nvSpPr>
                      <p:cNvPr id="8682" name="Oval 70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83" name="Oval 70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15" name="Group 705"/>
                  <p:cNvGrpSpPr>
                    <a:grpSpLocks/>
                  </p:cNvGrpSpPr>
                  <p:nvPr/>
                </p:nvGrpSpPr>
                <p:grpSpPr bwMode="auto">
                  <a:xfrm>
                    <a:off x="463" y="2720"/>
                    <a:ext cx="320" cy="318"/>
                    <a:chOff x="3985" y="2770"/>
                    <a:chExt cx="123" cy="136"/>
                  </a:xfrm>
                </p:grpSpPr>
                <p:sp>
                  <p:nvSpPr>
                    <p:cNvPr id="8678" name="Freeform 70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79" name="Freeform 70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18" name="Group 708"/>
                  <p:cNvGrpSpPr>
                    <a:grpSpLocks/>
                  </p:cNvGrpSpPr>
                  <p:nvPr/>
                </p:nvGrpSpPr>
                <p:grpSpPr bwMode="auto">
                  <a:xfrm>
                    <a:off x="432" y="2686"/>
                    <a:ext cx="385" cy="386"/>
                    <a:chOff x="3973" y="2756"/>
                    <a:chExt cx="148" cy="164"/>
                  </a:xfrm>
                </p:grpSpPr>
                <p:sp>
                  <p:nvSpPr>
                    <p:cNvPr id="8676" name="Oval 70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77" name="Oval 71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19" name="Group 711"/>
                  <p:cNvGrpSpPr>
                    <a:grpSpLocks/>
                  </p:cNvGrpSpPr>
                  <p:nvPr/>
                </p:nvGrpSpPr>
                <p:grpSpPr bwMode="auto">
                  <a:xfrm>
                    <a:off x="463" y="2720"/>
                    <a:ext cx="320" cy="318"/>
                    <a:chOff x="3985" y="2770"/>
                    <a:chExt cx="123" cy="136"/>
                  </a:xfrm>
                </p:grpSpPr>
                <p:sp>
                  <p:nvSpPr>
                    <p:cNvPr id="8674" name="Oval 71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75" name="Oval 71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1904" name="Group 714"/>
                  <p:cNvGrpSpPr>
                    <a:grpSpLocks/>
                  </p:cNvGrpSpPr>
                  <p:nvPr/>
                </p:nvGrpSpPr>
                <p:grpSpPr bwMode="auto">
                  <a:xfrm>
                    <a:off x="432" y="2686"/>
                    <a:ext cx="385" cy="386"/>
                    <a:chOff x="3973" y="2756"/>
                    <a:chExt cx="148" cy="164"/>
                  </a:xfrm>
                </p:grpSpPr>
                <p:sp>
                  <p:nvSpPr>
                    <p:cNvPr id="8672" name="Oval 715"/>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73" name="Oval 716"/>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905" name="Group 717"/>
                  <p:cNvGrpSpPr>
                    <a:grpSpLocks/>
                  </p:cNvGrpSpPr>
                  <p:nvPr/>
                </p:nvGrpSpPr>
                <p:grpSpPr bwMode="auto">
                  <a:xfrm>
                    <a:off x="463" y="2720"/>
                    <a:ext cx="320" cy="318"/>
                    <a:chOff x="3985" y="2770"/>
                    <a:chExt cx="123" cy="136"/>
                  </a:xfrm>
                </p:grpSpPr>
                <p:sp>
                  <p:nvSpPr>
                    <p:cNvPr id="8670" name="Oval 718"/>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71" name="Oval 719"/>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31906" name="Group 720"/>
                  <p:cNvGrpSpPr>
                    <a:grpSpLocks/>
                  </p:cNvGrpSpPr>
                  <p:nvPr/>
                </p:nvGrpSpPr>
                <p:grpSpPr bwMode="auto">
                  <a:xfrm>
                    <a:off x="463" y="2720"/>
                    <a:ext cx="320" cy="318"/>
                    <a:chOff x="3985" y="2770"/>
                    <a:chExt cx="123" cy="136"/>
                  </a:xfrm>
                </p:grpSpPr>
                <p:sp>
                  <p:nvSpPr>
                    <p:cNvPr id="8668" name="Freeform 72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69" name="Freeform 72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907" name="Group 723"/>
                  <p:cNvGrpSpPr>
                    <a:grpSpLocks/>
                  </p:cNvGrpSpPr>
                  <p:nvPr/>
                </p:nvGrpSpPr>
                <p:grpSpPr bwMode="auto">
                  <a:xfrm>
                    <a:off x="1497" y="2686"/>
                    <a:ext cx="389" cy="386"/>
                    <a:chOff x="4381" y="2756"/>
                    <a:chExt cx="148" cy="164"/>
                  </a:xfrm>
                </p:grpSpPr>
                <p:grpSp>
                  <p:nvGrpSpPr>
                    <p:cNvPr id="31908" name="Group 724"/>
                    <p:cNvGrpSpPr>
                      <a:grpSpLocks/>
                    </p:cNvGrpSpPr>
                    <p:nvPr/>
                  </p:nvGrpSpPr>
                  <p:grpSpPr bwMode="auto">
                    <a:xfrm>
                      <a:off x="4381" y="2756"/>
                      <a:ext cx="148" cy="164"/>
                      <a:chOff x="4381" y="2756"/>
                      <a:chExt cx="148" cy="164"/>
                    </a:xfrm>
                  </p:grpSpPr>
                  <p:sp>
                    <p:nvSpPr>
                      <p:cNvPr id="8666" name="Oval 725"/>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67" name="Oval 726"/>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09" name="Group 727"/>
                    <p:cNvGrpSpPr>
                      <a:grpSpLocks/>
                    </p:cNvGrpSpPr>
                    <p:nvPr/>
                  </p:nvGrpSpPr>
                  <p:grpSpPr bwMode="auto">
                    <a:xfrm>
                      <a:off x="4393" y="2770"/>
                      <a:ext cx="123" cy="136"/>
                      <a:chOff x="4393" y="2770"/>
                      <a:chExt cx="123" cy="136"/>
                    </a:xfrm>
                  </p:grpSpPr>
                  <p:sp>
                    <p:nvSpPr>
                      <p:cNvPr id="8664" name="Oval 728"/>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65" name="Oval 729"/>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910" name="Group 730"/>
                  <p:cNvGrpSpPr>
                    <a:grpSpLocks/>
                  </p:cNvGrpSpPr>
                  <p:nvPr/>
                </p:nvGrpSpPr>
                <p:grpSpPr bwMode="auto">
                  <a:xfrm>
                    <a:off x="1528" y="2720"/>
                    <a:ext cx="323" cy="318"/>
                    <a:chOff x="4393" y="2770"/>
                    <a:chExt cx="123" cy="136"/>
                  </a:xfrm>
                </p:grpSpPr>
                <p:sp>
                  <p:nvSpPr>
                    <p:cNvPr id="8660" name="Freeform 73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61" name="Freeform 73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1911" name="Group 733"/>
                  <p:cNvGrpSpPr>
                    <a:grpSpLocks/>
                  </p:cNvGrpSpPr>
                  <p:nvPr/>
                </p:nvGrpSpPr>
                <p:grpSpPr bwMode="auto">
                  <a:xfrm>
                    <a:off x="1497" y="2686"/>
                    <a:ext cx="389" cy="386"/>
                    <a:chOff x="4381" y="2756"/>
                    <a:chExt cx="148" cy="164"/>
                  </a:xfrm>
                </p:grpSpPr>
                <p:sp>
                  <p:nvSpPr>
                    <p:cNvPr id="8658" name="Oval 73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59" name="Oval 73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12" name="Group 736"/>
                  <p:cNvGrpSpPr>
                    <a:grpSpLocks/>
                  </p:cNvGrpSpPr>
                  <p:nvPr/>
                </p:nvGrpSpPr>
                <p:grpSpPr bwMode="auto">
                  <a:xfrm>
                    <a:off x="1528" y="2720"/>
                    <a:ext cx="323" cy="318"/>
                    <a:chOff x="4393" y="2770"/>
                    <a:chExt cx="123" cy="136"/>
                  </a:xfrm>
                </p:grpSpPr>
                <p:sp>
                  <p:nvSpPr>
                    <p:cNvPr id="8656" name="Oval 73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57" name="Oval 73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914" name="Group 739"/>
                  <p:cNvGrpSpPr>
                    <a:grpSpLocks/>
                  </p:cNvGrpSpPr>
                  <p:nvPr/>
                </p:nvGrpSpPr>
                <p:grpSpPr bwMode="auto">
                  <a:xfrm>
                    <a:off x="1497" y="2686"/>
                    <a:ext cx="389" cy="386"/>
                    <a:chOff x="4381" y="2756"/>
                    <a:chExt cx="148" cy="164"/>
                  </a:xfrm>
                </p:grpSpPr>
                <p:sp>
                  <p:nvSpPr>
                    <p:cNvPr id="8654" name="Oval 74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655" name="Oval 74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15" name="Group 742"/>
                  <p:cNvGrpSpPr>
                    <a:grpSpLocks/>
                  </p:cNvGrpSpPr>
                  <p:nvPr/>
                </p:nvGrpSpPr>
                <p:grpSpPr bwMode="auto">
                  <a:xfrm>
                    <a:off x="1528" y="2720"/>
                    <a:ext cx="323" cy="318"/>
                    <a:chOff x="4393" y="2770"/>
                    <a:chExt cx="123" cy="136"/>
                  </a:xfrm>
                </p:grpSpPr>
                <p:sp>
                  <p:nvSpPr>
                    <p:cNvPr id="8652" name="Oval 74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653" name="Oval 74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1916" name="Group 745"/>
                  <p:cNvGrpSpPr>
                    <a:grpSpLocks/>
                  </p:cNvGrpSpPr>
                  <p:nvPr/>
                </p:nvGrpSpPr>
                <p:grpSpPr bwMode="auto">
                  <a:xfrm>
                    <a:off x="1528" y="2720"/>
                    <a:ext cx="323" cy="318"/>
                    <a:chOff x="4393" y="2770"/>
                    <a:chExt cx="123" cy="136"/>
                  </a:xfrm>
                </p:grpSpPr>
                <p:sp>
                  <p:nvSpPr>
                    <p:cNvPr id="8650" name="Freeform 74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651" name="Freeform 74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626" name="Freeform 748"/>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1917" name="Group 749"/>
                  <p:cNvGrpSpPr>
                    <a:grpSpLocks/>
                  </p:cNvGrpSpPr>
                  <p:nvPr/>
                </p:nvGrpSpPr>
                <p:grpSpPr bwMode="auto">
                  <a:xfrm>
                    <a:off x="0" y="2496"/>
                    <a:ext cx="304" cy="285"/>
                    <a:chOff x="0" y="2496"/>
                    <a:chExt cx="304" cy="285"/>
                  </a:xfrm>
                </p:grpSpPr>
                <p:sp>
                  <p:nvSpPr>
                    <p:cNvPr id="8648" name="Line 75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49" name="Freeform 75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496" name="Freeform 752"/>
                  <p:cNvSpPr>
                    <a:spLocks/>
                  </p:cNvSpPr>
                  <p:nvPr/>
                </p:nvSpPr>
                <p:spPr bwMode="auto">
                  <a:xfrm>
                    <a:off x="264" y="2036"/>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1918" name="Group 753"/>
                  <p:cNvGrpSpPr>
                    <a:grpSpLocks/>
                  </p:cNvGrpSpPr>
                  <p:nvPr/>
                </p:nvGrpSpPr>
                <p:grpSpPr bwMode="auto">
                  <a:xfrm>
                    <a:off x="352" y="2280"/>
                    <a:ext cx="1632" cy="235"/>
                    <a:chOff x="1088" y="2880"/>
                    <a:chExt cx="444" cy="64"/>
                  </a:xfrm>
                </p:grpSpPr>
                <p:sp>
                  <p:nvSpPr>
                    <p:cNvPr id="8640" name="Rectangle 754"/>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1" name="Rectangle 755"/>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2" name="Rectangle 756"/>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3" name="Rectangle 757"/>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4" name="Rectangle 758"/>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5" name="Rectangle 759"/>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6" name="Rectangle 760"/>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647" name="Rectangle 761"/>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1919" name="Group 762"/>
                  <p:cNvGrpSpPr>
                    <a:grpSpLocks/>
                  </p:cNvGrpSpPr>
                  <p:nvPr/>
                </p:nvGrpSpPr>
                <p:grpSpPr bwMode="auto">
                  <a:xfrm>
                    <a:off x="592" y="1920"/>
                    <a:ext cx="192" cy="171"/>
                    <a:chOff x="5136" y="1968"/>
                    <a:chExt cx="192" cy="171"/>
                  </a:xfrm>
                </p:grpSpPr>
                <p:sp>
                  <p:nvSpPr>
                    <p:cNvPr id="8638" name="Oval 763"/>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639" name="Freeform 764"/>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631" name="Freeform 765"/>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632" name="Freeform 766"/>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1920" name="Group 767"/>
                  <p:cNvGrpSpPr>
                    <a:grpSpLocks/>
                  </p:cNvGrpSpPr>
                  <p:nvPr/>
                </p:nvGrpSpPr>
                <p:grpSpPr bwMode="auto">
                  <a:xfrm>
                    <a:off x="1504" y="1920"/>
                    <a:ext cx="192" cy="171"/>
                    <a:chOff x="5136" y="1968"/>
                    <a:chExt cx="192" cy="171"/>
                  </a:xfrm>
                </p:grpSpPr>
                <p:sp>
                  <p:nvSpPr>
                    <p:cNvPr id="8636" name="Oval 768"/>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637" name="Freeform 769"/>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634" name="Freeform 770"/>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635" name="Freeform 771"/>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1921" name="Group 772"/>
                <p:cNvGrpSpPr>
                  <a:grpSpLocks/>
                </p:cNvGrpSpPr>
                <p:nvPr/>
              </p:nvGrpSpPr>
              <p:grpSpPr bwMode="auto">
                <a:xfrm>
                  <a:off x="-48" y="2496"/>
                  <a:ext cx="304" cy="285"/>
                  <a:chOff x="0" y="2496"/>
                  <a:chExt cx="304" cy="285"/>
                </a:xfrm>
              </p:grpSpPr>
              <p:sp>
                <p:nvSpPr>
                  <p:cNvPr id="8608" name="Line 77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9" name="Freeform 77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nvGrpSpPr>
              <p:cNvPr id="31922" name="Group 775"/>
              <p:cNvGrpSpPr>
                <a:grpSpLocks/>
              </p:cNvGrpSpPr>
              <p:nvPr/>
            </p:nvGrpSpPr>
            <p:grpSpPr bwMode="auto">
              <a:xfrm>
                <a:off x="2736" y="2928"/>
                <a:ext cx="2496" cy="720"/>
                <a:chOff x="-48" y="1920"/>
                <a:chExt cx="4288" cy="1152"/>
              </a:xfrm>
            </p:grpSpPr>
            <p:grpSp>
              <p:nvGrpSpPr>
                <p:cNvPr id="31923" name="Group 776"/>
                <p:cNvGrpSpPr>
                  <a:grpSpLocks/>
                </p:cNvGrpSpPr>
                <p:nvPr/>
              </p:nvGrpSpPr>
              <p:grpSpPr bwMode="auto">
                <a:xfrm>
                  <a:off x="4032" y="2496"/>
                  <a:ext cx="208" cy="285"/>
                  <a:chOff x="0" y="2496"/>
                  <a:chExt cx="304" cy="285"/>
                </a:xfrm>
              </p:grpSpPr>
              <p:sp>
                <p:nvSpPr>
                  <p:cNvPr id="8601" name="Line 77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2" name="Freeform 77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924" name="Group 779"/>
                <p:cNvGrpSpPr>
                  <a:grpSpLocks/>
                </p:cNvGrpSpPr>
                <p:nvPr/>
              </p:nvGrpSpPr>
              <p:grpSpPr bwMode="auto">
                <a:xfrm>
                  <a:off x="1968" y="2496"/>
                  <a:ext cx="304" cy="285"/>
                  <a:chOff x="0" y="2496"/>
                  <a:chExt cx="304" cy="285"/>
                </a:xfrm>
              </p:grpSpPr>
              <p:sp>
                <p:nvSpPr>
                  <p:cNvPr id="8599" name="Line 780"/>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600" name="Freeform 781"/>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31925" name="Group 782"/>
                <p:cNvGrpSpPr>
                  <a:grpSpLocks/>
                </p:cNvGrpSpPr>
                <p:nvPr/>
              </p:nvGrpSpPr>
              <p:grpSpPr bwMode="auto">
                <a:xfrm>
                  <a:off x="0" y="1920"/>
                  <a:ext cx="2038" cy="1152"/>
                  <a:chOff x="0" y="1920"/>
                  <a:chExt cx="2038" cy="1152"/>
                </a:xfrm>
              </p:grpSpPr>
              <p:grpSp>
                <p:nvGrpSpPr>
                  <p:cNvPr id="31926" name="Group 783"/>
                  <p:cNvGrpSpPr>
                    <a:grpSpLocks/>
                  </p:cNvGrpSpPr>
                  <p:nvPr/>
                </p:nvGrpSpPr>
                <p:grpSpPr bwMode="auto">
                  <a:xfrm>
                    <a:off x="432" y="2686"/>
                    <a:ext cx="385" cy="386"/>
                    <a:chOff x="3973" y="2756"/>
                    <a:chExt cx="148" cy="164"/>
                  </a:xfrm>
                </p:grpSpPr>
                <p:grpSp>
                  <p:nvGrpSpPr>
                    <p:cNvPr id="31927" name="Group 784"/>
                    <p:cNvGrpSpPr>
                      <a:grpSpLocks/>
                    </p:cNvGrpSpPr>
                    <p:nvPr/>
                  </p:nvGrpSpPr>
                  <p:grpSpPr bwMode="auto">
                    <a:xfrm>
                      <a:off x="3973" y="2756"/>
                      <a:ext cx="148" cy="164"/>
                      <a:chOff x="3973" y="2756"/>
                      <a:chExt cx="148" cy="164"/>
                    </a:xfrm>
                  </p:grpSpPr>
                  <p:grpSp>
                    <p:nvGrpSpPr>
                      <p:cNvPr id="31928" name="Group 785"/>
                      <p:cNvGrpSpPr>
                        <a:grpSpLocks/>
                      </p:cNvGrpSpPr>
                      <p:nvPr/>
                    </p:nvGrpSpPr>
                    <p:grpSpPr bwMode="auto">
                      <a:xfrm>
                        <a:off x="3973" y="2756"/>
                        <a:ext cx="148" cy="164"/>
                        <a:chOff x="3973" y="2756"/>
                        <a:chExt cx="148" cy="164"/>
                      </a:xfrm>
                    </p:grpSpPr>
                    <p:sp>
                      <p:nvSpPr>
                        <p:cNvPr id="8597" name="Oval 7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98" name="Oval 7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31929" name="Group 788"/>
                      <p:cNvGrpSpPr>
                        <a:grpSpLocks/>
                      </p:cNvGrpSpPr>
                      <p:nvPr/>
                    </p:nvGrpSpPr>
                    <p:grpSpPr bwMode="auto">
                      <a:xfrm>
                        <a:off x="3985" y="2770"/>
                        <a:ext cx="123" cy="136"/>
                        <a:chOff x="3985" y="2770"/>
                        <a:chExt cx="123" cy="136"/>
                      </a:xfrm>
                    </p:grpSpPr>
                    <p:sp>
                      <p:nvSpPr>
                        <p:cNvPr id="8595" name="Oval 7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96" name="Oval 7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31930" name="Group 791"/>
                    <p:cNvGrpSpPr>
                      <a:grpSpLocks/>
                    </p:cNvGrpSpPr>
                    <p:nvPr/>
                  </p:nvGrpSpPr>
                  <p:grpSpPr bwMode="auto">
                    <a:xfrm>
                      <a:off x="3985" y="2770"/>
                      <a:ext cx="123" cy="136"/>
                      <a:chOff x="3985" y="2770"/>
                      <a:chExt cx="123" cy="136"/>
                    </a:xfrm>
                  </p:grpSpPr>
                  <p:sp>
                    <p:nvSpPr>
                      <p:cNvPr id="8591" name="Freeform 7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92" name="Freeform 7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1931" name="Group 794"/>
                  <p:cNvGrpSpPr>
                    <a:grpSpLocks/>
                  </p:cNvGrpSpPr>
                  <p:nvPr/>
                </p:nvGrpSpPr>
                <p:grpSpPr bwMode="auto">
                  <a:xfrm>
                    <a:off x="1497" y="2686"/>
                    <a:ext cx="389" cy="386"/>
                    <a:chOff x="4381" y="2756"/>
                    <a:chExt cx="148" cy="164"/>
                  </a:xfrm>
                </p:grpSpPr>
                <p:grpSp>
                  <p:nvGrpSpPr>
                    <p:cNvPr id="31932" name="Group 795"/>
                    <p:cNvGrpSpPr>
                      <a:grpSpLocks/>
                    </p:cNvGrpSpPr>
                    <p:nvPr/>
                  </p:nvGrpSpPr>
                  <p:grpSpPr bwMode="auto">
                    <a:xfrm>
                      <a:off x="4381" y="2756"/>
                      <a:ext cx="148" cy="164"/>
                      <a:chOff x="4381" y="2756"/>
                      <a:chExt cx="148" cy="164"/>
                    </a:xfrm>
                  </p:grpSpPr>
                  <p:grpSp>
                    <p:nvGrpSpPr>
                      <p:cNvPr id="31933" name="Group 796"/>
                      <p:cNvGrpSpPr>
                        <a:grpSpLocks/>
                      </p:cNvGrpSpPr>
                      <p:nvPr/>
                    </p:nvGrpSpPr>
                    <p:grpSpPr bwMode="auto">
                      <a:xfrm>
                        <a:off x="4381" y="2756"/>
                        <a:ext cx="148" cy="164"/>
                        <a:chOff x="4381" y="2756"/>
                        <a:chExt cx="148" cy="164"/>
                      </a:xfrm>
                    </p:grpSpPr>
                    <p:sp>
                      <p:nvSpPr>
                        <p:cNvPr id="8587" name="Oval 79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88" name="Oval 79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1934" name="Group 799"/>
                      <p:cNvGrpSpPr>
                        <a:grpSpLocks/>
                      </p:cNvGrpSpPr>
                      <p:nvPr/>
                    </p:nvGrpSpPr>
                    <p:grpSpPr bwMode="auto">
                      <a:xfrm>
                        <a:off x="4393" y="2770"/>
                        <a:ext cx="123" cy="136"/>
                        <a:chOff x="4393" y="2770"/>
                        <a:chExt cx="123" cy="136"/>
                      </a:xfrm>
                    </p:grpSpPr>
                    <p:sp>
                      <p:nvSpPr>
                        <p:cNvPr id="8585" name="Oval 80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86" name="Oval 80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1935" name="Group 802"/>
                    <p:cNvGrpSpPr>
                      <a:grpSpLocks/>
                    </p:cNvGrpSpPr>
                    <p:nvPr/>
                  </p:nvGrpSpPr>
                  <p:grpSpPr bwMode="auto">
                    <a:xfrm>
                      <a:off x="4393" y="2770"/>
                      <a:ext cx="123" cy="136"/>
                      <a:chOff x="4393" y="2770"/>
                      <a:chExt cx="123" cy="136"/>
                    </a:xfrm>
                  </p:grpSpPr>
                  <p:sp>
                    <p:nvSpPr>
                      <p:cNvPr id="8581" name="Freeform 80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82" name="Freeform 8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26" name="Group 805"/>
                  <p:cNvGrpSpPr>
                    <a:grpSpLocks/>
                  </p:cNvGrpSpPr>
                  <p:nvPr/>
                </p:nvGrpSpPr>
                <p:grpSpPr bwMode="auto">
                  <a:xfrm>
                    <a:off x="432" y="2686"/>
                    <a:ext cx="385" cy="386"/>
                    <a:chOff x="3973" y="2756"/>
                    <a:chExt cx="148" cy="164"/>
                  </a:xfrm>
                </p:grpSpPr>
                <p:grpSp>
                  <p:nvGrpSpPr>
                    <p:cNvPr id="8327" name="Group 806"/>
                    <p:cNvGrpSpPr>
                      <a:grpSpLocks/>
                    </p:cNvGrpSpPr>
                    <p:nvPr/>
                  </p:nvGrpSpPr>
                  <p:grpSpPr bwMode="auto">
                    <a:xfrm>
                      <a:off x="3973" y="2756"/>
                      <a:ext cx="148" cy="164"/>
                      <a:chOff x="3973" y="2756"/>
                      <a:chExt cx="148" cy="164"/>
                    </a:xfrm>
                  </p:grpSpPr>
                  <p:sp>
                    <p:nvSpPr>
                      <p:cNvPr id="8577" name="Oval 807"/>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78" name="Oval 808"/>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28" name="Group 809"/>
                    <p:cNvGrpSpPr>
                      <a:grpSpLocks/>
                    </p:cNvGrpSpPr>
                    <p:nvPr/>
                  </p:nvGrpSpPr>
                  <p:grpSpPr bwMode="auto">
                    <a:xfrm>
                      <a:off x="3985" y="2770"/>
                      <a:ext cx="123" cy="136"/>
                      <a:chOff x="3985" y="2770"/>
                      <a:chExt cx="123" cy="136"/>
                    </a:xfrm>
                  </p:grpSpPr>
                  <p:sp>
                    <p:nvSpPr>
                      <p:cNvPr id="8575" name="Oval 810"/>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76" name="Oval 811"/>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29" name="Group 812"/>
                  <p:cNvGrpSpPr>
                    <a:grpSpLocks/>
                  </p:cNvGrpSpPr>
                  <p:nvPr/>
                </p:nvGrpSpPr>
                <p:grpSpPr bwMode="auto">
                  <a:xfrm>
                    <a:off x="463" y="2720"/>
                    <a:ext cx="320" cy="318"/>
                    <a:chOff x="3985" y="2770"/>
                    <a:chExt cx="123" cy="136"/>
                  </a:xfrm>
                </p:grpSpPr>
                <p:sp>
                  <p:nvSpPr>
                    <p:cNvPr id="8571" name="Freeform 81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72" name="Freeform 814"/>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30" name="Group 815"/>
                  <p:cNvGrpSpPr>
                    <a:grpSpLocks/>
                  </p:cNvGrpSpPr>
                  <p:nvPr/>
                </p:nvGrpSpPr>
                <p:grpSpPr bwMode="auto">
                  <a:xfrm>
                    <a:off x="432" y="2686"/>
                    <a:ext cx="385" cy="386"/>
                    <a:chOff x="3973" y="2756"/>
                    <a:chExt cx="148" cy="164"/>
                  </a:xfrm>
                </p:grpSpPr>
                <p:sp>
                  <p:nvSpPr>
                    <p:cNvPr id="8569" name="Oval 81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70" name="Oval 81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31" name="Group 818"/>
                  <p:cNvGrpSpPr>
                    <a:grpSpLocks/>
                  </p:cNvGrpSpPr>
                  <p:nvPr/>
                </p:nvGrpSpPr>
                <p:grpSpPr bwMode="auto">
                  <a:xfrm>
                    <a:off x="463" y="2720"/>
                    <a:ext cx="320" cy="318"/>
                    <a:chOff x="3985" y="2770"/>
                    <a:chExt cx="123" cy="136"/>
                  </a:xfrm>
                </p:grpSpPr>
                <p:sp>
                  <p:nvSpPr>
                    <p:cNvPr id="8567" name="Oval 81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68" name="Oval 82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332" name="Group 821"/>
                  <p:cNvGrpSpPr>
                    <a:grpSpLocks/>
                  </p:cNvGrpSpPr>
                  <p:nvPr/>
                </p:nvGrpSpPr>
                <p:grpSpPr bwMode="auto">
                  <a:xfrm>
                    <a:off x="432" y="2686"/>
                    <a:ext cx="385" cy="386"/>
                    <a:chOff x="3973" y="2756"/>
                    <a:chExt cx="148" cy="164"/>
                  </a:xfrm>
                </p:grpSpPr>
                <p:sp>
                  <p:nvSpPr>
                    <p:cNvPr id="8565" name="Oval 822"/>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66" name="Oval 823"/>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33" name="Group 824"/>
                  <p:cNvGrpSpPr>
                    <a:grpSpLocks/>
                  </p:cNvGrpSpPr>
                  <p:nvPr/>
                </p:nvGrpSpPr>
                <p:grpSpPr bwMode="auto">
                  <a:xfrm>
                    <a:off x="463" y="2720"/>
                    <a:ext cx="320" cy="318"/>
                    <a:chOff x="3985" y="2770"/>
                    <a:chExt cx="123" cy="136"/>
                  </a:xfrm>
                </p:grpSpPr>
                <p:sp>
                  <p:nvSpPr>
                    <p:cNvPr id="8563" name="Oval 825"/>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64" name="Oval 826"/>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346" name="Group 827"/>
                  <p:cNvGrpSpPr>
                    <a:grpSpLocks/>
                  </p:cNvGrpSpPr>
                  <p:nvPr/>
                </p:nvGrpSpPr>
                <p:grpSpPr bwMode="auto">
                  <a:xfrm>
                    <a:off x="463" y="2720"/>
                    <a:ext cx="320" cy="318"/>
                    <a:chOff x="3985" y="2770"/>
                    <a:chExt cx="123" cy="136"/>
                  </a:xfrm>
                </p:grpSpPr>
                <p:sp>
                  <p:nvSpPr>
                    <p:cNvPr id="8561" name="Freeform 82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62" name="Freeform 82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47" name="Group 830"/>
                  <p:cNvGrpSpPr>
                    <a:grpSpLocks/>
                  </p:cNvGrpSpPr>
                  <p:nvPr/>
                </p:nvGrpSpPr>
                <p:grpSpPr bwMode="auto">
                  <a:xfrm>
                    <a:off x="1497" y="2686"/>
                    <a:ext cx="389" cy="386"/>
                    <a:chOff x="4381" y="2756"/>
                    <a:chExt cx="148" cy="164"/>
                  </a:xfrm>
                </p:grpSpPr>
                <p:grpSp>
                  <p:nvGrpSpPr>
                    <p:cNvPr id="8352" name="Group 831"/>
                    <p:cNvGrpSpPr>
                      <a:grpSpLocks/>
                    </p:cNvGrpSpPr>
                    <p:nvPr/>
                  </p:nvGrpSpPr>
                  <p:grpSpPr bwMode="auto">
                    <a:xfrm>
                      <a:off x="4381" y="2756"/>
                      <a:ext cx="148" cy="164"/>
                      <a:chOff x="4381" y="2756"/>
                      <a:chExt cx="148" cy="164"/>
                    </a:xfrm>
                  </p:grpSpPr>
                  <p:sp>
                    <p:nvSpPr>
                      <p:cNvPr id="8559" name="Oval 832"/>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60" name="Oval 833"/>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53" name="Group 834"/>
                    <p:cNvGrpSpPr>
                      <a:grpSpLocks/>
                    </p:cNvGrpSpPr>
                    <p:nvPr/>
                  </p:nvGrpSpPr>
                  <p:grpSpPr bwMode="auto">
                    <a:xfrm>
                      <a:off x="4393" y="2770"/>
                      <a:ext cx="123" cy="136"/>
                      <a:chOff x="4393" y="2770"/>
                      <a:chExt cx="123" cy="136"/>
                    </a:xfrm>
                  </p:grpSpPr>
                  <p:sp>
                    <p:nvSpPr>
                      <p:cNvPr id="8557" name="Oval 835"/>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58" name="Oval 836"/>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356" name="Group 837"/>
                  <p:cNvGrpSpPr>
                    <a:grpSpLocks/>
                  </p:cNvGrpSpPr>
                  <p:nvPr/>
                </p:nvGrpSpPr>
                <p:grpSpPr bwMode="auto">
                  <a:xfrm>
                    <a:off x="1528" y="2720"/>
                    <a:ext cx="323" cy="318"/>
                    <a:chOff x="4393" y="2770"/>
                    <a:chExt cx="123" cy="136"/>
                  </a:xfrm>
                </p:grpSpPr>
                <p:sp>
                  <p:nvSpPr>
                    <p:cNvPr id="8553" name="Freeform 83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54" name="Freeform 83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357" name="Group 840"/>
                  <p:cNvGrpSpPr>
                    <a:grpSpLocks/>
                  </p:cNvGrpSpPr>
                  <p:nvPr/>
                </p:nvGrpSpPr>
                <p:grpSpPr bwMode="auto">
                  <a:xfrm>
                    <a:off x="1497" y="2686"/>
                    <a:ext cx="389" cy="386"/>
                    <a:chOff x="4381" y="2756"/>
                    <a:chExt cx="148" cy="164"/>
                  </a:xfrm>
                </p:grpSpPr>
                <p:sp>
                  <p:nvSpPr>
                    <p:cNvPr id="8551" name="Oval 84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52" name="Oval 84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62" name="Group 843"/>
                  <p:cNvGrpSpPr>
                    <a:grpSpLocks/>
                  </p:cNvGrpSpPr>
                  <p:nvPr/>
                </p:nvGrpSpPr>
                <p:grpSpPr bwMode="auto">
                  <a:xfrm>
                    <a:off x="1528" y="2720"/>
                    <a:ext cx="323" cy="318"/>
                    <a:chOff x="4393" y="2770"/>
                    <a:chExt cx="123" cy="136"/>
                  </a:xfrm>
                </p:grpSpPr>
                <p:sp>
                  <p:nvSpPr>
                    <p:cNvPr id="8549" name="Oval 84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50" name="Oval 84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363" name="Group 846"/>
                  <p:cNvGrpSpPr>
                    <a:grpSpLocks/>
                  </p:cNvGrpSpPr>
                  <p:nvPr/>
                </p:nvGrpSpPr>
                <p:grpSpPr bwMode="auto">
                  <a:xfrm>
                    <a:off x="1497" y="2686"/>
                    <a:ext cx="389" cy="386"/>
                    <a:chOff x="4381" y="2756"/>
                    <a:chExt cx="148" cy="164"/>
                  </a:xfrm>
                </p:grpSpPr>
                <p:sp>
                  <p:nvSpPr>
                    <p:cNvPr id="8547" name="Oval 84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48" name="Oval 84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364" name="Group 849"/>
                  <p:cNvGrpSpPr>
                    <a:grpSpLocks/>
                  </p:cNvGrpSpPr>
                  <p:nvPr/>
                </p:nvGrpSpPr>
                <p:grpSpPr bwMode="auto">
                  <a:xfrm>
                    <a:off x="1528" y="2720"/>
                    <a:ext cx="323" cy="318"/>
                    <a:chOff x="4393" y="2770"/>
                    <a:chExt cx="123" cy="136"/>
                  </a:xfrm>
                </p:grpSpPr>
                <p:sp>
                  <p:nvSpPr>
                    <p:cNvPr id="8545" name="Oval 85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46" name="Oval 85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365" name="Group 852"/>
                  <p:cNvGrpSpPr>
                    <a:grpSpLocks/>
                  </p:cNvGrpSpPr>
                  <p:nvPr/>
                </p:nvGrpSpPr>
                <p:grpSpPr bwMode="auto">
                  <a:xfrm>
                    <a:off x="1528" y="2720"/>
                    <a:ext cx="323" cy="318"/>
                    <a:chOff x="4393" y="2770"/>
                    <a:chExt cx="123" cy="136"/>
                  </a:xfrm>
                </p:grpSpPr>
                <p:sp>
                  <p:nvSpPr>
                    <p:cNvPr id="8543" name="Freeform 8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544" name="Freeform 85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519" name="Freeform 855"/>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8366" name="Group 856"/>
                  <p:cNvGrpSpPr>
                    <a:grpSpLocks/>
                  </p:cNvGrpSpPr>
                  <p:nvPr/>
                </p:nvGrpSpPr>
                <p:grpSpPr bwMode="auto">
                  <a:xfrm>
                    <a:off x="0" y="2496"/>
                    <a:ext cx="304" cy="285"/>
                    <a:chOff x="0" y="2496"/>
                    <a:chExt cx="304" cy="285"/>
                  </a:xfrm>
                </p:grpSpPr>
                <p:sp>
                  <p:nvSpPr>
                    <p:cNvPr id="8541" name="Line 85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542" name="Freeform 85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603" name="Freeform 859"/>
                  <p:cNvSpPr>
                    <a:spLocks/>
                  </p:cNvSpPr>
                  <p:nvPr/>
                </p:nvSpPr>
                <p:spPr bwMode="auto">
                  <a:xfrm>
                    <a:off x="262" y="2033"/>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8367" name="Group 860"/>
                  <p:cNvGrpSpPr>
                    <a:grpSpLocks/>
                  </p:cNvGrpSpPr>
                  <p:nvPr/>
                </p:nvGrpSpPr>
                <p:grpSpPr bwMode="auto">
                  <a:xfrm>
                    <a:off x="352" y="2280"/>
                    <a:ext cx="1632" cy="235"/>
                    <a:chOff x="1088" y="2880"/>
                    <a:chExt cx="444" cy="64"/>
                  </a:xfrm>
                </p:grpSpPr>
                <p:sp>
                  <p:nvSpPr>
                    <p:cNvPr id="8533" name="Rectangle 861"/>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4" name="Rectangle 862"/>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5" name="Rectangle 863"/>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6" name="Rectangle 864"/>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7" name="Rectangle 865"/>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8" name="Rectangle 866"/>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39" name="Rectangle 867"/>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540" name="Rectangle 868"/>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8368" name="Group 869"/>
                  <p:cNvGrpSpPr>
                    <a:grpSpLocks/>
                  </p:cNvGrpSpPr>
                  <p:nvPr/>
                </p:nvGrpSpPr>
                <p:grpSpPr bwMode="auto">
                  <a:xfrm>
                    <a:off x="592" y="1920"/>
                    <a:ext cx="192" cy="171"/>
                    <a:chOff x="5136" y="1968"/>
                    <a:chExt cx="192" cy="171"/>
                  </a:xfrm>
                </p:grpSpPr>
                <p:sp>
                  <p:nvSpPr>
                    <p:cNvPr id="8531" name="Oval 87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532" name="Freeform 87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524" name="Freeform 872"/>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525" name="Freeform 873"/>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8369" name="Group 874"/>
                  <p:cNvGrpSpPr>
                    <a:grpSpLocks/>
                  </p:cNvGrpSpPr>
                  <p:nvPr/>
                </p:nvGrpSpPr>
                <p:grpSpPr bwMode="auto">
                  <a:xfrm>
                    <a:off x="1504" y="1920"/>
                    <a:ext cx="192" cy="171"/>
                    <a:chOff x="5136" y="1968"/>
                    <a:chExt cx="192" cy="171"/>
                  </a:xfrm>
                </p:grpSpPr>
                <p:sp>
                  <p:nvSpPr>
                    <p:cNvPr id="8529" name="Oval 87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530" name="Freeform 87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527" name="Freeform 877"/>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528" name="Freeform 878"/>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8382" name="Group 879"/>
                <p:cNvGrpSpPr>
                  <a:grpSpLocks/>
                </p:cNvGrpSpPr>
                <p:nvPr/>
              </p:nvGrpSpPr>
              <p:grpSpPr bwMode="auto">
                <a:xfrm>
                  <a:off x="2016" y="1920"/>
                  <a:ext cx="2038" cy="1152"/>
                  <a:chOff x="0" y="1920"/>
                  <a:chExt cx="2038" cy="1152"/>
                </a:xfrm>
              </p:grpSpPr>
              <p:grpSp>
                <p:nvGrpSpPr>
                  <p:cNvPr id="8383" name="Group 880"/>
                  <p:cNvGrpSpPr>
                    <a:grpSpLocks/>
                  </p:cNvGrpSpPr>
                  <p:nvPr/>
                </p:nvGrpSpPr>
                <p:grpSpPr bwMode="auto">
                  <a:xfrm>
                    <a:off x="432" y="2686"/>
                    <a:ext cx="385" cy="386"/>
                    <a:chOff x="3973" y="2756"/>
                    <a:chExt cx="148" cy="164"/>
                  </a:xfrm>
                </p:grpSpPr>
                <p:grpSp>
                  <p:nvGrpSpPr>
                    <p:cNvPr id="8388" name="Group 881"/>
                    <p:cNvGrpSpPr>
                      <a:grpSpLocks/>
                    </p:cNvGrpSpPr>
                    <p:nvPr/>
                  </p:nvGrpSpPr>
                  <p:grpSpPr bwMode="auto">
                    <a:xfrm>
                      <a:off x="3973" y="2756"/>
                      <a:ext cx="148" cy="164"/>
                      <a:chOff x="3973" y="2756"/>
                      <a:chExt cx="148" cy="164"/>
                    </a:xfrm>
                  </p:grpSpPr>
                  <p:grpSp>
                    <p:nvGrpSpPr>
                      <p:cNvPr id="8389" name="Group 882"/>
                      <p:cNvGrpSpPr>
                        <a:grpSpLocks/>
                      </p:cNvGrpSpPr>
                      <p:nvPr/>
                    </p:nvGrpSpPr>
                    <p:grpSpPr bwMode="auto">
                      <a:xfrm>
                        <a:off x="3973" y="2756"/>
                        <a:ext cx="148" cy="164"/>
                        <a:chOff x="3973" y="2756"/>
                        <a:chExt cx="148" cy="164"/>
                      </a:xfrm>
                    </p:grpSpPr>
                    <p:sp>
                      <p:nvSpPr>
                        <p:cNvPr id="8501" name="Oval 88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502" name="Oval 88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392" name="Group 885"/>
                      <p:cNvGrpSpPr>
                        <a:grpSpLocks/>
                      </p:cNvGrpSpPr>
                      <p:nvPr/>
                    </p:nvGrpSpPr>
                    <p:grpSpPr bwMode="auto">
                      <a:xfrm>
                        <a:off x="3985" y="2770"/>
                        <a:ext cx="123" cy="136"/>
                        <a:chOff x="3985" y="2770"/>
                        <a:chExt cx="123" cy="136"/>
                      </a:xfrm>
                    </p:grpSpPr>
                    <p:sp>
                      <p:nvSpPr>
                        <p:cNvPr id="8499" name="Oval 88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500" name="Oval 88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393" name="Group 888"/>
                    <p:cNvGrpSpPr>
                      <a:grpSpLocks/>
                    </p:cNvGrpSpPr>
                    <p:nvPr/>
                  </p:nvGrpSpPr>
                  <p:grpSpPr bwMode="auto">
                    <a:xfrm>
                      <a:off x="3985" y="2770"/>
                      <a:ext cx="123" cy="136"/>
                      <a:chOff x="3985" y="2770"/>
                      <a:chExt cx="123" cy="136"/>
                    </a:xfrm>
                  </p:grpSpPr>
                  <p:sp>
                    <p:nvSpPr>
                      <p:cNvPr id="8495" name="Freeform 889"/>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96" name="Freeform 89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398" name="Group 891"/>
                  <p:cNvGrpSpPr>
                    <a:grpSpLocks/>
                  </p:cNvGrpSpPr>
                  <p:nvPr/>
                </p:nvGrpSpPr>
                <p:grpSpPr bwMode="auto">
                  <a:xfrm>
                    <a:off x="1497" y="2686"/>
                    <a:ext cx="389" cy="386"/>
                    <a:chOff x="4381" y="2756"/>
                    <a:chExt cx="148" cy="164"/>
                  </a:xfrm>
                </p:grpSpPr>
                <p:grpSp>
                  <p:nvGrpSpPr>
                    <p:cNvPr id="8399" name="Group 892"/>
                    <p:cNvGrpSpPr>
                      <a:grpSpLocks/>
                    </p:cNvGrpSpPr>
                    <p:nvPr/>
                  </p:nvGrpSpPr>
                  <p:grpSpPr bwMode="auto">
                    <a:xfrm>
                      <a:off x="4381" y="2756"/>
                      <a:ext cx="148" cy="164"/>
                      <a:chOff x="4381" y="2756"/>
                      <a:chExt cx="148" cy="164"/>
                    </a:xfrm>
                  </p:grpSpPr>
                  <p:grpSp>
                    <p:nvGrpSpPr>
                      <p:cNvPr id="8400" name="Group 893"/>
                      <p:cNvGrpSpPr>
                        <a:grpSpLocks/>
                      </p:cNvGrpSpPr>
                      <p:nvPr/>
                    </p:nvGrpSpPr>
                    <p:grpSpPr bwMode="auto">
                      <a:xfrm>
                        <a:off x="4381" y="2756"/>
                        <a:ext cx="148" cy="164"/>
                        <a:chOff x="4381" y="2756"/>
                        <a:chExt cx="148" cy="164"/>
                      </a:xfrm>
                    </p:grpSpPr>
                    <p:sp>
                      <p:nvSpPr>
                        <p:cNvPr id="8491" name="Oval 8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92" name="Oval 8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01" name="Group 896"/>
                      <p:cNvGrpSpPr>
                        <a:grpSpLocks/>
                      </p:cNvGrpSpPr>
                      <p:nvPr/>
                    </p:nvGrpSpPr>
                    <p:grpSpPr bwMode="auto">
                      <a:xfrm>
                        <a:off x="4393" y="2770"/>
                        <a:ext cx="123" cy="136"/>
                        <a:chOff x="4393" y="2770"/>
                        <a:chExt cx="123" cy="136"/>
                      </a:xfrm>
                    </p:grpSpPr>
                    <p:sp>
                      <p:nvSpPr>
                        <p:cNvPr id="8489" name="Oval 8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90" name="Oval 8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02" name="Group 899"/>
                    <p:cNvGrpSpPr>
                      <a:grpSpLocks/>
                    </p:cNvGrpSpPr>
                    <p:nvPr/>
                  </p:nvGrpSpPr>
                  <p:grpSpPr bwMode="auto">
                    <a:xfrm>
                      <a:off x="4393" y="2770"/>
                      <a:ext cx="123" cy="136"/>
                      <a:chOff x="4393" y="2770"/>
                      <a:chExt cx="123" cy="136"/>
                    </a:xfrm>
                  </p:grpSpPr>
                  <p:sp>
                    <p:nvSpPr>
                      <p:cNvPr id="8485" name="Freeform 9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86" name="Freeform 9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03" name="Group 902"/>
                  <p:cNvGrpSpPr>
                    <a:grpSpLocks/>
                  </p:cNvGrpSpPr>
                  <p:nvPr/>
                </p:nvGrpSpPr>
                <p:grpSpPr bwMode="auto">
                  <a:xfrm>
                    <a:off x="432" y="2686"/>
                    <a:ext cx="385" cy="386"/>
                    <a:chOff x="3973" y="2756"/>
                    <a:chExt cx="148" cy="164"/>
                  </a:xfrm>
                </p:grpSpPr>
                <p:grpSp>
                  <p:nvGrpSpPr>
                    <p:cNvPr id="8404" name="Group 903"/>
                    <p:cNvGrpSpPr>
                      <a:grpSpLocks/>
                    </p:cNvGrpSpPr>
                    <p:nvPr/>
                  </p:nvGrpSpPr>
                  <p:grpSpPr bwMode="auto">
                    <a:xfrm>
                      <a:off x="3973" y="2756"/>
                      <a:ext cx="148" cy="164"/>
                      <a:chOff x="3973" y="2756"/>
                      <a:chExt cx="148" cy="164"/>
                    </a:xfrm>
                  </p:grpSpPr>
                  <p:sp>
                    <p:nvSpPr>
                      <p:cNvPr id="8481" name="Oval 904"/>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82" name="Oval 905"/>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07" name="Group 906"/>
                    <p:cNvGrpSpPr>
                      <a:grpSpLocks/>
                    </p:cNvGrpSpPr>
                    <p:nvPr/>
                  </p:nvGrpSpPr>
                  <p:grpSpPr bwMode="auto">
                    <a:xfrm>
                      <a:off x="3985" y="2770"/>
                      <a:ext cx="123" cy="136"/>
                      <a:chOff x="3985" y="2770"/>
                      <a:chExt cx="123" cy="136"/>
                    </a:xfrm>
                  </p:grpSpPr>
                  <p:sp>
                    <p:nvSpPr>
                      <p:cNvPr id="8479" name="Oval 907"/>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80" name="Oval 908"/>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08" name="Group 909"/>
                  <p:cNvGrpSpPr>
                    <a:grpSpLocks/>
                  </p:cNvGrpSpPr>
                  <p:nvPr/>
                </p:nvGrpSpPr>
                <p:grpSpPr bwMode="auto">
                  <a:xfrm>
                    <a:off x="463" y="2720"/>
                    <a:ext cx="320" cy="318"/>
                    <a:chOff x="3985" y="2770"/>
                    <a:chExt cx="123" cy="136"/>
                  </a:xfrm>
                </p:grpSpPr>
                <p:sp>
                  <p:nvSpPr>
                    <p:cNvPr id="8475" name="Freeform 910"/>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76" name="Freeform 911"/>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09" name="Group 912"/>
                  <p:cNvGrpSpPr>
                    <a:grpSpLocks/>
                  </p:cNvGrpSpPr>
                  <p:nvPr/>
                </p:nvGrpSpPr>
                <p:grpSpPr bwMode="auto">
                  <a:xfrm>
                    <a:off x="432" y="2686"/>
                    <a:ext cx="385" cy="386"/>
                    <a:chOff x="3973" y="2756"/>
                    <a:chExt cx="148" cy="164"/>
                  </a:xfrm>
                </p:grpSpPr>
                <p:sp>
                  <p:nvSpPr>
                    <p:cNvPr id="8473" name="Oval 913"/>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74" name="Oval 914"/>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10" name="Group 915"/>
                  <p:cNvGrpSpPr>
                    <a:grpSpLocks/>
                  </p:cNvGrpSpPr>
                  <p:nvPr/>
                </p:nvGrpSpPr>
                <p:grpSpPr bwMode="auto">
                  <a:xfrm>
                    <a:off x="463" y="2720"/>
                    <a:ext cx="320" cy="318"/>
                    <a:chOff x="3985" y="2770"/>
                    <a:chExt cx="123" cy="136"/>
                  </a:xfrm>
                </p:grpSpPr>
                <p:sp>
                  <p:nvSpPr>
                    <p:cNvPr id="8471" name="Oval 916"/>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72" name="Oval 917"/>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411" name="Group 918"/>
                  <p:cNvGrpSpPr>
                    <a:grpSpLocks/>
                  </p:cNvGrpSpPr>
                  <p:nvPr/>
                </p:nvGrpSpPr>
                <p:grpSpPr bwMode="auto">
                  <a:xfrm>
                    <a:off x="432" y="2686"/>
                    <a:ext cx="385" cy="386"/>
                    <a:chOff x="3973" y="2756"/>
                    <a:chExt cx="148" cy="164"/>
                  </a:xfrm>
                </p:grpSpPr>
                <p:sp>
                  <p:nvSpPr>
                    <p:cNvPr id="8469" name="Oval 919"/>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70" name="Oval 920"/>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12" name="Group 921"/>
                  <p:cNvGrpSpPr>
                    <a:grpSpLocks/>
                  </p:cNvGrpSpPr>
                  <p:nvPr/>
                </p:nvGrpSpPr>
                <p:grpSpPr bwMode="auto">
                  <a:xfrm>
                    <a:off x="463" y="2720"/>
                    <a:ext cx="320" cy="318"/>
                    <a:chOff x="3985" y="2770"/>
                    <a:chExt cx="123" cy="136"/>
                  </a:xfrm>
                </p:grpSpPr>
                <p:sp>
                  <p:nvSpPr>
                    <p:cNvPr id="8467" name="Oval 922"/>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68" name="Oval 923"/>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413" name="Group 924"/>
                  <p:cNvGrpSpPr>
                    <a:grpSpLocks/>
                  </p:cNvGrpSpPr>
                  <p:nvPr/>
                </p:nvGrpSpPr>
                <p:grpSpPr bwMode="auto">
                  <a:xfrm>
                    <a:off x="463" y="2720"/>
                    <a:ext cx="320" cy="318"/>
                    <a:chOff x="3985" y="2770"/>
                    <a:chExt cx="123" cy="136"/>
                  </a:xfrm>
                </p:grpSpPr>
                <p:sp>
                  <p:nvSpPr>
                    <p:cNvPr id="8465" name="Freeform 925"/>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66" name="Freeform 926"/>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14" name="Group 927"/>
                  <p:cNvGrpSpPr>
                    <a:grpSpLocks/>
                  </p:cNvGrpSpPr>
                  <p:nvPr/>
                </p:nvGrpSpPr>
                <p:grpSpPr bwMode="auto">
                  <a:xfrm>
                    <a:off x="1497" y="2686"/>
                    <a:ext cx="389" cy="386"/>
                    <a:chOff x="4381" y="2756"/>
                    <a:chExt cx="148" cy="164"/>
                  </a:xfrm>
                </p:grpSpPr>
                <p:grpSp>
                  <p:nvGrpSpPr>
                    <p:cNvPr id="8415" name="Group 928"/>
                    <p:cNvGrpSpPr>
                      <a:grpSpLocks/>
                    </p:cNvGrpSpPr>
                    <p:nvPr/>
                  </p:nvGrpSpPr>
                  <p:grpSpPr bwMode="auto">
                    <a:xfrm>
                      <a:off x="4381" y="2756"/>
                      <a:ext cx="148" cy="164"/>
                      <a:chOff x="4381" y="2756"/>
                      <a:chExt cx="148" cy="164"/>
                    </a:xfrm>
                  </p:grpSpPr>
                  <p:sp>
                    <p:nvSpPr>
                      <p:cNvPr id="8463" name="Oval 92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64" name="Oval 93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0" name="Group 931"/>
                    <p:cNvGrpSpPr>
                      <a:grpSpLocks/>
                    </p:cNvGrpSpPr>
                    <p:nvPr/>
                  </p:nvGrpSpPr>
                  <p:grpSpPr bwMode="auto">
                    <a:xfrm>
                      <a:off x="4393" y="2770"/>
                      <a:ext cx="123" cy="136"/>
                      <a:chOff x="4393" y="2770"/>
                      <a:chExt cx="123" cy="136"/>
                    </a:xfrm>
                  </p:grpSpPr>
                  <p:sp>
                    <p:nvSpPr>
                      <p:cNvPr id="8461" name="Oval 93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62" name="Oval 93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01" name="Group 934"/>
                  <p:cNvGrpSpPr>
                    <a:grpSpLocks/>
                  </p:cNvGrpSpPr>
                  <p:nvPr/>
                </p:nvGrpSpPr>
                <p:grpSpPr bwMode="auto">
                  <a:xfrm>
                    <a:off x="1528" y="2720"/>
                    <a:ext cx="323" cy="318"/>
                    <a:chOff x="4393" y="2770"/>
                    <a:chExt cx="123" cy="136"/>
                  </a:xfrm>
                </p:grpSpPr>
                <p:sp>
                  <p:nvSpPr>
                    <p:cNvPr id="8457" name="Freeform 93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58" name="Freeform 93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002" name="Group 937"/>
                  <p:cNvGrpSpPr>
                    <a:grpSpLocks/>
                  </p:cNvGrpSpPr>
                  <p:nvPr/>
                </p:nvGrpSpPr>
                <p:grpSpPr bwMode="auto">
                  <a:xfrm>
                    <a:off x="1497" y="2686"/>
                    <a:ext cx="389" cy="386"/>
                    <a:chOff x="4381" y="2756"/>
                    <a:chExt cx="148" cy="164"/>
                  </a:xfrm>
                </p:grpSpPr>
                <p:sp>
                  <p:nvSpPr>
                    <p:cNvPr id="8455" name="Oval 93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56" name="Oval 93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3" name="Group 940"/>
                  <p:cNvGrpSpPr>
                    <a:grpSpLocks/>
                  </p:cNvGrpSpPr>
                  <p:nvPr/>
                </p:nvGrpSpPr>
                <p:grpSpPr bwMode="auto">
                  <a:xfrm>
                    <a:off x="1528" y="2720"/>
                    <a:ext cx="323" cy="318"/>
                    <a:chOff x="4393" y="2770"/>
                    <a:chExt cx="123" cy="136"/>
                  </a:xfrm>
                </p:grpSpPr>
                <p:sp>
                  <p:nvSpPr>
                    <p:cNvPr id="8453" name="Oval 94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54" name="Oval 94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04" name="Group 943"/>
                  <p:cNvGrpSpPr>
                    <a:grpSpLocks/>
                  </p:cNvGrpSpPr>
                  <p:nvPr/>
                </p:nvGrpSpPr>
                <p:grpSpPr bwMode="auto">
                  <a:xfrm>
                    <a:off x="1497" y="2686"/>
                    <a:ext cx="389" cy="386"/>
                    <a:chOff x="4381" y="2756"/>
                    <a:chExt cx="148" cy="164"/>
                  </a:xfrm>
                </p:grpSpPr>
                <p:sp>
                  <p:nvSpPr>
                    <p:cNvPr id="8451" name="Oval 94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452" name="Oval 94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05" name="Group 946"/>
                  <p:cNvGrpSpPr>
                    <a:grpSpLocks/>
                  </p:cNvGrpSpPr>
                  <p:nvPr/>
                </p:nvGrpSpPr>
                <p:grpSpPr bwMode="auto">
                  <a:xfrm>
                    <a:off x="1528" y="2720"/>
                    <a:ext cx="323" cy="318"/>
                    <a:chOff x="4393" y="2770"/>
                    <a:chExt cx="123" cy="136"/>
                  </a:xfrm>
                </p:grpSpPr>
                <p:sp>
                  <p:nvSpPr>
                    <p:cNvPr id="8449" name="Oval 94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450" name="Oval 94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06" name="Group 949"/>
                  <p:cNvGrpSpPr>
                    <a:grpSpLocks/>
                  </p:cNvGrpSpPr>
                  <p:nvPr/>
                </p:nvGrpSpPr>
                <p:grpSpPr bwMode="auto">
                  <a:xfrm>
                    <a:off x="1528" y="2720"/>
                    <a:ext cx="323" cy="318"/>
                    <a:chOff x="4393" y="2770"/>
                    <a:chExt cx="123" cy="136"/>
                  </a:xfrm>
                </p:grpSpPr>
                <p:sp>
                  <p:nvSpPr>
                    <p:cNvPr id="8447" name="Freeform 95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448" name="Freeform 95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sp>
                <p:nvSpPr>
                  <p:cNvPr id="8423" name="Freeform 952"/>
                  <p:cNvSpPr>
                    <a:spLocks/>
                  </p:cNvSpPr>
                  <p:nvPr/>
                </p:nvSpPr>
                <p:spPr bwMode="auto">
                  <a:xfrm>
                    <a:off x="148" y="2496"/>
                    <a:ext cx="4" cy="232"/>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007" name="Group 953"/>
                  <p:cNvGrpSpPr>
                    <a:grpSpLocks/>
                  </p:cNvGrpSpPr>
                  <p:nvPr/>
                </p:nvGrpSpPr>
                <p:grpSpPr bwMode="auto">
                  <a:xfrm>
                    <a:off x="0" y="2496"/>
                    <a:ext cx="304" cy="285"/>
                    <a:chOff x="0" y="2496"/>
                    <a:chExt cx="304" cy="285"/>
                  </a:xfrm>
                </p:grpSpPr>
                <p:sp>
                  <p:nvSpPr>
                    <p:cNvPr id="8445" name="Line 954"/>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446" name="Freeform 955"/>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700" name="Freeform 956"/>
                  <p:cNvSpPr>
                    <a:spLocks/>
                  </p:cNvSpPr>
                  <p:nvPr/>
                </p:nvSpPr>
                <p:spPr bwMode="auto">
                  <a:xfrm>
                    <a:off x="261" y="2034"/>
                    <a:ext cx="1783" cy="791"/>
                  </a:xfrm>
                  <a:custGeom>
                    <a:avLst/>
                    <a:gdLst/>
                    <a:ahLst/>
                    <a:cxnLst>
                      <a:cxn ang="0">
                        <a:pos x="0" y="127"/>
                      </a:cxn>
                      <a:cxn ang="0">
                        <a:pos x="105" y="0"/>
                      </a:cxn>
                      <a:cxn ang="0">
                        <a:pos x="1585" y="0"/>
                      </a:cxn>
                      <a:cxn ang="0">
                        <a:pos x="1782" y="88"/>
                      </a:cxn>
                      <a:cxn ang="0">
                        <a:pos x="1782" y="660"/>
                      </a:cxn>
                      <a:cxn ang="0">
                        <a:pos x="1683" y="792"/>
                      </a:cxn>
                      <a:cxn ang="0">
                        <a:pos x="105" y="792"/>
                      </a:cxn>
                      <a:cxn ang="0">
                        <a:pos x="6" y="704"/>
                      </a:cxn>
                      <a:cxn ang="0">
                        <a:pos x="8" y="116"/>
                      </a:cxn>
                    </a:cxnLst>
                    <a:rect l="0" t="0" r="r" b="b"/>
                    <a:pathLst>
                      <a:path w="1782" h="792">
                        <a:moveTo>
                          <a:pt x="0" y="127"/>
                        </a:moveTo>
                        <a:lnTo>
                          <a:pt x="105" y="0"/>
                        </a:lnTo>
                        <a:lnTo>
                          <a:pt x="1585" y="0"/>
                        </a:lnTo>
                        <a:lnTo>
                          <a:pt x="1782" y="88"/>
                        </a:lnTo>
                        <a:lnTo>
                          <a:pt x="1782" y="660"/>
                        </a:lnTo>
                        <a:lnTo>
                          <a:pt x="1683" y="792"/>
                        </a:lnTo>
                        <a:lnTo>
                          <a:pt x="105" y="792"/>
                        </a:lnTo>
                        <a:lnTo>
                          <a:pt x="6" y="704"/>
                        </a:lnTo>
                        <a:lnTo>
                          <a:pt x="8" y="116"/>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grpSp>
                <p:nvGrpSpPr>
                  <p:cNvPr id="32008" name="Group 957"/>
                  <p:cNvGrpSpPr>
                    <a:grpSpLocks/>
                  </p:cNvGrpSpPr>
                  <p:nvPr/>
                </p:nvGrpSpPr>
                <p:grpSpPr bwMode="auto">
                  <a:xfrm>
                    <a:off x="352" y="2280"/>
                    <a:ext cx="1632" cy="235"/>
                    <a:chOff x="1088" y="2880"/>
                    <a:chExt cx="444" cy="64"/>
                  </a:xfrm>
                </p:grpSpPr>
                <p:sp>
                  <p:nvSpPr>
                    <p:cNvPr id="8437" name="Rectangle 958"/>
                    <p:cNvSpPr>
                      <a:spLocks noChangeArrowheads="1"/>
                    </p:cNvSpPr>
                    <p:nvPr/>
                  </p:nvSpPr>
                  <p:spPr bwMode="auto">
                    <a:xfrm>
                      <a:off x="108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38" name="Rectangle 959"/>
                    <p:cNvSpPr>
                      <a:spLocks noChangeArrowheads="1"/>
                    </p:cNvSpPr>
                    <p:nvPr/>
                  </p:nvSpPr>
                  <p:spPr bwMode="auto">
                    <a:xfrm>
                      <a:off x="114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39" name="Rectangle 960"/>
                    <p:cNvSpPr>
                      <a:spLocks noChangeArrowheads="1"/>
                    </p:cNvSpPr>
                    <p:nvPr/>
                  </p:nvSpPr>
                  <p:spPr bwMode="auto">
                    <a:xfrm>
                      <a:off x="1200"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0" name="Rectangle 961"/>
                    <p:cNvSpPr>
                      <a:spLocks noChangeArrowheads="1"/>
                    </p:cNvSpPr>
                    <p:nvPr/>
                  </p:nvSpPr>
                  <p:spPr bwMode="auto">
                    <a:xfrm>
                      <a:off x="125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1" name="Rectangle 962"/>
                    <p:cNvSpPr>
                      <a:spLocks noChangeArrowheads="1"/>
                    </p:cNvSpPr>
                    <p:nvPr/>
                  </p:nvSpPr>
                  <p:spPr bwMode="auto">
                    <a:xfrm>
                      <a:off x="1316"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2" name="Rectangle 963"/>
                    <p:cNvSpPr>
                      <a:spLocks noChangeArrowheads="1"/>
                    </p:cNvSpPr>
                    <p:nvPr/>
                  </p:nvSpPr>
                  <p:spPr bwMode="auto">
                    <a:xfrm>
                      <a:off x="1372"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3" name="Rectangle 964"/>
                    <p:cNvSpPr>
                      <a:spLocks noChangeArrowheads="1"/>
                    </p:cNvSpPr>
                    <p:nvPr/>
                  </p:nvSpPr>
                  <p:spPr bwMode="auto">
                    <a:xfrm>
                      <a:off x="1484"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444" name="Rectangle 965"/>
                    <p:cNvSpPr>
                      <a:spLocks noChangeArrowheads="1"/>
                    </p:cNvSpPr>
                    <p:nvPr/>
                  </p:nvSpPr>
                  <p:spPr bwMode="auto">
                    <a:xfrm>
                      <a:off x="1428" y="2880"/>
                      <a:ext cx="48" cy="64"/>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nvGrpSpPr>
                  <p:cNvPr id="32009" name="Group 966"/>
                  <p:cNvGrpSpPr>
                    <a:grpSpLocks/>
                  </p:cNvGrpSpPr>
                  <p:nvPr/>
                </p:nvGrpSpPr>
                <p:grpSpPr bwMode="auto">
                  <a:xfrm>
                    <a:off x="592" y="1920"/>
                    <a:ext cx="192" cy="171"/>
                    <a:chOff x="5136" y="1968"/>
                    <a:chExt cx="192" cy="171"/>
                  </a:xfrm>
                </p:grpSpPr>
                <p:sp>
                  <p:nvSpPr>
                    <p:cNvPr id="8435" name="Oval 967"/>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436" name="Freeform 968"/>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428" name="Freeform 969"/>
                  <p:cNvSpPr>
                    <a:spLocks/>
                  </p:cNvSpPr>
                  <p:nvPr/>
                </p:nvSpPr>
                <p:spPr bwMode="auto">
                  <a:xfrm>
                    <a:off x="304" y="2736"/>
                    <a:ext cx="172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429" name="Freeform 970"/>
                  <p:cNvSpPr>
                    <a:spLocks/>
                  </p:cNvSpPr>
                  <p:nvPr/>
                </p:nvSpPr>
                <p:spPr bwMode="auto">
                  <a:xfrm>
                    <a:off x="270" y="2159"/>
                    <a:ext cx="1762"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010" name="Group 971"/>
                  <p:cNvGrpSpPr>
                    <a:grpSpLocks/>
                  </p:cNvGrpSpPr>
                  <p:nvPr/>
                </p:nvGrpSpPr>
                <p:grpSpPr bwMode="auto">
                  <a:xfrm>
                    <a:off x="1504" y="1920"/>
                    <a:ext cx="192" cy="171"/>
                    <a:chOff x="5136" y="1968"/>
                    <a:chExt cx="192" cy="171"/>
                  </a:xfrm>
                </p:grpSpPr>
                <p:sp>
                  <p:nvSpPr>
                    <p:cNvPr id="8433" name="Oval 972"/>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434" name="Freeform 973"/>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431" name="Freeform 974"/>
                  <p:cNvSpPr>
                    <a:spLocks/>
                  </p:cNvSpPr>
                  <p:nvPr/>
                </p:nvSpPr>
                <p:spPr bwMode="auto">
                  <a:xfrm>
                    <a:off x="496" y="2544"/>
                    <a:ext cx="16" cy="31"/>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432" name="Freeform 975"/>
                  <p:cNvSpPr>
                    <a:spLocks/>
                  </p:cNvSpPr>
                  <p:nvPr/>
                </p:nvSpPr>
                <p:spPr bwMode="auto">
                  <a:xfrm>
                    <a:off x="330" y="2208"/>
                    <a:ext cx="214" cy="528"/>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grpSp>
            <p:grpSp>
              <p:nvGrpSpPr>
                <p:cNvPr id="32011" name="Group 976"/>
                <p:cNvGrpSpPr>
                  <a:grpSpLocks/>
                </p:cNvGrpSpPr>
                <p:nvPr/>
              </p:nvGrpSpPr>
              <p:grpSpPr bwMode="auto">
                <a:xfrm>
                  <a:off x="-48" y="2496"/>
                  <a:ext cx="304" cy="285"/>
                  <a:chOff x="0" y="2496"/>
                  <a:chExt cx="304" cy="285"/>
                </a:xfrm>
              </p:grpSpPr>
              <p:sp>
                <p:nvSpPr>
                  <p:cNvPr id="8405" name="Line 977"/>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406" name="Freeform 978"/>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grpSp>
        <p:grpSp>
          <p:nvGrpSpPr>
            <p:cNvPr id="32012" name="Group 979"/>
            <p:cNvGrpSpPr>
              <a:grpSpLocks/>
            </p:cNvGrpSpPr>
            <p:nvPr/>
          </p:nvGrpSpPr>
          <p:grpSpPr bwMode="auto">
            <a:xfrm>
              <a:off x="4944" y="3024"/>
              <a:ext cx="1392" cy="816"/>
              <a:chOff x="723" y="872"/>
              <a:chExt cx="2390" cy="1386"/>
            </a:xfrm>
          </p:grpSpPr>
          <p:grpSp>
            <p:nvGrpSpPr>
              <p:cNvPr id="32013" name="Group 980"/>
              <p:cNvGrpSpPr>
                <a:grpSpLocks/>
              </p:cNvGrpSpPr>
              <p:nvPr/>
            </p:nvGrpSpPr>
            <p:grpSpPr bwMode="auto">
              <a:xfrm>
                <a:off x="2087" y="1824"/>
                <a:ext cx="409" cy="434"/>
                <a:chOff x="2298" y="1822"/>
                <a:chExt cx="409" cy="434"/>
              </a:xfrm>
            </p:grpSpPr>
            <p:grpSp>
              <p:nvGrpSpPr>
                <p:cNvPr id="32014" name="Group 981"/>
                <p:cNvGrpSpPr>
                  <a:grpSpLocks/>
                </p:cNvGrpSpPr>
                <p:nvPr/>
              </p:nvGrpSpPr>
              <p:grpSpPr bwMode="auto">
                <a:xfrm>
                  <a:off x="2298" y="1822"/>
                  <a:ext cx="409" cy="434"/>
                  <a:chOff x="4381" y="2756"/>
                  <a:chExt cx="148" cy="164"/>
                </a:xfrm>
              </p:grpSpPr>
              <p:grpSp>
                <p:nvGrpSpPr>
                  <p:cNvPr id="32015" name="Group 982"/>
                  <p:cNvGrpSpPr>
                    <a:grpSpLocks/>
                  </p:cNvGrpSpPr>
                  <p:nvPr/>
                </p:nvGrpSpPr>
                <p:grpSpPr bwMode="auto">
                  <a:xfrm>
                    <a:off x="4381" y="2756"/>
                    <a:ext cx="148" cy="164"/>
                    <a:chOff x="4381" y="2756"/>
                    <a:chExt cx="148" cy="164"/>
                  </a:xfrm>
                </p:grpSpPr>
                <p:grpSp>
                  <p:nvGrpSpPr>
                    <p:cNvPr id="32016" name="Group 983"/>
                    <p:cNvGrpSpPr>
                      <a:grpSpLocks/>
                    </p:cNvGrpSpPr>
                    <p:nvPr/>
                  </p:nvGrpSpPr>
                  <p:grpSpPr bwMode="auto">
                    <a:xfrm>
                      <a:off x="4381" y="2756"/>
                      <a:ext cx="148" cy="164"/>
                      <a:chOff x="4381" y="2756"/>
                      <a:chExt cx="148" cy="164"/>
                    </a:xfrm>
                  </p:grpSpPr>
                  <p:sp>
                    <p:nvSpPr>
                      <p:cNvPr id="8396" name="Oval 98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97" name="Oval 98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18" name="Group 986"/>
                    <p:cNvGrpSpPr>
                      <a:grpSpLocks/>
                    </p:cNvGrpSpPr>
                    <p:nvPr/>
                  </p:nvGrpSpPr>
                  <p:grpSpPr bwMode="auto">
                    <a:xfrm>
                      <a:off x="4393" y="2770"/>
                      <a:ext cx="123" cy="136"/>
                      <a:chOff x="4393" y="2770"/>
                      <a:chExt cx="123" cy="136"/>
                    </a:xfrm>
                  </p:grpSpPr>
                  <p:sp>
                    <p:nvSpPr>
                      <p:cNvPr id="8394" name="Oval 98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95" name="Oval 98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19" name="Group 989"/>
                  <p:cNvGrpSpPr>
                    <a:grpSpLocks/>
                  </p:cNvGrpSpPr>
                  <p:nvPr/>
                </p:nvGrpSpPr>
                <p:grpSpPr bwMode="auto">
                  <a:xfrm>
                    <a:off x="4393" y="2770"/>
                    <a:ext cx="123" cy="136"/>
                    <a:chOff x="4393" y="2770"/>
                    <a:chExt cx="123" cy="136"/>
                  </a:xfrm>
                </p:grpSpPr>
                <p:sp>
                  <p:nvSpPr>
                    <p:cNvPr id="8390" name="Freeform 99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91" name="Freeform 99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20" name="Group 992"/>
                <p:cNvGrpSpPr>
                  <a:grpSpLocks/>
                </p:cNvGrpSpPr>
                <p:nvPr/>
              </p:nvGrpSpPr>
              <p:grpSpPr bwMode="auto">
                <a:xfrm>
                  <a:off x="2298" y="1822"/>
                  <a:ext cx="409" cy="434"/>
                  <a:chOff x="4381" y="2756"/>
                  <a:chExt cx="148" cy="164"/>
                </a:xfrm>
              </p:grpSpPr>
              <p:grpSp>
                <p:nvGrpSpPr>
                  <p:cNvPr id="32021" name="Group 993"/>
                  <p:cNvGrpSpPr>
                    <a:grpSpLocks/>
                  </p:cNvGrpSpPr>
                  <p:nvPr/>
                </p:nvGrpSpPr>
                <p:grpSpPr bwMode="auto">
                  <a:xfrm>
                    <a:off x="4381" y="2756"/>
                    <a:ext cx="148" cy="164"/>
                    <a:chOff x="4381" y="2756"/>
                    <a:chExt cx="148" cy="164"/>
                  </a:xfrm>
                </p:grpSpPr>
                <p:sp>
                  <p:nvSpPr>
                    <p:cNvPr id="8386" name="Oval 994"/>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87" name="Oval 995"/>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2" name="Group 996"/>
                  <p:cNvGrpSpPr>
                    <a:grpSpLocks/>
                  </p:cNvGrpSpPr>
                  <p:nvPr/>
                </p:nvGrpSpPr>
                <p:grpSpPr bwMode="auto">
                  <a:xfrm>
                    <a:off x="4393" y="2770"/>
                    <a:ext cx="123" cy="136"/>
                    <a:chOff x="4393" y="2770"/>
                    <a:chExt cx="123" cy="136"/>
                  </a:xfrm>
                </p:grpSpPr>
                <p:sp>
                  <p:nvSpPr>
                    <p:cNvPr id="8384" name="Oval 997"/>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85" name="Oval 998"/>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23" name="Group 999"/>
                <p:cNvGrpSpPr>
                  <a:grpSpLocks/>
                </p:cNvGrpSpPr>
                <p:nvPr/>
              </p:nvGrpSpPr>
              <p:grpSpPr bwMode="auto">
                <a:xfrm>
                  <a:off x="2330" y="1860"/>
                  <a:ext cx="340" cy="358"/>
                  <a:chOff x="4393" y="2770"/>
                  <a:chExt cx="123" cy="136"/>
                </a:xfrm>
              </p:grpSpPr>
              <p:sp>
                <p:nvSpPr>
                  <p:cNvPr id="8380" name="Freeform 100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81" name="Freeform 1001"/>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024" name="Group 1002"/>
                <p:cNvGrpSpPr>
                  <a:grpSpLocks/>
                </p:cNvGrpSpPr>
                <p:nvPr/>
              </p:nvGrpSpPr>
              <p:grpSpPr bwMode="auto">
                <a:xfrm>
                  <a:off x="2298" y="1822"/>
                  <a:ext cx="409" cy="434"/>
                  <a:chOff x="4381" y="2756"/>
                  <a:chExt cx="148" cy="164"/>
                </a:xfrm>
              </p:grpSpPr>
              <p:sp>
                <p:nvSpPr>
                  <p:cNvPr id="8378" name="Oval 100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79" name="Oval 100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5" name="Group 1005"/>
                <p:cNvGrpSpPr>
                  <a:grpSpLocks/>
                </p:cNvGrpSpPr>
                <p:nvPr/>
              </p:nvGrpSpPr>
              <p:grpSpPr bwMode="auto">
                <a:xfrm>
                  <a:off x="2330" y="1860"/>
                  <a:ext cx="340" cy="358"/>
                  <a:chOff x="4393" y="2770"/>
                  <a:chExt cx="123" cy="136"/>
                </a:xfrm>
              </p:grpSpPr>
              <p:sp>
                <p:nvSpPr>
                  <p:cNvPr id="8376" name="Oval 100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77" name="Oval 100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26" name="Group 1008"/>
                <p:cNvGrpSpPr>
                  <a:grpSpLocks/>
                </p:cNvGrpSpPr>
                <p:nvPr/>
              </p:nvGrpSpPr>
              <p:grpSpPr bwMode="auto">
                <a:xfrm>
                  <a:off x="2298" y="1822"/>
                  <a:ext cx="409" cy="434"/>
                  <a:chOff x="4381" y="2756"/>
                  <a:chExt cx="148" cy="164"/>
                </a:xfrm>
              </p:grpSpPr>
              <p:sp>
                <p:nvSpPr>
                  <p:cNvPr id="8374" name="Oval 1009"/>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75" name="Oval 1010"/>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27" name="Group 1011"/>
                <p:cNvGrpSpPr>
                  <a:grpSpLocks/>
                </p:cNvGrpSpPr>
                <p:nvPr/>
              </p:nvGrpSpPr>
              <p:grpSpPr bwMode="auto">
                <a:xfrm>
                  <a:off x="2330" y="1860"/>
                  <a:ext cx="340" cy="358"/>
                  <a:chOff x="4393" y="2770"/>
                  <a:chExt cx="123" cy="136"/>
                </a:xfrm>
              </p:grpSpPr>
              <p:sp>
                <p:nvSpPr>
                  <p:cNvPr id="8372" name="Oval 1012"/>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73" name="Oval 1013"/>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028" name="Group 1014"/>
                <p:cNvGrpSpPr>
                  <a:grpSpLocks/>
                </p:cNvGrpSpPr>
                <p:nvPr/>
              </p:nvGrpSpPr>
              <p:grpSpPr bwMode="auto">
                <a:xfrm>
                  <a:off x="2330" y="1860"/>
                  <a:ext cx="340" cy="358"/>
                  <a:chOff x="4393" y="2770"/>
                  <a:chExt cx="123" cy="136"/>
                </a:xfrm>
              </p:grpSpPr>
              <p:sp>
                <p:nvSpPr>
                  <p:cNvPr id="8370" name="Freeform 10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71" name="Freeform 1016"/>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29" name="Group 1017"/>
              <p:cNvGrpSpPr>
                <a:grpSpLocks/>
              </p:cNvGrpSpPr>
              <p:nvPr/>
            </p:nvGrpSpPr>
            <p:grpSpPr bwMode="auto">
              <a:xfrm>
                <a:off x="1511" y="1824"/>
                <a:ext cx="409" cy="434"/>
                <a:chOff x="2298" y="1822"/>
                <a:chExt cx="409" cy="434"/>
              </a:xfrm>
            </p:grpSpPr>
            <p:grpSp>
              <p:nvGrpSpPr>
                <p:cNvPr id="32030" name="Group 1018"/>
                <p:cNvGrpSpPr>
                  <a:grpSpLocks/>
                </p:cNvGrpSpPr>
                <p:nvPr/>
              </p:nvGrpSpPr>
              <p:grpSpPr bwMode="auto">
                <a:xfrm>
                  <a:off x="2298" y="1822"/>
                  <a:ext cx="409" cy="434"/>
                  <a:chOff x="4381" y="2756"/>
                  <a:chExt cx="148" cy="164"/>
                </a:xfrm>
              </p:grpSpPr>
              <p:grpSp>
                <p:nvGrpSpPr>
                  <p:cNvPr id="32031" name="Group 1019"/>
                  <p:cNvGrpSpPr>
                    <a:grpSpLocks/>
                  </p:cNvGrpSpPr>
                  <p:nvPr/>
                </p:nvGrpSpPr>
                <p:grpSpPr bwMode="auto">
                  <a:xfrm>
                    <a:off x="4381" y="2756"/>
                    <a:ext cx="148" cy="164"/>
                    <a:chOff x="4381" y="2756"/>
                    <a:chExt cx="148" cy="164"/>
                  </a:xfrm>
                </p:grpSpPr>
                <p:grpSp>
                  <p:nvGrpSpPr>
                    <p:cNvPr id="8416" name="Group 1020"/>
                    <p:cNvGrpSpPr>
                      <a:grpSpLocks/>
                    </p:cNvGrpSpPr>
                    <p:nvPr/>
                  </p:nvGrpSpPr>
                  <p:grpSpPr bwMode="auto">
                    <a:xfrm>
                      <a:off x="4381" y="2756"/>
                      <a:ext cx="148" cy="164"/>
                      <a:chOff x="4381" y="2756"/>
                      <a:chExt cx="148" cy="164"/>
                    </a:xfrm>
                  </p:grpSpPr>
                  <p:sp>
                    <p:nvSpPr>
                      <p:cNvPr id="8360" name="Oval 102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61" name="Oval 102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17" name="Group 1023"/>
                    <p:cNvGrpSpPr>
                      <a:grpSpLocks/>
                    </p:cNvGrpSpPr>
                    <p:nvPr/>
                  </p:nvGrpSpPr>
                  <p:grpSpPr bwMode="auto">
                    <a:xfrm>
                      <a:off x="4393" y="2770"/>
                      <a:ext cx="123" cy="136"/>
                      <a:chOff x="4393" y="2770"/>
                      <a:chExt cx="123" cy="136"/>
                    </a:xfrm>
                  </p:grpSpPr>
                  <p:sp>
                    <p:nvSpPr>
                      <p:cNvPr id="8358" name="Oval 102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59" name="Oval 102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18" name="Group 1026"/>
                  <p:cNvGrpSpPr>
                    <a:grpSpLocks/>
                  </p:cNvGrpSpPr>
                  <p:nvPr/>
                </p:nvGrpSpPr>
                <p:grpSpPr bwMode="auto">
                  <a:xfrm>
                    <a:off x="4393" y="2770"/>
                    <a:ext cx="123" cy="136"/>
                    <a:chOff x="4393" y="2770"/>
                    <a:chExt cx="123" cy="136"/>
                  </a:xfrm>
                </p:grpSpPr>
                <p:sp>
                  <p:nvSpPr>
                    <p:cNvPr id="8354" name="Freeform 102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55" name="Freeform 102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19" name="Group 1029"/>
                <p:cNvGrpSpPr>
                  <a:grpSpLocks/>
                </p:cNvGrpSpPr>
                <p:nvPr/>
              </p:nvGrpSpPr>
              <p:grpSpPr bwMode="auto">
                <a:xfrm>
                  <a:off x="2298" y="1822"/>
                  <a:ext cx="409" cy="434"/>
                  <a:chOff x="4381" y="2756"/>
                  <a:chExt cx="148" cy="164"/>
                </a:xfrm>
              </p:grpSpPr>
              <p:grpSp>
                <p:nvGrpSpPr>
                  <p:cNvPr id="8420" name="Group 1030"/>
                  <p:cNvGrpSpPr>
                    <a:grpSpLocks/>
                  </p:cNvGrpSpPr>
                  <p:nvPr/>
                </p:nvGrpSpPr>
                <p:grpSpPr bwMode="auto">
                  <a:xfrm>
                    <a:off x="4381" y="2756"/>
                    <a:ext cx="148" cy="164"/>
                    <a:chOff x="4381" y="2756"/>
                    <a:chExt cx="148" cy="164"/>
                  </a:xfrm>
                </p:grpSpPr>
                <p:sp>
                  <p:nvSpPr>
                    <p:cNvPr id="8350" name="Oval 1031"/>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51" name="Oval 1032"/>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1" name="Group 1033"/>
                  <p:cNvGrpSpPr>
                    <a:grpSpLocks/>
                  </p:cNvGrpSpPr>
                  <p:nvPr/>
                </p:nvGrpSpPr>
                <p:grpSpPr bwMode="auto">
                  <a:xfrm>
                    <a:off x="4393" y="2770"/>
                    <a:ext cx="123" cy="136"/>
                    <a:chOff x="4393" y="2770"/>
                    <a:chExt cx="123" cy="136"/>
                  </a:xfrm>
                </p:grpSpPr>
                <p:sp>
                  <p:nvSpPr>
                    <p:cNvPr id="8348" name="Oval 1034"/>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49" name="Oval 1035"/>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8422" name="Group 1036"/>
                <p:cNvGrpSpPr>
                  <a:grpSpLocks/>
                </p:cNvGrpSpPr>
                <p:nvPr/>
              </p:nvGrpSpPr>
              <p:grpSpPr bwMode="auto">
                <a:xfrm>
                  <a:off x="2330" y="1860"/>
                  <a:ext cx="340" cy="358"/>
                  <a:chOff x="4393" y="2770"/>
                  <a:chExt cx="123" cy="136"/>
                </a:xfrm>
              </p:grpSpPr>
              <p:sp>
                <p:nvSpPr>
                  <p:cNvPr id="8344" name="Freeform 1037"/>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45" name="Freeform 1038"/>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24" name="Group 1039"/>
                <p:cNvGrpSpPr>
                  <a:grpSpLocks/>
                </p:cNvGrpSpPr>
                <p:nvPr/>
              </p:nvGrpSpPr>
              <p:grpSpPr bwMode="auto">
                <a:xfrm>
                  <a:off x="2298" y="1822"/>
                  <a:ext cx="409" cy="434"/>
                  <a:chOff x="4381" y="2756"/>
                  <a:chExt cx="148" cy="164"/>
                </a:xfrm>
              </p:grpSpPr>
              <p:sp>
                <p:nvSpPr>
                  <p:cNvPr id="8342" name="Oval 1040"/>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43" name="Oval 1041"/>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5" name="Group 1042"/>
                <p:cNvGrpSpPr>
                  <a:grpSpLocks/>
                </p:cNvGrpSpPr>
                <p:nvPr/>
              </p:nvGrpSpPr>
              <p:grpSpPr bwMode="auto">
                <a:xfrm>
                  <a:off x="2330" y="1860"/>
                  <a:ext cx="340" cy="358"/>
                  <a:chOff x="4393" y="2770"/>
                  <a:chExt cx="123" cy="136"/>
                </a:xfrm>
              </p:grpSpPr>
              <p:sp>
                <p:nvSpPr>
                  <p:cNvPr id="8340" name="Oval 1043"/>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41" name="Oval 1044"/>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426" name="Group 1045"/>
                <p:cNvGrpSpPr>
                  <a:grpSpLocks/>
                </p:cNvGrpSpPr>
                <p:nvPr/>
              </p:nvGrpSpPr>
              <p:grpSpPr bwMode="auto">
                <a:xfrm>
                  <a:off x="2298" y="1822"/>
                  <a:ext cx="409" cy="434"/>
                  <a:chOff x="4381" y="2756"/>
                  <a:chExt cx="148" cy="164"/>
                </a:xfrm>
              </p:grpSpPr>
              <p:sp>
                <p:nvSpPr>
                  <p:cNvPr id="8338" name="Oval 1046"/>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39" name="Oval 1047"/>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427" name="Group 1048"/>
                <p:cNvGrpSpPr>
                  <a:grpSpLocks/>
                </p:cNvGrpSpPr>
                <p:nvPr/>
              </p:nvGrpSpPr>
              <p:grpSpPr bwMode="auto">
                <a:xfrm>
                  <a:off x="2330" y="1860"/>
                  <a:ext cx="340" cy="358"/>
                  <a:chOff x="4393" y="2770"/>
                  <a:chExt cx="123" cy="136"/>
                </a:xfrm>
              </p:grpSpPr>
              <p:sp>
                <p:nvSpPr>
                  <p:cNvPr id="8336" name="Oval 1049"/>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37" name="Oval 1050"/>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8430" name="Group 1051"/>
                <p:cNvGrpSpPr>
                  <a:grpSpLocks/>
                </p:cNvGrpSpPr>
                <p:nvPr/>
              </p:nvGrpSpPr>
              <p:grpSpPr bwMode="auto">
                <a:xfrm>
                  <a:off x="2330" y="1860"/>
                  <a:ext cx="340" cy="358"/>
                  <a:chOff x="4393" y="2770"/>
                  <a:chExt cx="123" cy="136"/>
                </a:xfrm>
              </p:grpSpPr>
              <p:sp>
                <p:nvSpPr>
                  <p:cNvPr id="8334" name="Freeform 1052"/>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35" name="Freeform 1053"/>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59" name="Group 1054"/>
              <p:cNvGrpSpPr>
                <a:grpSpLocks/>
              </p:cNvGrpSpPr>
              <p:nvPr/>
            </p:nvGrpSpPr>
            <p:grpSpPr bwMode="auto">
              <a:xfrm>
                <a:off x="2793" y="1608"/>
                <a:ext cx="320" cy="321"/>
                <a:chOff x="0" y="2496"/>
                <a:chExt cx="304" cy="285"/>
              </a:xfrm>
            </p:grpSpPr>
            <p:sp>
              <p:nvSpPr>
                <p:cNvPr id="8324" name="Line 1055"/>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325" name="Freeform 1056"/>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grpSp>
            <p:nvGrpSpPr>
              <p:cNvPr id="8460" name="Group 1057"/>
              <p:cNvGrpSpPr>
                <a:grpSpLocks/>
              </p:cNvGrpSpPr>
              <p:nvPr/>
            </p:nvGrpSpPr>
            <p:grpSpPr bwMode="auto">
              <a:xfrm>
                <a:off x="1056" y="1822"/>
                <a:ext cx="405" cy="434"/>
                <a:chOff x="1177" y="1822"/>
                <a:chExt cx="405" cy="434"/>
              </a:xfrm>
            </p:grpSpPr>
            <p:grpSp>
              <p:nvGrpSpPr>
                <p:cNvPr id="8477" name="Group 1058"/>
                <p:cNvGrpSpPr>
                  <a:grpSpLocks/>
                </p:cNvGrpSpPr>
                <p:nvPr/>
              </p:nvGrpSpPr>
              <p:grpSpPr bwMode="auto">
                <a:xfrm>
                  <a:off x="1177" y="1822"/>
                  <a:ext cx="405" cy="434"/>
                  <a:chOff x="3973" y="2756"/>
                  <a:chExt cx="148" cy="164"/>
                </a:xfrm>
              </p:grpSpPr>
              <p:grpSp>
                <p:nvGrpSpPr>
                  <p:cNvPr id="8478" name="Group 1059"/>
                  <p:cNvGrpSpPr>
                    <a:grpSpLocks/>
                  </p:cNvGrpSpPr>
                  <p:nvPr/>
                </p:nvGrpSpPr>
                <p:grpSpPr bwMode="auto">
                  <a:xfrm>
                    <a:off x="3973" y="2756"/>
                    <a:ext cx="148" cy="164"/>
                    <a:chOff x="3973" y="2756"/>
                    <a:chExt cx="148" cy="164"/>
                  </a:xfrm>
                </p:grpSpPr>
                <p:grpSp>
                  <p:nvGrpSpPr>
                    <p:cNvPr id="8483" name="Group 1060"/>
                    <p:cNvGrpSpPr>
                      <a:grpSpLocks/>
                    </p:cNvGrpSpPr>
                    <p:nvPr/>
                  </p:nvGrpSpPr>
                  <p:grpSpPr bwMode="auto">
                    <a:xfrm>
                      <a:off x="3973" y="2756"/>
                      <a:ext cx="148" cy="164"/>
                      <a:chOff x="3973" y="2756"/>
                      <a:chExt cx="148" cy="164"/>
                    </a:xfrm>
                  </p:grpSpPr>
                  <p:sp>
                    <p:nvSpPr>
                      <p:cNvPr id="8322" name="Oval 106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23" name="Oval 106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84" name="Group 1063"/>
                    <p:cNvGrpSpPr>
                      <a:grpSpLocks/>
                    </p:cNvGrpSpPr>
                    <p:nvPr/>
                  </p:nvGrpSpPr>
                  <p:grpSpPr bwMode="auto">
                    <a:xfrm>
                      <a:off x="3985" y="2770"/>
                      <a:ext cx="123" cy="136"/>
                      <a:chOff x="3985" y="2770"/>
                      <a:chExt cx="123" cy="136"/>
                    </a:xfrm>
                  </p:grpSpPr>
                  <p:sp>
                    <p:nvSpPr>
                      <p:cNvPr id="8320" name="Oval 106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21" name="Oval 106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87" name="Group 1066"/>
                  <p:cNvGrpSpPr>
                    <a:grpSpLocks/>
                  </p:cNvGrpSpPr>
                  <p:nvPr/>
                </p:nvGrpSpPr>
                <p:grpSpPr bwMode="auto">
                  <a:xfrm>
                    <a:off x="3985" y="2770"/>
                    <a:ext cx="123" cy="136"/>
                    <a:chOff x="3985" y="2770"/>
                    <a:chExt cx="123" cy="136"/>
                  </a:xfrm>
                </p:grpSpPr>
                <p:sp>
                  <p:nvSpPr>
                    <p:cNvPr id="8316" name="Freeform 106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17" name="Freeform 106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488" name="Group 1069"/>
                <p:cNvGrpSpPr>
                  <a:grpSpLocks/>
                </p:cNvGrpSpPr>
                <p:nvPr/>
              </p:nvGrpSpPr>
              <p:grpSpPr bwMode="auto">
                <a:xfrm>
                  <a:off x="1177" y="1822"/>
                  <a:ext cx="405" cy="434"/>
                  <a:chOff x="3973" y="2756"/>
                  <a:chExt cx="148" cy="164"/>
                </a:xfrm>
              </p:grpSpPr>
              <p:grpSp>
                <p:nvGrpSpPr>
                  <p:cNvPr id="8493" name="Group 1070"/>
                  <p:cNvGrpSpPr>
                    <a:grpSpLocks/>
                  </p:cNvGrpSpPr>
                  <p:nvPr/>
                </p:nvGrpSpPr>
                <p:grpSpPr bwMode="auto">
                  <a:xfrm>
                    <a:off x="3973" y="2756"/>
                    <a:ext cx="148" cy="164"/>
                    <a:chOff x="3973" y="2756"/>
                    <a:chExt cx="148" cy="164"/>
                  </a:xfrm>
                </p:grpSpPr>
                <p:sp>
                  <p:nvSpPr>
                    <p:cNvPr id="8312" name="Oval 1071"/>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13" name="Oval 1072"/>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494" name="Group 1073"/>
                  <p:cNvGrpSpPr>
                    <a:grpSpLocks/>
                  </p:cNvGrpSpPr>
                  <p:nvPr/>
                </p:nvGrpSpPr>
                <p:grpSpPr bwMode="auto">
                  <a:xfrm>
                    <a:off x="3985" y="2770"/>
                    <a:ext cx="123" cy="136"/>
                    <a:chOff x="3985" y="2770"/>
                    <a:chExt cx="123" cy="136"/>
                  </a:xfrm>
                </p:grpSpPr>
                <p:sp>
                  <p:nvSpPr>
                    <p:cNvPr id="8310" name="Oval 1074"/>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11" name="Oval 1075"/>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grpSp>
              <p:nvGrpSpPr>
                <p:cNvPr id="8497" name="Group 1076"/>
                <p:cNvGrpSpPr>
                  <a:grpSpLocks/>
                </p:cNvGrpSpPr>
                <p:nvPr/>
              </p:nvGrpSpPr>
              <p:grpSpPr bwMode="auto">
                <a:xfrm>
                  <a:off x="1210" y="1860"/>
                  <a:ext cx="337" cy="358"/>
                  <a:chOff x="3985" y="2770"/>
                  <a:chExt cx="123" cy="136"/>
                </a:xfrm>
              </p:grpSpPr>
              <p:sp>
                <p:nvSpPr>
                  <p:cNvPr id="8306" name="Freeform 1077"/>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307" name="Freeform 1078"/>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8498" name="Group 1079"/>
                <p:cNvGrpSpPr>
                  <a:grpSpLocks/>
                </p:cNvGrpSpPr>
                <p:nvPr/>
              </p:nvGrpSpPr>
              <p:grpSpPr bwMode="auto">
                <a:xfrm>
                  <a:off x="1177" y="1822"/>
                  <a:ext cx="405" cy="434"/>
                  <a:chOff x="3973" y="2756"/>
                  <a:chExt cx="148" cy="164"/>
                </a:xfrm>
              </p:grpSpPr>
              <p:sp>
                <p:nvSpPr>
                  <p:cNvPr id="8304" name="Oval 1080"/>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05" name="Oval 1081"/>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503" name="Group 1082"/>
                <p:cNvGrpSpPr>
                  <a:grpSpLocks/>
                </p:cNvGrpSpPr>
                <p:nvPr/>
              </p:nvGrpSpPr>
              <p:grpSpPr bwMode="auto">
                <a:xfrm>
                  <a:off x="1210" y="1860"/>
                  <a:ext cx="337" cy="358"/>
                  <a:chOff x="3985" y="2770"/>
                  <a:chExt cx="123" cy="136"/>
                </a:xfrm>
              </p:grpSpPr>
              <p:sp>
                <p:nvSpPr>
                  <p:cNvPr id="8302" name="Oval 1083"/>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303" name="Oval 1084"/>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504" name="Group 1085"/>
                <p:cNvGrpSpPr>
                  <a:grpSpLocks/>
                </p:cNvGrpSpPr>
                <p:nvPr/>
              </p:nvGrpSpPr>
              <p:grpSpPr bwMode="auto">
                <a:xfrm>
                  <a:off x="1177" y="1822"/>
                  <a:ext cx="405" cy="434"/>
                  <a:chOff x="3973" y="2756"/>
                  <a:chExt cx="148" cy="164"/>
                </a:xfrm>
              </p:grpSpPr>
              <p:sp>
                <p:nvSpPr>
                  <p:cNvPr id="8300" name="Oval 1086"/>
                  <p:cNvSpPr>
                    <a:spLocks noChangeArrowheads="1"/>
                  </p:cNvSpPr>
                  <p:nvPr/>
                </p:nvSpPr>
                <p:spPr bwMode="auto">
                  <a:xfrm>
                    <a:off x="3973"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301" name="Oval 1087"/>
                  <p:cNvSpPr>
                    <a:spLocks noChangeArrowheads="1"/>
                  </p:cNvSpPr>
                  <p:nvPr/>
                </p:nvSpPr>
                <p:spPr bwMode="auto">
                  <a:xfrm>
                    <a:off x="3973" y="2756"/>
                    <a:ext cx="148" cy="164"/>
                  </a:xfrm>
                  <a:prstGeom prst="ellipse">
                    <a:avLst/>
                  </a:prstGeom>
                  <a:noFill/>
                  <a:ln w="9525" cap="rnd">
                    <a:solidFill>
                      <a:srgbClr val="000000"/>
                    </a:solidFill>
                    <a:round/>
                    <a:headEnd/>
                    <a:tailEnd/>
                  </a:ln>
                </p:spPr>
                <p:txBody>
                  <a:bodyPr/>
                  <a:lstStyle/>
                  <a:p>
                    <a:endParaRPr lang="ru-RU"/>
                  </a:p>
                </p:txBody>
              </p:sp>
            </p:grpSp>
            <p:grpSp>
              <p:nvGrpSpPr>
                <p:cNvPr id="8505" name="Group 1088"/>
                <p:cNvGrpSpPr>
                  <a:grpSpLocks/>
                </p:cNvGrpSpPr>
                <p:nvPr/>
              </p:nvGrpSpPr>
              <p:grpSpPr bwMode="auto">
                <a:xfrm>
                  <a:off x="1210" y="1860"/>
                  <a:ext cx="337" cy="358"/>
                  <a:chOff x="3985" y="2770"/>
                  <a:chExt cx="123" cy="136"/>
                </a:xfrm>
              </p:grpSpPr>
              <p:sp>
                <p:nvSpPr>
                  <p:cNvPr id="8298" name="Oval 1089"/>
                  <p:cNvSpPr>
                    <a:spLocks noChangeArrowheads="1"/>
                  </p:cNvSpPr>
                  <p:nvPr/>
                </p:nvSpPr>
                <p:spPr bwMode="auto">
                  <a:xfrm>
                    <a:off x="3985"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99" name="Oval 1090"/>
                  <p:cNvSpPr>
                    <a:spLocks noChangeArrowheads="1"/>
                  </p:cNvSpPr>
                  <p:nvPr/>
                </p:nvSpPr>
                <p:spPr bwMode="auto">
                  <a:xfrm>
                    <a:off x="3985" y="2770"/>
                    <a:ext cx="123" cy="136"/>
                  </a:xfrm>
                  <a:prstGeom prst="ellipse">
                    <a:avLst/>
                  </a:prstGeom>
                  <a:noFill/>
                  <a:ln w="9525" cap="rnd">
                    <a:solidFill>
                      <a:srgbClr val="000000"/>
                    </a:solidFill>
                    <a:round/>
                    <a:headEnd/>
                    <a:tailEnd/>
                  </a:ln>
                </p:spPr>
                <p:txBody>
                  <a:bodyPr/>
                  <a:lstStyle/>
                  <a:p>
                    <a:endParaRPr lang="ru-RU"/>
                  </a:p>
                </p:txBody>
              </p:sp>
            </p:grpSp>
            <p:grpSp>
              <p:nvGrpSpPr>
                <p:cNvPr id="8506" name="Group 1091"/>
                <p:cNvGrpSpPr>
                  <a:grpSpLocks/>
                </p:cNvGrpSpPr>
                <p:nvPr/>
              </p:nvGrpSpPr>
              <p:grpSpPr bwMode="auto">
                <a:xfrm>
                  <a:off x="1210" y="1860"/>
                  <a:ext cx="337" cy="358"/>
                  <a:chOff x="3985" y="2770"/>
                  <a:chExt cx="123" cy="136"/>
                </a:xfrm>
              </p:grpSpPr>
              <p:sp>
                <p:nvSpPr>
                  <p:cNvPr id="8296" name="Freeform 1092"/>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97" name="Freeform 1093"/>
                  <p:cNvSpPr>
                    <a:spLocks/>
                  </p:cNvSpPr>
                  <p:nvPr/>
                </p:nvSpPr>
                <p:spPr bwMode="auto">
                  <a:xfrm>
                    <a:off x="3985"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59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59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59"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59"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8507" name="Group 1094"/>
              <p:cNvGrpSpPr>
                <a:grpSpLocks/>
              </p:cNvGrpSpPr>
              <p:nvPr/>
            </p:nvGrpSpPr>
            <p:grpSpPr bwMode="auto">
              <a:xfrm>
                <a:off x="2519" y="1822"/>
                <a:ext cx="409" cy="434"/>
                <a:chOff x="2298" y="1822"/>
                <a:chExt cx="409" cy="434"/>
              </a:xfrm>
            </p:grpSpPr>
            <p:grpSp>
              <p:nvGrpSpPr>
                <p:cNvPr id="8508" name="Group 1095"/>
                <p:cNvGrpSpPr>
                  <a:grpSpLocks/>
                </p:cNvGrpSpPr>
                <p:nvPr/>
              </p:nvGrpSpPr>
              <p:grpSpPr bwMode="auto">
                <a:xfrm>
                  <a:off x="2298" y="1822"/>
                  <a:ext cx="409" cy="434"/>
                  <a:chOff x="4381" y="2756"/>
                  <a:chExt cx="148" cy="164"/>
                </a:xfrm>
              </p:grpSpPr>
              <p:grpSp>
                <p:nvGrpSpPr>
                  <p:cNvPr id="8509" name="Group 1096"/>
                  <p:cNvGrpSpPr>
                    <a:grpSpLocks/>
                  </p:cNvGrpSpPr>
                  <p:nvPr/>
                </p:nvGrpSpPr>
                <p:grpSpPr bwMode="auto">
                  <a:xfrm>
                    <a:off x="4381" y="2756"/>
                    <a:ext cx="148" cy="164"/>
                    <a:chOff x="4381" y="2756"/>
                    <a:chExt cx="148" cy="164"/>
                  </a:xfrm>
                </p:grpSpPr>
                <p:grpSp>
                  <p:nvGrpSpPr>
                    <p:cNvPr id="8510" name="Group 1097"/>
                    <p:cNvGrpSpPr>
                      <a:grpSpLocks/>
                    </p:cNvGrpSpPr>
                    <p:nvPr/>
                  </p:nvGrpSpPr>
                  <p:grpSpPr bwMode="auto">
                    <a:xfrm>
                      <a:off x="4381" y="2756"/>
                      <a:ext cx="148" cy="164"/>
                      <a:chOff x="4381" y="2756"/>
                      <a:chExt cx="148" cy="164"/>
                    </a:xfrm>
                  </p:grpSpPr>
                  <p:sp>
                    <p:nvSpPr>
                      <p:cNvPr id="8286" name="Oval 109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87" name="Oval 109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8511" name="Group 1100"/>
                    <p:cNvGrpSpPr>
                      <a:grpSpLocks/>
                    </p:cNvGrpSpPr>
                    <p:nvPr/>
                  </p:nvGrpSpPr>
                  <p:grpSpPr bwMode="auto">
                    <a:xfrm>
                      <a:off x="4393" y="2770"/>
                      <a:ext cx="123" cy="136"/>
                      <a:chOff x="4393" y="2770"/>
                      <a:chExt cx="123" cy="136"/>
                    </a:xfrm>
                  </p:grpSpPr>
                  <p:sp>
                    <p:nvSpPr>
                      <p:cNvPr id="8284" name="Oval 110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85" name="Oval 110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096" name="Group 1103"/>
                  <p:cNvGrpSpPr>
                    <a:grpSpLocks/>
                  </p:cNvGrpSpPr>
                  <p:nvPr/>
                </p:nvGrpSpPr>
                <p:grpSpPr bwMode="auto">
                  <a:xfrm>
                    <a:off x="4393" y="2770"/>
                    <a:ext cx="123" cy="136"/>
                    <a:chOff x="4393" y="2770"/>
                    <a:chExt cx="123" cy="136"/>
                  </a:xfrm>
                </p:grpSpPr>
                <p:sp>
                  <p:nvSpPr>
                    <p:cNvPr id="8280" name="Freeform 110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81" name="Freeform 110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grpSp>
              <p:nvGrpSpPr>
                <p:cNvPr id="32097" name="Group 1106"/>
                <p:cNvGrpSpPr>
                  <a:grpSpLocks/>
                </p:cNvGrpSpPr>
                <p:nvPr/>
              </p:nvGrpSpPr>
              <p:grpSpPr bwMode="auto">
                <a:xfrm>
                  <a:off x="2298" y="1822"/>
                  <a:ext cx="409" cy="434"/>
                  <a:chOff x="4381" y="2756"/>
                  <a:chExt cx="148" cy="164"/>
                </a:xfrm>
              </p:grpSpPr>
              <p:grpSp>
                <p:nvGrpSpPr>
                  <p:cNvPr id="32098" name="Group 1107"/>
                  <p:cNvGrpSpPr>
                    <a:grpSpLocks/>
                  </p:cNvGrpSpPr>
                  <p:nvPr/>
                </p:nvGrpSpPr>
                <p:grpSpPr bwMode="auto">
                  <a:xfrm>
                    <a:off x="4381" y="2756"/>
                    <a:ext cx="148" cy="164"/>
                    <a:chOff x="4381" y="2756"/>
                    <a:chExt cx="148" cy="164"/>
                  </a:xfrm>
                </p:grpSpPr>
                <p:sp>
                  <p:nvSpPr>
                    <p:cNvPr id="8276" name="Oval 1108"/>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77" name="Oval 1109"/>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099" name="Group 1110"/>
                  <p:cNvGrpSpPr>
                    <a:grpSpLocks/>
                  </p:cNvGrpSpPr>
                  <p:nvPr/>
                </p:nvGrpSpPr>
                <p:grpSpPr bwMode="auto">
                  <a:xfrm>
                    <a:off x="4393" y="2770"/>
                    <a:ext cx="123" cy="136"/>
                    <a:chOff x="4393" y="2770"/>
                    <a:chExt cx="123" cy="136"/>
                  </a:xfrm>
                </p:grpSpPr>
                <p:sp>
                  <p:nvSpPr>
                    <p:cNvPr id="8274" name="Oval 1111"/>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75" name="Oval 1112"/>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grpSp>
              <p:nvGrpSpPr>
                <p:cNvPr id="32100" name="Group 1113"/>
                <p:cNvGrpSpPr>
                  <a:grpSpLocks/>
                </p:cNvGrpSpPr>
                <p:nvPr/>
              </p:nvGrpSpPr>
              <p:grpSpPr bwMode="auto">
                <a:xfrm>
                  <a:off x="2330" y="1860"/>
                  <a:ext cx="340" cy="358"/>
                  <a:chOff x="4393" y="2770"/>
                  <a:chExt cx="123" cy="136"/>
                </a:xfrm>
              </p:grpSpPr>
              <p:sp>
                <p:nvSpPr>
                  <p:cNvPr id="8270" name="Freeform 1114"/>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71" name="Freeform 1115"/>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nvGrpSpPr>
                <p:cNvPr id="32101" name="Group 1116"/>
                <p:cNvGrpSpPr>
                  <a:grpSpLocks/>
                </p:cNvGrpSpPr>
                <p:nvPr/>
              </p:nvGrpSpPr>
              <p:grpSpPr bwMode="auto">
                <a:xfrm>
                  <a:off x="2298" y="1822"/>
                  <a:ext cx="409" cy="434"/>
                  <a:chOff x="4381" y="2756"/>
                  <a:chExt cx="148" cy="164"/>
                </a:xfrm>
              </p:grpSpPr>
              <p:sp>
                <p:nvSpPr>
                  <p:cNvPr id="8268" name="Oval 1117"/>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69" name="Oval 1118"/>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102" name="Group 1119"/>
                <p:cNvGrpSpPr>
                  <a:grpSpLocks/>
                </p:cNvGrpSpPr>
                <p:nvPr/>
              </p:nvGrpSpPr>
              <p:grpSpPr bwMode="auto">
                <a:xfrm>
                  <a:off x="2330" y="1860"/>
                  <a:ext cx="340" cy="358"/>
                  <a:chOff x="4393" y="2770"/>
                  <a:chExt cx="123" cy="136"/>
                </a:xfrm>
              </p:grpSpPr>
              <p:sp>
                <p:nvSpPr>
                  <p:cNvPr id="8266" name="Oval 1120"/>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67" name="Oval 1121"/>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103" name="Group 1122"/>
                <p:cNvGrpSpPr>
                  <a:grpSpLocks/>
                </p:cNvGrpSpPr>
                <p:nvPr/>
              </p:nvGrpSpPr>
              <p:grpSpPr bwMode="auto">
                <a:xfrm>
                  <a:off x="2298" y="1822"/>
                  <a:ext cx="409" cy="434"/>
                  <a:chOff x="4381" y="2756"/>
                  <a:chExt cx="148" cy="164"/>
                </a:xfrm>
              </p:grpSpPr>
              <p:sp>
                <p:nvSpPr>
                  <p:cNvPr id="8264" name="Oval 1123"/>
                  <p:cNvSpPr>
                    <a:spLocks noChangeArrowheads="1"/>
                  </p:cNvSpPr>
                  <p:nvPr/>
                </p:nvSpPr>
                <p:spPr bwMode="auto">
                  <a:xfrm>
                    <a:off x="4381" y="2756"/>
                    <a:ext cx="148" cy="164"/>
                  </a:xfrm>
                  <a:prstGeom prst="ellipse">
                    <a:avLst/>
                  </a:prstGeom>
                  <a:solidFill>
                    <a:srgbClr val="CC0000"/>
                  </a:solidFill>
                  <a:ln w="0">
                    <a:solidFill>
                      <a:srgbClr val="000000"/>
                    </a:solidFill>
                    <a:round/>
                    <a:headEnd/>
                    <a:tailEnd/>
                  </a:ln>
                </p:spPr>
                <p:txBody>
                  <a:bodyPr/>
                  <a:lstStyle/>
                  <a:p>
                    <a:endParaRPr lang="ru-RU"/>
                  </a:p>
                </p:txBody>
              </p:sp>
              <p:sp>
                <p:nvSpPr>
                  <p:cNvPr id="8265" name="Oval 1124"/>
                  <p:cNvSpPr>
                    <a:spLocks noChangeArrowheads="1"/>
                  </p:cNvSpPr>
                  <p:nvPr/>
                </p:nvSpPr>
                <p:spPr bwMode="auto">
                  <a:xfrm>
                    <a:off x="4381" y="2756"/>
                    <a:ext cx="148" cy="164"/>
                  </a:xfrm>
                  <a:prstGeom prst="ellipse">
                    <a:avLst/>
                  </a:prstGeom>
                  <a:noFill/>
                  <a:ln w="9525" cap="rnd">
                    <a:solidFill>
                      <a:srgbClr val="000000"/>
                    </a:solidFill>
                    <a:round/>
                    <a:headEnd/>
                    <a:tailEnd/>
                  </a:ln>
                </p:spPr>
                <p:txBody>
                  <a:bodyPr/>
                  <a:lstStyle/>
                  <a:p>
                    <a:endParaRPr lang="ru-RU"/>
                  </a:p>
                </p:txBody>
              </p:sp>
            </p:grpSp>
            <p:grpSp>
              <p:nvGrpSpPr>
                <p:cNvPr id="32104" name="Group 1125"/>
                <p:cNvGrpSpPr>
                  <a:grpSpLocks/>
                </p:cNvGrpSpPr>
                <p:nvPr/>
              </p:nvGrpSpPr>
              <p:grpSpPr bwMode="auto">
                <a:xfrm>
                  <a:off x="2330" y="1860"/>
                  <a:ext cx="340" cy="358"/>
                  <a:chOff x="4393" y="2770"/>
                  <a:chExt cx="123" cy="136"/>
                </a:xfrm>
              </p:grpSpPr>
              <p:sp>
                <p:nvSpPr>
                  <p:cNvPr id="8262" name="Oval 1126"/>
                  <p:cNvSpPr>
                    <a:spLocks noChangeArrowheads="1"/>
                  </p:cNvSpPr>
                  <p:nvPr/>
                </p:nvSpPr>
                <p:spPr bwMode="auto">
                  <a:xfrm>
                    <a:off x="4393" y="2770"/>
                    <a:ext cx="123" cy="136"/>
                  </a:xfrm>
                  <a:prstGeom prst="ellipse">
                    <a:avLst/>
                  </a:prstGeom>
                  <a:solidFill>
                    <a:srgbClr val="FFFFFF"/>
                  </a:solidFill>
                  <a:ln w="0">
                    <a:solidFill>
                      <a:srgbClr val="000000"/>
                    </a:solidFill>
                    <a:round/>
                    <a:headEnd/>
                    <a:tailEnd/>
                  </a:ln>
                </p:spPr>
                <p:txBody>
                  <a:bodyPr/>
                  <a:lstStyle/>
                  <a:p>
                    <a:endParaRPr lang="ru-RU"/>
                  </a:p>
                </p:txBody>
              </p:sp>
              <p:sp>
                <p:nvSpPr>
                  <p:cNvPr id="8263" name="Oval 1127"/>
                  <p:cNvSpPr>
                    <a:spLocks noChangeArrowheads="1"/>
                  </p:cNvSpPr>
                  <p:nvPr/>
                </p:nvSpPr>
                <p:spPr bwMode="auto">
                  <a:xfrm>
                    <a:off x="4393" y="2770"/>
                    <a:ext cx="123" cy="136"/>
                  </a:xfrm>
                  <a:prstGeom prst="ellipse">
                    <a:avLst/>
                  </a:prstGeom>
                  <a:noFill/>
                  <a:ln w="9525" cap="rnd">
                    <a:solidFill>
                      <a:srgbClr val="000000"/>
                    </a:solidFill>
                    <a:round/>
                    <a:headEnd/>
                    <a:tailEnd/>
                  </a:ln>
                </p:spPr>
                <p:txBody>
                  <a:bodyPr/>
                  <a:lstStyle/>
                  <a:p>
                    <a:endParaRPr lang="ru-RU"/>
                  </a:p>
                </p:txBody>
              </p:sp>
            </p:grpSp>
            <p:grpSp>
              <p:nvGrpSpPr>
                <p:cNvPr id="32105" name="Group 1128"/>
                <p:cNvGrpSpPr>
                  <a:grpSpLocks/>
                </p:cNvGrpSpPr>
                <p:nvPr/>
              </p:nvGrpSpPr>
              <p:grpSpPr bwMode="auto">
                <a:xfrm>
                  <a:off x="2330" y="1860"/>
                  <a:ext cx="340" cy="358"/>
                  <a:chOff x="4393" y="2770"/>
                  <a:chExt cx="123" cy="136"/>
                </a:xfrm>
              </p:grpSpPr>
              <p:sp>
                <p:nvSpPr>
                  <p:cNvPr id="8260" name="Freeform 1129"/>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solidFill>
                    <a:srgbClr val="808080"/>
                  </a:solidFill>
                  <a:ln w="9525">
                    <a:noFill/>
                    <a:round/>
                    <a:headEnd/>
                    <a:tailEnd/>
                  </a:ln>
                </p:spPr>
                <p:txBody>
                  <a:bodyPr/>
                  <a:lstStyle/>
                  <a:p>
                    <a:endParaRPr lang="ru-RU"/>
                  </a:p>
                </p:txBody>
              </p:sp>
              <p:sp>
                <p:nvSpPr>
                  <p:cNvPr id="8261" name="Freeform 1130"/>
                  <p:cNvSpPr>
                    <a:spLocks/>
                  </p:cNvSpPr>
                  <p:nvPr/>
                </p:nvSpPr>
                <p:spPr bwMode="auto">
                  <a:xfrm>
                    <a:off x="4393" y="2770"/>
                    <a:ext cx="123" cy="136"/>
                  </a:xfrm>
                  <a:custGeom>
                    <a:avLst/>
                    <a:gdLst>
                      <a:gd name="T0" fmla="*/ 123 w 123"/>
                      <a:gd name="T1" fmla="*/ 68 h 136"/>
                      <a:gd name="T2" fmla="*/ 72 w 123"/>
                      <a:gd name="T3" fmla="*/ 66 h 136"/>
                      <a:gd name="T4" fmla="*/ 118 w 123"/>
                      <a:gd name="T5" fmla="*/ 42 h 136"/>
                      <a:gd name="T6" fmla="*/ 71 w 123"/>
                      <a:gd name="T7" fmla="*/ 62 h 136"/>
                      <a:gd name="T8" fmla="*/ 105 w 123"/>
                      <a:gd name="T9" fmla="*/ 20 h 136"/>
                      <a:gd name="T10" fmla="*/ 68 w 123"/>
                      <a:gd name="T11" fmla="*/ 58 h 136"/>
                      <a:gd name="T12" fmla="*/ 85 w 123"/>
                      <a:gd name="T13" fmla="*/ 5 h 136"/>
                      <a:gd name="T14" fmla="*/ 64 w 123"/>
                      <a:gd name="T15" fmla="*/ 56 h 136"/>
                      <a:gd name="T16" fmla="*/ 62 w 123"/>
                      <a:gd name="T17" fmla="*/ 0 h 136"/>
                      <a:gd name="T18" fmla="*/ 60 w 123"/>
                      <a:gd name="T19" fmla="*/ 56 h 136"/>
                      <a:gd name="T20" fmla="*/ 38 w 123"/>
                      <a:gd name="T21" fmla="*/ 5 h 136"/>
                      <a:gd name="T22" fmla="*/ 56 w 123"/>
                      <a:gd name="T23" fmla="*/ 58 h 136"/>
                      <a:gd name="T24" fmla="*/ 18 w 123"/>
                      <a:gd name="T25" fmla="*/ 20 h 136"/>
                      <a:gd name="T26" fmla="*/ 53 w 123"/>
                      <a:gd name="T27" fmla="*/ 62 h 136"/>
                      <a:gd name="T28" fmla="*/ 5 w 123"/>
                      <a:gd name="T29" fmla="*/ 42 h 136"/>
                      <a:gd name="T30" fmla="*/ 51 w 123"/>
                      <a:gd name="T31" fmla="*/ 66 h 136"/>
                      <a:gd name="T32" fmla="*/ 0 w 123"/>
                      <a:gd name="T33" fmla="*/ 68 h 136"/>
                      <a:gd name="T34" fmla="*/ 51 w 123"/>
                      <a:gd name="T35" fmla="*/ 71 h 136"/>
                      <a:gd name="T36" fmla="*/ 5 w 123"/>
                      <a:gd name="T37" fmla="*/ 94 h 136"/>
                      <a:gd name="T38" fmla="*/ 53 w 123"/>
                      <a:gd name="T39" fmla="*/ 75 h 136"/>
                      <a:gd name="T40" fmla="*/ 18 w 123"/>
                      <a:gd name="T41" fmla="*/ 116 h 136"/>
                      <a:gd name="T42" fmla="*/ 56 w 123"/>
                      <a:gd name="T43" fmla="*/ 78 h 136"/>
                      <a:gd name="T44" fmla="*/ 38 w 123"/>
                      <a:gd name="T45" fmla="*/ 131 h 136"/>
                      <a:gd name="T46" fmla="*/ 60 w 123"/>
                      <a:gd name="T47" fmla="*/ 80 h 136"/>
                      <a:gd name="T48" fmla="*/ 62 w 123"/>
                      <a:gd name="T49" fmla="*/ 136 h 136"/>
                      <a:gd name="T50" fmla="*/ 64 w 123"/>
                      <a:gd name="T51" fmla="*/ 80 h 136"/>
                      <a:gd name="T52" fmla="*/ 85 w 123"/>
                      <a:gd name="T53" fmla="*/ 131 h 136"/>
                      <a:gd name="T54" fmla="*/ 68 w 123"/>
                      <a:gd name="T55" fmla="*/ 78 h 136"/>
                      <a:gd name="T56" fmla="*/ 105 w 123"/>
                      <a:gd name="T57" fmla="*/ 116 h 136"/>
                      <a:gd name="T58" fmla="*/ 71 w 123"/>
                      <a:gd name="T59" fmla="*/ 75 h 136"/>
                      <a:gd name="T60" fmla="*/ 118 w 123"/>
                      <a:gd name="T61" fmla="*/ 94 h 136"/>
                      <a:gd name="T62" fmla="*/ 72 w 123"/>
                      <a:gd name="T63" fmla="*/ 71 h 136"/>
                      <a:gd name="T64" fmla="*/ 123 w 123"/>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36"/>
                      <a:gd name="T101" fmla="*/ 123 w 123"/>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36">
                        <a:moveTo>
                          <a:pt x="123" y="68"/>
                        </a:moveTo>
                        <a:lnTo>
                          <a:pt x="72" y="66"/>
                        </a:lnTo>
                        <a:lnTo>
                          <a:pt x="118" y="42"/>
                        </a:lnTo>
                        <a:lnTo>
                          <a:pt x="71" y="62"/>
                        </a:lnTo>
                        <a:lnTo>
                          <a:pt x="105" y="20"/>
                        </a:lnTo>
                        <a:lnTo>
                          <a:pt x="68" y="58"/>
                        </a:lnTo>
                        <a:lnTo>
                          <a:pt x="85" y="5"/>
                        </a:lnTo>
                        <a:lnTo>
                          <a:pt x="64" y="56"/>
                        </a:lnTo>
                        <a:lnTo>
                          <a:pt x="62" y="0"/>
                        </a:lnTo>
                        <a:lnTo>
                          <a:pt x="60" y="56"/>
                        </a:lnTo>
                        <a:lnTo>
                          <a:pt x="38" y="5"/>
                        </a:lnTo>
                        <a:lnTo>
                          <a:pt x="56" y="58"/>
                        </a:lnTo>
                        <a:lnTo>
                          <a:pt x="18" y="20"/>
                        </a:lnTo>
                        <a:lnTo>
                          <a:pt x="53" y="62"/>
                        </a:lnTo>
                        <a:lnTo>
                          <a:pt x="5" y="42"/>
                        </a:lnTo>
                        <a:lnTo>
                          <a:pt x="51" y="66"/>
                        </a:lnTo>
                        <a:lnTo>
                          <a:pt x="0" y="68"/>
                        </a:lnTo>
                        <a:lnTo>
                          <a:pt x="51" y="71"/>
                        </a:lnTo>
                        <a:lnTo>
                          <a:pt x="5" y="94"/>
                        </a:lnTo>
                        <a:lnTo>
                          <a:pt x="53" y="75"/>
                        </a:lnTo>
                        <a:lnTo>
                          <a:pt x="18" y="116"/>
                        </a:lnTo>
                        <a:lnTo>
                          <a:pt x="56" y="78"/>
                        </a:lnTo>
                        <a:lnTo>
                          <a:pt x="38" y="131"/>
                        </a:lnTo>
                        <a:lnTo>
                          <a:pt x="60" y="80"/>
                        </a:lnTo>
                        <a:lnTo>
                          <a:pt x="62" y="136"/>
                        </a:lnTo>
                        <a:lnTo>
                          <a:pt x="64" y="80"/>
                        </a:lnTo>
                        <a:lnTo>
                          <a:pt x="85" y="131"/>
                        </a:lnTo>
                        <a:lnTo>
                          <a:pt x="68" y="78"/>
                        </a:lnTo>
                        <a:lnTo>
                          <a:pt x="105" y="116"/>
                        </a:lnTo>
                        <a:lnTo>
                          <a:pt x="71" y="75"/>
                        </a:lnTo>
                        <a:lnTo>
                          <a:pt x="118" y="94"/>
                        </a:lnTo>
                        <a:lnTo>
                          <a:pt x="72" y="71"/>
                        </a:lnTo>
                        <a:lnTo>
                          <a:pt x="123" y="68"/>
                        </a:lnTo>
                        <a:close/>
                      </a:path>
                    </a:pathLst>
                  </a:custGeom>
                  <a:noFill/>
                  <a:ln w="9525" cap="rnd">
                    <a:solidFill>
                      <a:srgbClr val="000000"/>
                    </a:solidFill>
                    <a:round/>
                    <a:headEnd/>
                    <a:tailEnd/>
                  </a:ln>
                </p:spPr>
                <p:txBody>
                  <a:bodyPr/>
                  <a:lstStyle/>
                  <a:p>
                    <a:endParaRPr lang="ru-RU"/>
                  </a:p>
                </p:txBody>
              </p:sp>
            </p:grpSp>
          </p:grpSp>
          <p:sp>
            <p:nvSpPr>
              <p:cNvPr id="8230" name="Freeform 1131"/>
              <p:cNvSpPr>
                <a:spLocks/>
              </p:cNvSpPr>
              <p:nvPr/>
            </p:nvSpPr>
            <p:spPr bwMode="auto">
              <a:xfrm>
                <a:off x="879" y="1608"/>
                <a:ext cx="4" cy="261"/>
              </a:xfrm>
              <a:custGeom>
                <a:avLst/>
                <a:gdLst>
                  <a:gd name="T0" fmla="*/ 0 w 4"/>
                  <a:gd name="T1" fmla="*/ 0 h 232"/>
                  <a:gd name="T2" fmla="*/ 4 w 4"/>
                  <a:gd name="T3" fmla="*/ 232 h 232"/>
                  <a:gd name="T4" fmla="*/ 0 60000 65536"/>
                  <a:gd name="T5" fmla="*/ 0 60000 65536"/>
                  <a:gd name="T6" fmla="*/ 0 w 4"/>
                  <a:gd name="T7" fmla="*/ 0 h 232"/>
                  <a:gd name="T8" fmla="*/ 4 w 4"/>
                  <a:gd name="T9" fmla="*/ 232 h 232"/>
                </a:gdLst>
                <a:ahLst/>
                <a:cxnLst>
                  <a:cxn ang="T4">
                    <a:pos x="T0" y="T1"/>
                  </a:cxn>
                  <a:cxn ang="T5">
                    <a:pos x="T2" y="T3"/>
                  </a:cxn>
                </a:cxnLst>
                <a:rect l="T6" t="T7" r="T8" b="T9"/>
                <a:pathLst>
                  <a:path w="4" h="232">
                    <a:moveTo>
                      <a:pt x="0" y="0"/>
                    </a:moveTo>
                    <a:lnTo>
                      <a:pt x="4" y="232"/>
                    </a:lnTo>
                  </a:path>
                </a:pathLst>
              </a:custGeom>
              <a:solidFill>
                <a:srgbClr val="FFFFFF"/>
              </a:solidFill>
              <a:ln w="57150">
                <a:solidFill>
                  <a:srgbClr val="000000"/>
                </a:solidFill>
                <a:round/>
                <a:headEnd/>
                <a:tailEnd/>
              </a:ln>
            </p:spPr>
            <p:txBody>
              <a:bodyPr/>
              <a:lstStyle/>
              <a:p>
                <a:endParaRPr lang="ru-RU"/>
              </a:p>
            </p:txBody>
          </p:sp>
          <p:grpSp>
            <p:nvGrpSpPr>
              <p:cNvPr id="32106" name="Group 1132"/>
              <p:cNvGrpSpPr>
                <a:grpSpLocks/>
              </p:cNvGrpSpPr>
              <p:nvPr/>
            </p:nvGrpSpPr>
            <p:grpSpPr bwMode="auto">
              <a:xfrm>
                <a:off x="723" y="1608"/>
                <a:ext cx="320" cy="321"/>
                <a:chOff x="0" y="2496"/>
                <a:chExt cx="304" cy="285"/>
              </a:xfrm>
            </p:grpSpPr>
            <p:sp>
              <p:nvSpPr>
                <p:cNvPr id="8250" name="Line 1133"/>
                <p:cNvSpPr>
                  <a:spLocks noChangeShapeType="1"/>
                </p:cNvSpPr>
                <p:nvPr/>
              </p:nvSpPr>
              <p:spPr bwMode="auto">
                <a:xfrm>
                  <a:off x="148" y="2496"/>
                  <a:ext cx="3" cy="285"/>
                </a:xfrm>
                <a:prstGeom prst="line">
                  <a:avLst/>
                </a:prstGeom>
                <a:noFill/>
                <a:ln w="57150">
                  <a:solidFill>
                    <a:srgbClr val="000000"/>
                  </a:solidFill>
                  <a:round/>
                  <a:headEnd/>
                  <a:tailEnd/>
                </a:ln>
              </p:spPr>
              <p:txBody>
                <a:bodyPr/>
                <a:lstStyle/>
                <a:p>
                  <a:endParaRPr lang="ru-RU"/>
                </a:p>
              </p:txBody>
            </p:sp>
            <p:sp>
              <p:nvSpPr>
                <p:cNvPr id="8251" name="Freeform 1134"/>
                <p:cNvSpPr>
                  <a:spLocks noEditPoints="1"/>
                </p:cNvSpPr>
                <p:nvPr/>
              </p:nvSpPr>
              <p:spPr bwMode="auto">
                <a:xfrm>
                  <a:off x="0" y="2592"/>
                  <a:ext cx="304" cy="48"/>
                </a:xfrm>
                <a:custGeom>
                  <a:avLst/>
                  <a:gdLst>
                    <a:gd name="T0" fmla="*/ 0 w 190"/>
                    <a:gd name="T1" fmla="*/ 0 h 18"/>
                    <a:gd name="T2" fmla="*/ 18 w 190"/>
                    <a:gd name="T3" fmla="*/ 0 h 18"/>
                    <a:gd name="T4" fmla="*/ 18 w 190"/>
                    <a:gd name="T5" fmla="*/ 18 h 18"/>
                    <a:gd name="T6" fmla="*/ 0 w 190"/>
                    <a:gd name="T7" fmla="*/ 18 h 18"/>
                    <a:gd name="T8" fmla="*/ 0 w 190"/>
                    <a:gd name="T9" fmla="*/ 0 h 18"/>
                    <a:gd name="T10" fmla="*/ 36 w 190"/>
                    <a:gd name="T11" fmla="*/ 0 h 18"/>
                    <a:gd name="T12" fmla="*/ 54 w 190"/>
                    <a:gd name="T13" fmla="*/ 0 h 18"/>
                    <a:gd name="T14" fmla="*/ 54 w 190"/>
                    <a:gd name="T15" fmla="*/ 18 h 18"/>
                    <a:gd name="T16" fmla="*/ 36 w 190"/>
                    <a:gd name="T17" fmla="*/ 18 h 18"/>
                    <a:gd name="T18" fmla="*/ 36 w 190"/>
                    <a:gd name="T19" fmla="*/ 0 h 18"/>
                    <a:gd name="T20" fmla="*/ 72 w 190"/>
                    <a:gd name="T21" fmla="*/ 0 h 18"/>
                    <a:gd name="T22" fmla="*/ 90 w 190"/>
                    <a:gd name="T23" fmla="*/ 0 h 18"/>
                    <a:gd name="T24" fmla="*/ 90 w 190"/>
                    <a:gd name="T25" fmla="*/ 18 h 18"/>
                    <a:gd name="T26" fmla="*/ 72 w 190"/>
                    <a:gd name="T27" fmla="*/ 18 h 18"/>
                    <a:gd name="T28" fmla="*/ 72 w 190"/>
                    <a:gd name="T29" fmla="*/ 0 h 18"/>
                    <a:gd name="T30" fmla="*/ 108 w 190"/>
                    <a:gd name="T31" fmla="*/ 0 h 18"/>
                    <a:gd name="T32" fmla="*/ 126 w 190"/>
                    <a:gd name="T33" fmla="*/ 0 h 18"/>
                    <a:gd name="T34" fmla="*/ 126 w 190"/>
                    <a:gd name="T35" fmla="*/ 18 h 18"/>
                    <a:gd name="T36" fmla="*/ 108 w 190"/>
                    <a:gd name="T37" fmla="*/ 18 h 18"/>
                    <a:gd name="T38" fmla="*/ 108 w 190"/>
                    <a:gd name="T39" fmla="*/ 0 h 18"/>
                    <a:gd name="T40" fmla="*/ 144 w 190"/>
                    <a:gd name="T41" fmla="*/ 0 h 18"/>
                    <a:gd name="T42" fmla="*/ 162 w 190"/>
                    <a:gd name="T43" fmla="*/ 0 h 18"/>
                    <a:gd name="T44" fmla="*/ 162 w 190"/>
                    <a:gd name="T45" fmla="*/ 18 h 18"/>
                    <a:gd name="T46" fmla="*/ 144 w 190"/>
                    <a:gd name="T47" fmla="*/ 18 h 18"/>
                    <a:gd name="T48" fmla="*/ 144 w 190"/>
                    <a:gd name="T49" fmla="*/ 0 h 18"/>
                    <a:gd name="T50" fmla="*/ 180 w 190"/>
                    <a:gd name="T51" fmla="*/ 0 h 18"/>
                    <a:gd name="T52" fmla="*/ 190 w 190"/>
                    <a:gd name="T53" fmla="*/ 0 h 18"/>
                    <a:gd name="T54" fmla="*/ 190 w 190"/>
                    <a:gd name="T55" fmla="*/ 18 h 18"/>
                    <a:gd name="T56" fmla="*/ 180 w 190"/>
                    <a:gd name="T57" fmla="*/ 18 h 18"/>
                    <a:gd name="T58" fmla="*/ 180 w 190"/>
                    <a:gd name="T59" fmla="*/ 0 h 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8"/>
                    <a:gd name="T92" fmla="*/ 190 w 190"/>
                    <a:gd name="T93" fmla="*/ 18 h 1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8">
                      <a:moveTo>
                        <a:pt x="0" y="0"/>
                      </a:moveTo>
                      <a:lnTo>
                        <a:pt x="18" y="0"/>
                      </a:lnTo>
                      <a:lnTo>
                        <a:pt x="18" y="18"/>
                      </a:lnTo>
                      <a:lnTo>
                        <a:pt x="0" y="18"/>
                      </a:lnTo>
                      <a:lnTo>
                        <a:pt x="0" y="0"/>
                      </a:lnTo>
                      <a:close/>
                      <a:moveTo>
                        <a:pt x="36" y="0"/>
                      </a:moveTo>
                      <a:lnTo>
                        <a:pt x="54" y="0"/>
                      </a:lnTo>
                      <a:lnTo>
                        <a:pt x="54" y="18"/>
                      </a:lnTo>
                      <a:lnTo>
                        <a:pt x="36" y="18"/>
                      </a:lnTo>
                      <a:lnTo>
                        <a:pt x="36" y="0"/>
                      </a:lnTo>
                      <a:close/>
                      <a:moveTo>
                        <a:pt x="72" y="0"/>
                      </a:moveTo>
                      <a:lnTo>
                        <a:pt x="90" y="0"/>
                      </a:lnTo>
                      <a:lnTo>
                        <a:pt x="90" y="18"/>
                      </a:lnTo>
                      <a:lnTo>
                        <a:pt x="72" y="18"/>
                      </a:lnTo>
                      <a:lnTo>
                        <a:pt x="72" y="0"/>
                      </a:lnTo>
                      <a:close/>
                      <a:moveTo>
                        <a:pt x="108" y="0"/>
                      </a:moveTo>
                      <a:lnTo>
                        <a:pt x="126" y="0"/>
                      </a:lnTo>
                      <a:lnTo>
                        <a:pt x="126" y="18"/>
                      </a:lnTo>
                      <a:lnTo>
                        <a:pt x="108" y="18"/>
                      </a:lnTo>
                      <a:lnTo>
                        <a:pt x="108" y="0"/>
                      </a:lnTo>
                      <a:close/>
                      <a:moveTo>
                        <a:pt x="144" y="0"/>
                      </a:moveTo>
                      <a:lnTo>
                        <a:pt x="162" y="0"/>
                      </a:lnTo>
                      <a:lnTo>
                        <a:pt x="162" y="18"/>
                      </a:lnTo>
                      <a:lnTo>
                        <a:pt x="144" y="18"/>
                      </a:lnTo>
                      <a:lnTo>
                        <a:pt x="144" y="0"/>
                      </a:lnTo>
                      <a:close/>
                      <a:moveTo>
                        <a:pt x="180" y="0"/>
                      </a:moveTo>
                      <a:lnTo>
                        <a:pt x="190" y="0"/>
                      </a:lnTo>
                      <a:lnTo>
                        <a:pt x="190" y="18"/>
                      </a:lnTo>
                      <a:lnTo>
                        <a:pt x="180" y="18"/>
                      </a:lnTo>
                      <a:lnTo>
                        <a:pt x="180" y="0"/>
                      </a:lnTo>
                      <a:close/>
                    </a:path>
                  </a:pathLst>
                </a:custGeom>
                <a:solidFill>
                  <a:srgbClr val="000000"/>
                </a:solidFill>
                <a:ln w="4763">
                  <a:solidFill>
                    <a:srgbClr val="000000"/>
                  </a:solidFill>
                  <a:bevel/>
                  <a:headEnd/>
                  <a:tailEnd/>
                </a:ln>
              </p:spPr>
              <p:txBody>
                <a:bodyPr/>
                <a:lstStyle/>
                <a:p>
                  <a:endParaRPr lang="ru-RU"/>
                </a:p>
              </p:txBody>
            </p:sp>
          </p:grpSp>
          <p:sp>
            <p:nvSpPr>
              <p:cNvPr id="32879" name="Freeform 1135"/>
              <p:cNvSpPr>
                <a:spLocks/>
              </p:cNvSpPr>
              <p:nvPr/>
            </p:nvSpPr>
            <p:spPr bwMode="auto">
              <a:xfrm>
                <a:off x="998" y="1093"/>
                <a:ext cx="2088" cy="890"/>
              </a:xfrm>
              <a:custGeom>
                <a:avLst/>
                <a:gdLst/>
                <a:ahLst/>
                <a:cxnLst>
                  <a:cxn ang="0">
                    <a:pos x="0" y="143"/>
                  </a:cxn>
                  <a:cxn ang="0">
                    <a:pos x="110" y="0"/>
                  </a:cxn>
                  <a:cxn ang="0">
                    <a:pos x="1668" y="0"/>
                  </a:cxn>
                  <a:cxn ang="0">
                    <a:pos x="1875" y="99"/>
                  </a:cxn>
                  <a:cxn ang="0">
                    <a:pos x="2088" y="513"/>
                  </a:cxn>
                  <a:cxn ang="0">
                    <a:pos x="2072" y="881"/>
                  </a:cxn>
                  <a:cxn ang="0">
                    <a:pos x="1771" y="891"/>
                  </a:cxn>
                  <a:cxn ang="0">
                    <a:pos x="110" y="891"/>
                  </a:cxn>
                  <a:cxn ang="0">
                    <a:pos x="6" y="792"/>
                  </a:cxn>
                  <a:cxn ang="0">
                    <a:pos x="8" y="131"/>
                  </a:cxn>
                </a:cxnLst>
                <a:rect l="0" t="0" r="r" b="b"/>
                <a:pathLst>
                  <a:path w="2088" h="891">
                    <a:moveTo>
                      <a:pt x="0" y="143"/>
                    </a:moveTo>
                    <a:lnTo>
                      <a:pt x="110" y="0"/>
                    </a:lnTo>
                    <a:lnTo>
                      <a:pt x="1668" y="0"/>
                    </a:lnTo>
                    <a:lnTo>
                      <a:pt x="1875" y="99"/>
                    </a:lnTo>
                    <a:lnTo>
                      <a:pt x="2088" y="513"/>
                    </a:lnTo>
                    <a:lnTo>
                      <a:pt x="2072" y="881"/>
                    </a:lnTo>
                    <a:lnTo>
                      <a:pt x="1771" y="891"/>
                    </a:lnTo>
                    <a:lnTo>
                      <a:pt x="110" y="891"/>
                    </a:lnTo>
                    <a:lnTo>
                      <a:pt x="6" y="792"/>
                    </a:lnTo>
                    <a:lnTo>
                      <a:pt x="8" y="131"/>
                    </a:lnTo>
                  </a:path>
                </a:pathLst>
              </a:custGeom>
              <a:gradFill rotWithShape="1">
                <a:gsLst>
                  <a:gs pos="0">
                    <a:srgbClr val="00D200"/>
                  </a:gs>
                  <a:gs pos="50000">
                    <a:srgbClr val="008000"/>
                  </a:gs>
                  <a:gs pos="100000">
                    <a:srgbClr val="00D200"/>
                  </a:gs>
                </a:gsLst>
                <a:lin ang="2700000" scaled="1"/>
              </a:gradFill>
              <a:ln w="9525">
                <a:solidFill>
                  <a:schemeClr val="tx1"/>
                </a:solidFill>
                <a:round/>
                <a:headEnd/>
                <a:tailEnd/>
              </a:ln>
              <a:effectLst>
                <a:outerShdw dist="107763" dir="18900000" algn="ctr" rotWithShape="0">
                  <a:srgbClr val="004800">
                    <a:alpha val="50000"/>
                  </a:srgbClr>
                </a:outerShdw>
              </a:effectLst>
            </p:spPr>
            <p:txBody>
              <a:bodyPr/>
              <a:lstStyle/>
              <a:p>
                <a:pPr>
                  <a:defRPr/>
                </a:pPr>
                <a:endParaRPr lang="ru-RU"/>
              </a:p>
            </p:txBody>
          </p:sp>
          <p:sp>
            <p:nvSpPr>
              <p:cNvPr id="8233" name="Rectangle 1136"/>
              <p:cNvSpPr>
                <a:spLocks noChangeArrowheads="1"/>
              </p:cNvSpPr>
              <p:nvPr/>
            </p:nvSpPr>
            <p:spPr bwMode="auto">
              <a:xfrm>
                <a:off x="1093"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34" name="Rectangle 1137"/>
              <p:cNvSpPr>
                <a:spLocks noChangeArrowheads="1"/>
              </p:cNvSpPr>
              <p:nvPr/>
            </p:nvSpPr>
            <p:spPr bwMode="auto">
              <a:xfrm>
                <a:off x="1526" y="1365"/>
                <a:ext cx="186" cy="264"/>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35" name="Rectangle 1138"/>
              <p:cNvSpPr>
                <a:spLocks noChangeArrowheads="1"/>
              </p:cNvSpPr>
              <p:nvPr/>
            </p:nvSpPr>
            <p:spPr bwMode="auto">
              <a:xfrm>
                <a:off x="2408"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nvGrpSpPr>
              <p:cNvPr id="32107" name="Group 1139"/>
              <p:cNvGrpSpPr>
                <a:grpSpLocks/>
              </p:cNvGrpSpPr>
              <p:nvPr/>
            </p:nvGrpSpPr>
            <p:grpSpPr bwMode="auto">
              <a:xfrm>
                <a:off x="1346" y="960"/>
                <a:ext cx="202" cy="192"/>
                <a:chOff x="5136" y="1968"/>
                <a:chExt cx="192" cy="171"/>
              </a:xfrm>
            </p:grpSpPr>
            <p:sp>
              <p:nvSpPr>
                <p:cNvPr id="8248" name="Oval 1140"/>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249" name="Freeform 1141"/>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237" name="Freeform 1142"/>
              <p:cNvSpPr>
                <a:spLocks/>
              </p:cNvSpPr>
              <p:nvPr/>
            </p:nvSpPr>
            <p:spPr bwMode="auto">
              <a:xfrm>
                <a:off x="1043" y="1878"/>
                <a:ext cx="1818" cy="1"/>
              </a:xfrm>
              <a:custGeom>
                <a:avLst/>
                <a:gdLst>
                  <a:gd name="T0" fmla="*/ 0 w 1728"/>
                  <a:gd name="T1" fmla="*/ 0 h 1"/>
                  <a:gd name="T2" fmla="*/ 1728 w 1728"/>
                  <a:gd name="T3" fmla="*/ 0 h 1"/>
                  <a:gd name="T4" fmla="*/ 0 60000 65536"/>
                  <a:gd name="T5" fmla="*/ 0 60000 65536"/>
                  <a:gd name="T6" fmla="*/ 0 w 1728"/>
                  <a:gd name="T7" fmla="*/ 0 h 1"/>
                  <a:gd name="T8" fmla="*/ 1728 w 1728"/>
                  <a:gd name="T9" fmla="*/ 1 h 1"/>
                </a:gdLst>
                <a:ahLst/>
                <a:cxnLst>
                  <a:cxn ang="T4">
                    <a:pos x="T0" y="T1"/>
                  </a:cxn>
                  <a:cxn ang="T5">
                    <a:pos x="T2" y="T3"/>
                  </a:cxn>
                </a:cxnLst>
                <a:rect l="T6" t="T7" r="T8" b="T9"/>
                <a:pathLst>
                  <a:path w="1728" h="1">
                    <a:moveTo>
                      <a:pt x="0" y="0"/>
                    </a:moveTo>
                    <a:cubicBezTo>
                      <a:pt x="0" y="0"/>
                      <a:pt x="864" y="0"/>
                      <a:pt x="1728" y="0"/>
                    </a:cubicBezTo>
                  </a:path>
                </a:pathLst>
              </a:custGeom>
              <a:noFill/>
              <a:ln w="9525">
                <a:solidFill>
                  <a:schemeClr val="tx1"/>
                </a:solidFill>
                <a:round/>
                <a:headEnd/>
                <a:tailEnd/>
              </a:ln>
            </p:spPr>
            <p:txBody>
              <a:bodyPr/>
              <a:lstStyle/>
              <a:p>
                <a:endParaRPr lang="ru-RU"/>
              </a:p>
            </p:txBody>
          </p:sp>
          <p:sp>
            <p:nvSpPr>
              <p:cNvPr id="8238" name="Freeform 1143"/>
              <p:cNvSpPr>
                <a:spLocks/>
              </p:cNvSpPr>
              <p:nvPr/>
            </p:nvSpPr>
            <p:spPr bwMode="auto">
              <a:xfrm>
                <a:off x="1007" y="1229"/>
                <a:ext cx="1854" cy="1"/>
              </a:xfrm>
              <a:custGeom>
                <a:avLst/>
                <a:gdLst>
                  <a:gd name="T0" fmla="*/ 0 w 1762"/>
                  <a:gd name="T1" fmla="*/ 0 h 1"/>
                  <a:gd name="T2" fmla="*/ 1762 w 1762"/>
                  <a:gd name="T3" fmla="*/ 0 h 1"/>
                  <a:gd name="T4" fmla="*/ 0 60000 65536"/>
                  <a:gd name="T5" fmla="*/ 0 60000 65536"/>
                  <a:gd name="T6" fmla="*/ 0 w 1762"/>
                  <a:gd name="T7" fmla="*/ 0 h 1"/>
                  <a:gd name="T8" fmla="*/ 1762 w 1762"/>
                  <a:gd name="T9" fmla="*/ 1 h 1"/>
                </a:gdLst>
                <a:ahLst/>
                <a:cxnLst>
                  <a:cxn ang="T4">
                    <a:pos x="T0" y="T1"/>
                  </a:cxn>
                  <a:cxn ang="T5">
                    <a:pos x="T2" y="T3"/>
                  </a:cxn>
                </a:cxnLst>
                <a:rect l="T6" t="T7" r="T8" b="T9"/>
                <a:pathLst>
                  <a:path w="1762" h="1">
                    <a:moveTo>
                      <a:pt x="0" y="0"/>
                    </a:moveTo>
                    <a:cubicBezTo>
                      <a:pt x="293" y="0"/>
                      <a:pt x="1395" y="0"/>
                      <a:pt x="1762" y="0"/>
                    </a:cubicBezTo>
                  </a:path>
                </a:pathLst>
              </a:custGeom>
              <a:noFill/>
              <a:ln w="9525">
                <a:solidFill>
                  <a:schemeClr val="tx1"/>
                </a:solidFill>
                <a:round/>
                <a:headEnd/>
                <a:tailEnd/>
              </a:ln>
            </p:spPr>
            <p:txBody>
              <a:bodyPr/>
              <a:lstStyle/>
              <a:p>
                <a:endParaRPr lang="ru-RU"/>
              </a:p>
            </p:txBody>
          </p:sp>
          <p:grpSp>
            <p:nvGrpSpPr>
              <p:cNvPr id="32108" name="Group 1144"/>
              <p:cNvGrpSpPr>
                <a:grpSpLocks/>
              </p:cNvGrpSpPr>
              <p:nvPr/>
            </p:nvGrpSpPr>
            <p:grpSpPr bwMode="auto">
              <a:xfrm>
                <a:off x="2305" y="960"/>
                <a:ext cx="202" cy="192"/>
                <a:chOff x="5136" y="1968"/>
                <a:chExt cx="192" cy="171"/>
              </a:xfrm>
            </p:grpSpPr>
            <p:sp>
              <p:nvSpPr>
                <p:cNvPr id="8246" name="Oval 1145"/>
                <p:cNvSpPr>
                  <a:spLocks noChangeArrowheads="1"/>
                </p:cNvSpPr>
                <p:nvPr/>
              </p:nvSpPr>
              <p:spPr bwMode="auto">
                <a:xfrm>
                  <a:off x="5136" y="1968"/>
                  <a:ext cx="192" cy="48"/>
                </a:xfrm>
                <a:prstGeom prst="ellipse">
                  <a:avLst/>
                </a:prstGeom>
                <a:solidFill>
                  <a:schemeClr val="tx1"/>
                </a:solidFill>
                <a:ln w="9525">
                  <a:solidFill>
                    <a:schemeClr val="tx1"/>
                  </a:solidFill>
                  <a:round/>
                  <a:headEnd/>
                  <a:tailEnd/>
                </a:ln>
              </p:spPr>
              <p:txBody>
                <a:bodyPr wrap="none" anchor="ctr"/>
                <a:lstStyle/>
                <a:p>
                  <a:endParaRPr lang="ru-RU"/>
                </a:p>
              </p:txBody>
            </p:sp>
            <p:sp>
              <p:nvSpPr>
                <p:cNvPr id="8247" name="Freeform 1146"/>
                <p:cNvSpPr>
                  <a:spLocks/>
                </p:cNvSpPr>
                <p:nvPr/>
              </p:nvSpPr>
              <p:spPr bwMode="auto">
                <a:xfrm>
                  <a:off x="5184" y="1968"/>
                  <a:ext cx="96" cy="171"/>
                </a:xfrm>
                <a:custGeom>
                  <a:avLst/>
                  <a:gdLst>
                    <a:gd name="T0" fmla="*/ 0 w 96"/>
                    <a:gd name="T1" fmla="*/ 0 h 171"/>
                    <a:gd name="T2" fmla="*/ 96 w 96"/>
                    <a:gd name="T3" fmla="*/ 0 h 171"/>
                    <a:gd name="T4" fmla="*/ 82 w 96"/>
                    <a:gd name="T5" fmla="*/ 156 h 171"/>
                    <a:gd name="T6" fmla="*/ 4 w 96"/>
                    <a:gd name="T7" fmla="*/ 171 h 171"/>
                    <a:gd name="T8" fmla="*/ 0 w 96"/>
                    <a:gd name="T9" fmla="*/ 48 h 171"/>
                    <a:gd name="T10" fmla="*/ 0 60000 65536"/>
                    <a:gd name="T11" fmla="*/ 0 60000 65536"/>
                    <a:gd name="T12" fmla="*/ 0 60000 65536"/>
                    <a:gd name="T13" fmla="*/ 0 60000 65536"/>
                    <a:gd name="T14" fmla="*/ 0 60000 65536"/>
                    <a:gd name="T15" fmla="*/ 0 w 96"/>
                    <a:gd name="T16" fmla="*/ 0 h 171"/>
                    <a:gd name="T17" fmla="*/ 96 w 96"/>
                    <a:gd name="T18" fmla="*/ 171 h 171"/>
                  </a:gdLst>
                  <a:ahLst/>
                  <a:cxnLst>
                    <a:cxn ang="T10">
                      <a:pos x="T0" y="T1"/>
                    </a:cxn>
                    <a:cxn ang="T11">
                      <a:pos x="T2" y="T3"/>
                    </a:cxn>
                    <a:cxn ang="T12">
                      <a:pos x="T4" y="T5"/>
                    </a:cxn>
                    <a:cxn ang="T13">
                      <a:pos x="T6" y="T7"/>
                    </a:cxn>
                    <a:cxn ang="T14">
                      <a:pos x="T8" y="T9"/>
                    </a:cxn>
                  </a:cxnLst>
                  <a:rect l="T15" t="T16" r="T17" b="T18"/>
                  <a:pathLst>
                    <a:path w="96" h="171">
                      <a:moveTo>
                        <a:pt x="0" y="0"/>
                      </a:moveTo>
                      <a:lnTo>
                        <a:pt x="96" y="0"/>
                      </a:lnTo>
                      <a:lnTo>
                        <a:pt x="82" y="156"/>
                      </a:lnTo>
                      <a:lnTo>
                        <a:pt x="4" y="171"/>
                      </a:lnTo>
                      <a:lnTo>
                        <a:pt x="0" y="48"/>
                      </a:lnTo>
                    </a:path>
                  </a:pathLst>
                </a:custGeom>
                <a:solidFill>
                  <a:schemeClr val="tx1"/>
                </a:solidFill>
                <a:ln w="9525">
                  <a:solidFill>
                    <a:schemeClr val="tx1"/>
                  </a:solidFill>
                  <a:round/>
                  <a:headEnd/>
                  <a:tailEnd/>
                </a:ln>
              </p:spPr>
              <p:txBody>
                <a:bodyPr/>
                <a:lstStyle/>
                <a:p>
                  <a:endParaRPr lang="ru-RU"/>
                </a:p>
              </p:txBody>
            </p:sp>
          </p:grpSp>
          <p:sp>
            <p:nvSpPr>
              <p:cNvPr id="8240" name="Freeform 1147"/>
              <p:cNvSpPr>
                <a:spLocks/>
              </p:cNvSpPr>
              <p:nvPr/>
            </p:nvSpPr>
            <p:spPr bwMode="auto">
              <a:xfrm>
                <a:off x="1245" y="1662"/>
                <a:ext cx="17" cy="35"/>
              </a:xfrm>
              <a:custGeom>
                <a:avLst/>
                <a:gdLst>
                  <a:gd name="T0" fmla="*/ 0 w 16"/>
                  <a:gd name="T1" fmla="*/ 31 h 31"/>
                  <a:gd name="T2" fmla="*/ 16 w 16"/>
                  <a:gd name="T3" fmla="*/ 0 h 31"/>
                  <a:gd name="T4" fmla="*/ 0 w 16"/>
                  <a:gd name="T5" fmla="*/ 31 h 31"/>
                  <a:gd name="T6" fmla="*/ 0 60000 65536"/>
                  <a:gd name="T7" fmla="*/ 0 60000 65536"/>
                  <a:gd name="T8" fmla="*/ 0 60000 65536"/>
                  <a:gd name="T9" fmla="*/ 0 w 16"/>
                  <a:gd name="T10" fmla="*/ 0 h 31"/>
                  <a:gd name="T11" fmla="*/ 16 w 16"/>
                  <a:gd name="T12" fmla="*/ 31 h 31"/>
                </a:gdLst>
                <a:ahLst/>
                <a:cxnLst>
                  <a:cxn ang="T6">
                    <a:pos x="T0" y="T1"/>
                  </a:cxn>
                  <a:cxn ang="T7">
                    <a:pos x="T2" y="T3"/>
                  </a:cxn>
                  <a:cxn ang="T8">
                    <a:pos x="T4" y="T5"/>
                  </a:cxn>
                </a:cxnLst>
                <a:rect l="T9" t="T10" r="T11" b="T12"/>
                <a:pathLst>
                  <a:path w="16" h="31">
                    <a:moveTo>
                      <a:pt x="0" y="31"/>
                    </a:moveTo>
                    <a:cubicBezTo>
                      <a:pt x="5" y="21"/>
                      <a:pt x="16" y="0"/>
                      <a:pt x="16" y="0"/>
                    </a:cubicBezTo>
                    <a:cubicBezTo>
                      <a:pt x="16" y="0"/>
                      <a:pt x="5" y="21"/>
                      <a:pt x="0" y="31"/>
                    </a:cubicBezTo>
                    <a:close/>
                  </a:path>
                </a:pathLst>
              </a:custGeom>
              <a:solidFill>
                <a:schemeClr val="accent1"/>
              </a:solidFill>
              <a:ln w="28575">
                <a:solidFill>
                  <a:schemeClr val="tx1"/>
                </a:solidFill>
                <a:round/>
                <a:headEnd/>
                <a:tailEnd/>
              </a:ln>
            </p:spPr>
            <p:txBody>
              <a:bodyPr/>
              <a:lstStyle/>
              <a:p>
                <a:endParaRPr lang="ru-RU"/>
              </a:p>
            </p:txBody>
          </p:sp>
          <p:sp>
            <p:nvSpPr>
              <p:cNvPr id="8241" name="Freeform 1148"/>
              <p:cNvSpPr>
                <a:spLocks/>
              </p:cNvSpPr>
              <p:nvPr/>
            </p:nvSpPr>
            <p:spPr bwMode="auto">
              <a:xfrm>
                <a:off x="1070" y="1284"/>
                <a:ext cx="225" cy="594"/>
              </a:xfrm>
              <a:custGeom>
                <a:avLst/>
                <a:gdLst>
                  <a:gd name="T0" fmla="*/ 214 w 214"/>
                  <a:gd name="T1" fmla="*/ 528 h 528"/>
                  <a:gd name="T2" fmla="*/ 214 w 214"/>
                  <a:gd name="T3" fmla="*/ 0 h 528"/>
                  <a:gd name="T4" fmla="*/ 0 w 214"/>
                  <a:gd name="T5" fmla="*/ 2 h 528"/>
                  <a:gd name="T6" fmla="*/ 0 w 214"/>
                  <a:gd name="T7" fmla="*/ 527 h 528"/>
                  <a:gd name="T8" fmla="*/ 214 w 214"/>
                  <a:gd name="T9" fmla="*/ 528 h 528"/>
                  <a:gd name="T10" fmla="*/ 0 60000 65536"/>
                  <a:gd name="T11" fmla="*/ 0 60000 65536"/>
                  <a:gd name="T12" fmla="*/ 0 60000 65536"/>
                  <a:gd name="T13" fmla="*/ 0 60000 65536"/>
                  <a:gd name="T14" fmla="*/ 0 60000 65536"/>
                  <a:gd name="T15" fmla="*/ 0 w 214"/>
                  <a:gd name="T16" fmla="*/ 0 h 528"/>
                  <a:gd name="T17" fmla="*/ 214 w 214"/>
                  <a:gd name="T18" fmla="*/ 528 h 528"/>
                </a:gdLst>
                <a:ahLst/>
                <a:cxnLst>
                  <a:cxn ang="T10">
                    <a:pos x="T0" y="T1"/>
                  </a:cxn>
                  <a:cxn ang="T11">
                    <a:pos x="T2" y="T3"/>
                  </a:cxn>
                  <a:cxn ang="T12">
                    <a:pos x="T4" y="T5"/>
                  </a:cxn>
                  <a:cxn ang="T13">
                    <a:pos x="T6" y="T7"/>
                  </a:cxn>
                  <a:cxn ang="T14">
                    <a:pos x="T8" y="T9"/>
                  </a:cxn>
                </a:cxnLst>
                <a:rect l="T15" t="T16" r="T17" b="T18"/>
                <a:pathLst>
                  <a:path w="214" h="528">
                    <a:moveTo>
                      <a:pt x="214" y="528"/>
                    </a:moveTo>
                    <a:lnTo>
                      <a:pt x="214" y="0"/>
                    </a:lnTo>
                    <a:lnTo>
                      <a:pt x="0" y="2"/>
                    </a:lnTo>
                    <a:lnTo>
                      <a:pt x="0" y="527"/>
                    </a:lnTo>
                    <a:lnTo>
                      <a:pt x="214" y="528"/>
                    </a:lnTo>
                    <a:close/>
                  </a:path>
                </a:pathLst>
              </a:custGeom>
              <a:noFill/>
              <a:ln w="19050">
                <a:solidFill>
                  <a:schemeClr val="tx1"/>
                </a:solidFill>
                <a:round/>
                <a:headEnd/>
                <a:tailEnd/>
              </a:ln>
            </p:spPr>
            <p:txBody>
              <a:bodyPr/>
              <a:lstStyle/>
              <a:p>
                <a:endParaRPr lang="ru-RU"/>
              </a:p>
            </p:txBody>
          </p:sp>
          <p:sp>
            <p:nvSpPr>
              <p:cNvPr id="8242" name="Freeform 1149"/>
              <p:cNvSpPr>
                <a:spLocks/>
              </p:cNvSpPr>
              <p:nvPr/>
            </p:nvSpPr>
            <p:spPr bwMode="auto">
              <a:xfrm>
                <a:off x="2664" y="1200"/>
                <a:ext cx="432" cy="520"/>
              </a:xfrm>
              <a:custGeom>
                <a:avLst/>
                <a:gdLst>
                  <a:gd name="T0" fmla="*/ 216 w 432"/>
                  <a:gd name="T1" fmla="*/ 0 h 520"/>
                  <a:gd name="T2" fmla="*/ 0 w 432"/>
                  <a:gd name="T3" fmla="*/ 136 h 520"/>
                  <a:gd name="T4" fmla="*/ 64 w 432"/>
                  <a:gd name="T5" fmla="*/ 520 h 520"/>
                  <a:gd name="T6" fmla="*/ 400 w 432"/>
                  <a:gd name="T7" fmla="*/ 520 h 520"/>
                  <a:gd name="T8" fmla="*/ 432 w 432"/>
                  <a:gd name="T9" fmla="*/ 424 h 520"/>
                  <a:gd name="T10" fmla="*/ 0 60000 65536"/>
                  <a:gd name="T11" fmla="*/ 0 60000 65536"/>
                  <a:gd name="T12" fmla="*/ 0 60000 65536"/>
                  <a:gd name="T13" fmla="*/ 0 60000 65536"/>
                  <a:gd name="T14" fmla="*/ 0 60000 65536"/>
                  <a:gd name="T15" fmla="*/ 0 w 432"/>
                  <a:gd name="T16" fmla="*/ 0 h 520"/>
                  <a:gd name="T17" fmla="*/ 432 w 432"/>
                  <a:gd name="T18" fmla="*/ 520 h 520"/>
                </a:gdLst>
                <a:ahLst/>
                <a:cxnLst>
                  <a:cxn ang="T10">
                    <a:pos x="T0" y="T1"/>
                  </a:cxn>
                  <a:cxn ang="T11">
                    <a:pos x="T2" y="T3"/>
                  </a:cxn>
                  <a:cxn ang="T12">
                    <a:pos x="T4" y="T5"/>
                  </a:cxn>
                  <a:cxn ang="T13">
                    <a:pos x="T6" y="T7"/>
                  </a:cxn>
                  <a:cxn ang="T14">
                    <a:pos x="T8" y="T9"/>
                  </a:cxn>
                </a:cxnLst>
                <a:rect l="T15" t="T16" r="T17" b="T18"/>
                <a:pathLst>
                  <a:path w="432" h="520">
                    <a:moveTo>
                      <a:pt x="216" y="0"/>
                    </a:moveTo>
                    <a:lnTo>
                      <a:pt x="0" y="136"/>
                    </a:lnTo>
                    <a:lnTo>
                      <a:pt x="64" y="520"/>
                    </a:lnTo>
                    <a:lnTo>
                      <a:pt x="400" y="520"/>
                    </a:lnTo>
                    <a:lnTo>
                      <a:pt x="432" y="424"/>
                    </a:lnTo>
                  </a:path>
                </a:pathLst>
              </a:custGeom>
              <a:gradFill rotWithShape="1">
                <a:gsLst>
                  <a:gs pos="0">
                    <a:schemeClr val="bg1"/>
                  </a:gs>
                  <a:gs pos="100000">
                    <a:schemeClr val="accent1"/>
                  </a:gs>
                </a:gsLst>
                <a:path path="rect">
                  <a:fillToRect l="50000" t="50000" r="50000" b="50000"/>
                </a:path>
              </a:gradFill>
              <a:ln w="9525">
                <a:solidFill>
                  <a:schemeClr val="tx1"/>
                </a:solidFill>
                <a:round/>
                <a:headEnd/>
                <a:tailEnd/>
              </a:ln>
            </p:spPr>
            <p:txBody>
              <a:bodyPr/>
              <a:lstStyle/>
              <a:p>
                <a:endParaRPr lang="ru-RU"/>
              </a:p>
            </p:txBody>
          </p:sp>
          <p:sp>
            <p:nvSpPr>
              <p:cNvPr id="8243" name="Rectangle 1150"/>
              <p:cNvSpPr>
                <a:spLocks noChangeArrowheads="1"/>
              </p:cNvSpPr>
              <p:nvPr/>
            </p:nvSpPr>
            <p:spPr bwMode="auto">
              <a:xfrm>
                <a:off x="2120"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sp>
            <p:nvSpPr>
              <p:cNvPr id="8244" name="Freeform 1151"/>
              <p:cNvSpPr>
                <a:spLocks/>
              </p:cNvSpPr>
              <p:nvPr/>
            </p:nvSpPr>
            <p:spPr bwMode="auto">
              <a:xfrm>
                <a:off x="1832" y="872"/>
                <a:ext cx="784" cy="328"/>
              </a:xfrm>
              <a:custGeom>
                <a:avLst/>
                <a:gdLst>
                  <a:gd name="T0" fmla="*/ 328 w 784"/>
                  <a:gd name="T1" fmla="*/ 280 h 328"/>
                  <a:gd name="T2" fmla="*/ 0 w 784"/>
                  <a:gd name="T3" fmla="*/ 0 h 328"/>
                  <a:gd name="T4" fmla="*/ 784 w 784"/>
                  <a:gd name="T5" fmla="*/ 0 h 328"/>
                  <a:gd name="T6" fmla="*/ 232 w 784"/>
                  <a:gd name="T7" fmla="*/ 328 h 328"/>
                  <a:gd name="T8" fmla="*/ 0 60000 65536"/>
                  <a:gd name="T9" fmla="*/ 0 60000 65536"/>
                  <a:gd name="T10" fmla="*/ 0 60000 65536"/>
                  <a:gd name="T11" fmla="*/ 0 60000 65536"/>
                  <a:gd name="T12" fmla="*/ 0 w 784"/>
                  <a:gd name="T13" fmla="*/ 0 h 328"/>
                  <a:gd name="T14" fmla="*/ 784 w 784"/>
                  <a:gd name="T15" fmla="*/ 328 h 328"/>
                </a:gdLst>
                <a:ahLst/>
                <a:cxnLst>
                  <a:cxn ang="T8">
                    <a:pos x="T0" y="T1"/>
                  </a:cxn>
                  <a:cxn ang="T9">
                    <a:pos x="T2" y="T3"/>
                  </a:cxn>
                  <a:cxn ang="T10">
                    <a:pos x="T4" y="T5"/>
                  </a:cxn>
                  <a:cxn ang="T11">
                    <a:pos x="T6" y="T7"/>
                  </a:cxn>
                </a:cxnLst>
                <a:rect l="T12" t="T13" r="T14" b="T15"/>
                <a:pathLst>
                  <a:path w="784" h="328">
                    <a:moveTo>
                      <a:pt x="328" y="280"/>
                    </a:moveTo>
                    <a:lnTo>
                      <a:pt x="0" y="0"/>
                    </a:lnTo>
                    <a:lnTo>
                      <a:pt x="784" y="0"/>
                    </a:lnTo>
                    <a:lnTo>
                      <a:pt x="232" y="328"/>
                    </a:lnTo>
                  </a:path>
                </a:pathLst>
              </a:custGeom>
              <a:noFill/>
              <a:ln w="28575">
                <a:solidFill>
                  <a:schemeClr val="tx1"/>
                </a:solidFill>
                <a:round/>
                <a:headEnd/>
                <a:tailEnd/>
              </a:ln>
            </p:spPr>
            <p:txBody>
              <a:bodyPr/>
              <a:lstStyle/>
              <a:p>
                <a:endParaRPr lang="ru-RU"/>
              </a:p>
            </p:txBody>
          </p:sp>
          <p:sp>
            <p:nvSpPr>
              <p:cNvPr id="8245" name="Rectangle 1152"/>
              <p:cNvSpPr>
                <a:spLocks noChangeArrowheads="1"/>
              </p:cNvSpPr>
              <p:nvPr/>
            </p:nvSpPr>
            <p:spPr bwMode="auto">
              <a:xfrm>
                <a:off x="1824" y="1365"/>
                <a:ext cx="232" cy="315"/>
              </a:xfrm>
              <a:prstGeom prst="rect">
                <a:avLst/>
              </a:prstGeom>
              <a:solidFill>
                <a:srgbClr val="00FFFF"/>
              </a:solidFill>
              <a:ln w="9525" algn="ctr">
                <a:solidFill>
                  <a:schemeClr val="tx1"/>
                </a:solidFill>
                <a:miter lim="800000"/>
                <a:headEnd/>
                <a:tailEnd/>
              </a:ln>
            </p:spPr>
            <p:txBody>
              <a:bodyPr wrap="none" anchor="ctr"/>
              <a:lstStyle/>
              <a:p>
                <a:endParaRPr lang="ru-RU"/>
              </a:p>
            </p:txBody>
          </p:sp>
        </p:grpSp>
      </p:grpSp>
      <p:sp>
        <p:nvSpPr>
          <p:cNvPr id="8210" name="Freeform 1173"/>
          <p:cNvSpPr>
            <a:spLocks/>
          </p:cNvSpPr>
          <p:nvPr/>
        </p:nvSpPr>
        <p:spPr bwMode="auto">
          <a:xfrm>
            <a:off x="1371600" y="5410200"/>
            <a:ext cx="4214813" cy="22225"/>
          </a:xfrm>
          <a:custGeom>
            <a:avLst/>
            <a:gdLst>
              <a:gd name="T0" fmla="*/ 0 w 2655"/>
              <a:gd name="T1" fmla="*/ 14 h 14"/>
              <a:gd name="T2" fmla="*/ 2655 w 2655"/>
              <a:gd name="T3" fmla="*/ 0 h 14"/>
              <a:gd name="T4" fmla="*/ 0 60000 65536"/>
              <a:gd name="T5" fmla="*/ 0 60000 65536"/>
              <a:gd name="T6" fmla="*/ 0 w 2655"/>
              <a:gd name="T7" fmla="*/ 0 h 14"/>
              <a:gd name="T8" fmla="*/ 2655 w 2655"/>
              <a:gd name="T9" fmla="*/ 14 h 14"/>
            </a:gdLst>
            <a:ahLst/>
            <a:cxnLst>
              <a:cxn ang="T4">
                <a:pos x="T0" y="T1"/>
              </a:cxn>
              <a:cxn ang="T5">
                <a:pos x="T2" y="T3"/>
              </a:cxn>
            </a:cxnLst>
            <a:rect l="T6" t="T7" r="T8" b="T9"/>
            <a:pathLst>
              <a:path w="2655" h="14">
                <a:moveTo>
                  <a:pt x="0" y="14"/>
                </a:moveTo>
                <a:lnTo>
                  <a:pt x="2655" y="0"/>
                </a:lnTo>
              </a:path>
            </a:pathLst>
          </a:custGeom>
          <a:noFill/>
          <a:ln w="28575">
            <a:solidFill>
              <a:srgbClr val="FF0000"/>
            </a:solidFill>
            <a:round/>
            <a:headEnd type="stealth" w="lg" len="lg"/>
            <a:tailEnd type="stealth" w="lg" len="lg"/>
          </a:ln>
        </p:spPr>
        <p:txBody>
          <a:bodyPr/>
          <a:lstStyle/>
          <a:p>
            <a:endParaRPr lang="ru-RU"/>
          </a:p>
        </p:txBody>
      </p:sp>
      <p:sp>
        <p:nvSpPr>
          <p:cNvPr id="32918" name="Rectangle 1174"/>
          <p:cNvSpPr>
            <a:spLocks noChangeArrowheads="1"/>
          </p:cNvSpPr>
          <p:nvPr/>
        </p:nvSpPr>
        <p:spPr bwMode="auto">
          <a:xfrm>
            <a:off x="7315200" y="4953000"/>
            <a:ext cx="933269" cy="461665"/>
          </a:xfrm>
          <a:prstGeom prst="rect">
            <a:avLst/>
          </a:prstGeom>
          <a:noFill/>
          <a:ln w="9525">
            <a:noFill/>
            <a:miter lim="800000"/>
            <a:headEnd/>
            <a:tailEnd/>
          </a:ln>
          <a:effectLst/>
        </p:spPr>
        <p:txBody>
          <a:bodyPr wrap="none">
            <a:spAutoFit/>
          </a:bodyPr>
          <a:lstStyle/>
          <a:p>
            <a:pPr>
              <a:defRPr/>
            </a:pPr>
            <a:r>
              <a:rPr lang="en-US" sz="2400" b="1" dirty="0">
                <a:solidFill>
                  <a:srgbClr val="0099FF"/>
                </a:solidFill>
                <a:effectLst>
                  <a:outerShdw blurRad="38100" dist="38100" dir="2700000" algn="tl">
                    <a:srgbClr val="C0C0C0"/>
                  </a:outerShdw>
                </a:effectLst>
                <a:latin typeface="Times New Roman" pitchFamily="18" charset="0"/>
                <a:cs typeface="Times New Roman" pitchFamily="18" charset="0"/>
              </a:rPr>
              <a:t>7</a:t>
            </a: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00 м</a:t>
            </a:r>
          </a:p>
        </p:txBody>
      </p:sp>
      <p:sp>
        <p:nvSpPr>
          <p:cNvPr id="32919" name="Freeform 1175"/>
          <p:cNvSpPr>
            <a:spLocks/>
          </p:cNvSpPr>
          <p:nvPr/>
        </p:nvSpPr>
        <p:spPr bwMode="auto">
          <a:xfrm>
            <a:off x="5562600" y="5381625"/>
            <a:ext cx="3424238" cy="22225"/>
          </a:xfrm>
          <a:custGeom>
            <a:avLst/>
            <a:gdLst>
              <a:gd name="T0" fmla="*/ 0 w 2157"/>
              <a:gd name="T1" fmla="*/ 14 h 14"/>
              <a:gd name="T2" fmla="*/ 2157 w 2157"/>
              <a:gd name="T3" fmla="*/ 0 h 14"/>
              <a:gd name="T4" fmla="*/ 0 60000 65536"/>
              <a:gd name="T5" fmla="*/ 0 60000 65536"/>
              <a:gd name="T6" fmla="*/ 0 w 2157"/>
              <a:gd name="T7" fmla="*/ 0 h 14"/>
              <a:gd name="T8" fmla="*/ 2157 w 2157"/>
              <a:gd name="T9" fmla="*/ 14 h 14"/>
            </a:gdLst>
            <a:ahLst/>
            <a:cxnLst>
              <a:cxn ang="T4">
                <a:pos x="T0" y="T1"/>
              </a:cxn>
              <a:cxn ang="T5">
                <a:pos x="T2" y="T3"/>
              </a:cxn>
            </a:cxnLst>
            <a:rect l="T6" t="T7" r="T8" b="T9"/>
            <a:pathLst>
              <a:path w="2157" h="14">
                <a:moveTo>
                  <a:pt x="0" y="14"/>
                </a:moveTo>
                <a:lnTo>
                  <a:pt x="2157" y="0"/>
                </a:lnTo>
              </a:path>
            </a:pathLst>
          </a:custGeom>
          <a:noFill/>
          <a:ln w="28575">
            <a:solidFill>
              <a:srgbClr val="0099FF"/>
            </a:solidFill>
            <a:round/>
            <a:headEnd type="stealth" w="lg" len="lg"/>
            <a:tailEnd type="stealth" w="lg" len="lg"/>
          </a:ln>
        </p:spPr>
        <p:txBody>
          <a:bodyPr/>
          <a:lstStyle/>
          <a:p>
            <a:endParaRPr lang="ru-RU"/>
          </a:p>
        </p:txBody>
      </p:sp>
      <p:graphicFrame>
        <p:nvGraphicFramePr>
          <p:cNvPr id="32920" name="Object 1176"/>
          <p:cNvGraphicFramePr>
            <a:graphicFrameLocks noChangeAspect="1"/>
          </p:cNvGraphicFramePr>
          <p:nvPr/>
        </p:nvGraphicFramePr>
        <p:xfrm>
          <a:off x="271463" y="2428875"/>
          <a:ext cx="2979737" cy="466725"/>
        </p:xfrm>
        <a:graphic>
          <a:graphicData uri="http://schemas.openxmlformats.org/presentationml/2006/ole">
            <p:oleObj spid="_x0000_s126978" name="Формула" r:id="rId5" imgW="1295280" imgH="203040" progId="Equation.3">
              <p:embed/>
            </p:oleObj>
          </a:graphicData>
        </a:graphic>
      </p:graphicFrame>
      <p:grpSp>
        <p:nvGrpSpPr>
          <p:cNvPr id="32109" name="Group 1177"/>
          <p:cNvGrpSpPr>
            <a:grpSpLocks/>
          </p:cNvGrpSpPr>
          <p:nvPr/>
        </p:nvGrpSpPr>
        <p:grpSpPr bwMode="auto">
          <a:xfrm>
            <a:off x="2857488" y="1928802"/>
            <a:ext cx="1025525" cy="477838"/>
            <a:chOff x="768" y="1770"/>
            <a:chExt cx="646" cy="301"/>
          </a:xfrm>
        </p:grpSpPr>
        <p:sp>
          <p:nvSpPr>
            <p:cNvPr id="8221" name="Freeform 1178"/>
            <p:cNvSpPr>
              <a:spLocks/>
            </p:cNvSpPr>
            <p:nvPr/>
          </p:nvSpPr>
          <p:spPr bwMode="auto">
            <a:xfrm>
              <a:off x="76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22" name="Text Box 1179"/>
            <p:cNvSpPr txBox="1">
              <a:spLocks noChangeArrowheads="1"/>
            </p:cNvSpPr>
            <p:nvPr/>
          </p:nvSpPr>
          <p:spPr bwMode="auto">
            <a:xfrm>
              <a:off x="882" y="1770"/>
              <a:ext cx="532" cy="231"/>
            </a:xfrm>
            <a:prstGeom prst="rect">
              <a:avLst/>
            </a:prstGeom>
            <a:noFill/>
            <a:ln w="9525">
              <a:noFill/>
              <a:miter lim="800000"/>
              <a:headEnd/>
              <a:tailEnd/>
            </a:ln>
          </p:spPr>
          <p:txBody>
            <a:bodyPr wrap="none">
              <a:spAutoFit/>
            </a:bodyPr>
            <a:lstStyle/>
            <a:p>
              <a:r>
                <a:rPr lang="en-US" dirty="0"/>
                <a:t>* 100</a:t>
              </a:r>
              <a:r>
                <a:rPr lang="ru-RU" dirty="0"/>
                <a:t>0</a:t>
              </a:r>
            </a:p>
          </p:txBody>
        </p:sp>
      </p:grpSp>
      <p:graphicFrame>
        <p:nvGraphicFramePr>
          <p:cNvPr id="32924" name="Object 1180"/>
          <p:cNvGraphicFramePr>
            <a:graphicFrameLocks noChangeAspect="1"/>
          </p:cNvGraphicFramePr>
          <p:nvPr/>
        </p:nvGraphicFramePr>
        <p:xfrm>
          <a:off x="3214678" y="2428868"/>
          <a:ext cx="2308225" cy="466725"/>
        </p:xfrm>
        <a:graphic>
          <a:graphicData uri="http://schemas.openxmlformats.org/presentationml/2006/ole">
            <p:oleObj spid="_x0000_s126979" name="Формула" r:id="rId6" imgW="1002960" imgH="203040" progId="Equation.3">
              <p:embed/>
            </p:oleObj>
          </a:graphicData>
        </a:graphic>
      </p:graphicFrame>
      <p:sp>
        <p:nvSpPr>
          <p:cNvPr id="32925" name="Text Box 1181"/>
          <p:cNvSpPr txBox="1">
            <a:spLocks noChangeArrowheads="1"/>
          </p:cNvSpPr>
          <p:nvPr/>
        </p:nvSpPr>
        <p:spPr bwMode="auto">
          <a:xfrm>
            <a:off x="3571868" y="2857496"/>
            <a:ext cx="5791200" cy="581025"/>
          </a:xfrm>
          <a:prstGeom prst="rect">
            <a:avLst/>
          </a:prstGeom>
          <a:noFill/>
          <a:ln w="9525">
            <a:noFill/>
            <a:miter lim="800000"/>
            <a:headEnd/>
            <a:tailEnd/>
          </a:ln>
          <a:effectLst/>
        </p:spPr>
        <p:txBody>
          <a:bodyPr>
            <a:spAutoFit/>
          </a:bodyPr>
          <a:lstStyle/>
          <a:p>
            <a:pPr>
              <a:defRPr/>
            </a:pPr>
            <a:r>
              <a:rPr lang="ru-RU" sz="1600" b="1" dirty="0">
                <a:solidFill>
                  <a:srgbClr val="0066CC"/>
                </a:solidFill>
                <a:effectLst>
                  <a:outerShdw blurRad="38100" dist="38100" dir="2700000" algn="tl">
                    <a:srgbClr val="C0C0C0"/>
                  </a:outerShdw>
                </a:effectLst>
                <a:latin typeface="Times New Roman" pitchFamily="18" charset="0"/>
                <a:cs typeface="Times New Roman" pitchFamily="18" charset="0"/>
              </a:rPr>
              <a:t>Скорость навстречу друг другу </a:t>
            </a:r>
          </a:p>
          <a:p>
            <a:pPr>
              <a:defRPr/>
            </a:pPr>
            <a:r>
              <a:rPr lang="ru-RU" sz="1600" b="1" dirty="0">
                <a:solidFill>
                  <a:srgbClr val="0066CC"/>
                </a:solidFill>
                <a:effectLst>
                  <a:outerShdw blurRad="38100" dist="38100" dir="2700000" algn="tl">
                    <a:srgbClr val="C0C0C0"/>
                  </a:outerShdw>
                </a:effectLst>
                <a:latin typeface="Times New Roman" pitchFamily="18" charset="0"/>
                <a:cs typeface="Times New Roman" pitchFamily="18" charset="0"/>
              </a:rPr>
              <a:t>(сумма скоростей при движении навстречу друг другу)</a:t>
            </a:r>
          </a:p>
        </p:txBody>
      </p:sp>
      <p:graphicFrame>
        <p:nvGraphicFramePr>
          <p:cNvPr id="32928" name="Object 1184"/>
          <p:cNvGraphicFramePr>
            <a:graphicFrameLocks noChangeAspect="1"/>
          </p:cNvGraphicFramePr>
          <p:nvPr/>
        </p:nvGraphicFramePr>
        <p:xfrm>
          <a:off x="428596" y="3643314"/>
          <a:ext cx="1081088" cy="407987"/>
        </p:xfrm>
        <a:graphic>
          <a:graphicData uri="http://schemas.openxmlformats.org/presentationml/2006/ole">
            <p:oleObj spid="_x0000_s126980" name="Формула" r:id="rId7" imgW="469696" imgH="177723" progId="Equation.3">
              <p:embed/>
            </p:oleObj>
          </a:graphicData>
        </a:graphic>
      </p:graphicFrame>
      <p:grpSp>
        <p:nvGrpSpPr>
          <p:cNvPr id="32110" name="Group 1185"/>
          <p:cNvGrpSpPr>
            <a:grpSpLocks/>
          </p:cNvGrpSpPr>
          <p:nvPr/>
        </p:nvGrpSpPr>
        <p:grpSpPr bwMode="auto">
          <a:xfrm>
            <a:off x="1071538" y="2928934"/>
            <a:ext cx="990600" cy="533400"/>
            <a:chOff x="768" y="1735"/>
            <a:chExt cx="624" cy="336"/>
          </a:xfrm>
        </p:grpSpPr>
        <p:sp>
          <p:nvSpPr>
            <p:cNvPr id="8219" name="Freeform 1186"/>
            <p:cNvSpPr>
              <a:spLocks/>
            </p:cNvSpPr>
            <p:nvPr/>
          </p:nvSpPr>
          <p:spPr bwMode="auto">
            <a:xfrm>
              <a:off x="76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20" name="Text Box 1187"/>
            <p:cNvSpPr txBox="1">
              <a:spLocks noChangeArrowheads="1"/>
            </p:cNvSpPr>
            <p:nvPr/>
          </p:nvSpPr>
          <p:spPr bwMode="auto">
            <a:xfrm>
              <a:off x="864" y="1735"/>
              <a:ext cx="356" cy="231"/>
            </a:xfrm>
            <a:prstGeom prst="rect">
              <a:avLst/>
            </a:prstGeom>
            <a:noFill/>
            <a:ln w="9525">
              <a:noFill/>
              <a:miter lim="800000"/>
              <a:headEnd/>
              <a:tailEnd/>
            </a:ln>
          </p:spPr>
          <p:txBody>
            <a:bodyPr wrap="none">
              <a:spAutoFit/>
            </a:bodyPr>
            <a:lstStyle/>
            <a:p>
              <a:r>
                <a:rPr lang="ru-RU"/>
                <a:t>: 60</a:t>
              </a:r>
            </a:p>
          </p:txBody>
        </p:sp>
      </p:grpSp>
      <p:grpSp>
        <p:nvGrpSpPr>
          <p:cNvPr id="32111" name="Group 1188"/>
          <p:cNvGrpSpPr>
            <a:grpSpLocks/>
          </p:cNvGrpSpPr>
          <p:nvPr/>
        </p:nvGrpSpPr>
        <p:grpSpPr bwMode="auto">
          <a:xfrm>
            <a:off x="2285984" y="3000372"/>
            <a:ext cx="990600" cy="533400"/>
            <a:chOff x="1488" y="1735"/>
            <a:chExt cx="624" cy="336"/>
          </a:xfrm>
        </p:grpSpPr>
        <p:sp>
          <p:nvSpPr>
            <p:cNvPr id="8217" name="Freeform 1189"/>
            <p:cNvSpPr>
              <a:spLocks/>
            </p:cNvSpPr>
            <p:nvPr/>
          </p:nvSpPr>
          <p:spPr bwMode="auto">
            <a:xfrm>
              <a:off x="1488" y="1975"/>
              <a:ext cx="624" cy="96"/>
            </a:xfrm>
            <a:custGeom>
              <a:avLst/>
              <a:gdLst>
                <a:gd name="T0" fmla="*/ 0 w 1008"/>
                <a:gd name="T1" fmla="*/ 144 h 144"/>
                <a:gd name="T2" fmla="*/ 528 w 1008"/>
                <a:gd name="T3" fmla="*/ 0 h 144"/>
                <a:gd name="T4" fmla="*/ 1008 w 1008"/>
                <a:gd name="T5" fmla="*/ 144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8218" name="Text Box 1190"/>
            <p:cNvSpPr txBox="1">
              <a:spLocks noChangeArrowheads="1"/>
            </p:cNvSpPr>
            <p:nvPr/>
          </p:nvSpPr>
          <p:spPr bwMode="auto">
            <a:xfrm>
              <a:off x="1632" y="1735"/>
              <a:ext cx="356" cy="231"/>
            </a:xfrm>
            <a:prstGeom prst="rect">
              <a:avLst/>
            </a:prstGeom>
            <a:noFill/>
            <a:ln w="9525">
              <a:noFill/>
              <a:miter lim="800000"/>
              <a:headEnd/>
              <a:tailEnd/>
            </a:ln>
          </p:spPr>
          <p:txBody>
            <a:bodyPr wrap="none">
              <a:spAutoFit/>
            </a:bodyPr>
            <a:lstStyle/>
            <a:p>
              <a:r>
                <a:rPr lang="ru-RU"/>
                <a:t>: 60</a:t>
              </a:r>
            </a:p>
          </p:txBody>
        </p:sp>
      </p:grpSp>
      <p:graphicFrame>
        <p:nvGraphicFramePr>
          <p:cNvPr id="32935" name="Object 1191"/>
          <p:cNvGraphicFramePr>
            <a:graphicFrameLocks noChangeAspect="1"/>
          </p:cNvGraphicFramePr>
          <p:nvPr/>
        </p:nvGraphicFramePr>
        <p:xfrm>
          <a:off x="1428728" y="3429000"/>
          <a:ext cx="1431925" cy="903287"/>
        </p:xfrm>
        <a:graphic>
          <a:graphicData uri="http://schemas.openxmlformats.org/presentationml/2006/ole">
            <p:oleObj spid="_x0000_s126981" name="Формула" r:id="rId8" imgW="622030" imgH="393529" progId="Equation.3">
              <p:embed/>
            </p:oleObj>
          </a:graphicData>
        </a:graphic>
      </p:graphicFrame>
      <p:graphicFrame>
        <p:nvGraphicFramePr>
          <p:cNvPr id="32936" name="Object 1192"/>
          <p:cNvGraphicFramePr>
            <a:graphicFrameLocks noChangeAspect="1"/>
          </p:cNvGraphicFramePr>
          <p:nvPr/>
        </p:nvGraphicFramePr>
        <p:xfrm>
          <a:off x="2857488" y="3429000"/>
          <a:ext cx="1519237" cy="903287"/>
        </p:xfrm>
        <a:graphic>
          <a:graphicData uri="http://schemas.openxmlformats.org/presentationml/2006/ole">
            <p:oleObj spid="_x0000_s126982" name="Формула" r:id="rId9" imgW="660113" imgH="393529" progId="Equation.3">
              <p:embed/>
            </p:oleObj>
          </a:graphicData>
        </a:graphic>
      </p:graphicFrame>
      <p:graphicFrame>
        <p:nvGraphicFramePr>
          <p:cNvPr id="32937" name="Object 1193"/>
          <p:cNvGraphicFramePr>
            <a:graphicFrameLocks noChangeAspect="1"/>
          </p:cNvGraphicFramePr>
          <p:nvPr/>
        </p:nvGraphicFramePr>
        <p:xfrm>
          <a:off x="4357686" y="3643314"/>
          <a:ext cx="1169988" cy="466725"/>
        </p:xfrm>
        <a:graphic>
          <a:graphicData uri="http://schemas.openxmlformats.org/presentationml/2006/ole">
            <p:oleObj spid="_x0000_s126983" name="Формула" r:id="rId10" imgW="507780" imgH="203112" progId="Equation.3">
              <p:embed/>
            </p:oleObj>
          </a:graphicData>
        </a:graphic>
      </p:graphicFrame>
      <p:graphicFrame>
        <p:nvGraphicFramePr>
          <p:cNvPr id="32938" name="Object 1194"/>
          <p:cNvGraphicFramePr>
            <a:graphicFrameLocks noChangeAspect="1"/>
          </p:cNvGraphicFramePr>
          <p:nvPr/>
        </p:nvGraphicFramePr>
        <p:xfrm>
          <a:off x="428596" y="4214818"/>
          <a:ext cx="4646613" cy="466725"/>
        </p:xfrm>
        <a:graphic>
          <a:graphicData uri="http://schemas.openxmlformats.org/presentationml/2006/ole">
            <p:oleObj spid="_x0000_s126984" name="Формула" r:id="rId11" imgW="2019240" imgH="203040" progId="Equation.3">
              <p:embed/>
            </p:oleObj>
          </a:graphicData>
        </a:graphic>
      </p:graphicFrame>
      <p:graphicFrame>
        <p:nvGraphicFramePr>
          <p:cNvPr id="32939" name="Object 1195"/>
          <p:cNvGraphicFramePr>
            <a:graphicFrameLocks noChangeAspect="1"/>
          </p:cNvGraphicFramePr>
          <p:nvPr/>
        </p:nvGraphicFramePr>
        <p:xfrm>
          <a:off x="661988" y="4786313"/>
          <a:ext cx="6281737" cy="466725"/>
        </p:xfrm>
        <a:graphic>
          <a:graphicData uri="http://schemas.openxmlformats.org/presentationml/2006/ole">
            <p:oleObj spid="_x0000_s126985" name="Формула" r:id="rId12" imgW="2730240" imgH="203040" progId="Equation.3">
              <p:embed/>
            </p:oleObj>
          </a:graphicData>
        </a:graphic>
      </p:graphicFrame>
      <p:sp>
        <p:nvSpPr>
          <p:cNvPr id="1158" name="Прямоугольник 1157"/>
          <p:cNvSpPr/>
          <p:nvPr/>
        </p:nvSpPr>
        <p:spPr>
          <a:xfrm>
            <a:off x="1214414" y="0"/>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59" name="Управляющая кнопка: домой 1158">
            <a:hlinkClick r:id="rId1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161" name="Управляющая кнопка: далее 1160">
            <a:hlinkClick r:id="" action="ppaction://hlinkshowjump?jump=nextslide" highlightClick="1"/>
          </p:cNvPr>
          <p:cNvSpPr/>
          <p:nvPr/>
        </p:nvSpPr>
        <p:spPr>
          <a:xfrm>
            <a:off x="7572396"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5.55556E-7 -2.59259E-6 L 0.58316 -0.00578 L 0.83906 -0.00972 " pathEditMode="relative" rAng="0" ptsTypes="AAA">
                                      <p:cBhvr>
                                        <p:cTn id="6" dur="5000" fill="hold"/>
                                        <p:tgtEl>
                                          <p:spTgt spid="5"/>
                                        </p:tgtEl>
                                        <p:attrNameLst>
                                          <p:attrName>ppt_x</p:attrName>
                                          <p:attrName>ppt_y</p:attrName>
                                        </p:attrNameLst>
                                      </p:cBhvr>
                                      <p:rCtr x="419" y="-5"/>
                                    </p:animMotion>
                                  </p:childTnLst>
                                </p:cTn>
                              </p:par>
                              <p:par>
                                <p:cTn id="7" presetID="35" presetClass="path" presetSubtype="0" accel="50000" decel="50000" fill="hold" nodeType="withEffect">
                                  <p:stCondLst>
                                    <p:cond delay="0"/>
                                  </p:stCondLst>
                                  <p:childTnLst>
                                    <p:animMotion origin="layout" path="M -3.05556E-6 -2.96296E-6 L -0.6533 0.01111 " pathEditMode="relative" rAng="0" ptsTypes="AA">
                                      <p:cBhvr>
                                        <p:cTn id="8" dur="3000" fill="hold"/>
                                        <p:tgtEl>
                                          <p:spTgt spid="31823"/>
                                        </p:tgtEl>
                                        <p:attrNameLst>
                                          <p:attrName>ppt_x</p:attrName>
                                          <p:attrName>ppt_y</p:attrName>
                                        </p:attrNameLst>
                                      </p:cBhvr>
                                      <p:rCtr x="-327" y="6"/>
                                    </p:animMotion>
                                  </p:childTnLst>
                                </p:cTn>
                              </p:par>
                              <p:par>
                                <p:cTn id="9" presetID="1" presetClass="emph" presetSubtype="2" repeatCount="indefinite" fill="hold" nodeType="withEffect">
                                  <p:stCondLst>
                                    <p:cond delay="0"/>
                                  </p:stCondLst>
                                  <p:endCondLst>
                                    <p:cond evt="onNext" delay="0">
                                      <p:tgtEl>
                                        <p:sldTgt/>
                                      </p:tgtEl>
                                    </p:cond>
                                  </p:endCondLst>
                                  <p:childTnLst>
                                    <p:animClr clrSpc="rgb" dir="cw">
                                      <p:cBhvr>
                                        <p:cTn id="10" dur="5000" fill="hold"/>
                                        <p:tgtEl>
                                          <p:spTgt spid="32312"/>
                                        </p:tgtEl>
                                        <p:attrNameLst>
                                          <p:attrName>fillcolor</p:attrName>
                                        </p:attrNameLst>
                                      </p:cBhvr>
                                      <p:to>
                                        <a:srgbClr val="FFFF66"/>
                                      </p:to>
                                    </p:animClr>
                                    <p:set>
                                      <p:cBhvr>
                                        <p:cTn id="11" dur="5000" fill="hold"/>
                                        <p:tgtEl>
                                          <p:spTgt spid="32312"/>
                                        </p:tgtEl>
                                        <p:attrNameLst>
                                          <p:attrName>fill.type</p:attrName>
                                        </p:attrNameLst>
                                      </p:cBhvr>
                                      <p:to>
                                        <p:strVal val="solid"/>
                                      </p:to>
                                    </p:set>
                                    <p:set>
                                      <p:cBhvr>
                                        <p:cTn id="12" dur="5000" fill="hold"/>
                                        <p:tgtEl>
                                          <p:spTgt spid="32312"/>
                                        </p:tgtEl>
                                        <p:attrNameLst>
                                          <p:attrName>fill.on</p:attrName>
                                        </p:attrNameLst>
                                      </p:cBhvr>
                                      <p:to>
                                        <p:strVal val="true"/>
                                      </p:to>
                                    </p:set>
                                  </p:childTnLst>
                                </p:cTn>
                              </p:par>
                            </p:childTnLst>
                          </p:cTn>
                        </p:par>
                        <p:par>
                          <p:cTn id="13" fill="hold">
                            <p:stCondLst>
                              <p:cond delay="5000"/>
                            </p:stCondLst>
                            <p:childTnLst>
                              <p:par>
                                <p:cTn id="14" presetID="22" presetClass="entr" presetSubtype="8" fill="hold" grpId="0" nodeType="afterEffect">
                                  <p:stCondLst>
                                    <p:cond delay="0"/>
                                  </p:stCondLst>
                                  <p:childTnLst>
                                    <p:set>
                                      <p:cBhvr>
                                        <p:cTn id="15" dur="1" fill="hold">
                                          <p:stCondLst>
                                            <p:cond delay="0"/>
                                          </p:stCondLst>
                                        </p:cTn>
                                        <p:tgtEl>
                                          <p:spTgt spid="32919"/>
                                        </p:tgtEl>
                                        <p:attrNameLst>
                                          <p:attrName>style.visibility</p:attrName>
                                        </p:attrNameLst>
                                      </p:cBhvr>
                                      <p:to>
                                        <p:strVal val="visible"/>
                                      </p:to>
                                    </p:set>
                                    <p:animEffect transition="in" filter="wipe(left)">
                                      <p:cBhvr>
                                        <p:cTn id="16" dur="1000"/>
                                        <p:tgtEl>
                                          <p:spTgt spid="32919"/>
                                        </p:tgtEl>
                                      </p:cBhvr>
                                    </p:animEffect>
                                  </p:childTnLst>
                                </p:cTn>
                              </p:par>
                            </p:childTnLst>
                          </p:cTn>
                        </p:par>
                        <p:par>
                          <p:cTn id="17" fill="hold">
                            <p:stCondLst>
                              <p:cond delay="6000"/>
                            </p:stCondLst>
                            <p:childTnLst>
                              <p:par>
                                <p:cTn id="18" presetID="26" presetClass="entr" presetSubtype="0" fill="hold" grpId="0" nodeType="afterEffect">
                                  <p:stCondLst>
                                    <p:cond delay="0"/>
                                  </p:stCondLst>
                                  <p:childTnLst>
                                    <p:set>
                                      <p:cBhvr>
                                        <p:cTn id="19" dur="1" fill="hold">
                                          <p:stCondLst>
                                            <p:cond delay="0"/>
                                          </p:stCondLst>
                                        </p:cTn>
                                        <p:tgtEl>
                                          <p:spTgt spid="32918"/>
                                        </p:tgtEl>
                                        <p:attrNameLst>
                                          <p:attrName>style.visibility</p:attrName>
                                        </p:attrNameLst>
                                      </p:cBhvr>
                                      <p:to>
                                        <p:strVal val="visible"/>
                                      </p:to>
                                    </p:set>
                                    <p:animEffect transition="in" filter="wipe(down)">
                                      <p:cBhvr>
                                        <p:cTn id="20" dur="580">
                                          <p:stCondLst>
                                            <p:cond delay="0"/>
                                          </p:stCondLst>
                                        </p:cTn>
                                        <p:tgtEl>
                                          <p:spTgt spid="32918"/>
                                        </p:tgtEl>
                                      </p:cBhvr>
                                    </p:animEffect>
                                    <p:anim calcmode="lin" valueType="num">
                                      <p:cBhvr>
                                        <p:cTn id="21" dur="1822" tmFilter="0,0; 0.14,0.36; 0.43,0.73; 0.71,0.91; 1.0,1.0">
                                          <p:stCondLst>
                                            <p:cond delay="0"/>
                                          </p:stCondLst>
                                        </p:cTn>
                                        <p:tgtEl>
                                          <p:spTgt spid="32918"/>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32918"/>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32918"/>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32918"/>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32918"/>
                                        </p:tgtEl>
                                        <p:attrNameLst>
                                          <p:attrName>ppt_y</p:attrName>
                                        </p:attrNameLst>
                                      </p:cBhvr>
                                      <p:tavLst>
                                        <p:tav tm="0" fmla="#ppt_y-sin(pi*$)/81">
                                          <p:val>
                                            <p:fltVal val="0"/>
                                          </p:val>
                                        </p:tav>
                                        <p:tav tm="100000">
                                          <p:val>
                                            <p:fltVal val="1"/>
                                          </p:val>
                                        </p:tav>
                                      </p:tavLst>
                                    </p:anim>
                                    <p:animScale>
                                      <p:cBhvr>
                                        <p:cTn id="26" dur="26">
                                          <p:stCondLst>
                                            <p:cond delay="650"/>
                                          </p:stCondLst>
                                        </p:cTn>
                                        <p:tgtEl>
                                          <p:spTgt spid="32918"/>
                                        </p:tgtEl>
                                      </p:cBhvr>
                                      <p:to x="100000" y="60000"/>
                                    </p:animScale>
                                    <p:animScale>
                                      <p:cBhvr>
                                        <p:cTn id="27" dur="166" decel="50000">
                                          <p:stCondLst>
                                            <p:cond delay="676"/>
                                          </p:stCondLst>
                                        </p:cTn>
                                        <p:tgtEl>
                                          <p:spTgt spid="32918"/>
                                        </p:tgtEl>
                                      </p:cBhvr>
                                      <p:to x="100000" y="100000"/>
                                    </p:animScale>
                                    <p:animScale>
                                      <p:cBhvr>
                                        <p:cTn id="28" dur="26">
                                          <p:stCondLst>
                                            <p:cond delay="1312"/>
                                          </p:stCondLst>
                                        </p:cTn>
                                        <p:tgtEl>
                                          <p:spTgt spid="32918"/>
                                        </p:tgtEl>
                                      </p:cBhvr>
                                      <p:to x="100000" y="80000"/>
                                    </p:animScale>
                                    <p:animScale>
                                      <p:cBhvr>
                                        <p:cTn id="29" dur="166" decel="50000">
                                          <p:stCondLst>
                                            <p:cond delay="1338"/>
                                          </p:stCondLst>
                                        </p:cTn>
                                        <p:tgtEl>
                                          <p:spTgt spid="32918"/>
                                        </p:tgtEl>
                                      </p:cBhvr>
                                      <p:to x="100000" y="100000"/>
                                    </p:animScale>
                                    <p:animScale>
                                      <p:cBhvr>
                                        <p:cTn id="30" dur="26">
                                          <p:stCondLst>
                                            <p:cond delay="1642"/>
                                          </p:stCondLst>
                                        </p:cTn>
                                        <p:tgtEl>
                                          <p:spTgt spid="32918"/>
                                        </p:tgtEl>
                                      </p:cBhvr>
                                      <p:to x="100000" y="90000"/>
                                    </p:animScale>
                                    <p:animScale>
                                      <p:cBhvr>
                                        <p:cTn id="31" dur="166" decel="50000">
                                          <p:stCondLst>
                                            <p:cond delay="1668"/>
                                          </p:stCondLst>
                                        </p:cTn>
                                        <p:tgtEl>
                                          <p:spTgt spid="32918"/>
                                        </p:tgtEl>
                                      </p:cBhvr>
                                      <p:to x="100000" y="100000"/>
                                    </p:animScale>
                                    <p:animScale>
                                      <p:cBhvr>
                                        <p:cTn id="32" dur="26">
                                          <p:stCondLst>
                                            <p:cond delay="1808"/>
                                          </p:stCondLst>
                                        </p:cTn>
                                        <p:tgtEl>
                                          <p:spTgt spid="32918"/>
                                        </p:tgtEl>
                                      </p:cBhvr>
                                      <p:to x="100000" y="95000"/>
                                    </p:animScale>
                                    <p:animScale>
                                      <p:cBhvr>
                                        <p:cTn id="33" dur="166" decel="50000">
                                          <p:stCondLst>
                                            <p:cond delay="1834"/>
                                          </p:stCondLst>
                                        </p:cTn>
                                        <p:tgtEl>
                                          <p:spTgt spid="32918"/>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2920"/>
                                        </p:tgtEl>
                                        <p:attrNameLst>
                                          <p:attrName>style.visibility</p:attrName>
                                        </p:attrNameLst>
                                      </p:cBhvr>
                                      <p:to>
                                        <p:strVal val="visible"/>
                                      </p:to>
                                    </p:set>
                                    <p:animEffect transition="in" filter="wipe(left)">
                                      <p:cBhvr>
                                        <p:cTn id="38" dur="500"/>
                                        <p:tgtEl>
                                          <p:spTgt spid="329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2109"/>
                                        </p:tgtEl>
                                        <p:attrNameLst>
                                          <p:attrName>style.visibility</p:attrName>
                                        </p:attrNameLst>
                                      </p:cBhvr>
                                      <p:to>
                                        <p:strVal val="visible"/>
                                      </p:to>
                                    </p:set>
                                    <p:animEffect transition="in" filter="wipe(left)">
                                      <p:cBhvr>
                                        <p:cTn id="43" dur="500"/>
                                        <p:tgtEl>
                                          <p:spTgt spid="3210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2924"/>
                                        </p:tgtEl>
                                        <p:attrNameLst>
                                          <p:attrName>style.visibility</p:attrName>
                                        </p:attrNameLst>
                                      </p:cBhvr>
                                      <p:to>
                                        <p:strVal val="visible"/>
                                      </p:to>
                                    </p:set>
                                    <p:animEffect transition="in" filter="wipe(left)">
                                      <p:cBhvr>
                                        <p:cTn id="48" dur="500"/>
                                        <p:tgtEl>
                                          <p:spTgt spid="3292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2925"/>
                                        </p:tgtEl>
                                        <p:attrNameLst>
                                          <p:attrName>style.visibility</p:attrName>
                                        </p:attrNameLst>
                                      </p:cBhvr>
                                      <p:to>
                                        <p:strVal val="visible"/>
                                      </p:to>
                                    </p:set>
                                    <p:animEffect transition="in" filter="wipe(left)">
                                      <p:cBhvr>
                                        <p:cTn id="53" dur="500"/>
                                        <p:tgtEl>
                                          <p:spTgt spid="329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2928"/>
                                        </p:tgtEl>
                                        <p:attrNameLst>
                                          <p:attrName>style.visibility</p:attrName>
                                        </p:attrNameLst>
                                      </p:cBhvr>
                                      <p:to>
                                        <p:strVal val="visible"/>
                                      </p:to>
                                    </p:set>
                                    <p:animEffect transition="in" filter="wipe(left)">
                                      <p:cBhvr>
                                        <p:cTn id="58" dur="500"/>
                                        <p:tgtEl>
                                          <p:spTgt spid="3292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2110"/>
                                        </p:tgtEl>
                                        <p:attrNameLst>
                                          <p:attrName>style.visibility</p:attrName>
                                        </p:attrNameLst>
                                      </p:cBhvr>
                                      <p:to>
                                        <p:strVal val="visible"/>
                                      </p:to>
                                    </p:set>
                                    <p:animEffect transition="in" filter="wipe(left)">
                                      <p:cBhvr>
                                        <p:cTn id="63" dur="500"/>
                                        <p:tgtEl>
                                          <p:spTgt spid="321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2935"/>
                                        </p:tgtEl>
                                        <p:attrNameLst>
                                          <p:attrName>style.visibility</p:attrName>
                                        </p:attrNameLst>
                                      </p:cBhvr>
                                      <p:to>
                                        <p:strVal val="visible"/>
                                      </p:to>
                                    </p:set>
                                    <p:animEffect transition="in" filter="wipe(left)">
                                      <p:cBhvr>
                                        <p:cTn id="68" dur="500"/>
                                        <p:tgtEl>
                                          <p:spTgt spid="3293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2111"/>
                                        </p:tgtEl>
                                        <p:attrNameLst>
                                          <p:attrName>style.visibility</p:attrName>
                                        </p:attrNameLst>
                                      </p:cBhvr>
                                      <p:to>
                                        <p:strVal val="visible"/>
                                      </p:to>
                                    </p:set>
                                    <p:animEffect transition="in" filter="wipe(left)">
                                      <p:cBhvr>
                                        <p:cTn id="73" dur="500"/>
                                        <p:tgtEl>
                                          <p:spTgt spid="3211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2936"/>
                                        </p:tgtEl>
                                        <p:attrNameLst>
                                          <p:attrName>style.visibility</p:attrName>
                                        </p:attrNameLst>
                                      </p:cBhvr>
                                      <p:to>
                                        <p:strVal val="visible"/>
                                      </p:to>
                                    </p:set>
                                    <p:animEffect transition="in" filter="wipe(left)">
                                      <p:cBhvr>
                                        <p:cTn id="78" dur="500"/>
                                        <p:tgtEl>
                                          <p:spTgt spid="32936"/>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2937"/>
                                        </p:tgtEl>
                                        <p:attrNameLst>
                                          <p:attrName>style.visibility</p:attrName>
                                        </p:attrNameLst>
                                      </p:cBhvr>
                                      <p:to>
                                        <p:strVal val="visible"/>
                                      </p:to>
                                    </p:set>
                                    <p:animEffect transition="in" filter="wipe(left)">
                                      <p:cBhvr>
                                        <p:cTn id="83" dur="500"/>
                                        <p:tgtEl>
                                          <p:spTgt spid="32937"/>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2938"/>
                                        </p:tgtEl>
                                        <p:attrNameLst>
                                          <p:attrName>style.visibility</p:attrName>
                                        </p:attrNameLst>
                                      </p:cBhvr>
                                      <p:to>
                                        <p:strVal val="visible"/>
                                      </p:to>
                                    </p:set>
                                    <p:animEffect transition="in" filter="wipe(left)">
                                      <p:cBhvr>
                                        <p:cTn id="88" dur="500"/>
                                        <p:tgtEl>
                                          <p:spTgt spid="3293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32939"/>
                                        </p:tgtEl>
                                        <p:attrNameLst>
                                          <p:attrName>style.visibility</p:attrName>
                                        </p:attrNameLst>
                                      </p:cBhvr>
                                      <p:to>
                                        <p:strVal val="visible"/>
                                      </p:to>
                                    </p:set>
                                    <p:animEffect transition="in" filter="wipe(left)">
                                      <p:cBhvr>
                                        <p:cTn id="93" dur="500"/>
                                        <p:tgtEl>
                                          <p:spTgt spid="32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18" grpId="0"/>
      <p:bldP spid="32919" grpId="0" animBg="1"/>
      <p:bldP spid="329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1428750" y="571500"/>
            <a:ext cx="6429375" cy="714375"/>
          </a:xfrm>
          <a:prstGeom prst="rect">
            <a:avLst/>
          </a:prstGeom>
        </p:spPr>
        <p:txBody>
          <a:bodyPr>
            <a:normAutofit lnSpcReduction="10000"/>
          </a:bodyPr>
          <a:lstStyle/>
          <a:p>
            <a:pPr algn="ctr" fontAlgn="auto">
              <a:spcAft>
                <a:spcPts val="0"/>
              </a:spcAft>
              <a:defRPr/>
            </a:pPr>
            <a:r>
              <a:rPr lang="ru-RU" sz="4400" dirty="0">
                <a:solidFill>
                  <a:srgbClr val="2A65AC"/>
                </a:solidFill>
                <a:effectLst>
                  <a:outerShdw blurRad="38100" dist="38100" dir="2700000" algn="tl">
                    <a:srgbClr val="000000">
                      <a:alpha val="43137"/>
                    </a:srgbClr>
                  </a:outerShdw>
                </a:effectLst>
                <a:latin typeface="Times New Roman" pitchFamily="18" charset="0"/>
                <a:ea typeface="+mj-ea"/>
                <a:cs typeface="Times New Roman" pitchFamily="18" charset="0"/>
              </a:rPr>
              <a:t>Кнопки - помощницы</a:t>
            </a:r>
          </a:p>
        </p:txBody>
      </p:sp>
      <p:graphicFrame>
        <p:nvGraphicFramePr>
          <p:cNvPr id="4" name="Таблица 3"/>
          <p:cNvGraphicFramePr>
            <a:graphicFrameLocks noGrp="1"/>
          </p:cNvGraphicFramePr>
          <p:nvPr/>
        </p:nvGraphicFramePr>
        <p:xfrm>
          <a:off x="928662" y="1428736"/>
          <a:ext cx="7429552" cy="4111001"/>
        </p:xfrm>
        <a:graphic>
          <a:graphicData uri="http://schemas.openxmlformats.org/drawingml/2006/table">
            <a:tbl>
              <a:tblPr firstRow="1" bandRow="1">
                <a:tableStyleId>{5C22544A-7EE6-4342-B048-85BDC9FD1C3A}</a:tableStyleId>
              </a:tblPr>
              <a:tblGrid>
                <a:gridCol w="2143140"/>
                <a:gridCol w="5286412"/>
              </a:tblGrid>
              <a:tr h="393662">
                <a:tc>
                  <a:txBody>
                    <a:bodyPr/>
                    <a:lstStyle/>
                    <a:p>
                      <a:pPr algn="ctr"/>
                      <a:r>
                        <a:rPr lang="ru-RU" dirty="0" smtClean="0">
                          <a:solidFill>
                            <a:schemeClr val="tx1"/>
                          </a:solidFill>
                          <a:latin typeface="Times New Roman" pitchFamily="18" charset="0"/>
                          <a:cs typeface="Times New Roman" pitchFamily="18" charset="0"/>
                        </a:rPr>
                        <a:t>изображение</a:t>
                      </a:r>
                      <a:endParaRPr lang="ru-RU" dirty="0">
                        <a:solidFill>
                          <a:schemeClr val="tx1"/>
                        </a:solidFill>
                        <a:latin typeface="Times New Roman" pitchFamily="18" charset="0"/>
                        <a:cs typeface="Times New Roman" pitchFamily="18" charset="0"/>
                      </a:endParaRPr>
                    </a:p>
                  </a:txBody>
                  <a:tcPr/>
                </a:tc>
                <a:tc>
                  <a:txBody>
                    <a:bodyPr/>
                    <a:lstStyle/>
                    <a:p>
                      <a:pPr algn="ctr"/>
                      <a:r>
                        <a:rPr lang="ru-RU" dirty="0" smtClean="0">
                          <a:solidFill>
                            <a:schemeClr val="tx1"/>
                          </a:solidFill>
                          <a:latin typeface="Times New Roman" pitchFamily="18" charset="0"/>
                          <a:cs typeface="Times New Roman" pitchFamily="18" charset="0"/>
                        </a:rPr>
                        <a:t>обозначения</a:t>
                      </a:r>
                      <a:endParaRPr lang="ru-RU" dirty="0">
                        <a:solidFill>
                          <a:schemeClr val="tx1"/>
                        </a:solidFill>
                        <a:latin typeface="Times New Roman" pitchFamily="18" charset="0"/>
                        <a:cs typeface="Times New Roman" pitchFamily="18" charset="0"/>
                      </a:endParaRPr>
                    </a:p>
                  </a:txBody>
                  <a:tcPr/>
                </a:tc>
              </a:tr>
              <a:tr h="463579">
                <a:tc>
                  <a:txBody>
                    <a:bodyPr/>
                    <a:lstStyle/>
                    <a:p>
                      <a:endParaRPr lang="ru-RU" dirty="0"/>
                    </a:p>
                  </a:txBody>
                  <a:tcPr/>
                </a:tc>
                <a:tc>
                  <a:txBody>
                    <a:bodyPr/>
                    <a:lstStyle/>
                    <a:p>
                      <a:r>
                        <a:rPr lang="ru-RU" dirty="0" smtClean="0">
                          <a:latin typeface="Times New Roman" pitchFamily="18" charset="0"/>
                          <a:cs typeface="Times New Roman" pitchFamily="18" charset="0"/>
                        </a:rPr>
                        <a:t>Виды задач</a:t>
                      </a:r>
                      <a:endParaRPr lang="ru-RU" dirty="0">
                        <a:latin typeface="Times New Roman" pitchFamily="18" charset="0"/>
                        <a:cs typeface="Times New Roman" pitchFamily="18" charset="0"/>
                      </a:endParaRPr>
                    </a:p>
                  </a:txBody>
                  <a:tcPr/>
                </a:tc>
              </a:tr>
              <a:tr h="571504">
                <a:tc>
                  <a:txBody>
                    <a:bodyPr/>
                    <a:lstStyle/>
                    <a:p>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Типы</a:t>
                      </a:r>
                      <a:r>
                        <a:rPr lang="ru-RU" baseline="0" dirty="0" smtClean="0">
                          <a:latin typeface="Times New Roman" pitchFamily="18" charset="0"/>
                          <a:cs typeface="Times New Roman" pitchFamily="18" charset="0"/>
                        </a:rPr>
                        <a:t> задач на движение</a:t>
                      </a:r>
                      <a:endParaRPr lang="ru-RU" dirty="0" smtClean="0">
                        <a:latin typeface="Times New Roman" pitchFamily="18" charset="0"/>
                        <a:cs typeface="Times New Roman" pitchFamily="18" charset="0"/>
                      </a:endParaRPr>
                    </a:p>
                  </a:txBody>
                  <a:tcPr/>
                </a:tc>
              </a:tr>
              <a:tr h="571504">
                <a:tc>
                  <a:txBody>
                    <a:bodyPr/>
                    <a:lstStyle/>
                    <a:p>
                      <a:endParaRPr lang="ru-RU" dirty="0"/>
                    </a:p>
                  </a:txBody>
                  <a:tcPr/>
                </a:tc>
                <a:tc>
                  <a:txBody>
                    <a:bodyPr/>
                    <a:lstStyle/>
                    <a:p>
                      <a:r>
                        <a:rPr lang="ru-RU" dirty="0" smtClean="0">
                          <a:latin typeface="Times New Roman" pitchFamily="18" charset="0"/>
                          <a:cs typeface="Times New Roman" pitchFamily="18" charset="0"/>
                        </a:rPr>
                        <a:t>Переход к следующему слайду</a:t>
                      </a:r>
                      <a:endParaRPr lang="ru-RU" dirty="0">
                        <a:latin typeface="Times New Roman" pitchFamily="18" charset="0"/>
                        <a:cs typeface="Times New Roman" pitchFamily="18" charset="0"/>
                      </a:endParaRPr>
                    </a:p>
                  </a:txBody>
                  <a:tcPr/>
                </a:tc>
              </a:tr>
              <a:tr h="500066">
                <a:tc>
                  <a:txBody>
                    <a:bodyPr/>
                    <a:lstStyle/>
                    <a:p>
                      <a:endParaRPr lang="ru-RU" dirty="0"/>
                    </a:p>
                  </a:txBody>
                  <a:tcPr/>
                </a:tc>
                <a:tc>
                  <a:txBody>
                    <a:bodyPr/>
                    <a:lstStyle/>
                    <a:p>
                      <a:r>
                        <a:rPr lang="ru-RU" dirty="0" smtClean="0">
                          <a:latin typeface="Times New Roman" pitchFamily="18" charset="0"/>
                          <a:cs typeface="Times New Roman" pitchFamily="18" charset="0"/>
                        </a:rPr>
                        <a:t>Переход к оглавлению</a:t>
                      </a:r>
                      <a:endParaRPr lang="ru-RU" dirty="0">
                        <a:latin typeface="Times New Roman" pitchFamily="18" charset="0"/>
                        <a:cs typeface="Times New Roman" pitchFamily="18" charset="0"/>
                      </a:endParaRPr>
                    </a:p>
                  </a:txBody>
                  <a:tcPr/>
                </a:tc>
              </a:tr>
              <a:tr h="571504">
                <a:tc>
                  <a:txBody>
                    <a:bodyPr/>
                    <a:lstStyle/>
                    <a:p>
                      <a:r>
                        <a:rPr lang="ru-RU" dirty="0" smtClean="0"/>
                        <a:t>   </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Триггер </a:t>
                      </a:r>
                      <a:r>
                        <a:rPr lang="ru-RU" sz="1800" kern="1200" dirty="0" smtClean="0">
                          <a:solidFill>
                            <a:schemeClr val="dk1"/>
                          </a:solidFill>
                          <a:latin typeface="+mn-lt"/>
                          <a:ea typeface="+mn-ea"/>
                          <a:cs typeface="+mn-cs"/>
                        </a:rPr>
                        <a:t>«</a:t>
                      </a:r>
                      <a:r>
                        <a:rPr lang="ru-RU" dirty="0" smtClean="0">
                          <a:latin typeface="Times New Roman" pitchFamily="18" charset="0"/>
                          <a:cs typeface="Times New Roman" pitchFamily="18" charset="0"/>
                        </a:rPr>
                        <a:t>Удалить</a:t>
                      </a:r>
                      <a:r>
                        <a:rPr lang="ru-RU" baseline="0" dirty="0" smtClean="0">
                          <a:latin typeface="Times New Roman" pitchFamily="18" charset="0"/>
                          <a:cs typeface="Times New Roman" pitchFamily="18" charset="0"/>
                        </a:rPr>
                        <a:t> справку</a:t>
                      </a:r>
                      <a:r>
                        <a:rPr lang="ru-RU" sz="1800" kern="1200" dirty="0" smtClean="0">
                          <a:solidFill>
                            <a:schemeClr val="dk1"/>
                          </a:solidFill>
                          <a:latin typeface="+mn-lt"/>
                          <a:ea typeface="+mn-ea"/>
                          <a:cs typeface="+mn-cs"/>
                        </a:rPr>
                        <a:t>»</a:t>
                      </a:r>
                      <a:endParaRPr lang="ru-RU" sz="1800" b="1" dirty="0" smtClean="0">
                        <a:solidFill>
                          <a:schemeClr val="bg1"/>
                        </a:solidFill>
                        <a:effectLst>
                          <a:outerShdw blurRad="38100" dist="38100" dir="2700000" algn="tl">
                            <a:srgbClr val="C0C0C0"/>
                          </a:outerShdw>
                        </a:effectLst>
                        <a:sym typeface="Symbol" pitchFamily="18" charset="2"/>
                      </a:endParaRPr>
                    </a:p>
                  </a:txBody>
                  <a:tcPr/>
                </a:tc>
              </a:tr>
              <a:tr h="642942">
                <a:tc>
                  <a:txBody>
                    <a:bodyPr/>
                    <a:lstStyle/>
                    <a:p>
                      <a:endParaRPr lang="ru-RU" dirty="0"/>
                    </a:p>
                  </a:txBody>
                  <a:tcPr/>
                </a:tc>
                <a:tc>
                  <a:txBody>
                    <a:bodyPr/>
                    <a:lstStyle/>
                    <a:p>
                      <a:r>
                        <a:rPr lang="ru-RU" dirty="0" smtClean="0">
                          <a:latin typeface="Times New Roman" pitchFamily="18" charset="0"/>
                          <a:cs typeface="Times New Roman" pitchFamily="18" charset="0"/>
                        </a:rPr>
                        <a:t>Триггер </a:t>
                      </a:r>
                      <a:r>
                        <a:rPr lang="ru-RU" sz="1800" kern="1200" dirty="0" smtClean="0">
                          <a:solidFill>
                            <a:schemeClr val="dk1"/>
                          </a:solidFill>
                          <a:latin typeface="+mn-lt"/>
                          <a:ea typeface="+mn-ea"/>
                          <a:cs typeface="+mn-cs"/>
                        </a:rPr>
                        <a:t>«</a:t>
                      </a:r>
                      <a:r>
                        <a:rPr lang="ru-RU" dirty="0" smtClean="0">
                          <a:latin typeface="Times New Roman" pitchFamily="18" charset="0"/>
                          <a:cs typeface="Times New Roman" pitchFamily="18" charset="0"/>
                        </a:rPr>
                        <a:t>Справка</a:t>
                      </a:r>
                      <a:r>
                        <a:rPr lang="ru-RU" sz="1800" kern="1200" dirty="0" smtClean="0">
                          <a:solidFill>
                            <a:schemeClr val="dk1"/>
                          </a:solidFill>
                          <a:latin typeface="+mn-lt"/>
                          <a:ea typeface="+mn-ea"/>
                          <a:cs typeface="+mn-cs"/>
                        </a:rPr>
                        <a:t>»</a:t>
                      </a:r>
                      <a:endParaRPr lang="ru-RU" dirty="0">
                        <a:latin typeface="Times New Roman" pitchFamily="18" charset="0"/>
                        <a:cs typeface="Times New Roman" pitchFamily="18" charset="0"/>
                      </a:endParaRPr>
                    </a:p>
                  </a:txBody>
                  <a:tcPr/>
                </a:tc>
              </a:tr>
              <a:tr h="393662">
                <a:tc>
                  <a:txBody>
                    <a:bodyPr/>
                    <a:lstStyle/>
                    <a:p>
                      <a:pPr algn="ctr"/>
                      <a:r>
                        <a:rPr lang="ru-RU" sz="2000" b="1" u="sng" dirty="0" smtClean="0">
                          <a:solidFill>
                            <a:srgbClr val="163356"/>
                          </a:solidFill>
                          <a:latin typeface="Times New Roman" pitchFamily="18" charset="0"/>
                          <a:cs typeface="Times New Roman" pitchFamily="18" charset="0"/>
                        </a:rPr>
                        <a:t>Тест</a:t>
                      </a:r>
                      <a:endParaRPr lang="ru-RU" sz="2000" b="1" u="sng" dirty="0">
                        <a:solidFill>
                          <a:srgbClr val="163356"/>
                        </a:solidFill>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Переход к выполнению контрольного тестирования</a:t>
                      </a:r>
                      <a:endParaRPr lang="ru-RU" dirty="0">
                        <a:latin typeface="Times New Roman" pitchFamily="18" charset="0"/>
                        <a:cs typeface="Times New Roman" pitchFamily="18" charset="0"/>
                      </a:endParaRPr>
                    </a:p>
                  </a:txBody>
                  <a:tcPr/>
                </a:tc>
              </a:tr>
            </a:tbl>
          </a:graphicData>
        </a:graphic>
      </p:graphicFrame>
      <p:sp>
        <p:nvSpPr>
          <p:cNvPr id="6" name="Скругленный прямоугольник 5">
            <a:hlinkClick r:id="rId2" action="ppaction://hlinksldjump"/>
          </p:cNvPr>
          <p:cNvSpPr/>
          <p:nvPr/>
        </p:nvSpPr>
        <p:spPr>
          <a:xfrm>
            <a:off x="1643042" y="1857364"/>
            <a:ext cx="857256" cy="285752"/>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Скругленный прямоугольник 6">
            <a:hlinkClick r:id="rId3" action="ppaction://hlinksldjump"/>
          </p:cNvPr>
          <p:cNvSpPr/>
          <p:nvPr/>
        </p:nvSpPr>
        <p:spPr>
          <a:xfrm>
            <a:off x="1571604" y="2357430"/>
            <a:ext cx="928694" cy="285752"/>
          </a:xfrm>
          <a:prstGeom prst="roundRect">
            <a:avLst>
              <a:gd name="adj" fmla="val 50000"/>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36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Стрелка влево 7">
            <a:hlinkClick r:id="rId2" action="ppaction://hlinksldjump"/>
          </p:cNvPr>
          <p:cNvSpPr/>
          <p:nvPr/>
        </p:nvSpPr>
        <p:spPr>
          <a:xfrm rot="10800000">
            <a:off x="1714480" y="2857496"/>
            <a:ext cx="571504" cy="42862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p>
        </p:txBody>
      </p:sp>
      <p:sp>
        <p:nvSpPr>
          <p:cNvPr id="9" name="Управляющая кнопка: домой 8">
            <a:hlinkClick r:id="rId4" action="ppaction://hlinksldjump" highlightClick="1"/>
          </p:cNvPr>
          <p:cNvSpPr/>
          <p:nvPr/>
        </p:nvSpPr>
        <p:spPr>
          <a:xfrm>
            <a:off x="1714480" y="3429000"/>
            <a:ext cx="500063" cy="357188"/>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21" name="AutoShape 74"/>
          <p:cNvSpPr>
            <a:spLocks noChangeArrowheads="1"/>
          </p:cNvSpPr>
          <p:nvPr/>
        </p:nvSpPr>
        <p:spPr bwMode="auto">
          <a:xfrm>
            <a:off x="1785918" y="4071942"/>
            <a:ext cx="357190" cy="285752"/>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22" name="Text Box 75"/>
          <p:cNvSpPr txBox="1">
            <a:spLocks noChangeArrowheads="1"/>
          </p:cNvSpPr>
          <p:nvPr/>
        </p:nvSpPr>
        <p:spPr bwMode="auto">
          <a:xfrm>
            <a:off x="1785918" y="3929066"/>
            <a:ext cx="357190" cy="523220"/>
          </a:xfrm>
          <a:prstGeom prst="rect">
            <a:avLst/>
          </a:prstGeom>
          <a:noFill/>
          <a:ln w="9525">
            <a:noFill/>
            <a:miter lim="800000"/>
            <a:headEnd/>
            <a:tailEnd/>
          </a:ln>
          <a:effectLst/>
        </p:spPr>
        <p:txBody>
          <a:bodyPr wrap="squar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sp>
        <p:nvSpPr>
          <p:cNvPr id="18" name="Text Box 188"/>
          <p:cNvSpPr txBox="1">
            <a:spLocks noChangeArrowheads="1"/>
          </p:cNvSpPr>
          <p:nvPr/>
        </p:nvSpPr>
        <p:spPr bwMode="auto">
          <a:xfrm>
            <a:off x="1571604" y="4643446"/>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14" name="Freeform 1082"/>
          <p:cNvSpPr>
            <a:spLocks/>
          </p:cNvSpPr>
          <p:nvPr/>
        </p:nvSpPr>
        <p:spPr bwMode="auto">
          <a:xfrm>
            <a:off x="2044700" y="5715000"/>
            <a:ext cx="220663" cy="336550"/>
          </a:xfrm>
          <a:custGeom>
            <a:avLst/>
            <a:gdLst>
              <a:gd name="T0" fmla="*/ 0 w 454"/>
              <a:gd name="T1" fmla="*/ 196733 h 544"/>
              <a:gd name="T2" fmla="*/ 220663 w 454"/>
              <a:gd name="T3" fmla="*/ 196733 h 544"/>
              <a:gd name="T4" fmla="*/ 0 w 454"/>
              <a:gd name="T5" fmla="*/ 0 h 544"/>
              <a:gd name="T6" fmla="*/ 0 w 454"/>
              <a:gd name="T7" fmla="*/ 336550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sp>
        <p:nvSpPr>
          <p:cNvPr id="4103" name="Freeform 1123"/>
          <p:cNvSpPr>
            <a:spLocks/>
          </p:cNvSpPr>
          <p:nvPr/>
        </p:nvSpPr>
        <p:spPr bwMode="auto">
          <a:xfrm flipH="1">
            <a:off x="5257800" y="57912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grpSp>
        <p:nvGrpSpPr>
          <p:cNvPr id="2" name="Group 1174"/>
          <p:cNvGrpSpPr>
            <a:grpSpLocks/>
          </p:cNvGrpSpPr>
          <p:nvPr/>
        </p:nvGrpSpPr>
        <p:grpSpPr bwMode="auto">
          <a:xfrm>
            <a:off x="762000" y="5715000"/>
            <a:ext cx="1503363" cy="528638"/>
            <a:chOff x="480" y="3600"/>
            <a:chExt cx="947" cy="333"/>
          </a:xfrm>
        </p:grpSpPr>
        <p:grpSp>
          <p:nvGrpSpPr>
            <p:cNvPr id="3" name="Group 1149"/>
            <p:cNvGrpSpPr>
              <a:grpSpLocks/>
            </p:cNvGrpSpPr>
            <p:nvPr/>
          </p:nvGrpSpPr>
          <p:grpSpPr bwMode="auto">
            <a:xfrm>
              <a:off x="480" y="3600"/>
              <a:ext cx="947" cy="333"/>
              <a:chOff x="480" y="3600"/>
              <a:chExt cx="947" cy="333"/>
            </a:xfrm>
          </p:grpSpPr>
          <p:pic>
            <p:nvPicPr>
              <p:cNvPr id="4573" name="Picture 1117" descr="PJupit"/>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0" y="3600"/>
                <a:ext cx="864" cy="333"/>
              </a:xfrm>
              <a:prstGeom prst="rect">
                <a:avLst/>
              </a:prstGeom>
              <a:noFill/>
              <a:ln w="9525">
                <a:noFill/>
                <a:miter lim="800000"/>
                <a:headEnd/>
                <a:tailEnd/>
              </a:ln>
            </p:spPr>
          </p:pic>
          <p:sp>
            <p:nvSpPr>
              <p:cNvPr id="4574" name="Freeform 1141"/>
              <p:cNvSpPr>
                <a:spLocks/>
              </p:cNvSpPr>
              <p:nvPr/>
            </p:nvSpPr>
            <p:spPr bwMode="auto">
              <a:xfrm>
                <a:off x="1288" y="3600"/>
                <a:ext cx="139" cy="212"/>
              </a:xfrm>
              <a:custGeom>
                <a:avLst/>
                <a:gdLst>
                  <a:gd name="T0" fmla="*/ 0 w 454"/>
                  <a:gd name="T1" fmla="*/ 124 h 544"/>
                  <a:gd name="T2" fmla="*/ 139 w 454"/>
                  <a:gd name="T3" fmla="*/ 124 h 544"/>
                  <a:gd name="T4" fmla="*/ 0 w 454"/>
                  <a:gd name="T5" fmla="*/ 0 h 544"/>
                  <a:gd name="T6" fmla="*/ 0 w 454"/>
                  <a:gd name="T7" fmla="*/ 212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FF"/>
              </a:solidFill>
              <a:ln w="12700" cmpd="sng">
                <a:solidFill>
                  <a:schemeClr val="tx1"/>
                </a:solidFill>
                <a:round/>
                <a:headEnd/>
                <a:tailEnd/>
              </a:ln>
            </p:spPr>
            <p:txBody>
              <a:bodyPr/>
              <a:lstStyle/>
              <a:p>
                <a:endParaRPr lang="ru-RU"/>
              </a:p>
            </p:txBody>
          </p:sp>
        </p:grpSp>
        <p:sp>
          <p:nvSpPr>
            <p:cNvPr id="19604" name="Rectangle 1172"/>
            <p:cNvSpPr>
              <a:spLocks noChangeArrowheads="1"/>
            </p:cNvSpPr>
            <p:nvPr/>
          </p:nvSpPr>
          <p:spPr bwMode="auto">
            <a:xfrm>
              <a:off x="1024" y="3648"/>
              <a:ext cx="205" cy="250"/>
            </a:xfrm>
            <a:prstGeom prst="rect">
              <a:avLst/>
            </a:prstGeom>
            <a:noFill/>
            <a:ln w="9525">
              <a:noFill/>
              <a:miter lim="800000"/>
              <a:headEnd/>
              <a:tailEnd/>
            </a:ln>
            <a:effectLst/>
          </p:spPr>
          <p:txBody>
            <a:bodyPr>
              <a:spAutoFit/>
            </a:bodyPr>
            <a:lstStyle/>
            <a:p>
              <a:pPr>
                <a:defRPr/>
              </a:pPr>
              <a:r>
                <a:rPr lang="ru-RU" sz="2000" b="1">
                  <a:solidFill>
                    <a:srgbClr val="FF0000"/>
                  </a:solidFill>
                  <a:effectLst>
                    <a:outerShdw blurRad="38100" dist="38100" dir="2700000" algn="tl">
                      <a:srgbClr val="C0C0C0"/>
                    </a:outerShdw>
                  </a:effectLst>
                  <a:latin typeface="Arial" charset="0"/>
                </a:rPr>
                <a:t>2</a:t>
              </a:r>
            </a:p>
          </p:txBody>
        </p:sp>
      </p:grpSp>
      <p:sp>
        <p:nvSpPr>
          <p:cNvPr id="4105" name="Text Box 449"/>
          <p:cNvSpPr txBox="1">
            <a:spLocks noChangeArrowheads="1"/>
          </p:cNvSpPr>
          <p:nvPr/>
        </p:nvSpPr>
        <p:spPr bwMode="auto">
          <a:xfrm>
            <a:off x="428596" y="642918"/>
            <a:ext cx="8848756" cy="2031325"/>
          </a:xfrm>
          <a:prstGeom prst="rect">
            <a:avLst/>
          </a:prstGeom>
          <a:noFill/>
          <a:ln w="9525" algn="ctr">
            <a:noFill/>
            <a:prstDash val="sysDot"/>
            <a:miter lim="800000"/>
            <a:headEnd/>
            <a:tailEnd/>
          </a:ln>
        </p:spPr>
        <p:txBody>
          <a:bodyPr wrap="square">
            <a:spAutoFit/>
          </a:bodyPr>
          <a:lstStyle/>
          <a:p>
            <a:r>
              <a:rPr lang="ru-RU" dirty="0">
                <a:latin typeface="Times New Roman" pitchFamily="18" charset="0"/>
                <a:cs typeface="Times New Roman" pitchFamily="18" charset="0"/>
              </a:rPr>
              <a:t>По морю параллельными курсами в одном направлении следуют два сухогруза: </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первый </a:t>
            </a:r>
            <a:r>
              <a:rPr lang="ru-RU" dirty="0">
                <a:latin typeface="Times New Roman" pitchFamily="18" charset="0"/>
                <a:cs typeface="Times New Roman" pitchFamily="18" charset="0"/>
              </a:rPr>
              <a:t>длиной 120 метров, второй — длиной 80 метров. Сначала второй сухогруз отстает от первого, и в некоторый момент времени расстояние от кормы первого сухогруза до носа второго составляет 400 метров. Через 12 минут после этого уже первый сухогруз отстает от второго так, что расстояние от кормы второго сухогруза до носа первого равно 600 метрам. На сколько километров в час скорость первого сухогруза меньше скорости второго?</a:t>
            </a:r>
          </a:p>
        </p:txBody>
      </p:sp>
      <p:grpSp>
        <p:nvGrpSpPr>
          <p:cNvPr id="4" name="Group 1115"/>
          <p:cNvGrpSpPr>
            <a:grpSpLocks/>
          </p:cNvGrpSpPr>
          <p:nvPr/>
        </p:nvGrpSpPr>
        <p:grpSpPr bwMode="auto">
          <a:xfrm>
            <a:off x="152400" y="5373688"/>
            <a:ext cx="8915400" cy="341312"/>
            <a:chOff x="96" y="3385"/>
            <a:chExt cx="5616" cy="574"/>
          </a:xfrm>
        </p:grpSpPr>
        <p:grpSp>
          <p:nvGrpSpPr>
            <p:cNvPr id="5" name="Group 4"/>
            <p:cNvGrpSpPr>
              <a:grpSpLocks/>
            </p:cNvGrpSpPr>
            <p:nvPr/>
          </p:nvGrpSpPr>
          <p:grpSpPr bwMode="auto">
            <a:xfrm>
              <a:off x="96" y="3385"/>
              <a:ext cx="2813" cy="565"/>
              <a:chOff x="104" y="2854"/>
              <a:chExt cx="2432" cy="615"/>
            </a:xfrm>
          </p:grpSpPr>
          <p:sp>
            <p:nvSpPr>
              <p:cNvPr id="4371" name="Freeform 5"/>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4372" name="Freeform 6"/>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4373" name="Freeform 7"/>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4374" name="Freeform 8"/>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4375" name="Freeform 9"/>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4376" name="Freeform 10"/>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4377" name="Freeform 11"/>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4378" name="Freeform 12"/>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4379" name="Freeform 13"/>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4380" name="Freeform 14"/>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4381" name="Freeform 15"/>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4382" name="Freeform 16"/>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4383" name="Freeform 17"/>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4384" name="Freeform 18"/>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4385" name="Freeform 19"/>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4386" name="Freeform 20"/>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4387" name="Freeform 21"/>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4388" name="Freeform 22"/>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4389" name="Freeform 23"/>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4390" name="Freeform 24"/>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4391" name="Freeform 25"/>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4392" name="Freeform 26"/>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4393" name="Freeform 27"/>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4394" name="Freeform 28"/>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4395" name="Freeform 29"/>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4396" name="Freeform 30"/>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4397" name="Freeform 31"/>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4398" name="Freeform 32"/>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4399" name="Freeform 33"/>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4400" name="Freeform 34"/>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4401" name="Freeform 35"/>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4402" name="Freeform 36"/>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3" name="Freeform 37"/>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4404" name="Freeform 38"/>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4405" name="Freeform 39"/>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6" name="Freeform 40"/>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407" name="Freeform 41"/>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08" name="Freeform 42"/>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09" name="Freeform 43"/>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4410" name="Freeform 44"/>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4411" name="Freeform 45"/>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412" name="Freeform 46"/>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4413" name="Freeform 47"/>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4414" name="Freeform 48"/>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4415" name="Freeform 49"/>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416" name="Freeform 50"/>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417" name="Freeform 51"/>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4418" name="Freeform 52"/>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4419" name="Freeform 53"/>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0" name="Freeform 54"/>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1" name="Freeform 55"/>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422" name="Freeform 56"/>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4423" name="Freeform 57"/>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4424" name="Freeform 58"/>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4425" name="Freeform 59"/>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4426" name="Freeform 60"/>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4427" name="Freeform 61"/>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4428" name="Freeform 62"/>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4429" name="Freeform 63"/>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0" name="Freeform 64"/>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1" name="Freeform 65"/>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4432" name="Freeform 66"/>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4433" name="Freeform 67"/>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434" name="Freeform 68"/>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4435" name="Freeform 69"/>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4436" name="Freeform 70"/>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4437" name="Freeform 71"/>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38" name="Freeform 72"/>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39" name="Freeform 73"/>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440" name="Freeform 74"/>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441" name="Freeform 75"/>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4442" name="Freeform 76"/>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4443" name="Freeform 77"/>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4444" name="Freeform 78"/>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445" name="Freeform 79"/>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4446" name="Freeform 80"/>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7" name="Freeform 81"/>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8" name="Freeform 82"/>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449" name="Freeform 83"/>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4450" name="Freeform 84"/>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4451" name="Freeform 85"/>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4452" name="Freeform 86"/>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4453" name="Freeform 87"/>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4454" name="Freeform 88"/>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455" name="Freeform 89"/>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456" name="Freeform 90"/>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4457" name="Freeform 91"/>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4458" name="Freeform 92"/>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4459" name="Freeform 93"/>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4460" name="Freeform 94"/>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4461" name="Freeform 95"/>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4462" name="Freeform 96"/>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4463" name="Freeform 97"/>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4464" name="Freeform 98"/>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5" name="Freeform 99"/>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6" name="Freeform 100"/>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467" name="Freeform 101"/>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4468" name="Freeform 102"/>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469" name="Freeform 103"/>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4470" name="Freeform 104"/>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4471" name="Freeform 105"/>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472" name="Freeform 106"/>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4473" name="Freeform 107"/>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4" name="Freeform 108"/>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5" name="Freeform 109"/>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4476" name="Freeform 110"/>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4477" name="Freeform 111"/>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478" name="Freeform 112"/>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4479" name="Freeform 113"/>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4480" name="Freeform 114"/>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1" name="Freeform 115"/>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2" name="Freeform 116"/>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3" name="Freeform 117"/>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484" name="Freeform 118"/>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4485" name="Freeform 119"/>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4486" name="Freeform 120"/>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4487" name="Freeform 121"/>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4488" name="Freeform 122"/>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4489" name="Freeform 123"/>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0" name="Freeform 124"/>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1" name="Freeform 125"/>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492" name="Freeform 126"/>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4493" name="Freeform 127"/>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4494" name="Freeform 128"/>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4495" name="Freeform 129"/>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4496" name="Freeform 130"/>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497" name="Freeform 131"/>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4498" name="Freeform 132"/>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4499" name="Freeform 133"/>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500" name="Freeform 134"/>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1" name="Freeform 135"/>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2" name="Freeform 136"/>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4503" name="Freeform 137"/>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4504" name="Freeform 138"/>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5" name="Freeform 139"/>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506" name="Freeform 140"/>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4507" name="Freeform 141"/>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4508" name="Freeform 142"/>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4509" name="Freeform 143"/>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4510" name="Freeform 144"/>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4511" name="Freeform 145"/>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4512" name="Freeform 146"/>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4513" name="Freeform 147"/>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4514" name="Freeform 148"/>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4515" name="Freeform 149"/>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4516" name="Freeform 150"/>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4517" name="Freeform 151"/>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4518" name="Freeform 152"/>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4519" name="Freeform 153"/>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4520" name="Freeform 154"/>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4521" name="Freeform 155"/>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4522" name="Freeform 156"/>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4523" name="Freeform 157"/>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4524" name="Freeform 158"/>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4525" name="Freeform 159"/>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4526" name="Freeform 160"/>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4527" name="Freeform 161"/>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4528" name="Freeform 162"/>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4529" name="Freeform 163"/>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4530" name="Freeform 164"/>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4531" name="Freeform 165"/>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4532" name="Freeform 166"/>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4533" name="Freeform 167"/>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4534" name="Freeform 168"/>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4535" name="Freeform 169"/>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4536" name="Freeform 170"/>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4537" name="Freeform 171"/>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4538" name="Freeform 172"/>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4539" name="Freeform 173"/>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4540" name="Freeform 174"/>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4541" name="Freeform 175"/>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4542" name="Freeform 176"/>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4543" name="Freeform 177"/>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4544" name="Freeform 178"/>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4545" name="Freeform 179"/>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4546" name="Freeform 180"/>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4547" name="Freeform 181"/>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4548" name="Freeform 182"/>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4549" name="Freeform 183"/>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4550" name="Freeform 184"/>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4551" name="Freeform 185"/>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4552" name="Freeform 186"/>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4553" name="Freeform 187"/>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4554" name="Freeform 188"/>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4555" name="Freeform 189"/>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4556" name="Freeform 190"/>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4557" name="Freeform 191"/>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4558" name="Freeform 192"/>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4559" name="Freeform 193"/>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4560" name="Freeform 194"/>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4561" name="Freeform 195"/>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4562" name="Freeform 196"/>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4563" name="Freeform 197"/>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4564" name="Freeform 198"/>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4565" name="Freeform 199"/>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4566" name="Freeform 200"/>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4567" name="Freeform 201"/>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4568" name="Freeform 202"/>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4569" name="Freeform 203"/>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4570" name="Freeform 204"/>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nvGrpSpPr>
            <p:cNvPr id="6" name="Group 205"/>
            <p:cNvGrpSpPr>
              <a:grpSpLocks/>
            </p:cNvGrpSpPr>
            <p:nvPr/>
          </p:nvGrpSpPr>
          <p:grpSpPr bwMode="auto">
            <a:xfrm flipH="1">
              <a:off x="2899" y="3394"/>
              <a:ext cx="2813" cy="565"/>
              <a:chOff x="104" y="2854"/>
              <a:chExt cx="2432" cy="615"/>
            </a:xfrm>
          </p:grpSpPr>
          <p:sp>
            <p:nvSpPr>
              <p:cNvPr id="4171" name="Freeform 206"/>
              <p:cNvSpPr>
                <a:spLocks/>
              </p:cNvSpPr>
              <p:nvPr/>
            </p:nvSpPr>
            <p:spPr bwMode="auto">
              <a:xfrm>
                <a:off x="2448" y="3466"/>
                <a:ext cx="87" cy="3"/>
              </a:xfrm>
              <a:custGeom>
                <a:avLst/>
                <a:gdLst>
                  <a:gd name="T0" fmla="*/ 0 w 87"/>
                  <a:gd name="T1" fmla="*/ 0 h 3"/>
                  <a:gd name="T2" fmla="*/ 87 w 87"/>
                  <a:gd name="T3" fmla="*/ 0 h 3"/>
                  <a:gd name="T4" fmla="*/ 87 w 87"/>
                  <a:gd name="T5" fmla="*/ 2 h 3"/>
                  <a:gd name="T6" fmla="*/ 87 w 87"/>
                  <a:gd name="T7" fmla="*/ 3 h 3"/>
                  <a:gd name="T8" fmla="*/ 80 w 87"/>
                  <a:gd name="T9" fmla="*/ 3 h 3"/>
                  <a:gd name="T10" fmla="*/ 64 w 87"/>
                  <a:gd name="T11" fmla="*/ 2 h 3"/>
                  <a:gd name="T12" fmla="*/ 36 w 87"/>
                  <a:gd name="T13" fmla="*/ 2 h 3"/>
                  <a:gd name="T14" fmla="*/ 0 w 87"/>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87"/>
                  <a:gd name="T25" fmla="*/ 0 h 3"/>
                  <a:gd name="T26" fmla="*/ 87 w 87"/>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 h="3">
                    <a:moveTo>
                      <a:pt x="0" y="0"/>
                    </a:moveTo>
                    <a:lnTo>
                      <a:pt x="87" y="0"/>
                    </a:lnTo>
                    <a:lnTo>
                      <a:pt x="87" y="2"/>
                    </a:lnTo>
                    <a:lnTo>
                      <a:pt x="87" y="3"/>
                    </a:lnTo>
                    <a:lnTo>
                      <a:pt x="80" y="3"/>
                    </a:lnTo>
                    <a:lnTo>
                      <a:pt x="64" y="2"/>
                    </a:lnTo>
                    <a:lnTo>
                      <a:pt x="36" y="2"/>
                    </a:lnTo>
                    <a:lnTo>
                      <a:pt x="0" y="0"/>
                    </a:lnTo>
                    <a:close/>
                  </a:path>
                </a:pathLst>
              </a:custGeom>
              <a:solidFill>
                <a:srgbClr val="B2DDF7"/>
              </a:solidFill>
              <a:ln w="9525">
                <a:noFill/>
                <a:round/>
                <a:headEnd/>
                <a:tailEnd/>
              </a:ln>
            </p:spPr>
            <p:txBody>
              <a:bodyPr/>
              <a:lstStyle/>
              <a:p>
                <a:endParaRPr lang="ru-RU"/>
              </a:p>
            </p:txBody>
          </p:sp>
          <p:sp>
            <p:nvSpPr>
              <p:cNvPr id="4172" name="Freeform 207"/>
              <p:cNvSpPr>
                <a:spLocks/>
              </p:cNvSpPr>
              <p:nvPr/>
            </p:nvSpPr>
            <p:spPr bwMode="auto">
              <a:xfrm>
                <a:off x="2360" y="3463"/>
                <a:ext cx="175" cy="6"/>
              </a:xfrm>
              <a:custGeom>
                <a:avLst/>
                <a:gdLst>
                  <a:gd name="T0" fmla="*/ 0 w 175"/>
                  <a:gd name="T1" fmla="*/ 0 h 6"/>
                  <a:gd name="T2" fmla="*/ 175 w 175"/>
                  <a:gd name="T3" fmla="*/ 0 h 6"/>
                  <a:gd name="T4" fmla="*/ 175 w 175"/>
                  <a:gd name="T5" fmla="*/ 5 h 6"/>
                  <a:gd name="T6" fmla="*/ 175 w 175"/>
                  <a:gd name="T7" fmla="*/ 6 h 6"/>
                  <a:gd name="T8" fmla="*/ 164 w 175"/>
                  <a:gd name="T9" fmla="*/ 6 h 6"/>
                  <a:gd name="T10" fmla="*/ 130 w 175"/>
                  <a:gd name="T11" fmla="*/ 5 h 6"/>
                  <a:gd name="T12" fmla="*/ 74 w 175"/>
                  <a:gd name="T13" fmla="*/ 3 h 6"/>
                  <a:gd name="T14" fmla="*/ 0 w 175"/>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75"/>
                  <a:gd name="T25" fmla="*/ 0 h 6"/>
                  <a:gd name="T26" fmla="*/ 175 w 175"/>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5" h="6">
                    <a:moveTo>
                      <a:pt x="0" y="0"/>
                    </a:moveTo>
                    <a:lnTo>
                      <a:pt x="175" y="0"/>
                    </a:lnTo>
                    <a:lnTo>
                      <a:pt x="175" y="5"/>
                    </a:lnTo>
                    <a:lnTo>
                      <a:pt x="175" y="6"/>
                    </a:lnTo>
                    <a:lnTo>
                      <a:pt x="164" y="6"/>
                    </a:lnTo>
                    <a:lnTo>
                      <a:pt x="130" y="5"/>
                    </a:lnTo>
                    <a:lnTo>
                      <a:pt x="74" y="3"/>
                    </a:lnTo>
                    <a:lnTo>
                      <a:pt x="0" y="0"/>
                    </a:lnTo>
                    <a:close/>
                  </a:path>
                </a:pathLst>
              </a:custGeom>
              <a:solidFill>
                <a:srgbClr val="B2DDF7"/>
              </a:solidFill>
              <a:ln w="9525">
                <a:noFill/>
                <a:round/>
                <a:headEnd/>
                <a:tailEnd/>
              </a:ln>
            </p:spPr>
            <p:txBody>
              <a:bodyPr/>
              <a:lstStyle/>
              <a:p>
                <a:endParaRPr lang="ru-RU"/>
              </a:p>
            </p:txBody>
          </p:sp>
          <p:sp>
            <p:nvSpPr>
              <p:cNvPr id="4173" name="Freeform 208"/>
              <p:cNvSpPr>
                <a:spLocks/>
              </p:cNvSpPr>
              <p:nvPr/>
            </p:nvSpPr>
            <p:spPr bwMode="auto">
              <a:xfrm>
                <a:off x="2276" y="3460"/>
                <a:ext cx="259" cy="6"/>
              </a:xfrm>
              <a:custGeom>
                <a:avLst/>
                <a:gdLst>
                  <a:gd name="T0" fmla="*/ 259 w 259"/>
                  <a:gd name="T1" fmla="*/ 6 h 6"/>
                  <a:gd name="T2" fmla="*/ 172 w 259"/>
                  <a:gd name="T3" fmla="*/ 6 h 6"/>
                  <a:gd name="T4" fmla="*/ 137 w 259"/>
                  <a:gd name="T5" fmla="*/ 4 h 6"/>
                  <a:gd name="T6" fmla="*/ 96 w 259"/>
                  <a:gd name="T7" fmla="*/ 3 h 6"/>
                  <a:gd name="T8" fmla="*/ 49 w 259"/>
                  <a:gd name="T9" fmla="*/ 1 h 6"/>
                  <a:gd name="T10" fmla="*/ 0 w 259"/>
                  <a:gd name="T11" fmla="*/ 0 h 6"/>
                  <a:gd name="T12" fmla="*/ 259 w 259"/>
                  <a:gd name="T13" fmla="*/ 0 h 6"/>
                  <a:gd name="T14" fmla="*/ 259 w 259"/>
                  <a:gd name="T15" fmla="*/ 3 h 6"/>
                  <a:gd name="T16" fmla="*/ 259 w 25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9"/>
                  <a:gd name="T28" fmla="*/ 0 h 6"/>
                  <a:gd name="T29" fmla="*/ 259 w 25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9" h="6">
                    <a:moveTo>
                      <a:pt x="259" y="6"/>
                    </a:moveTo>
                    <a:lnTo>
                      <a:pt x="172" y="6"/>
                    </a:lnTo>
                    <a:lnTo>
                      <a:pt x="137" y="4"/>
                    </a:lnTo>
                    <a:lnTo>
                      <a:pt x="96" y="3"/>
                    </a:lnTo>
                    <a:lnTo>
                      <a:pt x="49" y="1"/>
                    </a:lnTo>
                    <a:lnTo>
                      <a:pt x="0" y="0"/>
                    </a:lnTo>
                    <a:lnTo>
                      <a:pt x="259" y="0"/>
                    </a:lnTo>
                    <a:lnTo>
                      <a:pt x="259" y="3"/>
                    </a:lnTo>
                    <a:lnTo>
                      <a:pt x="259" y="6"/>
                    </a:lnTo>
                    <a:close/>
                  </a:path>
                </a:pathLst>
              </a:custGeom>
              <a:solidFill>
                <a:srgbClr val="B2DDF7"/>
              </a:solidFill>
              <a:ln w="9525">
                <a:noFill/>
                <a:round/>
                <a:headEnd/>
                <a:tailEnd/>
              </a:ln>
            </p:spPr>
            <p:txBody>
              <a:bodyPr/>
              <a:lstStyle/>
              <a:p>
                <a:endParaRPr lang="ru-RU"/>
              </a:p>
            </p:txBody>
          </p:sp>
          <p:sp>
            <p:nvSpPr>
              <p:cNvPr id="4174" name="Freeform 209"/>
              <p:cNvSpPr>
                <a:spLocks/>
              </p:cNvSpPr>
              <p:nvPr/>
            </p:nvSpPr>
            <p:spPr bwMode="auto">
              <a:xfrm>
                <a:off x="2188" y="3456"/>
                <a:ext cx="347" cy="7"/>
              </a:xfrm>
              <a:custGeom>
                <a:avLst/>
                <a:gdLst>
                  <a:gd name="T0" fmla="*/ 347 w 347"/>
                  <a:gd name="T1" fmla="*/ 7 h 7"/>
                  <a:gd name="T2" fmla="*/ 172 w 347"/>
                  <a:gd name="T3" fmla="*/ 7 h 7"/>
                  <a:gd name="T4" fmla="*/ 134 w 347"/>
                  <a:gd name="T5" fmla="*/ 5 h 7"/>
                  <a:gd name="T6" fmla="*/ 94 w 347"/>
                  <a:gd name="T7" fmla="*/ 4 h 7"/>
                  <a:gd name="T8" fmla="*/ 48 w 347"/>
                  <a:gd name="T9" fmla="*/ 2 h 7"/>
                  <a:gd name="T10" fmla="*/ 0 w 347"/>
                  <a:gd name="T11" fmla="*/ 0 h 7"/>
                  <a:gd name="T12" fmla="*/ 347 w 347"/>
                  <a:gd name="T13" fmla="*/ 0 h 7"/>
                  <a:gd name="T14" fmla="*/ 347 w 347"/>
                  <a:gd name="T15" fmla="*/ 4 h 7"/>
                  <a:gd name="T16" fmla="*/ 347 w 34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7"/>
                  <a:gd name="T28" fmla="*/ 0 h 7"/>
                  <a:gd name="T29" fmla="*/ 347 w 34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7" h="7">
                    <a:moveTo>
                      <a:pt x="347" y="7"/>
                    </a:moveTo>
                    <a:lnTo>
                      <a:pt x="172" y="7"/>
                    </a:lnTo>
                    <a:lnTo>
                      <a:pt x="134" y="5"/>
                    </a:lnTo>
                    <a:lnTo>
                      <a:pt x="94" y="4"/>
                    </a:lnTo>
                    <a:lnTo>
                      <a:pt x="48" y="2"/>
                    </a:lnTo>
                    <a:lnTo>
                      <a:pt x="0" y="0"/>
                    </a:lnTo>
                    <a:lnTo>
                      <a:pt x="347" y="0"/>
                    </a:lnTo>
                    <a:lnTo>
                      <a:pt x="347" y="4"/>
                    </a:lnTo>
                    <a:lnTo>
                      <a:pt x="347" y="7"/>
                    </a:lnTo>
                    <a:close/>
                  </a:path>
                </a:pathLst>
              </a:custGeom>
              <a:solidFill>
                <a:srgbClr val="B2DDF7"/>
              </a:solidFill>
              <a:ln w="9525">
                <a:noFill/>
                <a:round/>
                <a:headEnd/>
                <a:tailEnd/>
              </a:ln>
            </p:spPr>
            <p:txBody>
              <a:bodyPr/>
              <a:lstStyle/>
              <a:p>
                <a:endParaRPr lang="ru-RU"/>
              </a:p>
            </p:txBody>
          </p:sp>
          <p:sp>
            <p:nvSpPr>
              <p:cNvPr id="4175" name="Freeform 210"/>
              <p:cNvSpPr>
                <a:spLocks/>
              </p:cNvSpPr>
              <p:nvPr/>
            </p:nvSpPr>
            <p:spPr bwMode="auto">
              <a:xfrm>
                <a:off x="2101" y="3455"/>
                <a:ext cx="434" cy="5"/>
              </a:xfrm>
              <a:custGeom>
                <a:avLst/>
                <a:gdLst>
                  <a:gd name="T0" fmla="*/ 434 w 434"/>
                  <a:gd name="T1" fmla="*/ 5 h 5"/>
                  <a:gd name="T2" fmla="*/ 175 w 434"/>
                  <a:gd name="T3" fmla="*/ 5 h 5"/>
                  <a:gd name="T4" fmla="*/ 133 w 434"/>
                  <a:gd name="T5" fmla="*/ 3 h 5"/>
                  <a:gd name="T6" fmla="*/ 92 w 434"/>
                  <a:gd name="T7" fmla="*/ 1 h 5"/>
                  <a:gd name="T8" fmla="*/ 48 w 434"/>
                  <a:gd name="T9" fmla="*/ 1 h 5"/>
                  <a:gd name="T10" fmla="*/ 0 w 434"/>
                  <a:gd name="T11" fmla="*/ 0 h 5"/>
                  <a:gd name="T12" fmla="*/ 434 w 434"/>
                  <a:gd name="T13" fmla="*/ 0 h 5"/>
                  <a:gd name="T14" fmla="*/ 434 w 434"/>
                  <a:gd name="T15" fmla="*/ 3 h 5"/>
                  <a:gd name="T16" fmla="*/ 434 w 434"/>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4"/>
                  <a:gd name="T28" fmla="*/ 0 h 5"/>
                  <a:gd name="T29" fmla="*/ 434 w 43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4" h="5">
                    <a:moveTo>
                      <a:pt x="434" y="5"/>
                    </a:moveTo>
                    <a:lnTo>
                      <a:pt x="175" y="5"/>
                    </a:lnTo>
                    <a:lnTo>
                      <a:pt x="133" y="3"/>
                    </a:lnTo>
                    <a:lnTo>
                      <a:pt x="92" y="1"/>
                    </a:lnTo>
                    <a:lnTo>
                      <a:pt x="48" y="1"/>
                    </a:lnTo>
                    <a:lnTo>
                      <a:pt x="0" y="0"/>
                    </a:lnTo>
                    <a:lnTo>
                      <a:pt x="434" y="0"/>
                    </a:lnTo>
                    <a:lnTo>
                      <a:pt x="434" y="3"/>
                    </a:lnTo>
                    <a:lnTo>
                      <a:pt x="434" y="5"/>
                    </a:lnTo>
                    <a:close/>
                  </a:path>
                </a:pathLst>
              </a:custGeom>
              <a:solidFill>
                <a:srgbClr val="B2DDF7"/>
              </a:solidFill>
              <a:ln w="9525">
                <a:noFill/>
                <a:round/>
                <a:headEnd/>
                <a:tailEnd/>
              </a:ln>
            </p:spPr>
            <p:txBody>
              <a:bodyPr/>
              <a:lstStyle/>
              <a:p>
                <a:endParaRPr lang="ru-RU"/>
              </a:p>
            </p:txBody>
          </p:sp>
          <p:sp>
            <p:nvSpPr>
              <p:cNvPr id="4176" name="Freeform 211"/>
              <p:cNvSpPr>
                <a:spLocks/>
              </p:cNvSpPr>
              <p:nvPr/>
            </p:nvSpPr>
            <p:spPr bwMode="auto">
              <a:xfrm>
                <a:off x="2015" y="3452"/>
                <a:ext cx="520" cy="4"/>
              </a:xfrm>
              <a:custGeom>
                <a:avLst/>
                <a:gdLst>
                  <a:gd name="T0" fmla="*/ 520 w 520"/>
                  <a:gd name="T1" fmla="*/ 4 h 4"/>
                  <a:gd name="T2" fmla="*/ 173 w 520"/>
                  <a:gd name="T3" fmla="*/ 4 h 4"/>
                  <a:gd name="T4" fmla="*/ 133 w 520"/>
                  <a:gd name="T5" fmla="*/ 4 h 4"/>
                  <a:gd name="T6" fmla="*/ 90 w 520"/>
                  <a:gd name="T7" fmla="*/ 3 h 4"/>
                  <a:gd name="T8" fmla="*/ 46 w 520"/>
                  <a:gd name="T9" fmla="*/ 1 h 4"/>
                  <a:gd name="T10" fmla="*/ 0 w 520"/>
                  <a:gd name="T11" fmla="*/ 0 h 4"/>
                  <a:gd name="T12" fmla="*/ 520 w 520"/>
                  <a:gd name="T13" fmla="*/ 0 h 4"/>
                  <a:gd name="T14" fmla="*/ 520 w 520"/>
                  <a:gd name="T15" fmla="*/ 3 h 4"/>
                  <a:gd name="T16" fmla="*/ 520 w 520"/>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0"/>
                  <a:gd name="T28" fmla="*/ 0 h 4"/>
                  <a:gd name="T29" fmla="*/ 520 w 520"/>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0" h="4">
                    <a:moveTo>
                      <a:pt x="520" y="4"/>
                    </a:moveTo>
                    <a:lnTo>
                      <a:pt x="173" y="4"/>
                    </a:lnTo>
                    <a:lnTo>
                      <a:pt x="133" y="4"/>
                    </a:lnTo>
                    <a:lnTo>
                      <a:pt x="90" y="3"/>
                    </a:lnTo>
                    <a:lnTo>
                      <a:pt x="46" y="1"/>
                    </a:lnTo>
                    <a:lnTo>
                      <a:pt x="0" y="0"/>
                    </a:lnTo>
                    <a:lnTo>
                      <a:pt x="520" y="0"/>
                    </a:lnTo>
                    <a:lnTo>
                      <a:pt x="520" y="3"/>
                    </a:lnTo>
                    <a:lnTo>
                      <a:pt x="520" y="4"/>
                    </a:lnTo>
                    <a:close/>
                  </a:path>
                </a:pathLst>
              </a:custGeom>
              <a:solidFill>
                <a:srgbClr val="B2DDF7"/>
              </a:solidFill>
              <a:ln w="9525">
                <a:noFill/>
                <a:round/>
                <a:headEnd/>
                <a:tailEnd/>
              </a:ln>
            </p:spPr>
            <p:txBody>
              <a:bodyPr/>
              <a:lstStyle/>
              <a:p>
                <a:endParaRPr lang="ru-RU"/>
              </a:p>
            </p:txBody>
          </p:sp>
          <p:sp>
            <p:nvSpPr>
              <p:cNvPr id="4177" name="Freeform 212"/>
              <p:cNvSpPr>
                <a:spLocks/>
              </p:cNvSpPr>
              <p:nvPr/>
            </p:nvSpPr>
            <p:spPr bwMode="auto">
              <a:xfrm>
                <a:off x="1929" y="3448"/>
                <a:ext cx="606" cy="7"/>
              </a:xfrm>
              <a:custGeom>
                <a:avLst/>
                <a:gdLst>
                  <a:gd name="T0" fmla="*/ 606 w 606"/>
                  <a:gd name="T1" fmla="*/ 7 h 7"/>
                  <a:gd name="T2" fmla="*/ 172 w 606"/>
                  <a:gd name="T3" fmla="*/ 7 h 7"/>
                  <a:gd name="T4" fmla="*/ 131 w 606"/>
                  <a:gd name="T5" fmla="*/ 5 h 7"/>
                  <a:gd name="T6" fmla="*/ 88 w 606"/>
                  <a:gd name="T7" fmla="*/ 4 h 7"/>
                  <a:gd name="T8" fmla="*/ 44 w 606"/>
                  <a:gd name="T9" fmla="*/ 2 h 7"/>
                  <a:gd name="T10" fmla="*/ 0 w 606"/>
                  <a:gd name="T11" fmla="*/ 0 h 7"/>
                  <a:gd name="T12" fmla="*/ 606 w 606"/>
                  <a:gd name="T13" fmla="*/ 0 h 7"/>
                  <a:gd name="T14" fmla="*/ 606 w 606"/>
                  <a:gd name="T15" fmla="*/ 4 h 7"/>
                  <a:gd name="T16" fmla="*/ 606 w 60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6"/>
                  <a:gd name="T28" fmla="*/ 0 h 7"/>
                  <a:gd name="T29" fmla="*/ 606 w 60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6" h="7">
                    <a:moveTo>
                      <a:pt x="606" y="7"/>
                    </a:moveTo>
                    <a:lnTo>
                      <a:pt x="172" y="7"/>
                    </a:lnTo>
                    <a:lnTo>
                      <a:pt x="131" y="5"/>
                    </a:lnTo>
                    <a:lnTo>
                      <a:pt x="88" y="4"/>
                    </a:lnTo>
                    <a:lnTo>
                      <a:pt x="44" y="2"/>
                    </a:lnTo>
                    <a:lnTo>
                      <a:pt x="0" y="0"/>
                    </a:lnTo>
                    <a:lnTo>
                      <a:pt x="606" y="0"/>
                    </a:lnTo>
                    <a:lnTo>
                      <a:pt x="606" y="4"/>
                    </a:lnTo>
                    <a:lnTo>
                      <a:pt x="606" y="7"/>
                    </a:lnTo>
                    <a:close/>
                  </a:path>
                </a:pathLst>
              </a:custGeom>
              <a:solidFill>
                <a:srgbClr val="B2DDF7"/>
              </a:solidFill>
              <a:ln w="9525">
                <a:noFill/>
                <a:round/>
                <a:headEnd/>
                <a:tailEnd/>
              </a:ln>
            </p:spPr>
            <p:txBody>
              <a:bodyPr/>
              <a:lstStyle/>
              <a:p>
                <a:endParaRPr lang="ru-RU"/>
              </a:p>
            </p:txBody>
          </p:sp>
          <p:sp>
            <p:nvSpPr>
              <p:cNvPr id="4178" name="Freeform 213"/>
              <p:cNvSpPr>
                <a:spLocks/>
              </p:cNvSpPr>
              <p:nvPr/>
            </p:nvSpPr>
            <p:spPr bwMode="auto">
              <a:xfrm>
                <a:off x="1842" y="3445"/>
                <a:ext cx="693" cy="7"/>
              </a:xfrm>
              <a:custGeom>
                <a:avLst/>
                <a:gdLst>
                  <a:gd name="T0" fmla="*/ 693 w 693"/>
                  <a:gd name="T1" fmla="*/ 7 h 7"/>
                  <a:gd name="T2" fmla="*/ 173 w 693"/>
                  <a:gd name="T3" fmla="*/ 7 h 7"/>
                  <a:gd name="T4" fmla="*/ 131 w 693"/>
                  <a:gd name="T5" fmla="*/ 5 h 7"/>
                  <a:gd name="T6" fmla="*/ 88 w 693"/>
                  <a:gd name="T7" fmla="*/ 3 h 7"/>
                  <a:gd name="T8" fmla="*/ 44 w 693"/>
                  <a:gd name="T9" fmla="*/ 2 h 7"/>
                  <a:gd name="T10" fmla="*/ 0 w 693"/>
                  <a:gd name="T11" fmla="*/ 0 h 7"/>
                  <a:gd name="T12" fmla="*/ 693 w 693"/>
                  <a:gd name="T13" fmla="*/ 0 h 7"/>
                  <a:gd name="T14" fmla="*/ 693 w 693"/>
                  <a:gd name="T15" fmla="*/ 3 h 7"/>
                  <a:gd name="T16" fmla="*/ 693 w 693"/>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7"/>
                  <a:gd name="T29" fmla="*/ 693 w 693"/>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7">
                    <a:moveTo>
                      <a:pt x="693" y="7"/>
                    </a:moveTo>
                    <a:lnTo>
                      <a:pt x="173" y="7"/>
                    </a:lnTo>
                    <a:lnTo>
                      <a:pt x="131" y="5"/>
                    </a:lnTo>
                    <a:lnTo>
                      <a:pt x="88" y="3"/>
                    </a:lnTo>
                    <a:lnTo>
                      <a:pt x="44" y="2"/>
                    </a:lnTo>
                    <a:lnTo>
                      <a:pt x="0" y="0"/>
                    </a:lnTo>
                    <a:lnTo>
                      <a:pt x="693" y="0"/>
                    </a:lnTo>
                    <a:lnTo>
                      <a:pt x="693" y="3"/>
                    </a:lnTo>
                    <a:lnTo>
                      <a:pt x="693" y="7"/>
                    </a:lnTo>
                    <a:close/>
                  </a:path>
                </a:pathLst>
              </a:custGeom>
              <a:solidFill>
                <a:srgbClr val="B3DEF8"/>
              </a:solidFill>
              <a:ln w="9525">
                <a:noFill/>
                <a:round/>
                <a:headEnd/>
                <a:tailEnd/>
              </a:ln>
            </p:spPr>
            <p:txBody>
              <a:bodyPr/>
              <a:lstStyle/>
              <a:p>
                <a:endParaRPr lang="ru-RU"/>
              </a:p>
            </p:txBody>
          </p:sp>
          <p:sp>
            <p:nvSpPr>
              <p:cNvPr id="4179" name="Freeform 214"/>
              <p:cNvSpPr>
                <a:spLocks/>
              </p:cNvSpPr>
              <p:nvPr/>
            </p:nvSpPr>
            <p:spPr bwMode="auto">
              <a:xfrm>
                <a:off x="1754" y="3442"/>
                <a:ext cx="781" cy="6"/>
              </a:xfrm>
              <a:custGeom>
                <a:avLst/>
                <a:gdLst>
                  <a:gd name="T0" fmla="*/ 781 w 781"/>
                  <a:gd name="T1" fmla="*/ 6 h 6"/>
                  <a:gd name="T2" fmla="*/ 175 w 781"/>
                  <a:gd name="T3" fmla="*/ 6 h 6"/>
                  <a:gd name="T4" fmla="*/ 132 w 781"/>
                  <a:gd name="T5" fmla="*/ 5 h 6"/>
                  <a:gd name="T6" fmla="*/ 90 w 781"/>
                  <a:gd name="T7" fmla="*/ 3 h 6"/>
                  <a:gd name="T8" fmla="*/ 47 w 781"/>
                  <a:gd name="T9" fmla="*/ 2 h 6"/>
                  <a:gd name="T10" fmla="*/ 0 w 781"/>
                  <a:gd name="T11" fmla="*/ 0 h 6"/>
                  <a:gd name="T12" fmla="*/ 781 w 781"/>
                  <a:gd name="T13" fmla="*/ 0 h 6"/>
                  <a:gd name="T14" fmla="*/ 781 w 781"/>
                  <a:gd name="T15" fmla="*/ 3 h 6"/>
                  <a:gd name="T16" fmla="*/ 781 w 78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1"/>
                  <a:gd name="T28" fmla="*/ 0 h 6"/>
                  <a:gd name="T29" fmla="*/ 781 w 781"/>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1" h="6">
                    <a:moveTo>
                      <a:pt x="781" y="6"/>
                    </a:moveTo>
                    <a:lnTo>
                      <a:pt x="175" y="6"/>
                    </a:lnTo>
                    <a:lnTo>
                      <a:pt x="132" y="5"/>
                    </a:lnTo>
                    <a:lnTo>
                      <a:pt x="90" y="3"/>
                    </a:lnTo>
                    <a:lnTo>
                      <a:pt x="47" y="2"/>
                    </a:lnTo>
                    <a:lnTo>
                      <a:pt x="0" y="0"/>
                    </a:lnTo>
                    <a:lnTo>
                      <a:pt x="781" y="0"/>
                    </a:lnTo>
                    <a:lnTo>
                      <a:pt x="781" y="3"/>
                    </a:lnTo>
                    <a:lnTo>
                      <a:pt x="781" y="6"/>
                    </a:lnTo>
                    <a:close/>
                  </a:path>
                </a:pathLst>
              </a:custGeom>
              <a:solidFill>
                <a:srgbClr val="B3DEF8"/>
              </a:solidFill>
              <a:ln w="9525">
                <a:noFill/>
                <a:round/>
                <a:headEnd/>
                <a:tailEnd/>
              </a:ln>
            </p:spPr>
            <p:txBody>
              <a:bodyPr/>
              <a:lstStyle/>
              <a:p>
                <a:endParaRPr lang="ru-RU"/>
              </a:p>
            </p:txBody>
          </p:sp>
          <p:sp>
            <p:nvSpPr>
              <p:cNvPr id="4180" name="Freeform 215"/>
              <p:cNvSpPr>
                <a:spLocks/>
              </p:cNvSpPr>
              <p:nvPr/>
            </p:nvSpPr>
            <p:spPr bwMode="auto">
              <a:xfrm>
                <a:off x="1668" y="3439"/>
                <a:ext cx="867" cy="6"/>
              </a:xfrm>
              <a:custGeom>
                <a:avLst/>
                <a:gdLst>
                  <a:gd name="T0" fmla="*/ 867 w 867"/>
                  <a:gd name="T1" fmla="*/ 6 h 6"/>
                  <a:gd name="T2" fmla="*/ 174 w 867"/>
                  <a:gd name="T3" fmla="*/ 6 h 6"/>
                  <a:gd name="T4" fmla="*/ 133 w 867"/>
                  <a:gd name="T5" fmla="*/ 5 h 6"/>
                  <a:gd name="T6" fmla="*/ 88 w 867"/>
                  <a:gd name="T7" fmla="*/ 3 h 6"/>
                  <a:gd name="T8" fmla="*/ 45 w 867"/>
                  <a:gd name="T9" fmla="*/ 1 h 6"/>
                  <a:gd name="T10" fmla="*/ 0 w 867"/>
                  <a:gd name="T11" fmla="*/ 0 h 6"/>
                  <a:gd name="T12" fmla="*/ 867 w 867"/>
                  <a:gd name="T13" fmla="*/ 0 h 6"/>
                  <a:gd name="T14" fmla="*/ 867 w 867"/>
                  <a:gd name="T15" fmla="*/ 3 h 6"/>
                  <a:gd name="T16" fmla="*/ 867 w 867"/>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7"/>
                  <a:gd name="T28" fmla="*/ 0 h 6"/>
                  <a:gd name="T29" fmla="*/ 867 w 86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7" h="6">
                    <a:moveTo>
                      <a:pt x="867" y="6"/>
                    </a:moveTo>
                    <a:lnTo>
                      <a:pt x="174" y="6"/>
                    </a:lnTo>
                    <a:lnTo>
                      <a:pt x="133" y="5"/>
                    </a:lnTo>
                    <a:lnTo>
                      <a:pt x="88" y="3"/>
                    </a:lnTo>
                    <a:lnTo>
                      <a:pt x="45" y="1"/>
                    </a:lnTo>
                    <a:lnTo>
                      <a:pt x="0" y="0"/>
                    </a:lnTo>
                    <a:lnTo>
                      <a:pt x="867" y="0"/>
                    </a:lnTo>
                    <a:lnTo>
                      <a:pt x="867" y="3"/>
                    </a:lnTo>
                    <a:lnTo>
                      <a:pt x="867" y="6"/>
                    </a:lnTo>
                    <a:close/>
                  </a:path>
                </a:pathLst>
              </a:custGeom>
              <a:solidFill>
                <a:srgbClr val="B3DEF8"/>
              </a:solidFill>
              <a:ln w="9525">
                <a:noFill/>
                <a:round/>
                <a:headEnd/>
                <a:tailEnd/>
              </a:ln>
            </p:spPr>
            <p:txBody>
              <a:bodyPr/>
              <a:lstStyle/>
              <a:p>
                <a:endParaRPr lang="ru-RU"/>
              </a:p>
            </p:txBody>
          </p:sp>
          <p:sp>
            <p:nvSpPr>
              <p:cNvPr id="4181" name="Freeform 216"/>
              <p:cNvSpPr>
                <a:spLocks/>
              </p:cNvSpPr>
              <p:nvPr/>
            </p:nvSpPr>
            <p:spPr bwMode="auto">
              <a:xfrm>
                <a:off x="1583" y="3436"/>
                <a:ext cx="952" cy="6"/>
              </a:xfrm>
              <a:custGeom>
                <a:avLst/>
                <a:gdLst>
                  <a:gd name="T0" fmla="*/ 952 w 952"/>
                  <a:gd name="T1" fmla="*/ 6 h 6"/>
                  <a:gd name="T2" fmla="*/ 171 w 952"/>
                  <a:gd name="T3" fmla="*/ 6 h 6"/>
                  <a:gd name="T4" fmla="*/ 130 w 952"/>
                  <a:gd name="T5" fmla="*/ 4 h 6"/>
                  <a:gd name="T6" fmla="*/ 85 w 952"/>
                  <a:gd name="T7" fmla="*/ 3 h 6"/>
                  <a:gd name="T8" fmla="*/ 43 w 952"/>
                  <a:gd name="T9" fmla="*/ 1 h 6"/>
                  <a:gd name="T10" fmla="*/ 0 w 952"/>
                  <a:gd name="T11" fmla="*/ 0 h 6"/>
                  <a:gd name="T12" fmla="*/ 952 w 952"/>
                  <a:gd name="T13" fmla="*/ 0 h 6"/>
                  <a:gd name="T14" fmla="*/ 952 w 952"/>
                  <a:gd name="T15" fmla="*/ 3 h 6"/>
                  <a:gd name="T16" fmla="*/ 952 w 95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2"/>
                  <a:gd name="T28" fmla="*/ 0 h 6"/>
                  <a:gd name="T29" fmla="*/ 952 w 95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2" h="6">
                    <a:moveTo>
                      <a:pt x="952" y="6"/>
                    </a:moveTo>
                    <a:lnTo>
                      <a:pt x="171" y="6"/>
                    </a:lnTo>
                    <a:lnTo>
                      <a:pt x="130" y="4"/>
                    </a:lnTo>
                    <a:lnTo>
                      <a:pt x="85" y="3"/>
                    </a:lnTo>
                    <a:lnTo>
                      <a:pt x="43" y="1"/>
                    </a:lnTo>
                    <a:lnTo>
                      <a:pt x="0" y="0"/>
                    </a:lnTo>
                    <a:lnTo>
                      <a:pt x="952" y="0"/>
                    </a:lnTo>
                    <a:lnTo>
                      <a:pt x="952" y="3"/>
                    </a:lnTo>
                    <a:lnTo>
                      <a:pt x="952" y="6"/>
                    </a:lnTo>
                    <a:close/>
                  </a:path>
                </a:pathLst>
              </a:custGeom>
              <a:solidFill>
                <a:srgbClr val="B3DEF8"/>
              </a:solidFill>
              <a:ln w="9525">
                <a:noFill/>
                <a:round/>
                <a:headEnd/>
                <a:tailEnd/>
              </a:ln>
            </p:spPr>
            <p:txBody>
              <a:bodyPr/>
              <a:lstStyle/>
              <a:p>
                <a:endParaRPr lang="ru-RU"/>
              </a:p>
            </p:txBody>
          </p:sp>
          <p:sp>
            <p:nvSpPr>
              <p:cNvPr id="4182" name="Freeform 217"/>
              <p:cNvSpPr>
                <a:spLocks/>
              </p:cNvSpPr>
              <p:nvPr/>
            </p:nvSpPr>
            <p:spPr bwMode="auto">
              <a:xfrm>
                <a:off x="1495" y="3432"/>
                <a:ext cx="1040" cy="7"/>
              </a:xfrm>
              <a:custGeom>
                <a:avLst/>
                <a:gdLst>
                  <a:gd name="T0" fmla="*/ 1040 w 1040"/>
                  <a:gd name="T1" fmla="*/ 7 h 7"/>
                  <a:gd name="T2" fmla="*/ 173 w 1040"/>
                  <a:gd name="T3" fmla="*/ 7 h 7"/>
                  <a:gd name="T4" fmla="*/ 131 w 1040"/>
                  <a:gd name="T5" fmla="*/ 5 h 7"/>
                  <a:gd name="T6" fmla="*/ 88 w 1040"/>
                  <a:gd name="T7" fmla="*/ 4 h 7"/>
                  <a:gd name="T8" fmla="*/ 43 w 1040"/>
                  <a:gd name="T9" fmla="*/ 2 h 7"/>
                  <a:gd name="T10" fmla="*/ 0 w 1040"/>
                  <a:gd name="T11" fmla="*/ 0 h 7"/>
                  <a:gd name="T12" fmla="*/ 1040 w 1040"/>
                  <a:gd name="T13" fmla="*/ 0 h 7"/>
                  <a:gd name="T14" fmla="*/ 1040 w 1040"/>
                  <a:gd name="T15" fmla="*/ 4 h 7"/>
                  <a:gd name="T16" fmla="*/ 1040 w 104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0"/>
                  <a:gd name="T28" fmla="*/ 0 h 7"/>
                  <a:gd name="T29" fmla="*/ 1040 w 104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0" h="7">
                    <a:moveTo>
                      <a:pt x="1040" y="7"/>
                    </a:moveTo>
                    <a:lnTo>
                      <a:pt x="173" y="7"/>
                    </a:lnTo>
                    <a:lnTo>
                      <a:pt x="131" y="5"/>
                    </a:lnTo>
                    <a:lnTo>
                      <a:pt x="88" y="4"/>
                    </a:lnTo>
                    <a:lnTo>
                      <a:pt x="43" y="2"/>
                    </a:lnTo>
                    <a:lnTo>
                      <a:pt x="0" y="0"/>
                    </a:lnTo>
                    <a:lnTo>
                      <a:pt x="1040" y="0"/>
                    </a:lnTo>
                    <a:lnTo>
                      <a:pt x="1040" y="4"/>
                    </a:lnTo>
                    <a:lnTo>
                      <a:pt x="1040" y="7"/>
                    </a:lnTo>
                    <a:close/>
                  </a:path>
                </a:pathLst>
              </a:custGeom>
              <a:solidFill>
                <a:srgbClr val="B3DEF8"/>
              </a:solidFill>
              <a:ln w="9525">
                <a:noFill/>
                <a:round/>
                <a:headEnd/>
                <a:tailEnd/>
              </a:ln>
            </p:spPr>
            <p:txBody>
              <a:bodyPr/>
              <a:lstStyle/>
              <a:p>
                <a:endParaRPr lang="ru-RU"/>
              </a:p>
            </p:txBody>
          </p:sp>
          <p:sp>
            <p:nvSpPr>
              <p:cNvPr id="4183" name="Freeform 218"/>
              <p:cNvSpPr>
                <a:spLocks/>
              </p:cNvSpPr>
              <p:nvPr/>
            </p:nvSpPr>
            <p:spPr bwMode="auto">
              <a:xfrm>
                <a:off x="1409" y="3429"/>
                <a:ext cx="1126" cy="7"/>
              </a:xfrm>
              <a:custGeom>
                <a:avLst/>
                <a:gdLst>
                  <a:gd name="T0" fmla="*/ 1126 w 1126"/>
                  <a:gd name="T1" fmla="*/ 7 h 7"/>
                  <a:gd name="T2" fmla="*/ 174 w 1126"/>
                  <a:gd name="T3" fmla="*/ 7 h 7"/>
                  <a:gd name="T4" fmla="*/ 129 w 1126"/>
                  <a:gd name="T5" fmla="*/ 5 h 7"/>
                  <a:gd name="T6" fmla="*/ 86 w 1126"/>
                  <a:gd name="T7" fmla="*/ 3 h 7"/>
                  <a:gd name="T8" fmla="*/ 45 w 1126"/>
                  <a:gd name="T9" fmla="*/ 2 h 7"/>
                  <a:gd name="T10" fmla="*/ 0 w 1126"/>
                  <a:gd name="T11" fmla="*/ 0 h 7"/>
                  <a:gd name="T12" fmla="*/ 1126 w 1126"/>
                  <a:gd name="T13" fmla="*/ 0 h 7"/>
                  <a:gd name="T14" fmla="*/ 1126 w 1126"/>
                  <a:gd name="T15" fmla="*/ 3 h 7"/>
                  <a:gd name="T16" fmla="*/ 1126 w 1126"/>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6"/>
                  <a:gd name="T28" fmla="*/ 0 h 7"/>
                  <a:gd name="T29" fmla="*/ 1126 w 112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6" h="7">
                    <a:moveTo>
                      <a:pt x="1126" y="7"/>
                    </a:moveTo>
                    <a:lnTo>
                      <a:pt x="174" y="7"/>
                    </a:lnTo>
                    <a:lnTo>
                      <a:pt x="129" y="5"/>
                    </a:lnTo>
                    <a:lnTo>
                      <a:pt x="86" y="3"/>
                    </a:lnTo>
                    <a:lnTo>
                      <a:pt x="45" y="2"/>
                    </a:lnTo>
                    <a:lnTo>
                      <a:pt x="0" y="0"/>
                    </a:lnTo>
                    <a:lnTo>
                      <a:pt x="1126" y="0"/>
                    </a:lnTo>
                    <a:lnTo>
                      <a:pt x="1126" y="3"/>
                    </a:lnTo>
                    <a:lnTo>
                      <a:pt x="1126" y="7"/>
                    </a:lnTo>
                    <a:close/>
                  </a:path>
                </a:pathLst>
              </a:custGeom>
              <a:solidFill>
                <a:srgbClr val="B3DEF8"/>
              </a:solidFill>
              <a:ln w="9525">
                <a:noFill/>
                <a:round/>
                <a:headEnd/>
                <a:tailEnd/>
              </a:ln>
            </p:spPr>
            <p:txBody>
              <a:bodyPr/>
              <a:lstStyle/>
              <a:p>
                <a:endParaRPr lang="ru-RU"/>
              </a:p>
            </p:txBody>
          </p:sp>
          <p:sp>
            <p:nvSpPr>
              <p:cNvPr id="4184" name="Freeform 219"/>
              <p:cNvSpPr>
                <a:spLocks/>
              </p:cNvSpPr>
              <p:nvPr/>
            </p:nvSpPr>
            <p:spPr bwMode="auto">
              <a:xfrm>
                <a:off x="1323" y="3426"/>
                <a:ext cx="1212" cy="6"/>
              </a:xfrm>
              <a:custGeom>
                <a:avLst/>
                <a:gdLst>
                  <a:gd name="T0" fmla="*/ 1212 w 1212"/>
                  <a:gd name="T1" fmla="*/ 6 h 6"/>
                  <a:gd name="T2" fmla="*/ 172 w 1212"/>
                  <a:gd name="T3" fmla="*/ 6 h 6"/>
                  <a:gd name="T4" fmla="*/ 129 w 1212"/>
                  <a:gd name="T5" fmla="*/ 5 h 6"/>
                  <a:gd name="T6" fmla="*/ 86 w 1212"/>
                  <a:gd name="T7" fmla="*/ 3 h 6"/>
                  <a:gd name="T8" fmla="*/ 43 w 1212"/>
                  <a:gd name="T9" fmla="*/ 2 h 6"/>
                  <a:gd name="T10" fmla="*/ 0 w 1212"/>
                  <a:gd name="T11" fmla="*/ 0 h 6"/>
                  <a:gd name="T12" fmla="*/ 1212 w 1212"/>
                  <a:gd name="T13" fmla="*/ 0 h 6"/>
                  <a:gd name="T14" fmla="*/ 1212 w 1212"/>
                  <a:gd name="T15" fmla="*/ 3 h 6"/>
                  <a:gd name="T16" fmla="*/ 1212 w 1212"/>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2"/>
                  <a:gd name="T28" fmla="*/ 0 h 6"/>
                  <a:gd name="T29" fmla="*/ 1212 w 121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2" h="6">
                    <a:moveTo>
                      <a:pt x="1212" y="6"/>
                    </a:moveTo>
                    <a:lnTo>
                      <a:pt x="172" y="6"/>
                    </a:lnTo>
                    <a:lnTo>
                      <a:pt x="129" y="5"/>
                    </a:lnTo>
                    <a:lnTo>
                      <a:pt x="86" y="3"/>
                    </a:lnTo>
                    <a:lnTo>
                      <a:pt x="43" y="2"/>
                    </a:lnTo>
                    <a:lnTo>
                      <a:pt x="0" y="0"/>
                    </a:lnTo>
                    <a:lnTo>
                      <a:pt x="1212" y="0"/>
                    </a:lnTo>
                    <a:lnTo>
                      <a:pt x="1212" y="3"/>
                    </a:lnTo>
                    <a:lnTo>
                      <a:pt x="1212" y="6"/>
                    </a:lnTo>
                    <a:close/>
                  </a:path>
                </a:pathLst>
              </a:custGeom>
              <a:solidFill>
                <a:srgbClr val="B5DEF8"/>
              </a:solidFill>
              <a:ln w="9525">
                <a:noFill/>
                <a:round/>
                <a:headEnd/>
                <a:tailEnd/>
              </a:ln>
            </p:spPr>
            <p:txBody>
              <a:bodyPr/>
              <a:lstStyle/>
              <a:p>
                <a:endParaRPr lang="ru-RU"/>
              </a:p>
            </p:txBody>
          </p:sp>
          <p:sp>
            <p:nvSpPr>
              <p:cNvPr id="4185" name="Freeform 220"/>
              <p:cNvSpPr>
                <a:spLocks/>
              </p:cNvSpPr>
              <p:nvPr/>
            </p:nvSpPr>
            <p:spPr bwMode="auto">
              <a:xfrm>
                <a:off x="1236" y="3424"/>
                <a:ext cx="1299" cy="5"/>
              </a:xfrm>
              <a:custGeom>
                <a:avLst/>
                <a:gdLst>
                  <a:gd name="T0" fmla="*/ 1299 w 1299"/>
                  <a:gd name="T1" fmla="*/ 5 h 5"/>
                  <a:gd name="T2" fmla="*/ 173 w 1299"/>
                  <a:gd name="T3" fmla="*/ 5 h 5"/>
                  <a:gd name="T4" fmla="*/ 130 w 1299"/>
                  <a:gd name="T5" fmla="*/ 4 h 5"/>
                  <a:gd name="T6" fmla="*/ 87 w 1299"/>
                  <a:gd name="T7" fmla="*/ 2 h 5"/>
                  <a:gd name="T8" fmla="*/ 43 w 1299"/>
                  <a:gd name="T9" fmla="*/ 2 h 5"/>
                  <a:gd name="T10" fmla="*/ 0 w 1299"/>
                  <a:gd name="T11" fmla="*/ 0 h 5"/>
                  <a:gd name="T12" fmla="*/ 1299 w 1299"/>
                  <a:gd name="T13" fmla="*/ 0 h 5"/>
                  <a:gd name="T14" fmla="*/ 1299 w 1299"/>
                  <a:gd name="T15" fmla="*/ 4 h 5"/>
                  <a:gd name="T16" fmla="*/ 1299 w 1299"/>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9"/>
                  <a:gd name="T28" fmla="*/ 0 h 5"/>
                  <a:gd name="T29" fmla="*/ 1299 w 129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9" h="5">
                    <a:moveTo>
                      <a:pt x="1299" y="5"/>
                    </a:moveTo>
                    <a:lnTo>
                      <a:pt x="173" y="5"/>
                    </a:lnTo>
                    <a:lnTo>
                      <a:pt x="130" y="4"/>
                    </a:lnTo>
                    <a:lnTo>
                      <a:pt x="87" y="2"/>
                    </a:lnTo>
                    <a:lnTo>
                      <a:pt x="43" y="2"/>
                    </a:lnTo>
                    <a:lnTo>
                      <a:pt x="0" y="0"/>
                    </a:lnTo>
                    <a:lnTo>
                      <a:pt x="1299" y="0"/>
                    </a:lnTo>
                    <a:lnTo>
                      <a:pt x="1299" y="4"/>
                    </a:lnTo>
                    <a:lnTo>
                      <a:pt x="1299" y="5"/>
                    </a:lnTo>
                    <a:close/>
                  </a:path>
                </a:pathLst>
              </a:custGeom>
              <a:solidFill>
                <a:srgbClr val="B5DEF8"/>
              </a:solidFill>
              <a:ln w="9525">
                <a:noFill/>
                <a:round/>
                <a:headEnd/>
                <a:tailEnd/>
              </a:ln>
            </p:spPr>
            <p:txBody>
              <a:bodyPr/>
              <a:lstStyle/>
              <a:p>
                <a:endParaRPr lang="ru-RU"/>
              </a:p>
            </p:txBody>
          </p:sp>
          <p:sp>
            <p:nvSpPr>
              <p:cNvPr id="4186" name="Freeform 221"/>
              <p:cNvSpPr>
                <a:spLocks/>
              </p:cNvSpPr>
              <p:nvPr/>
            </p:nvSpPr>
            <p:spPr bwMode="auto">
              <a:xfrm>
                <a:off x="1148" y="3421"/>
                <a:ext cx="1387" cy="5"/>
              </a:xfrm>
              <a:custGeom>
                <a:avLst/>
                <a:gdLst>
                  <a:gd name="T0" fmla="*/ 1387 w 1387"/>
                  <a:gd name="T1" fmla="*/ 5 h 5"/>
                  <a:gd name="T2" fmla="*/ 175 w 1387"/>
                  <a:gd name="T3" fmla="*/ 5 h 5"/>
                  <a:gd name="T4" fmla="*/ 130 w 1387"/>
                  <a:gd name="T5" fmla="*/ 5 h 5"/>
                  <a:gd name="T6" fmla="*/ 88 w 1387"/>
                  <a:gd name="T7" fmla="*/ 3 h 5"/>
                  <a:gd name="T8" fmla="*/ 43 w 1387"/>
                  <a:gd name="T9" fmla="*/ 2 h 5"/>
                  <a:gd name="T10" fmla="*/ 0 w 1387"/>
                  <a:gd name="T11" fmla="*/ 0 h 5"/>
                  <a:gd name="T12" fmla="*/ 1387 w 1387"/>
                  <a:gd name="T13" fmla="*/ 0 h 5"/>
                  <a:gd name="T14" fmla="*/ 1387 w 1387"/>
                  <a:gd name="T15" fmla="*/ 3 h 5"/>
                  <a:gd name="T16" fmla="*/ 1387 w 1387"/>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7"/>
                  <a:gd name="T28" fmla="*/ 0 h 5"/>
                  <a:gd name="T29" fmla="*/ 1387 w 1387"/>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7" h="5">
                    <a:moveTo>
                      <a:pt x="1387" y="5"/>
                    </a:moveTo>
                    <a:lnTo>
                      <a:pt x="175" y="5"/>
                    </a:lnTo>
                    <a:lnTo>
                      <a:pt x="130" y="5"/>
                    </a:lnTo>
                    <a:lnTo>
                      <a:pt x="88" y="3"/>
                    </a:lnTo>
                    <a:lnTo>
                      <a:pt x="43" y="2"/>
                    </a:lnTo>
                    <a:lnTo>
                      <a:pt x="0" y="0"/>
                    </a:lnTo>
                    <a:lnTo>
                      <a:pt x="1387" y="0"/>
                    </a:lnTo>
                    <a:lnTo>
                      <a:pt x="1387" y="3"/>
                    </a:lnTo>
                    <a:lnTo>
                      <a:pt x="1387" y="5"/>
                    </a:lnTo>
                    <a:close/>
                  </a:path>
                </a:pathLst>
              </a:custGeom>
              <a:solidFill>
                <a:srgbClr val="B5DEF8"/>
              </a:solidFill>
              <a:ln w="9525">
                <a:noFill/>
                <a:round/>
                <a:headEnd/>
                <a:tailEnd/>
              </a:ln>
            </p:spPr>
            <p:txBody>
              <a:bodyPr/>
              <a:lstStyle/>
              <a:p>
                <a:endParaRPr lang="ru-RU"/>
              </a:p>
            </p:txBody>
          </p:sp>
          <p:sp>
            <p:nvSpPr>
              <p:cNvPr id="4187" name="Freeform 222"/>
              <p:cNvSpPr>
                <a:spLocks/>
              </p:cNvSpPr>
              <p:nvPr/>
            </p:nvSpPr>
            <p:spPr bwMode="auto">
              <a:xfrm>
                <a:off x="1062" y="3418"/>
                <a:ext cx="1473" cy="6"/>
              </a:xfrm>
              <a:custGeom>
                <a:avLst/>
                <a:gdLst>
                  <a:gd name="T0" fmla="*/ 1473 w 1473"/>
                  <a:gd name="T1" fmla="*/ 6 h 6"/>
                  <a:gd name="T2" fmla="*/ 174 w 1473"/>
                  <a:gd name="T3" fmla="*/ 6 h 6"/>
                  <a:gd name="T4" fmla="*/ 129 w 1473"/>
                  <a:gd name="T5" fmla="*/ 5 h 6"/>
                  <a:gd name="T6" fmla="*/ 86 w 1473"/>
                  <a:gd name="T7" fmla="*/ 3 h 6"/>
                  <a:gd name="T8" fmla="*/ 45 w 1473"/>
                  <a:gd name="T9" fmla="*/ 2 h 6"/>
                  <a:gd name="T10" fmla="*/ 0 w 1473"/>
                  <a:gd name="T11" fmla="*/ 0 h 6"/>
                  <a:gd name="T12" fmla="*/ 1473 w 1473"/>
                  <a:gd name="T13" fmla="*/ 0 h 6"/>
                  <a:gd name="T14" fmla="*/ 1473 w 1473"/>
                  <a:gd name="T15" fmla="*/ 3 h 6"/>
                  <a:gd name="T16" fmla="*/ 1473 w 147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73"/>
                  <a:gd name="T28" fmla="*/ 0 h 6"/>
                  <a:gd name="T29" fmla="*/ 1473 w 147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73" h="6">
                    <a:moveTo>
                      <a:pt x="1473" y="6"/>
                    </a:moveTo>
                    <a:lnTo>
                      <a:pt x="174" y="6"/>
                    </a:lnTo>
                    <a:lnTo>
                      <a:pt x="129" y="5"/>
                    </a:lnTo>
                    <a:lnTo>
                      <a:pt x="86" y="3"/>
                    </a:lnTo>
                    <a:lnTo>
                      <a:pt x="45" y="2"/>
                    </a:lnTo>
                    <a:lnTo>
                      <a:pt x="0" y="0"/>
                    </a:lnTo>
                    <a:lnTo>
                      <a:pt x="1473" y="0"/>
                    </a:lnTo>
                    <a:lnTo>
                      <a:pt x="1473" y="3"/>
                    </a:lnTo>
                    <a:lnTo>
                      <a:pt x="1473" y="6"/>
                    </a:lnTo>
                    <a:close/>
                  </a:path>
                </a:pathLst>
              </a:custGeom>
              <a:solidFill>
                <a:srgbClr val="B5DEF8"/>
              </a:solidFill>
              <a:ln w="9525">
                <a:noFill/>
                <a:round/>
                <a:headEnd/>
                <a:tailEnd/>
              </a:ln>
            </p:spPr>
            <p:txBody>
              <a:bodyPr/>
              <a:lstStyle/>
              <a:p>
                <a:endParaRPr lang="ru-RU"/>
              </a:p>
            </p:txBody>
          </p:sp>
          <p:sp>
            <p:nvSpPr>
              <p:cNvPr id="4188" name="Freeform 223"/>
              <p:cNvSpPr>
                <a:spLocks/>
              </p:cNvSpPr>
              <p:nvPr/>
            </p:nvSpPr>
            <p:spPr bwMode="auto">
              <a:xfrm>
                <a:off x="977" y="3415"/>
                <a:ext cx="1558" cy="6"/>
              </a:xfrm>
              <a:custGeom>
                <a:avLst/>
                <a:gdLst>
                  <a:gd name="T0" fmla="*/ 1558 w 1558"/>
                  <a:gd name="T1" fmla="*/ 6 h 6"/>
                  <a:gd name="T2" fmla="*/ 171 w 1558"/>
                  <a:gd name="T3" fmla="*/ 6 h 6"/>
                  <a:gd name="T4" fmla="*/ 128 w 1558"/>
                  <a:gd name="T5" fmla="*/ 5 h 6"/>
                  <a:gd name="T6" fmla="*/ 85 w 1558"/>
                  <a:gd name="T7" fmla="*/ 3 h 6"/>
                  <a:gd name="T8" fmla="*/ 42 w 1558"/>
                  <a:gd name="T9" fmla="*/ 1 h 6"/>
                  <a:gd name="T10" fmla="*/ 0 w 1558"/>
                  <a:gd name="T11" fmla="*/ 0 h 6"/>
                  <a:gd name="T12" fmla="*/ 1558 w 1558"/>
                  <a:gd name="T13" fmla="*/ 0 h 6"/>
                  <a:gd name="T14" fmla="*/ 1558 w 1558"/>
                  <a:gd name="T15" fmla="*/ 3 h 6"/>
                  <a:gd name="T16" fmla="*/ 1558 w 155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58"/>
                  <a:gd name="T28" fmla="*/ 0 h 6"/>
                  <a:gd name="T29" fmla="*/ 1558 w 155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58" h="6">
                    <a:moveTo>
                      <a:pt x="1558" y="6"/>
                    </a:moveTo>
                    <a:lnTo>
                      <a:pt x="171" y="6"/>
                    </a:lnTo>
                    <a:lnTo>
                      <a:pt x="128" y="5"/>
                    </a:lnTo>
                    <a:lnTo>
                      <a:pt x="85" y="3"/>
                    </a:lnTo>
                    <a:lnTo>
                      <a:pt x="42" y="1"/>
                    </a:lnTo>
                    <a:lnTo>
                      <a:pt x="0" y="0"/>
                    </a:lnTo>
                    <a:lnTo>
                      <a:pt x="1558" y="0"/>
                    </a:lnTo>
                    <a:lnTo>
                      <a:pt x="1558" y="3"/>
                    </a:lnTo>
                    <a:lnTo>
                      <a:pt x="1558" y="6"/>
                    </a:lnTo>
                    <a:close/>
                  </a:path>
                </a:pathLst>
              </a:custGeom>
              <a:solidFill>
                <a:srgbClr val="B5DEF8"/>
              </a:solidFill>
              <a:ln w="9525">
                <a:noFill/>
                <a:round/>
                <a:headEnd/>
                <a:tailEnd/>
              </a:ln>
            </p:spPr>
            <p:txBody>
              <a:bodyPr/>
              <a:lstStyle/>
              <a:p>
                <a:endParaRPr lang="ru-RU"/>
              </a:p>
            </p:txBody>
          </p:sp>
          <p:sp>
            <p:nvSpPr>
              <p:cNvPr id="4189" name="Freeform 224"/>
              <p:cNvSpPr>
                <a:spLocks/>
              </p:cNvSpPr>
              <p:nvPr/>
            </p:nvSpPr>
            <p:spPr bwMode="auto">
              <a:xfrm>
                <a:off x="889" y="3412"/>
                <a:ext cx="1646" cy="6"/>
              </a:xfrm>
              <a:custGeom>
                <a:avLst/>
                <a:gdLst>
                  <a:gd name="T0" fmla="*/ 1646 w 1646"/>
                  <a:gd name="T1" fmla="*/ 6 h 6"/>
                  <a:gd name="T2" fmla="*/ 173 w 1646"/>
                  <a:gd name="T3" fmla="*/ 6 h 6"/>
                  <a:gd name="T4" fmla="*/ 130 w 1646"/>
                  <a:gd name="T5" fmla="*/ 4 h 6"/>
                  <a:gd name="T6" fmla="*/ 87 w 1646"/>
                  <a:gd name="T7" fmla="*/ 3 h 6"/>
                  <a:gd name="T8" fmla="*/ 43 w 1646"/>
                  <a:gd name="T9" fmla="*/ 1 h 6"/>
                  <a:gd name="T10" fmla="*/ 0 w 1646"/>
                  <a:gd name="T11" fmla="*/ 0 h 6"/>
                  <a:gd name="T12" fmla="*/ 1646 w 1646"/>
                  <a:gd name="T13" fmla="*/ 0 h 6"/>
                  <a:gd name="T14" fmla="*/ 1646 w 1646"/>
                  <a:gd name="T15" fmla="*/ 3 h 6"/>
                  <a:gd name="T16" fmla="*/ 1646 w 1646"/>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6"/>
                  <a:gd name="T28" fmla="*/ 0 h 6"/>
                  <a:gd name="T29" fmla="*/ 1646 w 164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6" h="6">
                    <a:moveTo>
                      <a:pt x="1646" y="6"/>
                    </a:moveTo>
                    <a:lnTo>
                      <a:pt x="173" y="6"/>
                    </a:lnTo>
                    <a:lnTo>
                      <a:pt x="130" y="4"/>
                    </a:lnTo>
                    <a:lnTo>
                      <a:pt x="87" y="3"/>
                    </a:lnTo>
                    <a:lnTo>
                      <a:pt x="43" y="1"/>
                    </a:lnTo>
                    <a:lnTo>
                      <a:pt x="0" y="0"/>
                    </a:lnTo>
                    <a:lnTo>
                      <a:pt x="1646" y="0"/>
                    </a:lnTo>
                    <a:lnTo>
                      <a:pt x="1646" y="3"/>
                    </a:lnTo>
                    <a:lnTo>
                      <a:pt x="1646" y="6"/>
                    </a:lnTo>
                    <a:close/>
                  </a:path>
                </a:pathLst>
              </a:custGeom>
              <a:solidFill>
                <a:srgbClr val="B5DEF8"/>
              </a:solidFill>
              <a:ln w="9525">
                <a:noFill/>
                <a:round/>
                <a:headEnd/>
                <a:tailEnd/>
              </a:ln>
            </p:spPr>
            <p:txBody>
              <a:bodyPr/>
              <a:lstStyle/>
              <a:p>
                <a:endParaRPr lang="ru-RU"/>
              </a:p>
            </p:txBody>
          </p:sp>
          <p:sp>
            <p:nvSpPr>
              <p:cNvPr id="4190" name="Freeform 225"/>
              <p:cNvSpPr>
                <a:spLocks/>
              </p:cNvSpPr>
              <p:nvPr/>
            </p:nvSpPr>
            <p:spPr bwMode="auto">
              <a:xfrm>
                <a:off x="803" y="3408"/>
                <a:ext cx="1732" cy="7"/>
              </a:xfrm>
              <a:custGeom>
                <a:avLst/>
                <a:gdLst>
                  <a:gd name="T0" fmla="*/ 1732 w 1732"/>
                  <a:gd name="T1" fmla="*/ 7 h 7"/>
                  <a:gd name="T2" fmla="*/ 174 w 1732"/>
                  <a:gd name="T3" fmla="*/ 7 h 7"/>
                  <a:gd name="T4" fmla="*/ 128 w 1732"/>
                  <a:gd name="T5" fmla="*/ 5 h 7"/>
                  <a:gd name="T6" fmla="*/ 86 w 1732"/>
                  <a:gd name="T7" fmla="*/ 4 h 7"/>
                  <a:gd name="T8" fmla="*/ 41 w 1732"/>
                  <a:gd name="T9" fmla="*/ 2 h 7"/>
                  <a:gd name="T10" fmla="*/ 0 w 1732"/>
                  <a:gd name="T11" fmla="*/ 0 h 7"/>
                  <a:gd name="T12" fmla="*/ 1732 w 1732"/>
                  <a:gd name="T13" fmla="*/ 0 h 7"/>
                  <a:gd name="T14" fmla="*/ 1732 w 1732"/>
                  <a:gd name="T15" fmla="*/ 4 h 7"/>
                  <a:gd name="T16" fmla="*/ 1732 w 173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32"/>
                  <a:gd name="T28" fmla="*/ 0 h 7"/>
                  <a:gd name="T29" fmla="*/ 1732 w 173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32" h="7">
                    <a:moveTo>
                      <a:pt x="1732" y="7"/>
                    </a:moveTo>
                    <a:lnTo>
                      <a:pt x="174" y="7"/>
                    </a:lnTo>
                    <a:lnTo>
                      <a:pt x="128" y="5"/>
                    </a:lnTo>
                    <a:lnTo>
                      <a:pt x="86" y="4"/>
                    </a:lnTo>
                    <a:lnTo>
                      <a:pt x="41" y="2"/>
                    </a:lnTo>
                    <a:lnTo>
                      <a:pt x="0" y="0"/>
                    </a:lnTo>
                    <a:lnTo>
                      <a:pt x="1732" y="0"/>
                    </a:lnTo>
                    <a:lnTo>
                      <a:pt x="1732" y="4"/>
                    </a:lnTo>
                    <a:lnTo>
                      <a:pt x="1732" y="7"/>
                    </a:lnTo>
                    <a:close/>
                  </a:path>
                </a:pathLst>
              </a:custGeom>
              <a:solidFill>
                <a:srgbClr val="B6DFF8"/>
              </a:solidFill>
              <a:ln w="9525">
                <a:noFill/>
                <a:round/>
                <a:headEnd/>
                <a:tailEnd/>
              </a:ln>
            </p:spPr>
            <p:txBody>
              <a:bodyPr/>
              <a:lstStyle/>
              <a:p>
                <a:endParaRPr lang="ru-RU"/>
              </a:p>
            </p:txBody>
          </p:sp>
          <p:sp>
            <p:nvSpPr>
              <p:cNvPr id="4191" name="Freeform 226"/>
              <p:cNvSpPr>
                <a:spLocks/>
              </p:cNvSpPr>
              <p:nvPr/>
            </p:nvSpPr>
            <p:spPr bwMode="auto">
              <a:xfrm>
                <a:off x="715" y="3405"/>
                <a:ext cx="1820" cy="7"/>
              </a:xfrm>
              <a:custGeom>
                <a:avLst/>
                <a:gdLst>
                  <a:gd name="T0" fmla="*/ 1820 w 1820"/>
                  <a:gd name="T1" fmla="*/ 7 h 7"/>
                  <a:gd name="T2" fmla="*/ 174 w 1820"/>
                  <a:gd name="T3" fmla="*/ 7 h 7"/>
                  <a:gd name="T4" fmla="*/ 129 w 1820"/>
                  <a:gd name="T5" fmla="*/ 5 h 7"/>
                  <a:gd name="T6" fmla="*/ 86 w 1820"/>
                  <a:gd name="T7" fmla="*/ 3 h 7"/>
                  <a:gd name="T8" fmla="*/ 43 w 1820"/>
                  <a:gd name="T9" fmla="*/ 2 h 7"/>
                  <a:gd name="T10" fmla="*/ 0 w 1820"/>
                  <a:gd name="T11" fmla="*/ 0 h 7"/>
                  <a:gd name="T12" fmla="*/ 1820 w 1820"/>
                  <a:gd name="T13" fmla="*/ 0 h 7"/>
                  <a:gd name="T14" fmla="*/ 1820 w 1820"/>
                  <a:gd name="T15" fmla="*/ 3 h 7"/>
                  <a:gd name="T16" fmla="*/ 1820 w 18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20"/>
                  <a:gd name="T28" fmla="*/ 0 h 7"/>
                  <a:gd name="T29" fmla="*/ 1820 w 18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20" h="7">
                    <a:moveTo>
                      <a:pt x="1820" y="7"/>
                    </a:moveTo>
                    <a:lnTo>
                      <a:pt x="174" y="7"/>
                    </a:lnTo>
                    <a:lnTo>
                      <a:pt x="129" y="5"/>
                    </a:lnTo>
                    <a:lnTo>
                      <a:pt x="86" y="3"/>
                    </a:lnTo>
                    <a:lnTo>
                      <a:pt x="43" y="2"/>
                    </a:lnTo>
                    <a:lnTo>
                      <a:pt x="0" y="0"/>
                    </a:lnTo>
                    <a:lnTo>
                      <a:pt x="1820" y="0"/>
                    </a:lnTo>
                    <a:lnTo>
                      <a:pt x="1820" y="3"/>
                    </a:lnTo>
                    <a:lnTo>
                      <a:pt x="1820" y="7"/>
                    </a:lnTo>
                    <a:close/>
                  </a:path>
                </a:pathLst>
              </a:custGeom>
              <a:solidFill>
                <a:srgbClr val="B6DFF8"/>
              </a:solidFill>
              <a:ln w="9525">
                <a:noFill/>
                <a:round/>
                <a:headEnd/>
                <a:tailEnd/>
              </a:ln>
            </p:spPr>
            <p:txBody>
              <a:bodyPr/>
              <a:lstStyle/>
              <a:p>
                <a:endParaRPr lang="ru-RU"/>
              </a:p>
            </p:txBody>
          </p:sp>
          <p:sp>
            <p:nvSpPr>
              <p:cNvPr id="4192" name="Freeform 227"/>
              <p:cNvSpPr>
                <a:spLocks/>
              </p:cNvSpPr>
              <p:nvPr/>
            </p:nvSpPr>
            <p:spPr bwMode="auto">
              <a:xfrm>
                <a:off x="630" y="3400"/>
                <a:ext cx="1905" cy="8"/>
              </a:xfrm>
              <a:custGeom>
                <a:avLst/>
                <a:gdLst>
                  <a:gd name="T0" fmla="*/ 1905 w 1905"/>
                  <a:gd name="T1" fmla="*/ 8 h 8"/>
                  <a:gd name="T2" fmla="*/ 173 w 1905"/>
                  <a:gd name="T3" fmla="*/ 8 h 8"/>
                  <a:gd name="T4" fmla="*/ 128 w 1905"/>
                  <a:gd name="T5" fmla="*/ 7 h 8"/>
                  <a:gd name="T6" fmla="*/ 83 w 1905"/>
                  <a:gd name="T7" fmla="*/ 5 h 8"/>
                  <a:gd name="T8" fmla="*/ 42 w 1905"/>
                  <a:gd name="T9" fmla="*/ 2 h 8"/>
                  <a:gd name="T10" fmla="*/ 0 w 1905"/>
                  <a:gd name="T11" fmla="*/ 0 h 8"/>
                  <a:gd name="T12" fmla="*/ 1905 w 1905"/>
                  <a:gd name="T13" fmla="*/ 0 h 8"/>
                  <a:gd name="T14" fmla="*/ 1905 w 1905"/>
                  <a:gd name="T15" fmla="*/ 5 h 8"/>
                  <a:gd name="T16" fmla="*/ 1905 w 1905"/>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5"/>
                  <a:gd name="T28" fmla="*/ 0 h 8"/>
                  <a:gd name="T29" fmla="*/ 1905 w 190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5" h="8">
                    <a:moveTo>
                      <a:pt x="1905" y="8"/>
                    </a:moveTo>
                    <a:lnTo>
                      <a:pt x="173" y="8"/>
                    </a:lnTo>
                    <a:lnTo>
                      <a:pt x="128" y="7"/>
                    </a:lnTo>
                    <a:lnTo>
                      <a:pt x="83" y="5"/>
                    </a:lnTo>
                    <a:lnTo>
                      <a:pt x="42" y="2"/>
                    </a:lnTo>
                    <a:lnTo>
                      <a:pt x="0" y="0"/>
                    </a:lnTo>
                    <a:lnTo>
                      <a:pt x="1905" y="0"/>
                    </a:lnTo>
                    <a:lnTo>
                      <a:pt x="1905" y="5"/>
                    </a:lnTo>
                    <a:lnTo>
                      <a:pt x="1905" y="8"/>
                    </a:lnTo>
                    <a:close/>
                  </a:path>
                </a:pathLst>
              </a:custGeom>
              <a:solidFill>
                <a:srgbClr val="B6DFF8"/>
              </a:solidFill>
              <a:ln w="9525">
                <a:noFill/>
                <a:round/>
                <a:headEnd/>
                <a:tailEnd/>
              </a:ln>
            </p:spPr>
            <p:txBody>
              <a:bodyPr/>
              <a:lstStyle/>
              <a:p>
                <a:endParaRPr lang="ru-RU"/>
              </a:p>
            </p:txBody>
          </p:sp>
          <p:sp>
            <p:nvSpPr>
              <p:cNvPr id="4193" name="Freeform 228"/>
              <p:cNvSpPr>
                <a:spLocks/>
              </p:cNvSpPr>
              <p:nvPr/>
            </p:nvSpPr>
            <p:spPr bwMode="auto">
              <a:xfrm>
                <a:off x="544" y="3397"/>
                <a:ext cx="1991" cy="8"/>
              </a:xfrm>
              <a:custGeom>
                <a:avLst/>
                <a:gdLst>
                  <a:gd name="T0" fmla="*/ 1991 w 1991"/>
                  <a:gd name="T1" fmla="*/ 8 h 8"/>
                  <a:gd name="T2" fmla="*/ 171 w 1991"/>
                  <a:gd name="T3" fmla="*/ 8 h 8"/>
                  <a:gd name="T4" fmla="*/ 128 w 1991"/>
                  <a:gd name="T5" fmla="*/ 5 h 8"/>
                  <a:gd name="T6" fmla="*/ 85 w 1991"/>
                  <a:gd name="T7" fmla="*/ 3 h 8"/>
                  <a:gd name="T8" fmla="*/ 40 w 1991"/>
                  <a:gd name="T9" fmla="*/ 2 h 8"/>
                  <a:gd name="T10" fmla="*/ 0 w 1991"/>
                  <a:gd name="T11" fmla="*/ 0 h 8"/>
                  <a:gd name="T12" fmla="*/ 1991 w 1991"/>
                  <a:gd name="T13" fmla="*/ 0 h 8"/>
                  <a:gd name="T14" fmla="*/ 1991 w 1991"/>
                  <a:gd name="T15" fmla="*/ 3 h 8"/>
                  <a:gd name="T16" fmla="*/ 1991 w 1991"/>
                  <a:gd name="T17" fmla="*/ 8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91"/>
                  <a:gd name="T28" fmla="*/ 0 h 8"/>
                  <a:gd name="T29" fmla="*/ 1991 w 199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91" h="8">
                    <a:moveTo>
                      <a:pt x="1991" y="8"/>
                    </a:moveTo>
                    <a:lnTo>
                      <a:pt x="171" y="8"/>
                    </a:lnTo>
                    <a:lnTo>
                      <a:pt x="128" y="5"/>
                    </a:lnTo>
                    <a:lnTo>
                      <a:pt x="85" y="3"/>
                    </a:lnTo>
                    <a:lnTo>
                      <a:pt x="40" y="2"/>
                    </a:lnTo>
                    <a:lnTo>
                      <a:pt x="0" y="0"/>
                    </a:lnTo>
                    <a:lnTo>
                      <a:pt x="1991" y="0"/>
                    </a:lnTo>
                    <a:lnTo>
                      <a:pt x="1991" y="3"/>
                    </a:lnTo>
                    <a:lnTo>
                      <a:pt x="1991" y="8"/>
                    </a:lnTo>
                    <a:close/>
                  </a:path>
                </a:pathLst>
              </a:custGeom>
              <a:solidFill>
                <a:srgbClr val="B6DFF8"/>
              </a:solidFill>
              <a:ln w="9525">
                <a:noFill/>
                <a:round/>
                <a:headEnd/>
                <a:tailEnd/>
              </a:ln>
            </p:spPr>
            <p:txBody>
              <a:bodyPr/>
              <a:lstStyle/>
              <a:p>
                <a:endParaRPr lang="ru-RU"/>
              </a:p>
            </p:txBody>
          </p:sp>
          <p:sp>
            <p:nvSpPr>
              <p:cNvPr id="4194" name="Freeform 229"/>
              <p:cNvSpPr>
                <a:spLocks/>
              </p:cNvSpPr>
              <p:nvPr/>
            </p:nvSpPr>
            <p:spPr bwMode="auto">
              <a:xfrm>
                <a:off x="456" y="3396"/>
                <a:ext cx="2079" cy="4"/>
              </a:xfrm>
              <a:custGeom>
                <a:avLst/>
                <a:gdLst>
                  <a:gd name="T0" fmla="*/ 2079 w 2079"/>
                  <a:gd name="T1" fmla="*/ 4 h 4"/>
                  <a:gd name="T2" fmla="*/ 174 w 2079"/>
                  <a:gd name="T3" fmla="*/ 4 h 4"/>
                  <a:gd name="T4" fmla="*/ 128 w 2079"/>
                  <a:gd name="T5" fmla="*/ 3 h 4"/>
                  <a:gd name="T6" fmla="*/ 85 w 2079"/>
                  <a:gd name="T7" fmla="*/ 1 h 4"/>
                  <a:gd name="T8" fmla="*/ 40 w 2079"/>
                  <a:gd name="T9" fmla="*/ 0 h 4"/>
                  <a:gd name="T10" fmla="*/ 0 w 2079"/>
                  <a:gd name="T11" fmla="*/ 0 h 4"/>
                  <a:gd name="T12" fmla="*/ 2079 w 2079"/>
                  <a:gd name="T13" fmla="*/ 0 h 4"/>
                  <a:gd name="T14" fmla="*/ 2079 w 2079"/>
                  <a:gd name="T15" fmla="*/ 1 h 4"/>
                  <a:gd name="T16" fmla="*/ 2079 w 2079"/>
                  <a:gd name="T17" fmla="*/ 4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79"/>
                  <a:gd name="T28" fmla="*/ 0 h 4"/>
                  <a:gd name="T29" fmla="*/ 2079 w 207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79" h="4">
                    <a:moveTo>
                      <a:pt x="2079" y="4"/>
                    </a:moveTo>
                    <a:lnTo>
                      <a:pt x="174" y="4"/>
                    </a:lnTo>
                    <a:lnTo>
                      <a:pt x="128" y="3"/>
                    </a:lnTo>
                    <a:lnTo>
                      <a:pt x="85" y="1"/>
                    </a:lnTo>
                    <a:lnTo>
                      <a:pt x="40" y="0"/>
                    </a:lnTo>
                    <a:lnTo>
                      <a:pt x="0" y="0"/>
                    </a:lnTo>
                    <a:lnTo>
                      <a:pt x="2079" y="0"/>
                    </a:lnTo>
                    <a:lnTo>
                      <a:pt x="2079" y="1"/>
                    </a:lnTo>
                    <a:lnTo>
                      <a:pt x="2079" y="4"/>
                    </a:lnTo>
                    <a:close/>
                  </a:path>
                </a:pathLst>
              </a:custGeom>
              <a:solidFill>
                <a:srgbClr val="B6DFF8"/>
              </a:solidFill>
              <a:ln w="9525">
                <a:noFill/>
                <a:round/>
                <a:headEnd/>
                <a:tailEnd/>
              </a:ln>
            </p:spPr>
            <p:txBody>
              <a:bodyPr/>
              <a:lstStyle/>
              <a:p>
                <a:endParaRPr lang="ru-RU"/>
              </a:p>
            </p:txBody>
          </p:sp>
          <p:sp>
            <p:nvSpPr>
              <p:cNvPr id="4195" name="Freeform 230"/>
              <p:cNvSpPr>
                <a:spLocks/>
              </p:cNvSpPr>
              <p:nvPr/>
            </p:nvSpPr>
            <p:spPr bwMode="auto">
              <a:xfrm>
                <a:off x="369" y="3392"/>
                <a:ext cx="2166" cy="5"/>
              </a:xfrm>
              <a:custGeom>
                <a:avLst/>
                <a:gdLst>
                  <a:gd name="T0" fmla="*/ 2166 w 2166"/>
                  <a:gd name="T1" fmla="*/ 5 h 5"/>
                  <a:gd name="T2" fmla="*/ 175 w 2166"/>
                  <a:gd name="T3" fmla="*/ 5 h 5"/>
                  <a:gd name="T4" fmla="*/ 127 w 2166"/>
                  <a:gd name="T5" fmla="*/ 4 h 5"/>
                  <a:gd name="T6" fmla="*/ 84 w 2166"/>
                  <a:gd name="T7" fmla="*/ 2 h 5"/>
                  <a:gd name="T8" fmla="*/ 42 w 2166"/>
                  <a:gd name="T9" fmla="*/ 2 h 5"/>
                  <a:gd name="T10" fmla="*/ 0 w 2166"/>
                  <a:gd name="T11" fmla="*/ 0 h 5"/>
                  <a:gd name="T12" fmla="*/ 2166 w 2166"/>
                  <a:gd name="T13" fmla="*/ 0 h 5"/>
                  <a:gd name="T14" fmla="*/ 2166 w 2166"/>
                  <a:gd name="T15" fmla="*/ 4 h 5"/>
                  <a:gd name="T16" fmla="*/ 2166 w 216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6"/>
                  <a:gd name="T28" fmla="*/ 0 h 5"/>
                  <a:gd name="T29" fmla="*/ 2166 w 216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6" h="5">
                    <a:moveTo>
                      <a:pt x="2166" y="5"/>
                    </a:moveTo>
                    <a:lnTo>
                      <a:pt x="175" y="5"/>
                    </a:lnTo>
                    <a:lnTo>
                      <a:pt x="127" y="4"/>
                    </a:lnTo>
                    <a:lnTo>
                      <a:pt x="84" y="2"/>
                    </a:lnTo>
                    <a:lnTo>
                      <a:pt x="42" y="2"/>
                    </a:lnTo>
                    <a:lnTo>
                      <a:pt x="0" y="0"/>
                    </a:lnTo>
                    <a:lnTo>
                      <a:pt x="2166" y="0"/>
                    </a:lnTo>
                    <a:lnTo>
                      <a:pt x="2166" y="4"/>
                    </a:lnTo>
                    <a:lnTo>
                      <a:pt x="2166" y="5"/>
                    </a:lnTo>
                    <a:close/>
                  </a:path>
                </a:pathLst>
              </a:custGeom>
              <a:solidFill>
                <a:srgbClr val="B6DFF8"/>
              </a:solidFill>
              <a:ln w="9525">
                <a:noFill/>
                <a:round/>
                <a:headEnd/>
                <a:tailEnd/>
              </a:ln>
            </p:spPr>
            <p:txBody>
              <a:bodyPr/>
              <a:lstStyle/>
              <a:p>
                <a:endParaRPr lang="ru-RU"/>
              </a:p>
            </p:txBody>
          </p:sp>
          <p:sp>
            <p:nvSpPr>
              <p:cNvPr id="4196" name="Freeform 231"/>
              <p:cNvSpPr>
                <a:spLocks/>
              </p:cNvSpPr>
              <p:nvPr/>
            </p:nvSpPr>
            <p:spPr bwMode="auto">
              <a:xfrm>
                <a:off x="283" y="3389"/>
                <a:ext cx="2252" cy="7"/>
              </a:xfrm>
              <a:custGeom>
                <a:avLst/>
                <a:gdLst>
                  <a:gd name="T0" fmla="*/ 2252 w 2252"/>
                  <a:gd name="T1" fmla="*/ 7 h 7"/>
                  <a:gd name="T2" fmla="*/ 173 w 2252"/>
                  <a:gd name="T3" fmla="*/ 7 h 7"/>
                  <a:gd name="T4" fmla="*/ 126 w 2252"/>
                  <a:gd name="T5" fmla="*/ 5 h 7"/>
                  <a:gd name="T6" fmla="*/ 80 w 2252"/>
                  <a:gd name="T7" fmla="*/ 3 h 7"/>
                  <a:gd name="T8" fmla="*/ 38 w 2252"/>
                  <a:gd name="T9" fmla="*/ 2 h 7"/>
                  <a:gd name="T10" fmla="*/ 0 w 2252"/>
                  <a:gd name="T11" fmla="*/ 0 h 7"/>
                  <a:gd name="T12" fmla="*/ 2252 w 2252"/>
                  <a:gd name="T13" fmla="*/ 0 h 7"/>
                  <a:gd name="T14" fmla="*/ 2252 w 2252"/>
                  <a:gd name="T15" fmla="*/ 3 h 7"/>
                  <a:gd name="T16" fmla="*/ 2252 w 2252"/>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52"/>
                  <a:gd name="T28" fmla="*/ 0 h 7"/>
                  <a:gd name="T29" fmla="*/ 2252 w 225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52" h="7">
                    <a:moveTo>
                      <a:pt x="2252" y="7"/>
                    </a:moveTo>
                    <a:lnTo>
                      <a:pt x="173" y="7"/>
                    </a:lnTo>
                    <a:lnTo>
                      <a:pt x="126" y="5"/>
                    </a:lnTo>
                    <a:lnTo>
                      <a:pt x="80" y="3"/>
                    </a:lnTo>
                    <a:lnTo>
                      <a:pt x="38" y="2"/>
                    </a:lnTo>
                    <a:lnTo>
                      <a:pt x="0" y="0"/>
                    </a:lnTo>
                    <a:lnTo>
                      <a:pt x="2252" y="0"/>
                    </a:lnTo>
                    <a:lnTo>
                      <a:pt x="2252" y="3"/>
                    </a:lnTo>
                    <a:lnTo>
                      <a:pt x="2252" y="7"/>
                    </a:lnTo>
                    <a:close/>
                  </a:path>
                </a:pathLst>
              </a:custGeom>
              <a:solidFill>
                <a:srgbClr val="B8DFF8"/>
              </a:solidFill>
              <a:ln w="9525">
                <a:noFill/>
                <a:round/>
                <a:headEnd/>
                <a:tailEnd/>
              </a:ln>
            </p:spPr>
            <p:txBody>
              <a:bodyPr/>
              <a:lstStyle/>
              <a:p>
                <a:endParaRPr lang="ru-RU"/>
              </a:p>
            </p:txBody>
          </p:sp>
          <p:sp>
            <p:nvSpPr>
              <p:cNvPr id="4197" name="Freeform 232"/>
              <p:cNvSpPr>
                <a:spLocks/>
              </p:cNvSpPr>
              <p:nvPr/>
            </p:nvSpPr>
            <p:spPr bwMode="auto">
              <a:xfrm>
                <a:off x="197" y="3386"/>
                <a:ext cx="2338" cy="6"/>
              </a:xfrm>
              <a:custGeom>
                <a:avLst/>
                <a:gdLst>
                  <a:gd name="T0" fmla="*/ 2338 w 2338"/>
                  <a:gd name="T1" fmla="*/ 6 h 6"/>
                  <a:gd name="T2" fmla="*/ 172 w 2338"/>
                  <a:gd name="T3" fmla="*/ 6 h 6"/>
                  <a:gd name="T4" fmla="*/ 123 w 2338"/>
                  <a:gd name="T5" fmla="*/ 5 h 6"/>
                  <a:gd name="T6" fmla="*/ 77 w 2338"/>
                  <a:gd name="T7" fmla="*/ 3 h 6"/>
                  <a:gd name="T8" fmla="*/ 35 w 2338"/>
                  <a:gd name="T9" fmla="*/ 2 h 6"/>
                  <a:gd name="T10" fmla="*/ 0 w 2338"/>
                  <a:gd name="T11" fmla="*/ 0 h 6"/>
                  <a:gd name="T12" fmla="*/ 2338 w 2338"/>
                  <a:gd name="T13" fmla="*/ 0 h 6"/>
                  <a:gd name="T14" fmla="*/ 2338 w 2338"/>
                  <a:gd name="T15" fmla="*/ 3 h 6"/>
                  <a:gd name="T16" fmla="*/ 2338 w 2338"/>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8"/>
                  <a:gd name="T28" fmla="*/ 0 h 6"/>
                  <a:gd name="T29" fmla="*/ 2338 w 2338"/>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8" h="6">
                    <a:moveTo>
                      <a:pt x="2338" y="6"/>
                    </a:moveTo>
                    <a:lnTo>
                      <a:pt x="172" y="6"/>
                    </a:lnTo>
                    <a:lnTo>
                      <a:pt x="123" y="5"/>
                    </a:lnTo>
                    <a:lnTo>
                      <a:pt x="77" y="3"/>
                    </a:lnTo>
                    <a:lnTo>
                      <a:pt x="35" y="2"/>
                    </a:lnTo>
                    <a:lnTo>
                      <a:pt x="0" y="0"/>
                    </a:lnTo>
                    <a:lnTo>
                      <a:pt x="2338" y="0"/>
                    </a:lnTo>
                    <a:lnTo>
                      <a:pt x="2338" y="3"/>
                    </a:lnTo>
                    <a:lnTo>
                      <a:pt x="2338" y="6"/>
                    </a:lnTo>
                    <a:close/>
                  </a:path>
                </a:pathLst>
              </a:custGeom>
              <a:solidFill>
                <a:srgbClr val="B8DFF8"/>
              </a:solidFill>
              <a:ln w="9525">
                <a:noFill/>
                <a:round/>
                <a:headEnd/>
                <a:tailEnd/>
              </a:ln>
            </p:spPr>
            <p:txBody>
              <a:bodyPr/>
              <a:lstStyle/>
              <a:p>
                <a:endParaRPr lang="ru-RU"/>
              </a:p>
            </p:txBody>
          </p:sp>
          <p:sp>
            <p:nvSpPr>
              <p:cNvPr id="4198" name="Freeform 233"/>
              <p:cNvSpPr>
                <a:spLocks/>
              </p:cNvSpPr>
              <p:nvPr/>
            </p:nvSpPr>
            <p:spPr bwMode="auto">
              <a:xfrm>
                <a:off x="110" y="3383"/>
                <a:ext cx="2425" cy="6"/>
              </a:xfrm>
              <a:custGeom>
                <a:avLst/>
                <a:gdLst>
                  <a:gd name="T0" fmla="*/ 2425 w 2425"/>
                  <a:gd name="T1" fmla="*/ 6 h 6"/>
                  <a:gd name="T2" fmla="*/ 173 w 2425"/>
                  <a:gd name="T3" fmla="*/ 6 h 6"/>
                  <a:gd name="T4" fmla="*/ 109 w 2425"/>
                  <a:gd name="T5" fmla="*/ 3 h 6"/>
                  <a:gd name="T6" fmla="*/ 60 w 2425"/>
                  <a:gd name="T7" fmla="*/ 1 h 6"/>
                  <a:gd name="T8" fmla="*/ 21 w 2425"/>
                  <a:gd name="T9" fmla="*/ 0 h 6"/>
                  <a:gd name="T10" fmla="*/ 0 w 2425"/>
                  <a:gd name="T11" fmla="*/ 0 h 6"/>
                  <a:gd name="T12" fmla="*/ 2425 w 2425"/>
                  <a:gd name="T13" fmla="*/ 0 h 6"/>
                  <a:gd name="T14" fmla="*/ 2425 w 2425"/>
                  <a:gd name="T15" fmla="*/ 3 h 6"/>
                  <a:gd name="T16" fmla="*/ 2425 w 2425"/>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5"/>
                  <a:gd name="T28" fmla="*/ 0 h 6"/>
                  <a:gd name="T29" fmla="*/ 2425 w 242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5" h="6">
                    <a:moveTo>
                      <a:pt x="2425" y="6"/>
                    </a:moveTo>
                    <a:lnTo>
                      <a:pt x="173" y="6"/>
                    </a:lnTo>
                    <a:lnTo>
                      <a:pt x="109" y="3"/>
                    </a:lnTo>
                    <a:lnTo>
                      <a:pt x="60" y="1"/>
                    </a:lnTo>
                    <a:lnTo>
                      <a:pt x="21" y="0"/>
                    </a:lnTo>
                    <a:lnTo>
                      <a:pt x="0" y="0"/>
                    </a:lnTo>
                    <a:lnTo>
                      <a:pt x="2425" y="0"/>
                    </a:lnTo>
                    <a:lnTo>
                      <a:pt x="2425" y="3"/>
                    </a:lnTo>
                    <a:lnTo>
                      <a:pt x="2425" y="6"/>
                    </a:lnTo>
                    <a:close/>
                  </a:path>
                </a:pathLst>
              </a:custGeom>
              <a:solidFill>
                <a:srgbClr val="B8DFF8"/>
              </a:solidFill>
              <a:ln w="9525">
                <a:noFill/>
                <a:round/>
                <a:headEnd/>
                <a:tailEnd/>
              </a:ln>
            </p:spPr>
            <p:txBody>
              <a:bodyPr/>
              <a:lstStyle/>
              <a:p>
                <a:endParaRPr lang="ru-RU"/>
              </a:p>
            </p:txBody>
          </p:sp>
          <p:sp>
            <p:nvSpPr>
              <p:cNvPr id="4199" name="Freeform 234"/>
              <p:cNvSpPr>
                <a:spLocks/>
              </p:cNvSpPr>
              <p:nvPr/>
            </p:nvSpPr>
            <p:spPr bwMode="auto">
              <a:xfrm>
                <a:off x="104" y="3380"/>
                <a:ext cx="2431" cy="6"/>
              </a:xfrm>
              <a:custGeom>
                <a:avLst/>
                <a:gdLst>
                  <a:gd name="T0" fmla="*/ 2431 w 2431"/>
                  <a:gd name="T1" fmla="*/ 6 h 6"/>
                  <a:gd name="T2" fmla="*/ 93 w 2431"/>
                  <a:gd name="T3" fmla="*/ 6 h 6"/>
                  <a:gd name="T4" fmla="*/ 54 w 2431"/>
                  <a:gd name="T5" fmla="*/ 4 h 6"/>
                  <a:gd name="T6" fmla="*/ 24 w 2431"/>
                  <a:gd name="T7" fmla="*/ 3 h 6"/>
                  <a:gd name="T8" fmla="*/ 5 w 2431"/>
                  <a:gd name="T9" fmla="*/ 3 h 6"/>
                  <a:gd name="T10" fmla="*/ 0 w 2431"/>
                  <a:gd name="T11" fmla="*/ 3 h 6"/>
                  <a:gd name="T12" fmla="*/ 0 w 2431"/>
                  <a:gd name="T13" fmla="*/ 1 h 6"/>
                  <a:gd name="T14" fmla="*/ 0 w 2431"/>
                  <a:gd name="T15" fmla="*/ 0 h 6"/>
                  <a:gd name="T16" fmla="*/ 2431 w 2431"/>
                  <a:gd name="T17" fmla="*/ 0 h 6"/>
                  <a:gd name="T18" fmla="*/ 2431 w 2431"/>
                  <a:gd name="T19" fmla="*/ 3 h 6"/>
                  <a:gd name="T20" fmla="*/ 2431 w 2431"/>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1"/>
                  <a:gd name="T34" fmla="*/ 0 h 6"/>
                  <a:gd name="T35" fmla="*/ 2431 w 2431"/>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1" h="6">
                    <a:moveTo>
                      <a:pt x="2431" y="6"/>
                    </a:moveTo>
                    <a:lnTo>
                      <a:pt x="93" y="6"/>
                    </a:lnTo>
                    <a:lnTo>
                      <a:pt x="54" y="4"/>
                    </a:lnTo>
                    <a:lnTo>
                      <a:pt x="24" y="3"/>
                    </a:lnTo>
                    <a:lnTo>
                      <a:pt x="5" y="3"/>
                    </a:lnTo>
                    <a:lnTo>
                      <a:pt x="0" y="3"/>
                    </a:lnTo>
                    <a:lnTo>
                      <a:pt x="0" y="1"/>
                    </a:lnTo>
                    <a:lnTo>
                      <a:pt x="0" y="0"/>
                    </a:lnTo>
                    <a:lnTo>
                      <a:pt x="2431" y="0"/>
                    </a:lnTo>
                    <a:lnTo>
                      <a:pt x="2431" y="3"/>
                    </a:lnTo>
                    <a:lnTo>
                      <a:pt x="2431" y="6"/>
                    </a:lnTo>
                    <a:close/>
                  </a:path>
                </a:pathLst>
              </a:custGeom>
              <a:solidFill>
                <a:srgbClr val="B8DFF8"/>
              </a:solidFill>
              <a:ln w="9525">
                <a:noFill/>
                <a:round/>
                <a:headEnd/>
                <a:tailEnd/>
              </a:ln>
            </p:spPr>
            <p:txBody>
              <a:bodyPr/>
              <a:lstStyle/>
              <a:p>
                <a:endParaRPr lang="ru-RU"/>
              </a:p>
            </p:txBody>
          </p:sp>
          <p:sp>
            <p:nvSpPr>
              <p:cNvPr id="4200" name="Freeform 235"/>
              <p:cNvSpPr>
                <a:spLocks/>
              </p:cNvSpPr>
              <p:nvPr/>
            </p:nvSpPr>
            <p:spPr bwMode="auto">
              <a:xfrm>
                <a:off x="104" y="3376"/>
                <a:ext cx="2431" cy="7"/>
              </a:xfrm>
              <a:custGeom>
                <a:avLst/>
                <a:gdLst>
                  <a:gd name="T0" fmla="*/ 2431 w 2431"/>
                  <a:gd name="T1" fmla="*/ 7 h 7"/>
                  <a:gd name="T2" fmla="*/ 6 w 2431"/>
                  <a:gd name="T3" fmla="*/ 7 h 7"/>
                  <a:gd name="T4" fmla="*/ 2 w 2431"/>
                  <a:gd name="T5" fmla="*/ 7 h 7"/>
                  <a:gd name="T6" fmla="*/ 0 w 2431"/>
                  <a:gd name="T7" fmla="*/ 7 h 7"/>
                  <a:gd name="T8" fmla="*/ 0 w 2431"/>
                  <a:gd name="T9" fmla="*/ 5 h 7"/>
                  <a:gd name="T10" fmla="*/ 0 w 2431"/>
                  <a:gd name="T11" fmla="*/ 0 h 7"/>
                  <a:gd name="T12" fmla="*/ 2431 w 2431"/>
                  <a:gd name="T13" fmla="*/ 0 h 7"/>
                  <a:gd name="T14" fmla="*/ 2431 w 2431"/>
                  <a:gd name="T15" fmla="*/ 4 h 7"/>
                  <a:gd name="T16" fmla="*/ 2431 w 2431"/>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31"/>
                  <a:gd name="T28" fmla="*/ 0 h 7"/>
                  <a:gd name="T29" fmla="*/ 2431 w 2431"/>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31" h="7">
                    <a:moveTo>
                      <a:pt x="2431" y="7"/>
                    </a:moveTo>
                    <a:lnTo>
                      <a:pt x="6" y="7"/>
                    </a:lnTo>
                    <a:lnTo>
                      <a:pt x="2" y="7"/>
                    </a:lnTo>
                    <a:lnTo>
                      <a:pt x="0" y="7"/>
                    </a:lnTo>
                    <a:lnTo>
                      <a:pt x="0" y="5"/>
                    </a:lnTo>
                    <a:lnTo>
                      <a:pt x="0" y="0"/>
                    </a:lnTo>
                    <a:lnTo>
                      <a:pt x="2431" y="0"/>
                    </a:lnTo>
                    <a:lnTo>
                      <a:pt x="2431" y="4"/>
                    </a:lnTo>
                    <a:lnTo>
                      <a:pt x="2431" y="7"/>
                    </a:lnTo>
                    <a:close/>
                  </a:path>
                </a:pathLst>
              </a:custGeom>
              <a:solidFill>
                <a:srgbClr val="B8DFF8"/>
              </a:solidFill>
              <a:ln w="9525">
                <a:noFill/>
                <a:round/>
                <a:headEnd/>
                <a:tailEnd/>
              </a:ln>
            </p:spPr>
            <p:txBody>
              <a:bodyPr/>
              <a:lstStyle/>
              <a:p>
                <a:endParaRPr lang="ru-RU"/>
              </a:p>
            </p:txBody>
          </p:sp>
          <p:sp>
            <p:nvSpPr>
              <p:cNvPr id="4201" name="Freeform 236"/>
              <p:cNvSpPr>
                <a:spLocks/>
              </p:cNvSpPr>
              <p:nvPr/>
            </p:nvSpPr>
            <p:spPr bwMode="auto">
              <a:xfrm>
                <a:off x="104" y="3373"/>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9E0F8"/>
              </a:solidFill>
              <a:ln w="9525">
                <a:noFill/>
                <a:round/>
                <a:headEnd/>
                <a:tailEnd/>
              </a:ln>
            </p:spPr>
            <p:txBody>
              <a:bodyPr/>
              <a:lstStyle/>
              <a:p>
                <a:endParaRPr lang="ru-RU"/>
              </a:p>
            </p:txBody>
          </p:sp>
          <p:sp>
            <p:nvSpPr>
              <p:cNvPr id="4202" name="Freeform 237"/>
              <p:cNvSpPr>
                <a:spLocks/>
              </p:cNvSpPr>
              <p:nvPr/>
            </p:nvSpPr>
            <p:spPr bwMode="auto">
              <a:xfrm>
                <a:off x="104" y="337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3" name="Freeform 238"/>
              <p:cNvSpPr>
                <a:spLocks/>
              </p:cNvSpPr>
              <p:nvPr/>
            </p:nvSpPr>
            <p:spPr bwMode="auto">
              <a:xfrm>
                <a:off x="104" y="3368"/>
                <a:ext cx="2431" cy="5"/>
              </a:xfrm>
              <a:custGeom>
                <a:avLst/>
                <a:gdLst>
                  <a:gd name="T0" fmla="*/ 2431 w 2431"/>
                  <a:gd name="T1" fmla="*/ 5 h 5"/>
                  <a:gd name="T2" fmla="*/ 0 w 2431"/>
                  <a:gd name="T3" fmla="*/ 5 h 5"/>
                  <a:gd name="T4" fmla="*/ 0 w 2431"/>
                  <a:gd name="T5" fmla="*/ 4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4"/>
                    </a:lnTo>
                    <a:lnTo>
                      <a:pt x="0" y="0"/>
                    </a:lnTo>
                    <a:lnTo>
                      <a:pt x="2431" y="0"/>
                    </a:lnTo>
                    <a:lnTo>
                      <a:pt x="2431" y="2"/>
                    </a:lnTo>
                    <a:lnTo>
                      <a:pt x="2431" y="5"/>
                    </a:lnTo>
                    <a:close/>
                  </a:path>
                </a:pathLst>
              </a:custGeom>
              <a:solidFill>
                <a:srgbClr val="B9E0F8"/>
              </a:solidFill>
              <a:ln w="9525">
                <a:noFill/>
                <a:round/>
                <a:headEnd/>
                <a:tailEnd/>
              </a:ln>
            </p:spPr>
            <p:txBody>
              <a:bodyPr/>
              <a:lstStyle/>
              <a:p>
                <a:endParaRPr lang="ru-RU"/>
              </a:p>
            </p:txBody>
          </p:sp>
          <p:sp>
            <p:nvSpPr>
              <p:cNvPr id="4204" name="Freeform 239"/>
              <p:cNvSpPr>
                <a:spLocks/>
              </p:cNvSpPr>
              <p:nvPr/>
            </p:nvSpPr>
            <p:spPr bwMode="auto">
              <a:xfrm>
                <a:off x="104" y="336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9E0F8"/>
              </a:solidFill>
              <a:ln w="9525">
                <a:noFill/>
                <a:round/>
                <a:headEnd/>
                <a:tailEnd/>
              </a:ln>
            </p:spPr>
            <p:txBody>
              <a:bodyPr/>
              <a:lstStyle/>
              <a:p>
                <a:endParaRPr lang="ru-RU"/>
              </a:p>
            </p:txBody>
          </p:sp>
          <p:sp>
            <p:nvSpPr>
              <p:cNvPr id="4205" name="Freeform 240"/>
              <p:cNvSpPr>
                <a:spLocks/>
              </p:cNvSpPr>
              <p:nvPr/>
            </p:nvSpPr>
            <p:spPr bwMode="auto">
              <a:xfrm>
                <a:off x="104" y="336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6" name="Freeform 241"/>
              <p:cNvSpPr>
                <a:spLocks/>
              </p:cNvSpPr>
              <p:nvPr/>
            </p:nvSpPr>
            <p:spPr bwMode="auto">
              <a:xfrm>
                <a:off x="104" y="335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9E0F8"/>
              </a:solidFill>
              <a:ln w="9525">
                <a:noFill/>
                <a:round/>
                <a:headEnd/>
                <a:tailEnd/>
              </a:ln>
            </p:spPr>
            <p:txBody>
              <a:bodyPr/>
              <a:lstStyle/>
              <a:p>
                <a:endParaRPr lang="ru-RU"/>
              </a:p>
            </p:txBody>
          </p:sp>
          <p:sp>
            <p:nvSpPr>
              <p:cNvPr id="4207" name="Freeform 242"/>
              <p:cNvSpPr>
                <a:spLocks/>
              </p:cNvSpPr>
              <p:nvPr/>
            </p:nvSpPr>
            <p:spPr bwMode="auto">
              <a:xfrm>
                <a:off x="104" y="335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08" name="Freeform 243"/>
              <p:cNvSpPr>
                <a:spLocks/>
              </p:cNvSpPr>
              <p:nvPr/>
            </p:nvSpPr>
            <p:spPr bwMode="auto">
              <a:xfrm>
                <a:off x="104" y="335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09" name="Freeform 244"/>
              <p:cNvSpPr>
                <a:spLocks/>
              </p:cNvSpPr>
              <p:nvPr/>
            </p:nvSpPr>
            <p:spPr bwMode="auto">
              <a:xfrm>
                <a:off x="104" y="3349"/>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AE1F8"/>
              </a:solidFill>
              <a:ln w="9525">
                <a:noFill/>
                <a:round/>
                <a:headEnd/>
                <a:tailEnd/>
              </a:ln>
            </p:spPr>
            <p:txBody>
              <a:bodyPr/>
              <a:lstStyle/>
              <a:p>
                <a:endParaRPr lang="ru-RU"/>
              </a:p>
            </p:txBody>
          </p:sp>
          <p:sp>
            <p:nvSpPr>
              <p:cNvPr id="4210" name="Freeform 245"/>
              <p:cNvSpPr>
                <a:spLocks/>
              </p:cNvSpPr>
              <p:nvPr/>
            </p:nvSpPr>
            <p:spPr bwMode="auto">
              <a:xfrm>
                <a:off x="104" y="3346"/>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AE1F8"/>
              </a:solidFill>
              <a:ln w="9525">
                <a:noFill/>
                <a:round/>
                <a:headEnd/>
                <a:tailEnd/>
              </a:ln>
            </p:spPr>
            <p:txBody>
              <a:bodyPr/>
              <a:lstStyle/>
              <a:p>
                <a:endParaRPr lang="ru-RU"/>
              </a:p>
            </p:txBody>
          </p:sp>
          <p:sp>
            <p:nvSpPr>
              <p:cNvPr id="4211" name="Freeform 246"/>
              <p:cNvSpPr>
                <a:spLocks/>
              </p:cNvSpPr>
              <p:nvPr/>
            </p:nvSpPr>
            <p:spPr bwMode="auto">
              <a:xfrm>
                <a:off x="104" y="334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AE1F8"/>
              </a:solidFill>
              <a:ln w="9525">
                <a:noFill/>
                <a:round/>
                <a:headEnd/>
                <a:tailEnd/>
              </a:ln>
            </p:spPr>
            <p:txBody>
              <a:bodyPr/>
              <a:lstStyle/>
              <a:p>
                <a:endParaRPr lang="ru-RU"/>
              </a:p>
            </p:txBody>
          </p:sp>
          <p:sp>
            <p:nvSpPr>
              <p:cNvPr id="4212" name="Freeform 247"/>
              <p:cNvSpPr>
                <a:spLocks/>
              </p:cNvSpPr>
              <p:nvPr/>
            </p:nvSpPr>
            <p:spPr bwMode="auto">
              <a:xfrm>
                <a:off x="104" y="3340"/>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1F8"/>
              </a:solidFill>
              <a:ln w="9525">
                <a:noFill/>
                <a:round/>
                <a:headEnd/>
                <a:tailEnd/>
              </a:ln>
            </p:spPr>
            <p:txBody>
              <a:bodyPr/>
              <a:lstStyle/>
              <a:p>
                <a:endParaRPr lang="ru-RU"/>
              </a:p>
            </p:txBody>
          </p:sp>
          <p:sp>
            <p:nvSpPr>
              <p:cNvPr id="4213" name="Freeform 248"/>
              <p:cNvSpPr>
                <a:spLocks/>
              </p:cNvSpPr>
              <p:nvPr/>
            </p:nvSpPr>
            <p:spPr bwMode="auto">
              <a:xfrm>
                <a:off x="104" y="333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2"/>
                    </a:lnTo>
                    <a:lnTo>
                      <a:pt x="2431" y="5"/>
                    </a:lnTo>
                    <a:close/>
                  </a:path>
                </a:pathLst>
              </a:custGeom>
              <a:solidFill>
                <a:srgbClr val="BCE1F8"/>
              </a:solidFill>
              <a:ln w="9525">
                <a:noFill/>
                <a:round/>
                <a:headEnd/>
                <a:tailEnd/>
              </a:ln>
            </p:spPr>
            <p:txBody>
              <a:bodyPr/>
              <a:lstStyle/>
              <a:p>
                <a:endParaRPr lang="ru-RU"/>
              </a:p>
            </p:txBody>
          </p:sp>
          <p:sp>
            <p:nvSpPr>
              <p:cNvPr id="4214" name="Freeform 249"/>
              <p:cNvSpPr>
                <a:spLocks/>
              </p:cNvSpPr>
              <p:nvPr/>
            </p:nvSpPr>
            <p:spPr bwMode="auto">
              <a:xfrm>
                <a:off x="104" y="3335"/>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CE1F8"/>
              </a:solidFill>
              <a:ln w="9525">
                <a:noFill/>
                <a:round/>
                <a:headEnd/>
                <a:tailEnd/>
              </a:ln>
            </p:spPr>
            <p:txBody>
              <a:bodyPr/>
              <a:lstStyle/>
              <a:p>
                <a:endParaRPr lang="ru-RU"/>
              </a:p>
            </p:txBody>
          </p:sp>
          <p:sp>
            <p:nvSpPr>
              <p:cNvPr id="4215" name="Freeform 250"/>
              <p:cNvSpPr>
                <a:spLocks/>
              </p:cNvSpPr>
              <p:nvPr/>
            </p:nvSpPr>
            <p:spPr bwMode="auto">
              <a:xfrm>
                <a:off x="104" y="3332"/>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216" name="Freeform 251"/>
              <p:cNvSpPr>
                <a:spLocks/>
              </p:cNvSpPr>
              <p:nvPr/>
            </p:nvSpPr>
            <p:spPr bwMode="auto">
              <a:xfrm>
                <a:off x="104" y="332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CE0F8"/>
              </a:solidFill>
              <a:ln w="9525">
                <a:noFill/>
                <a:round/>
                <a:headEnd/>
                <a:tailEnd/>
              </a:ln>
            </p:spPr>
            <p:txBody>
              <a:bodyPr/>
              <a:lstStyle/>
              <a:p>
                <a:endParaRPr lang="ru-RU"/>
              </a:p>
            </p:txBody>
          </p:sp>
          <p:sp>
            <p:nvSpPr>
              <p:cNvPr id="4217" name="Freeform 252"/>
              <p:cNvSpPr>
                <a:spLocks/>
              </p:cNvSpPr>
              <p:nvPr/>
            </p:nvSpPr>
            <p:spPr bwMode="auto">
              <a:xfrm>
                <a:off x="104" y="3325"/>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CE0F8"/>
              </a:solidFill>
              <a:ln w="9525">
                <a:noFill/>
                <a:round/>
                <a:headEnd/>
                <a:tailEnd/>
              </a:ln>
            </p:spPr>
            <p:txBody>
              <a:bodyPr/>
              <a:lstStyle/>
              <a:p>
                <a:endParaRPr lang="ru-RU"/>
              </a:p>
            </p:txBody>
          </p:sp>
          <p:sp>
            <p:nvSpPr>
              <p:cNvPr id="4218" name="Freeform 253"/>
              <p:cNvSpPr>
                <a:spLocks/>
              </p:cNvSpPr>
              <p:nvPr/>
            </p:nvSpPr>
            <p:spPr bwMode="auto">
              <a:xfrm>
                <a:off x="104" y="3322"/>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DE1F8"/>
              </a:solidFill>
              <a:ln w="9525">
                <a:noFill/>
                <a:round/>
                <a:headEnd/>
                <a:tailEnd/>
              </a:ln>
            </p:spPr>
            <p:txBody>
              <a:bodyPr/>
              <a:lstStyle/>
              <a:p>
                <a:endParaRPr lang="ru-RU"/>
              </a:p>
            </p:txBody>
          </p:sp>
          <p:sp>
            <p:nvSpPr>
              <p:cNvPr id="4219" name="Freeform 254"/>
              <p:cNvSpPr>
                <a:spLocks/>
              </p:cNvSpPr>
              <p:nvPr/>
            </p:nvSpPr>
            <p:spPr bwMode="auto">
              <a:xfrm>
                <a:off x="104" y="3319"/>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0" name="Freeform 255"/>
              <p:cNvSpPr>
                <a:spLocks/>
              </p:cNvSpPr>
              <p:nvPr/>
            </p:nvSpPr>
            <p:spPr bwMode="auto">
              <a:xfrm>
                <a:off x="104" y="331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1" name="Freeform 256"/>
              <p:cNvSpPr>
                <a:spLocks/>
              </p:cNvSpPr>
              <p:nvPr/>
            </p:nvSpPr>
            <p:spPr bwMode="auto">
              <a:xfrm>
                <a:off x="104" y="3313"/>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DE1F8"/>
              </a:solidFill>
              <a:ln w="9525">
                <a:noFill/>
                <a:round/>
                <a:headEnd/>
                <a:tailEnd/>
              </a:ln>
            </p:spPr>
            <p:txBody>
              <a:bodyPr/>
              <a:lstStyle/>
              <a:p>
                <a:endParaRPr lang="ru-RU"/>
              </a:p>
            </p:txBody>
          </p:sp>
          <p:sp>
            <p:nvSpPr>
              <p:cNvPr id="4222" name="Freeform 257"/>
              <p:cNvSpPr>
                <a:spLocks/>
              </p:cNvSpPr>
              <p:nvPr/>
            </p:nvSpPr>
            <p:spPr bwMode="auto">
              <a:xfrm>
                <a:off x="104" y="3311"/>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BDE1F8"/>
              </a:solidFill>
              <a:ln w="9525">
                <a:noFill/>
                <a:round/>
                <a:headEnd/>
                <a:tailEnd/>
              </a:ln>
            </p:spPr>
            <p:txBody>
              <a:bodyPr/>
              <a:lstStyle/>
              <a:p>
                <a:endParaRPr lang="ru-RU"/>
              </a:p>
            </p:txBody>
          </p:sp>
          <p:sp>
            <p:nvSpPr>
              <p:cNvPr id="4223" name="Freeform 258"/>
              <p:cNvSpPr>
                <a:spLocks/>
              </p:cNvSpPr>
              <p:nvPr/>
            </p:nvSpPr>
            <p:spPr bwMode="auto">
              <a:xfrm>
                <a:off x="104" y="3308"/>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BEE1F8"/>
              </a:solidFill>
              <a:ln w="9525">
                <a:noFill/>
                <a:round/>
                <a:headEnd/>
                <a:tailEnd/>
              </a:ln>
            </p:spPr>
            <p:txBody>
              <a:bodyPr/>
              <a:lstStyle/>
              <a:p>
                <a:endParaRPr lang="ru-RU"/>
              </a:p>
            </p:txBody>
          </p:sp>
          <p:sp>
            <p:nvSpPr>
              <p:cNvPr id="4224" name="Freeform 259"/>
              <p:cNvSpPr>
                <a:spLocks/>
              </p:cNvSpPr>
              <p:nvPr/>
            </p:nvSpPr>
            <p:spPr bwMode="auto">
              <a:xfrm>
                <a:off x="104" y="3305"/>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BEE1F8"/>
              </a:solidFill>
              <a:ln w="9525">
                <a:noFill/>
                <a:round/>
                <a:headEnd/>
                <a:tailEnd/>
              </a:ln>
            </p:spPr>
            <p:txBody>
              <a:bodyPr/>
              <a:lstStyle/>
              <a:p>
                <a:endParaRPr lang="ru-RU"/>
              </a:p>
            </p:txBody>
          </p:sp>
          <p:sp>
            <p:nvSpPr>
              <p:cNvPr id="4225" name="Freeform 260"/>
              <p:cNvSpPr>
                <a:spLocks/>
              </p:cNvSpPr>
              <p:nvPr/>
            </p:nvSpPr>
            <p:spPr bwMode="auto">
              <a:xfrm>
                <a:off x="104" y="3300"/>
                <a:ext cx="2431" cy="8"/>
              </a:xfrm>
              <a:custGeom>
                <a:avLst/>
                <a:gdLst>
                  <a:gd name="T0" fmla="*/ 2431 w 2431"/>
                  <a:gd name="T1" fmla="*/ 8 h 8"/>
                  <a:gd name="T2" fmla="*/ 0 w 2431"/>
                  <a:gd name="T3" fmla="*/ 8 h 8"/>
                  <a:gd name="T4" fmla="*/ 0 w 2431"/>
                  <a:gd name="T5" fmla="*/ 5 h 8"/>
                  <a:gd name="T6" fmla="*/ 0 w 2431"/>
                  <a:gd name="T7" fmla="*/ 0 h 8"/>
                  <a:gd name="T8" fmla="*/ 2431 w 2431"/>
                  <a:gd name="T9" fmla="*/ 0 h 8"/>
                  <a:gd name="T10" fmla="*/ 2431 w 2431"/>
                  <a:gd name="T11" fmla="*/ 5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5"/>
                    </a:lnTo>
                    <a:lnTo>
                      <a:pt x="0" y="0"/>
                    </a:lnTo>
                    <a:lnTo>
                      <a:pt x="2431" y="0"/>
                    </a:lnTo>
                    <a:lnTo>
                      <a:pt x="2431" y="5"/>
                    </a:lnTo>
                    <a:lnTo>
                      <a:pt x="2431" y="8"/>
                    </a:lnTo>
                    <a:close/>
                  </a:path>
                </a:pathLst>
              </a:custGeom>
              <a:solidFill>
                <a:srgbClr val="BEE1F8"/>
              </a:solidFill>
              <a:ln w="9525">
                <a:noFill/>
                <a:round/>
                <a:headEnd/>
                <a:tailEnd/>
              </a:ln>
            </p:spPr>
            <p:txBody>
              <a:bodyPr/>
              <a:lstStyle/>
              <a:p>
                <a:endParaRPr lang="ru-RU"/>
              </a:p>
            </p:txBody>
          </p:sp>
          <p:sp>
            <p:nvSpPr>
              <p:cNvPr id="4226" name="Freeform 261"/>
              <p:cNvSpPr>
                <a:spLocks/>
              </p:cNvSpPr>
              <p:nvPr/>
            </p:nvSpPr>
            <p:spPr bwMode="auto">
              <a:xfrm>
                <a:off x="104" y="3297"/>
                <a:ext cx="2431" cy="8"/>
              </a:xfrm>
              <a:custGeom>
                <a:avLst/>
                <a:gdLst>
                  <a:gd name="T0" fmla="*/ 2431 w 2431"/>
                  <a:gd name="T1" fmla="*/ 8 h 8"/>
                  <a:gd name="T2" fmla="*/ 0 w 2431"/>
                  <a:gd name="T3" fmla="*/ 8 h 8"/>
                  <a:gd name="T4" fmla="*/ 0 w 2431"/>
                  <a:gd name="T5" fmla="*/ 3 h 8"/>
                  <a:gd name="T6" fmla="*/ 0 w 2431"/>
                  <a:gd name="T7" fmla="*/ 0 h 8"/>
                  <a:gd name="T8" fmla="*/ 2431 w 2431"/>
                  <a:gd name="T9" fmla="*/ 0 h 8"/>
                  <a:gd name="T10" fmla="*/ 2431 w 2431"/>
                  <a:gd name="T11" fmla="*/ 3 h 8"/>
                  <a:gd name="T12" fmla="*/ 2431 w 2431"/>
                  <a:gd name="T13" fmla="*/ 8 h 8"/>
                  <a:gd name="T14" fmla="*/ 0 60000 65536"/>
                  <a:gd name="T15" fmla="*/ 0 60000 65536"/>
                  <a:gd name="T16" fmla="*/ 0 60000 65536"/>
                  <a:gd name="T17" fmla="*/ 0 60000 65536"/>
                  <a:gd name="T18" fmla="*/ 0 60000 65536"/>
                  <a:gd name="T19" fmla="*/ 0 60000 65536"/>
                  <a:gd name="T20" fmla="*/ 0 60000 65536"/>
                  <a:gd name="T21" fmla="*/ 0 w 2431"/>
                  <a:gd name="T22" fmla="*/ 0 h 8"/>
                  <a:gd name="T23" fmla="*/ 2431 w 2431"/>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8">
                    <a:moveTo>
                      <a:pt x="2431" y="8"/>
                    </a:moveTo>
                    <a:lnTo>
                      <a:pt x="0" y="8"/>
                    </a:lnTo>
                    <a:lnTo>
                      <a:pt x="0" y="3"/>
                    </a:lnTo>
                    <a:lnTo>
                      <a:pt x="0" y="0"/>
                    </a:lnTo>
                    <a:lnTo>
                      <a:pt x="2431" y="0"/>
                    </a:lnTo>
                    <a:lnTo>
                      <a:pt x="2431" y="3"/>
                    </a:lnTo>
                    <a:lnTo>
                      <a:pt x="2431" y="8"/>
                    </a:lnTo>
                    <a:close/>
                  </a:path>
                </a:pathLst>
              </a:custGeom>
              <a:solidFill>
                <a:srgbClr val="BEE1F8"/>
              </a:solidFill>
              <a:ln w="9525">
                <a:noFill/>
                <a:round/>
                <a:headEnd/>
                <a:tailEnd/>
              </a:ln>
            </p:spPr>
            <p:txBody>
              <a:bodyPr/>
              <a:lstStyle/>
              <a:p>
                <a:endParaRPr lang="ru-RU"/>
              </a:p>
            </p:txBody>
          </p:sp>
          <p:sp>
            <p:nvSpPr>
              <p:cNvPr id="4227" name="Freeform 262"/>
              <p:cNvSpPr>
                <a:spLocks/>
              </p:cNvSpPr>
              <p:nvPr/>
            </p:nvSpPr>
            <p:spPr bwMode="auto">
              <a:xfrm>
                <a:off x="104" y="3293"/>
                <a:ext cx="2431" cy="7"/>
              </a:xfrm>
              <a:custGeom>
                <a:avLst/>
                <a:gdLst>
                  <a:gd name="T0" fmla="*/ 2431 w 2431"/>
                  <a:gd name="T1" fmla="*/ 7 h 7"/>
                  <a:gd name="T2" fmla="*/ 0 w 2431"/>
                  <a:gd name="T3" fmla="*/ 7 h 7"/>
                  <a:gd name="T4" fmla="*/ 0 w 2431"/>
                  <a:gd name="T5" fmla="*/ 4 h 7"/>
                  <a:gd name="T6" fmla="*/ 0 w 2431"/>
                  <a:gd name="T7" fmla="*/ 0 h 7"/>
                  <a:gd name="T8" fmla="*/ 2431 w 2431"/>
                  <a:gd name="T9" fmla="*/ 0 h 7"/>
                  <a:gd name="T10" fmla="*/ 2431 w 2431"/>
                  <a:gd name="T11" fmla="*/ 4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4"/>
                    </a:lnTo>
                    <a:lnTo>
                      <a:pt x="0" y="0"/>
                    </a:lnTo>
                    <a:lnTo>
                      <a:pt x="2431" y="0"/>
                    </a:lnTo>
                    <a:lnTo>
                      <a:pt x="2431" y="4"/>
                    </a:lnTo>
                    <a:lnTo>
                      <a:pt x="2431" y="7"/>
                    </a:lnTo>
                    <a:close/>
                  </a:path>
                </a:pathLst>
              </a:custGeom>
              <a:solidFill>
                <a:srgbClr val="BEE1F8"/>
              </a:solidFill>
              <a:ln w="9525">
                <a:noFill/>
                <a:round/>
                <a:headEnd/>
                <a:tailEnd/>
              </a:ln>
            </p:spPr>
            <p:txBody>
              <a:bodyPr/>
              <a:lstStyle/>
              <a:p>
                <a:endParaRPr lang="ru-RU"/>
              </a:p>
            </p:txBody>
          </p:sp>
          <p:sp>
            <p:nvSpPr>
              <p:cNvPr id="4228" name="Freeform 263"/>
              <p:cNvSpPr>
                <a:spLocks/>
              </p:cNvSpPr>
              <p:nvPr/>
            </p:nvSpPr>
            <p:spPr bwMode="auto">
              <a:xfrm>
                <a:off x="104" y="3290"/>
                <a:ext cx="2431" cy="7"/>
              </a:xfrm>
              <a:custGeom>
                <a:avLst/>
                <a:gdLst>
                  <a:gd name="T0" fmla="*/ 2431 w 2431"/>
                  <a:gd name="T1" fmla="*/ 7 h 7"/>
                  <a:gd name="T2" fmla="*/ 0 w 2431"/>
                  <a:gd name="T3" fmla="*/ 7 h 7"/>
                  <a:gd name="T4" fmla="*/ 0 w 2431"/>
                  <a:gd name="T5" fmla="*/ 3 h 7"/>
                  <a:gd name="T6" fmla="*/ 0 w 2431"/>
                  <a:gd name="T7" fmla="*/ 0 h 7"/>
                  <a:gd name="T8" fmla="*/ 2431 w 2431"/>
                  <a:gd name="T9" fmla="*/ 0 h 7"/>
                  <a:gd name="T10" fmla="*/ 2431 w 2431"/>
                  <a:gd name="T11" fmla="*/ 3 h 7"/>
                  <a:gd name="T12" fmla="*/ 2431 w 2431"/>
                  <a:gd name="T13" fmla="*/ 7 h 7"/>
                  <a:gd name="T14" fmla="*/ 0 60000 65536"/>
                  <a:gd name="T15" fmla="*/ 0 60000 65536"/>
                  <a:gd name="T16" fmla="*/ 0 60000 65536"/>
                  <a:gd name="T17" fmla="*/ 0 60000 65536"/>
                  <a:gd name="T18" fmla="*/ 0 60000 65536"/>
                  <a:gd name="T19" fmla="*/ 0 60000 65536"/>
                  <a:gd name="T20" fmla="*/ 0 60000 65536"/>
                  <a:gd name="T21" fmla="*/ 0 w 2431"/>
                  <a:gd name="T22" fmla="*/ 0 h 7"/>
                  <a:gd name="T23" fmla="*/ 2431 w 243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7">
                    <a:moveTo>
                      <a:pt x="2431" y="7"/>
                    </a:moveTo>
                    <a:lnTo>
                      <a:pt x="0" y="7"/>
                    </a:lnTo>
                    <a:lnTo>
                      <a:pt x="0" y="3"/>
                    </a:lnTo>
                    <a:lnTo>
                      <a:pt x="0" y="0"/>
                    </a:lnTo>
                    <a:lnTo>
                      <a:pt x="2431" y="0"/>
                    </a:lnTo>
                    <a:lnTo>
                      <a:pt x="2431" y="3"/>
                    </a:lnTo>
                    <a:lnTo>
                      <a:pt x="2431" y="7"/>
                    </a:lnTo>
                    <a:close/>
                  </a:path>
                </a:pathLst>
              </a:custGeom>
              <a:solidFill>
                <a:srgbClr val="BEE1F8"/>
              </a:solidFill>
              <a:ln w="9525">
                <a:noFill/>
                <a:round/>
                <a:headEnd/>
                <a:tailEnd/>
              </a:ln>
            </p:spPr>
            <p:txBody>
              <a:bodyPr/>
              <a:lstStyle/>
              <a:p>
                <a:endParaRPr lang="ru-RU"/>
              </a:p>
            </p:txBody>
          </p:sp>
          <p:sp>
            <p:nvSpPr>
              <p:cNvPr id="4229" name="Freeform 264"/>
              <p:cNvSpPr>
                <a:spLocks/>
              </p:cNvSpPr>
              <p:nvPr/>
            </p:nvSpPr>
            <p:spPr bwMode="auto">
              <a:xfrm>
                <a:off x="104" y="3287"/>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0" name="Freeform 265"/>
              <p:cNvSpPr>
                <a:spLocks/>
              </p:cNvSpPr>
              <p:nvPr/>
            </p:nvSpPr>
            <p:spPr bwMode="auto">
              <a:xfrm>
                <a:off x="104" y="3284"/>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1" name="Freeform 266"/>
              <p:cNvSpPr>
                <a:spLocks/>
              </p:cNvSpPr>
              <p:nvPr/>
            </p:nvSpPr>
            <p:spPr bwMode="auto">
              <a:xfrm>
                <a:off x="104" y="3282"/>
                <a:ext cx="2431" cy="5"/>
              </a:xfrm>
              <a:custGeom>
                <a:avLst/>
                <a:gdLst>
                  <a:gd name="T0" fmla="*/ 2431 w 2431"/>
                  <a:gd name="T1" fmla="*/ 5 h 5"/>
                  <a:gd name="T2" fmla="*/ 0 w 2431"/>
                  <a:gd name="T3" fmla="*/ 5 h 5"/>
                  <a:gd name="T4" fmla="*/ 0 w 2431"/>
                  <a:gd name="T5" fmla="*/ 2 h 5"/>
                  <a:gd name="T6" fmla="*/ 0 w 2431"/>
                  <a:gd name="T7" fmla="*/ 0 h 5"/>
                  <a:gd name="T8" fmla="*/ 2431 w 2431"/>
                  <a:gd name="T9" fmla="*/ 0 h 5"/>
                  <a:gd name="T10" fmla="*/ 2431 w 2431"/>
                  <a:gd name="T11" fmla="*/ 2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2"/>
                    </a:lnTo>
                    <a:lnTo>
                      <a:pt x="0" y="0"/>
                    </a:lnTo>
                    <a:lnTo>
                      <a:pt x="2431" y="0"/>
                    </a:lnTo>
                    <a:lnTo>
                      <a:pt x="2431" y="2"/>
                    </a:lnTo>
                    <a:lnTo>
                      <a:pt x="2431" y="5"/>
                    </a:lnTo>
                    <a:close/>
                  </a:path>
                </a:pathLst>
              </a:custGeom>
              <a:solidFill>
                <a:srgbClr val="C0E2F8"/>
              </a:solidFill>
              <a:ln w="9525">
                <a:noFill/>
                <a:round/>
                <a:headEnd/>
                <a:tailEnd/>
              </a:ln>
            </p:spPr>
            <p:txBody>
              <a:bodyPr/>
              <a:lstStyle/>
              <a:p>
                <a:endParaRPr lang="ru-RU"/>
              </a:p>
            </p:txBody>
          </p:sp>
          <p:sp>
            <p:nvSpPr>
              <p:cNvPr id="4232" name="Freeform 267"/>
              <p:cNvSpPr>
                <a:spLocks/>
              </p:cNvSpPr>
              <p:nvPr/>
            </p:nvSpPr>
            <p:spPr bwMode="auto">
              <a:xfrm>
                <a:off x="104" y="3279"/>
                <a:ext cx="2431" cy="5"/>
              </a:xfrm>
              <a:custGeom>
                <a:avLst/>
                <a:gdLst>
                  <a:gd name="T0" fmla="*/ 2431 w 2431"/>
                  <a:gd name="T1" fmla="*/ 5 h 5"/>
                  <a:gd name="T2" fmla="*/ 0 w 2431"/>
                  <a:gd name="T3" fmla="*/ 5 h 5"/>
                  <a:gd name="T4" fmla="*/ 0 w 2431"/>
                  <a:gd name="T5" fmla="*/ 3 h 5"/>
                  <a:gd name="T6" fmla="*/ 0 w 2431"/>
                  <a:gd name="T7" fmla="*/ 0 h 5"/>
                  <a:gd name="T8" fmla="*/ 2431 w 2431"/>
                  <a:gd name="T9" fmla="*/ 0 h 5"/>
                  <a:gd name="T10" fmla="*/ 2431 w 2431"/>
                  <a:gd name="T11" fmla="*/ 3 h 5"/>
                  <a:gd name="T12" fmla="*/ 2431 w 2431"/>
                  <a:gd name="T13" fmla="*/ 5 h 5"/>
                  <a:gd name="T14" fmla="*/ 0 60000 65536"/>
                  <a:gd name="T15" fmla="*/ 0 60000 65536"/>
                  <a:gd name="T16" fmla="*/ 0 60000 65536"/>
                  <a:gd name="T17" fmla="*/ 0 60000 65536"/>
                  <a:gd name="T18" fmla="*/ 0 60000 65536"/>
                  <a:gd name="T19" fmla="*/ 0 60000 65536"/>
                  <a:gd name="T20" fmla="*/ 0 60000 65536"/>
                  <a:gd name="T21" fmla="*/ 0 w 2431"/>
                  <a:gd name="T22" fmla="*/ 0 h 5"/>
                  <a:gd name="T23" fmla="*/ 2431 w 243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5">
                    <a:moveTo>
                      <a:pt x="2431" y="5"/>
                    </a:moveTo>
                    <a:lnTo>
                      <a:pt x="0" y="5"/>
                    </a:lnTo>
                    <a:lnTo>
                      <a:pt x="0" y="3"/>
                    </a:lnTo>
                    <a:lnTo>
                      <a:pt x="0" y="0"/>
                    </a:lnTo>
                    <a:lnTo>
                      <a:pt x="2431" y="0"/>
                    </a:lnTo>
                    <a:lnTo>
                      <a:pt x="2431" y="3"/>
                    </a:lnTo>
                    <a:lnTo>
                      <a:pt x="2431" y="5"/>
                    </a:lnTo>
                    <a:close/>
                  </a:path>
                </a:pathLst>
              </a:custGeom>
              <a:solidFill>
                <a:srgbClr val="C0E2F8"/>
              </a:solidFill>
              <a:ln w="9525">
                <a:noFill/>
                <a:round/>
                <a:headEnd/>
                <a:tailEnd/>
              </a:ln>
            </p:spPr>
            <p:txBody>
              <a:bodyPr/>
              <a:lstStyle/>
              <a:p>
                <a:endParaRPr lang="ru-RU"/>
              </a:p>
            </p:txBody>
          </p:sp>
          <p:sp>
            <p:nvSpPr>
              <p:cNvPr id="4233" name="Freeform 268"/>
              <p:cNvSpPr>
                <a:spLocks/>
              </p:cNvSpPr>
              <p:nvPr/>
            </p:nvSpPr>
            <p:spPr bwMode="auto">
              <a:xfrm>
                <a:off x="104" y="3276"/>
                <a:ext cx="2431" cy="6"/>
              </a:xfrm>
              <a:custGeom>
                <a:avLst/>
                <a:gdLst>
                  <a:gd name="T0" fmla="*/ 2431 w 2431"/>
                  <a:gd name="T1" fmla="*/ 6 h 6"/>
                  <a:gd name="T2" fmla="*/ 0 w 2431"/>
                  <a:gd name="T3" fmla="*/ 6 h 6"/>
                  <a:gd name="T4" fmla="*/ 0 w 2431"/>
                  <a:gd name="T5" fmla="*/ 3 h 6"/>
                  <a:gd name="T6" fmla="*/ 0 w 2431"/>
                  <a:gd name="T7" fmla="*/ 0 h 6"/>
                  <a:gd name="T8" fmla="*/ 2431 w 2431"/>
                  <a:gd name="T9" fmla="*/ 0 h 6"/>
                  <a:gd name="T10" fmla="*/ 2431 w 2431"/>
                  <a:gd name="T11" fmla="*/ 3 h 6"/>
                  <a:gd name="T12" fmla="*/ 2431 w 2431"/>
                  <a:gd name="T13" fmla="*/ 6 h 6"/>
                  <a:gd name="T14" fmla="*/ 0 60000 65536"/>
                  <a:gd name="T15" fmla="*/ 0 60000 65536"/>
                  <a:gd name="T16" fmla="*/ 0 60000 65536"/>
                  <a:gd name="T17" fmla="*/ 0 60000 65536"/>
                  <a:gd name="T18" fmla="*/ 0 60000 65536"/>
                  <a:gd name="T19" fmla="*/ 0 60000 65536"/>
                  <a:gd name="T20" fmla="*/ 0 60000 65536"/>
                  <a:gd name="T21" fmla="*/ 0 w 2431"/>
                  <a:gd name="T22" fmla="*/ 0 h 6"/>
                  <a:gd name="T23" fmla="*/ 2431 w 243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1" h="6">
                    <a:moveTo>
                      <a:pt x="2431" y="6"/>
                    </a:moveTo>
                    <a:lnTo>
                      <a:pt x="0" y="6"/>
                    </a:lnTo>
                    <a:lnTo>
                      <a:pt x="0" y="3"/>
                    </a:lnTo>
                    <a:lnTo>
                      <a:pt x="0" y="0"/>
                    </a:lnTo>
                    <a:lnTo>
                      <a:pt x="2431" y="0"/>
                    </a:lnTo>
                    <a:lnTo>
                      <a:pt x="2431" y="3"/>
                    </a:lnTo>
                    <a:lnTo>
                      <a:pt x="2431" y="6"/>
                    </a:lnTo>
                    <a:close/>
                  </a:path>
                </a:pathLst>
              </a:custGeom>
              <a:solidFill>
                <a:srgbClr val="C0E2F8"/>
              </a:solidFill>
              <a:ln w="9525">
                <a:noFill/>
                <a:round/>
                <a:headEnd/>
                <a:tailEnd/>
              </a:ln>
            </p:spPr>
            <p:txBody>
              <a:bodyPr/>
              <a:lstStyle/>
              <a:p>
                <a:endParaRPr lang="ru-RU"/>
              </a:p>
            </p:txBody>
          </p:sp>
          <p:sp>
            <p:nvSpPr>
              <p:cNvPr id="4234" name="Freeform 269"/>
              <p:cNvSpPr>
                <a:spLocks/>
              </p:cNvSpPr>
              <p:nvPr/>
            </p:nvSpPr>
            <p:spPr bwMode="auto">
              <a:xfrm>
                <a:off x="104" y="3273"/>
                <a:ext cx="2432" cy="6"/>
              </a:xfrm>
              <a:custGeom>
                <a:avLst/>
                <a:gdLst>
                  <a:gd name="T0" fmla="*/ 2431 w 2432"/>
                  <a:gd name="T1" fmla="*/ 6 h 6"/>
                  <a:gd name="T2" fmla="*/ 0 w 2432"/>
                  <a:gd name="T3" fmla="*/ 6 h 6"/>
                  <a:gd name="T4" fmla="*/ 0 w 2432"/>
                  <a:gd name="T5" fmla="*/ 3 h 6"/>
                  <a:gd name="T6" fmla="*/ 0 w 2432"/>
                  <a:gd name="T7" fmla="*/ 0 h 6"/>
                  <a:gd name="T8" fmla="*/ 2432 w 2432"/>
                  <a:gd name="T9" fmla="*/ 0 h 6"/>
                  <a:gd name="T10" fmla="*/ 2431 w 2432"/>
                  <a:gd name="T11" fmla="*/ 3 h 6"/>
                  <a:gd name="T12" fmla="*/ 2431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1" y="6"/>
                    </a:moveTo>
                    <a:lnTo>
                      <a:pt x="0" y="6"/>
                    </a:lnTo>
                    <a:lnTo>
                      <a:pt x="0" y="3"/>
                    </a:lnTo>
                    <a:lnTo>
                      <a:pt x="0" y="0"/>
                    </a:lnTo>
                    <a:lnTo>
                      <a:pt x="2432" y="0"/>
                    </a:lnTo>
                    <a:lnTo>
                      <a:pt x="2431" y="3"/>
                    </a:lnTo>
                    <a:lnTo>
                      <a:pt x="2431" y="6"/>
                    </a:lnTo>
                    <a:close/>
                  </a:path>
                </a:pathLst>
              </a:custGeom>
              <a:solidFill>
                <a:srgbClr val="C1E3F8"/>
              </a:solidFill>
              <a:ln w="9525">
                <a:noFill/>
                <a:round/>
                <a:headEnd/>
                <a:tailEnd/>
              </a:ln>
            </p:spPr>
            <p:txBody>
              <a:bodyPr/>
              <a:lstStyle/>
              <a:p>
                <a:endParaRPr lang="ru-RU"/>
              </a:p>
            </p:txBody>
          </p:sp>
          <p:sp>
            <p:nvSpPr>
              <p:cNvPr id="4235" name="Freeform 270"/>
              <p:cNvSpPr>
                <a:spLocks/>
              </p:cNvSpPr>
              <p:nvPr/>
            </p:nvSpPr>
            <p:spPr bwMode="auto">
              <a:xfrm>
                <a:off x="104" y="3269"/>
                <a:ext cx="2432" cy="7"/>
              </a:xfrm>
              <a:custGeom>
                <a:avLst/>
                <a:gdLst>
                  <a:gd name="T0" fmla="*/ 2431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1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1" y="7"/>
                    </a:moveTo>
                    <a:lnTo>
                      <a:pt x="0" y="7"/>
                    </a:lnTo>
                    <a:lnTo>
                      <a:pt x="0" y="4"/>
                    </a:lnTo>
                    <a:lnTo>
                      <a:pt x="0" y="0"/>
                    </a:lnTo>
                    <a:lnTo>
                      <a:pt x="2432" y="0"/>
                    </a:lnTo>
                    <a:lnTo>
                      <a:pt x="2432" y="4"/>
                    </a:lnTo>
                    <a:lnTo>
                      <a:pt x="2431" y="7"/>
                    </a:lnTo>
                    <a:close/>
                  </a:path>
                </a:pathLst>
              </a:custGeom>
              <a:solidFill>
                <a:srgbClr val="C1E3F8"/>
              </a:solidFill>
              <a:ln w="9525">
                <a:noFill/>
                <a:round/>
                <a:headEnd/>
                <a:tailEnd/>
              </a:ln>
            </p:spPr>
            <p:txBody>
              <a:bodyPr/>
              <a:lstStyle/>
              <a:p>
                <a:endParaRPr lang="ru-RU"/>
              </a:p>
            </p:txBody>
          </p:sp>
          <p:sp>
            <p:nvSpPr>
              <p:cNvPr id="4236" name="Freeform 271"/>
              <p:cNvSpPr>
                <a:spLocks/>
              </p:cNvSpPr>
              <p:nvPr/>
            </p:nvSpPr>
            <p:spPr bwMode="auto">
              <a:xfrm>
                <a:off x="104" y="3266"/>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1E3F8"/>
              </a:solidFill>
              <a:ln w="9525">
                <a:noFill/>
                <a:round/>
                <a:headEnd/>
                <a:tailEnd/>
              </a:ln>
            </p:spPr>
            <p:txBody>
              <a:bodyPr/>
              <a:lstStyle/>
              <a:p>
                <a:endParaRPr lang="ru-RU"/>
              </a:p>
            </p:txBody>
          </p:sp>
          <p:sp>
            <p:nvSpPr>
              <p:cNvPr id="4237" name="Freeform 272"/>
              <p:cNvSpPr>
                <a:spLocks/>
              </p:cNvSpPr>
              <p:nvPr/>
            </p:nvSpPr>
            <p:spPr bwMode="auto">
              <a:xfrm>
                <a:off x="104" y="326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38" name="Freeform 273"/>
              <p:cNvSpPr>
                <a:spLocks/>
              </p:cNvSpPr>
              <p:nvPr/>
            </p:nvSpPr>
            <p:spPr bwMode="auto">
              <a:xfrm>
                <a:off x="104" y="326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39" name="Freeform 274"/>
              <p:cNvSpPr>
                <a:spLocks/>
              </p:cNvSpPr>
              <p:nvPr/>
            </p:nvSpPr>
            <p:spPr bwMode="auto">
              <a:xfrm>
                <a:off x="104" y="325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1E3F8"/>
              </a:solidFill>
              <a:ln w="9525">
                <a:noFill/>
                <a:round/>
                <a:headEnd/>
                <a:tailEnd/>
              </a:ln>
            </p:spPr>
            <p:txBody>
              <a:bodyPr/>
              <a:lstStyle/>
              <a:p>
                <a:endParaRPr lang="ru-RU"/>
              </a:p>
            </p:txBody>
          </p:sp>
          <p:sp>
            <p:nvSpPr>
              <p:cNvPr id="4240" name="Freeform 275"/>
              <p:cNvSpPr>
                <a:spLocks/>
              </p:cNvSpPr>
              <p:nvPr/>
            </p:nvSpPr>
            <p:spPr bwMode="auto">
              <a:xfrm>
                <a:off x="104" y="3253"/>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241" name="Freeform 276"/>
              <p:cNvSpPr>
                <a:spLocks/>
              </p:cNvSpPr>
              <p:nvPr/>
            </p:nvSpPr>
            <p:spPr bwMode="auto">
              <a:xfrm>
                <a:off x="104" y="3252"/>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2E3F8"/>
              </a:solidFill>
              <a:ln w="9525">
                <a:noFill/>
                <a:round/>
                <a:headEnd/>
                <a:tailEnd/>
              </a:ln>
            </p:spPr>
            <p:txBody>
              <a:bodyPr/>
              <a:lstStyle/>
              <a:p>
                <a:endParaRPr lang="ru-RU"/>
              </a:p>
            </p:txBody>
          </p:sp>
          <p:sp>
            <p:nvSpPr>
              <p:cNvPr id="4242" name="Freeform 277"/>
              <p:cNvSpPr>
                <a:spLocks/>
              </p:cNvSpPr>
              <p:nvPr/>
            </p:nvSpPr>
            <p:spPr bwMode="auto">
              <a:xfrm>
                <a:off x="104" y="3249"/>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2E3F8"/>
              </a:solidFill>
              <a:ln w="9525">
                <a:noFill/>
                <a:round/>
                <a:headEnd/>
                <a:tailEnd/>
              </a:ln>
            </p:spPr>
            <p:txBody>
              <a:bodyPr/>
              <a:lstStyle/>
              <a:p>
                <a:endParaRPr lang="ru-RU"/>
              </a:p>
            </p:txBody>
          </p:sp>
          <p:sp>
            <p:nvSpPr>
              <p:cNvPr id="4243" name="Freeform 278"/>
              <p:cNvSpPr>
                <a:spLocks/>
              </p:cNvSpPr>
              <p:nvPr/>
            </p:nvSpPr>
            <p:spPr bwMode="auto">
              <a:xfrm>
                <a:off x="104" y="324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2E3F8"/>
              </a:solidFill>
              <a:ln w="9525">
                <a:noFill/>
                <a:round/>
                <a:headEnd/>
                <a:tailEnd/>
              </a:ln>
            </p:spPr>
            <p:txBody>
              <a:bodyPr/>
              <a:lstStyle/>
              <a:p>
                <a:endParaRPr lang="ru-RU"/>
              </a:p>
            </p:txBody>
          </p:sp>
          <p:sp>
            <p:nvSpPr>
              <p:cNvPr id="4244" name="Freeform 279"/>
              <p:cNvSpPr>
                <a:spLocks/>
              </p:cNvSpPr>
              <p:nvPr/>
            </p:nvSpPr>
            <p:spPr bwMode="auto">
              <a:xfrm>
                <a:off x="104" y="324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2E3F8"/>
              </a:solidFill>
              <a:ln w="9525">
                <a:noFill/>
                <a:round/>
                <a:headEnd/>
                <a:tailEnd/>
              </a:ln>
            </p:spPr>
            <p:txBody>
              <a:bodyPr/>
              <a:lstStyle/>
              <a:p>
                <a:endParaRPr lang="ru-RU"/>
              </a:p>
            </p:txBody>
          </p:sp>
          <p:sp>
            <p:nvSpPr>
              <p:cNvPr id="4245" name="Freeform 280"/>
              <p:cNvSpPr>
                <a:spLocks/>
              </p:cNvSpPr>
              <p:nvPr/>
            </p:nvSpPr>
            <p:spPr bwMode="auto">
              <a:xfrm>
                <a:off x="104" y="3239"/>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4E4F9"/>
              </a:solidFill>
              <a:ln w="9525">
                <a:noFill/>
                <a:round/>
                <a:headEnd/>
                <a:tailEnd/>
              </a:ln>
            </p:spPr>
            <p:txBody>
              <a:bodyPr/>
              <a:lstStyle/>
              <a:p>
                <a:endParaRPr lang="ru-RU"/>
              </a:p>
            </p:txBody>
          </p:sp>
          <p:sp>
            <p:nvSpPr>
              <p:cNvPr id="4246" name="Freeform 281"/>
              <p:cNvSpPr>
                <a:spLocks/>
              </p:cNvSpPr>
              <p:nvPr/>
            </p:nvSpPr>
            <p:spPr bwMode="auto">
              <a:xfrm>
                <a:off x="104" y="323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7" name="Freeform 282"/>
              <p:cNvSpPr>
                <a:spLocks/>
              </p:cNvSpPr>
              <p:nvPr/>
            </p:nvSpPr>
            <p:spPr bwMode="auto">
              <a:xfrm>
                <a:off x="104" y="3233"/>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8" name="Freeform 283"/>
              <p:cNvSpPr>
                <a:spLocks/>
              </p:cNvSpPr>
              <p:nvPr/>
            </p:nvSpPr>
            <p:spPr bwMode="auto">
              <a:xfrm>
                <a:off x="104" y="323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4E4F9"/>
              </a:solidFill>
              <a:ln w="9525">
                <a:noFill/>
                <a:round/>
                <a:headEnd/>
                <a:tailEnd/>
              </a:ln>
            </p:spPr>
            <p:txBody>
              <a:bodyPr/>
              <a:lstStyle/>
              <a:p>
                <a:endParaRPr lang="ru-RU"/>
              </a:p>
            </p:txBody>
          </p:sp>
          <p:sp>
            <p:nvSpPr>
              <p:cNvPr id="4249" name="Freeform 284"/>
              <p:cNvSpPr>
                <a:spLocks/>
              </p:cNvSpPr>
              <p:nvPr/>
            </p:nvSpPr>
            <p:spPr bwMode="auto">
              <a:xfrm>
                <a:off x="104" y="322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4E4F9"/>
              </a:solidFill>
              <a:ln w="9525">
                <a:noFill/>
                <a:round/>
                <a:headEnd/>
                <a:tailEnd/>
              </a:ln>
            </p:spPr>
            <p:txBody>
              <a:bodyPr/>
              <a:lstStyle/>
              <a:p>
                <a:endParaRPr lang="ru-RU"/>
              </a:p>
            </p:txBody>
          </p:sp>
          <p:sp>
            <p:nvSpPr>
              <p:cNvPr id="4250" name="Freeform 285"/>
              <p:cNvSpPr>
                <a:spLocks/>
              </p:cNvSpPr>
              <p:nvPr/>
            </p:nvSpPr>
            <p:spPr bwMode="auto">
              <a:xfrm>
                <a:off x="104" y="3225"/>
                <a:ext cx="2432" cy="5"/>
              </a:xfrm>
              <a:custGeom>
                <a:avLst/>
                <a:gdLst>
                  <a:gd name="T0" fmla="*/ 2432 w 2432"/>
                  <a:gd name="T1" fmla="*/ 5 h 5"/>
                  <a:gd name="T2" fmla="*/ 0 w 2432"/>
                  <a:gd name="T3" fmla="*/ 5 h 5"/>
                  <a:gd name="T4" fmla="*/ 0 w 2432"/>
                  <a:gd name="T5" fmla="*/ 1 h 5"/>
                  <a:gd name="T6" fmla="*/ 0 w 2432"/>
                  <a:gd name="T7" fmla="*/ 0 h 5"/>
                  <a:gd name="T8" fmla="*/ 2432 w 2432"/>
                  <a:gd name="T9" fmla="*/ 0 h 5"/>
                  <a:gd name="T10" fmla="*/ 2432 w 2432"/>
                  <a:gd name="T11" fmla="*/ 1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1"/>
                    </a:lnTo>
                    <a:lnTo>
                      <a:pt x="0" y="0"/>
                    </a:lnTo>
                    <a:lnTo>
                      <a:pt x="2432" y="0"/>
                    </a:lnTo>
                    <a:lnTo>
                      <a:pt x="2432" y="1"/>
                    </a:lnTo>
                    <a:lnTo>
                      <a:pt x="2432" y="5"/>
                    </a:lnTo>
                    <a:close/>
                  </a:path>
                </a:pathLst>
              </a:custGeom>
              <a:solidFill>
                <a:srgbClr val="C4E4F9"/>
              </a:solidFill>
              <a:ln w="9525">
                <a:noFill/>
                <a:round/>
                <a:headEnd/>
                <a:tailEnd/>
              </a:ln>
            </p:spPr>
            <p:txBody>
              <a:bodyPr/>
              <a:lstStyle/>
              <a:p>
                <a:endParaRPr lang="ru-RU"/>
              </a:p>
            </p:txBody>
          </p:sp>
          <p:sp>
            <p:nvSpPr>
              <p:cNvPr id="4251" name="Freeform 286"/>
              <p:cNvSpPr>
                <a:spLocks/>
              </p:cNvSpPr>
              <p:nvPr/>
            </p:nvSpPr>
            <p:spPr bwMode="auto">
              <a:xfrm>
                <a:off x="104" y="3222"/>
                <a:ext cx="2432" cy="4"/>
              </a:xfrm>
              <a:custGeom>
                <a:avLst/>
                <a:gdLst>
                  <a:gd name="T0" fmla="*/ 2432 w 2432"/>
                  <a:gd name="T1" fmla="*/ 4 h 4"/>
                  <a:gd name="T2" fmla="*/ 0 w 2432"/>
                  <a:gd name="T3" fmla="*/ 4 h 4"/>
                  <a:gd name="T4" fmla="*/ 0 w 2432"/>
                  <a:gd name="T5" fmla="*/ 3 h 4"/>
                  <a:gd name="T6" fmla="*/ 0 w 2432"/>
                  <a:gd name="T7" fmla="*/ 0 h 4"/>
                  <a:gd name="T8" fmla="*/ 2432 w 2432"/>
                  <a:gd name="T9" fmla="*/ 0 h 4"/>
                  <a:gd name="T10" fmla="*/ 2432 w 2432"/>
                  <a:gd name="T11" fmla="*/ 3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3"/>
                    </a:lnTo>
                    <a:lnTo>
                      <a:pt x="0" y="0"/>
                    </a:lnTo>
                    <a:lnTo>
                      <a:pt x="2432" y="0"/>
                    </a:lnTo>
                    <a:lnTo>
                      <a:pt x="2432" y="3"/>
                    </a:lnTo>
                    <a:lnTo>
                      <a:pt x="2432" y="4"/>
                    </a:lnTo>
                    <a:close/>
                  </a:path>
                </a:pathLst>
              </a:custGeom>
              <a:solidFill>
                <a:srgbClr val="C5E4F9"/>
              </a:solidFill>
              <a:ln w="9525">
                <a:noFill/>
                <a:round/>
                <a:headEnd/>
                <a:tailEnd/>
              </a:ln>
            </p:spPr>
            <p:txBody>
              <a:bodyPr/>
              <a:lstStyle/>
              <a:p>
                <a:endParaRPr lang="ru-RU"/>
              </a:p>
            </p:txBody>
          </p:sp>
          <p:sp>
            <p:nvSpPr>
              <p:cNvPr id="4252" name="Freeform 287"/>
              <p:cNvSpPr>
                <a:spLocks/>
              </p:cNvSpPr>
              <p:nvPr/>
            </p:nvSpPr>
            <p:spPr bwMode="auto">
              <a:xfrm>
                <a:off x="104" y="3218"/>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5E4F9"/>
              </a:solidFill>
              <a:ln w="9525">
                <a:noFill/>
                <a:round/>
                <a:headEnd/>
                <a:tailEnd/>
              </a:ln>
            </p:spPr>
            <p:txBody>
              <a:bodyPr/>
              <a:lstStyle/>
              <a:p>
                <a:endParaRPr lang="ru-RU"/>
              </a:p>
            </p:txBody>
          </p:sp>
          <p:sp>
            <p:nvSpPr>
              <p:cNvPr id="4253" name="Freeform 288"/>
              <p:cNvSpPr>
                <a:spLocks/>
              </p:cNvSpPr>
              <p:nvPr/>
            </p:nvSpPr>
            <p:spPr bwMode="auto">
              <a:xfrm>
                <a:off x="104" y="3215"/>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5E4F9"/>
              </a:solidFill>
              <a:ln w="9525">
                <a:noFill/>
                <a:round/>
                <a:headEnd/>
                <a:tailEnd/>
              </a:ln>
            </p:spPr>
            <p:txBody>
              <a:bodyPr/>
              <a:lstStyle/>
              <a:p>
                <a:endParaRPr lang="ru-RU"/>
              </a:p>
            </p:txBody>
          </p:sp>
          <p:sp>
            <p:nvSpPr>
              <p:cNvPr id="4254" name="Freeform 289"/>
              <p:cNvSpPr>
                <a:spLocks/>
              </p:cNvSpPr>
              <p:nvPr/>
            </p:nvSpPr>
            <p:spPr bwMode="auto">
              <a:xfrm>
                <a:off x="104" y="3212"/>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255" name="Freeform 290"/>
              <p:cNvSpPr>
                <a:spLocks/>
              </p:cNvSpPr>
              <p:nvPr/>
            </p:nvSpPr>
            <p:spPr bwMode="auto">
              <a:xfrm>
                <a:off x="104" y="3209"/>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5E4F9"/>
              </a:solidFill>
              <a:ln w="9525">
                <a:noFill/>
                <a:round/>
                <a:headEnd/>
                <a:tailEnd/>
              </a:ln>
            </p:spPr>
            <p:txBody>
              <a:bodyPr/>
              <a:lstStyle/>
              <a:p>
                <a:endParaRPr lang="ru-RU"/>
              </a:p>
            </p:txBody>
          </p:sp>
          <p:sp>
            <p:nvSpPr>
              <p:cNvPr id="4256" name="Freeform 291"/>
              <p:cNvSpPr>
                <a:spLocks/>
              </p:cNvSpPr>
              <p:nvPr/>
            </p:nvSpPr>
            <p:spPr bwMode="auto">
              <a:xfrm>
                <a:off x="104" y="3206"/>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5F9"/>
              </a:solidFill>
              <a:ln w="9525">
                <a:noFill/>
                <a:round/>
                <a:headEnd/>
                <a:tailEnd/>
              </a:ln>
            </p:spPr>
            <p:txBody>
              <a:bodyPr/>
              <a:lstStyle/>
              <a:p>
                <a:endParaRPr lang="ru-RU"/>
              </a:p>
            </p:txBody>
          </p:sp>
          <p:sp>
            <p:nvSpPr>
              <p:cNvPr id="4257" name="Freeform 292"/>
              <p:cNvSpPr>
                <a:spLocks/>
              </p:cNvSpPr>
              <p:nvPr/>
            </p:nvSpPr>
            <p:spPr bwMode="auto">
              <a:xfrm>
                <a:off x="104" y="3202"/>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6E5F9"/>
              </a:solidFill>
              <a:ln w="9525">
                <a:noFill/>
                <a:round/>
                <a:headEnd/>
                <a:tailEnd/>
              </a:ln>
            </p:spPr>
            <p:txBody>
              <a:bodyPr/>
              <a:lstStyle/>
              <a:p>
                <a:endParaRPr lang="ru-RU"/>
              </a:p>
            </p:txBody>
          </p:sp>
          <p:sp>
            <p:nvSpPr>
              <p:cNvPr id="4258" name="Freeform 293"/>
              <p:cNvSpPr>
                <a:spLocks/>
              </p:cNvSpPr>
              <p:nvPr/>
            </p:nvSpPr>
            <p:spPr bwMode="auto">
              <a:xfrm>
                <a:off x="104" y="3198"/>
                <a:ext cx="2432" cy="8"/>
              </a:xfrm>
              <a:custGeom>
                <a:avLst/>
                <a:gdLst>
                  <a:gd name="T0" fmla="*/ 2432 w 2432"/>
                  <a:gd name="T1" fmla="*/ 8 h 8"/>
                  <a:gd name="T2" fmla="*/ 0 w 2432"/>
                  <a:gd name="T3" fmla="*/ 8 h 8"/>
                  <a:gd name="T4" fmla="*/ 0 w 2432"/>
                  <a:gd name="T5" fmla="*/ 4 h 8"/>
                  <a:gd name="T6" fmla="*/ 0 w 2432"/>
                  <a:gd name="T7" fmla="*/ 0 h 8"/>
                  <a:gd name="T8" fmla="*/ 2432 w 2432"/>
                  <a:gd name="T9" fmla="*/ 0 h 8"/>
                  <a:gd name="T10" fmla="*/ 2432 w 2432"/>
                  <a:gd name="T11" fmla="*/ 4 h 8"/>
                  <a:gd name="T12" fmla="*/ 2432 w 2432"/>
                  <a:gd name="T13" fmla="*/ 8 h 8"/>
                  <a:gd name="T14" fmla="*/ 0 60000 65536"/>
                  <a:gd name="T15" fmla="*/ 0 60000 65536"/>
                  <a:gd name="T16" fmla="*/ 0 60000 65536"/>
                  <a:gd name="T17" fmla="*/ 0 60000 65536"/>
                  <a:gd name="T18" fmla="*/ 0 60000 65536"/>
                  <a:gd name="T19" fmla="*/ 0 60000 65536"/>
                  <a:gd name="T20" fmla="*/ 0 60000 65536"/>
                  <a:gd name="T21" fmla="*/ 0 w 2432"/>
                  <a:gd name="T22" fmla="*/ 0 h 8"/>
                  <a:gd name="T23" fmla="*/ 2432 w 243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8">
                    <a:moveTo>
                      <a:pt x="2432" y="8"/>
                    </a:moveTo>
                    <a:lnTo>
                      <a:pt x="0" y="8"/>
                    </a:lnTo>
                    <a:lnTo>
                      <a:pt x="0" y="4"/>
                    </a:lnTo>
                    <a:lnTo>
                      <a:pt x="0" y="0"/>
                    </a:lnTo>
                    <a:lnTo>
                      <a:pt x="2432" y="0"/>
                    </a:lnTo>
                    <a:lnTo>
                      <a:pt x="2432" y="4"/>
                    </a:lnTo>
                    <a:lnTo>
                      <a:pt x="2432" y="8"/>
                    </a:lnTo>
                    <a:close/>
                  </a:path>
                </a:pathLst>
              </a:custGeom>
              <a:solidFill>
                <a:srgbClr val="C6E4F8"/>
              </a:solidFill>
              <a:ln w="9525">
                <a:noFill/>
                <a:round/>
                <a:headEnd/>
                <a:tailEnd/>
              </a:ln>
            </p:spPr>
            <p:txBody>
              <a:bodyPr/>
              <a:lstStyle/>
              <a:p>
                <a:endParaRPr lang="ru-RU"/>
              </a:p>
            </p:txBody>
          </p:sp>
          <p:sp>
            <p:nvSpPr>
              <p:cNvPr id="4259" name="Freeform 294"/>
              <p:cNvSpPr>
                <a:spLocks/>
              </p:cNvSpPr>
              <p:nvPr/>
            </p:nvSpPr>
            <p:spPr bwMode="auto">
              <a:xfrm>
                <a:off x="104" y="3196"/>
                <a:ext cx="2432" cy="6"/>
              </a:xfrm>
              <a:custGeom>
                <a:avLst/>
                <a:gdLst>
                  <a:gd name="T0" fmla="*/ 2432 w 2432"/>
                  <a:gd name="T1" fmla="*/ 6 h 6"/>
                  <a:gd name="T2" fmla="*/ 0 w 2432"/>
                  <a:gd name="T3" fmla="*/ 6 h 6"/>
                  <a:gd name="T4" fmla="*/ 0 w 2432"/>
                  <a:gd name="T5" fmla="*/ 2 h 6"/>
                  <a:gd name="T6" fmla="*/ 0 w 2432"/>
                  <a:gd name="T7" fmla="*/ 0 h 6"/>
                  <a:gd name="T8" fmla="*/ 2432 w 2432"/>
                  <a:gd name="T9" fmla="*/ 0 h 6"/>
                  <a:gd name="T10" fmla="*/ 2432 w 2432"/>
                  <a:gd name="T11" fmla="*/ 2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2"/>
                    </a:lnTo>
                    <a:lnTo>
                      <a:pt x="0" y="0"/>
                    </a:lnTo>
                    <a:lnTo>
                      <a:pt x="2432" y="0"/>
                    </a:lnTo>
                    <a:lnTo>
                      <a:pt x="2432" y="2"/>
                    </a:lnTo>
                    <a:lnTo>
                      <a:pt x="2432" y="6"/>
                    </a:lnTo>
                    <a:close/>
                  </a:path>
                </a:pathLst>
              </a:custGeom>
              <a:solidFill>
                <a:srgbClr val="C6E4F8"/>
              </a:solidFill>
              <a:ln w="9525">
                <a:noFill/>
                <a:round/>
                <a:headEnd/>
                <a:tailEnd/>
              </a:ln>
            </p:spPr>
            <p:txBody>
              <a:bodyPr/>
              <a:lstStyle/>
              <a:p>
                <a:endParaRPr lang="ru-RU"/>
              </a:p>
            </p:txBody>
          </p:sp>
          <p:sp>
            <p:nvSpPr>
              <p:cNvPr id="4260" name="Freeform 295"/>
              <p:cNvSpPr>
                <a:spLocks/>
              </p:cNvSpPr>
              <p:nvPr/>
            </p:nvSpPr>
            <p:spPr bwMode="auto">
              <a:xfrm>
                <a:off x="104" y="3193"/>
                <a:ext cx="2432" cy="5"/>
              </a:xfrm>
              <a:custGeom>
                <a:avLst/>
                <a:gdLst>
                  <a:gd name="T0" fmla="*/ 2432 w 2432"/>
                  <a:gd name="T1" fmla="*/ 5 h 5"/>
                  <a:gd name="T2" fmla="*/ 0 w 2432"/>
                  <a:gd name="T3" fmla="*/ 5 h 5"/>
                  <a:gd name="T4" fmla="*/ 0 w 2432"/>
                  <a:gd name="T5" fmla="*/ 3 h 5"/>
                  <a:gd name="T6" fmla="*/ 0 w 2432"/>
                  <a:gd name="T7" fmla="*/ 0 h 5"/>
                  <a:gd name="T8" fmla="*/ 2432 w 2432"/>
                  <a:gd name="T9" fmla="*/ 0 h 5"/>
                  <a:gd name="T10" fmla="*/ 2432 w 2432"/>
                  <a:gd name="T11" fmla="*/ 3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3"/>
                    </a:lnTo>
                    <a:lnTo>
                      <a:pt x="0" y="0"/>
                    </a:lnTo>
                    <a:lnTo>
                      <a:pt x="2432" y="0"/>
                    </a:lnTo>
                    <a:lnTo>
                      <a:pt x="2432" y="3"/>
                    </a:lnTo>
                    <a:lnTo>
                      <a:pt x="2432" y="5"/>
                    </a:lnTo>
                    <a:close/>
                  </a:path>
                </a:pathLst>
              </a:custGeom>
              <a:solidFill>
                <a:srgbClr val="C6E4F8"/>
              </a:solidFill>
              <a:ln w="9525">
                <a:noFill/>
                <a:round/>
                <a:headEnd/>
                <a:tailEnd/>
              </a:ln>
            </p:spPr>
            <p:txBody>
              <a:bodyPr/>
              <a:lstStyle/>
              <a:p>
                <a:endParaRPr lang="ru-RU"/>
              </a:p>
            </p:txBody>
          </p:sp>
          <p:sp>
            <p:nvSpPr>
              <p:cNvPr id="4261" name="Freeform 296"/>
              <p:cNvSpPr>
                <a:spLocks/>
              </p:cNvSpPr>
              <p:nvPr/>
            </p:nvSpPr>
            <p:spPr bwMode="auto">
              <a:xfrm>
                <a:off x="104" y="319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6E4F8"/>
              </a:solidFill>
              <a:ln w="9525">
                <a:noFill/>
                <a:round/>
                <a:headEnd/>
                <a:tailEnd/>
              </a:ln>
            </p:spPr>
            <p:txBody>
              <a:bodyPr/>
              <a:lstStyle/>
              <a:p>
                <a:endParaRPr lang="ru-RU"/>
              </a:p>
            </p:txBody>
          </p:sp>
          <p:sp>
            <p:nvSpPr>
              <p:cNvPr id="4262" name="Freeform 297"/>
              <p:cNvSpPr>
                <a:spLocks/>
              </p:cNvSpPr>
              <p:nvPr/>
            </p:nvSpPr>
            <p:spPr bwMode="auto">
              <a:xfrm>
                <a:off x="104" y="3186"/>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8E5F8"/>
              </a:solidFill>
              <a:ln w="9525">
                <a:noFill/>
                <a:round/>
                <a:headEnd/>
                <a:tailEnd/>
              </a:ln>
            </p:spPr>
            <p:txBody>
              <a:bodyPr/>
              <a:lstStyle/>
              <a:p>
                <a:endParaRPr lang="ru-RU"/>
              </a:p>
            </p:txBody>
          </p:sp>
          <p:sp>
            <p:nvSpPr>
              <p:cNvPr id="4263" name="Freeform 298"/>
              <p:cNvSpPr>
                <a:spLocks/>
              </p:cNvSpPr>
              <p:nvPr/>
            </p:nvSpPr>
            <p:spPr bwMode="auto">
              <a:xfrm>
                <a:off x="104" y="3183"/>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8E5F8"/>
              </a:solidFill>
              <a:ln w="9525">
                <a:noFill/>
                <a:round/>
                <a:headEnd/>
                <a:tailEnd/>
              </a:ln>
            </p:spPr>
            <p:txBody>
              <a:bodyPr/>
              <a:lstStyle/>
              <a:p>
                <a:endParaRPr lang="ru-RU"/>
              </a:p>
            </p:txBody>
          </p:sp>
          <p:sp>
            <p:nvSpPr>
              <p:cNvPr id="4264" name="Freeform 299"/>
              <p:cNvSpPr>
                <a:spLocks/>
              </p:cNvSpPr>
              <p:nvPr/>
            </p:nvSpPr>
            <p:spPr bwMode="auto">
              <a:xfrm>
                <a:off x="104" y="3180"/>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5" name="Freeform 300"/>
              <p:cNvSpPr>
                <a:spLocks/>
              </p:cNvSpPr>
              <p:nvPr/>
            </p:nvSpPr>
            <p:spPr bwMode="auto">
              <a:xfrm>
                <a:off x="104" y="3177"/>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6" name="Freeform 301"/>
              <p:cNvSpPr>
                <a:spLocks/>
              </p:cNvSpPr>
              <p:nvPr/>
            </p:nvSpPr>
            <p:spPr bwMode="auto">
              <a:xfrm>
                <a:off x="104" y="3174"/>
                <a:ext cx="2432" cy="6"/>
              </a:xfrm>
              <a:custGeom>
                <a:avLst/>
                <a:gdLst>
                  <a:gd name="T0" fmla="*/ 2432 w 2432"/>
                  <a:gd name="T1" fmla="*/ 6 h 6"/>
                  <a:gd name="T2" fmla="*/ 0 w 2432"/>
                  <a:gd name="T3" fmla="*/ 6 h 6"/>
                  <a:gd name="T4" fmla="*/ 0 w 2432"/>
                  <a:gd name="T5" fmla="*/ 3 h 6"/>
                  <a:gd name="T6" fmla="*/ 0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0" y="3"/>
                    </a:lnTo>
                    <a:lnTo>
                      <a:pt x="0" y="0"/>
                    </a:lnTo>
                    <a:lnTo>
                      <a:pt x="2432" y="0"/>
                    </a:lnTo>
                    <a:lnTo>
                      <a:pt x="2432" y="3"/>
                    </a:lnTo>
                    <a:lnTo>
                      <a:pt x="2432" y="6"/>
                    </a:lnTo>
                    <a:close/>
                  </a:path>
                </a:pathLst>
              </a:custGeom>
              <a:solidFill>
                <a:srgbClr val="C8E5F8"/>
              </a:solidFill>
              <a:ln w="9525">
                <a:noFill/>
                <a:round/>
                <a:headEnd/>
                <a:tailEnd/>
              </a:ln>
            </p:spPr>
            <p:txBody>
              <a:bodyPr/>
              <a:lstStyle/>
              <a:p>
                <a:endParaRPr lang="ru-RU"/>
              </a:p>
            </p:txBody>
          </p:sp>
          <p:sp>
            <p:nvSpPr>
              <p:cNvPr id="4267" name="Freeform 302"/>
              <p:cNvSpPr>
                <a:spLocks/>
              </p:cNvSpPr>
              <p:nvPr/>
            </p:nvSpPr>
            <p:spPr bwMode="auto">
              <a:xfrm>
                <a:off x="104" y="3170"/>
                <a:ext cx="2432" cy="7"/>
              </a:xfrm>
              <a:custGeom>
                <a:avLst/>
                <a:gdLst>
                  <a:gd name="T0" fmla="*/ 2432 w 2432"/>
                  <a:gd name="T1" fmla="*/ 7 h 7"/>
                  <a:gd name="T2" fmla="*/ 0 w 2432"/>
                  <a:gd name="T3" fmla="*/ 7 h 7"/>
                  <a:gd name="T4" fmla="*/ 0 w 2432"/>
                  <a:gd name="T5" fmla="*/ 4 h 7"/>
                  <a:gd name="T6" fmla="*/ 0 w 2432"/>
                  <a:gd name="T7" fmla="*/ 0 h 7"/>
                  <a:gd name="T8" fmla="*/ 2432 w 2432"/>
                  <a:gd name="T9" fmla="*/ 0 h 7"/>
                  <a:gd name="T10" fmla="*/ 2432 w 2432"/>
                  <a:gd name="T11" fmla="*/ 4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4"/>
                    </a:lnTo>
                    <a:lnTo>
                      <a:pt x="0" y="0"/>
                    </a:lnTo>
                    <a:lnTo>
                      <a:pt x="2432" y="0"/>
                    </a:lnTo>
                    <a:lnTo>
                      <a:pt x="2432" y="4"/>
                    </a:lnTo>
                    <a:lnTo>
                      <a:pt x="2432" y="7"/>
                    </a:lnTo>
                    <a:close/>
                  </a:path>
                </a:pathLst>
              </a:custGeom>
              <a:solidFill>
                <a:srgbClr val="C9E5F9"/>
              </a:solidFill>
              <a:ln w="9525">
                <a:noFill/>
                <a:round/>
                <a:headEnd/>
                <a:tailEnd/>
              </a:ln>
            </p:spPr>
            <p:txBody>
              <a:bodyPr/>
              <a:lstStyle/>
              <a:p>
                <a:endParaRPr lang="ru-RU"/>
              </a:p>
            </p:txBody>
          </p:sp>
          <p:sp>
            <p:nvSpPr>
              <p:cNvPr id="4268" name="Freeform 303"/>
              <p:cNvSpPr>
                <a:spLocks/>
              </p:cNvSpPr>
              <p:nvPr/>
            </p:nvSpPr>
            <p:spPr bwMode="auto">
              <a:xfrm>
                <a:off x="104" y="3167"/>
                <a:ext cx="2432" cy="7"/>
              </a:xfrm>
              <a:custGeom>
                <a:avLst/>
                <a:gdLst>
                  <a:gd name="T0" fmla="*/ 2432 w 2432"/>
                  <a:gd name="T1" fmla="*/ 7 h 7"/>
                  <a:gd name="T2" fmla="*/ 0 w 2432"/>
                  <a:gd name="T3" fmla="*/ 7 h 7"/>
                  <a:gd name="T4" fmla="*/ 0 w 2432"/>
                  <a:gd name="T5" fmla="*/ 3 h 7"/>
                  <a:gd name="T6" fmla="*/ 0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0"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269" name="Freeform 304"/>
              <p:cNvSpPr>
                <a:spLocks/>
              </p:cNvSpPr>
              <p:nvPr/>
            </p:nvSpPr>
            <p:spPr bwMode="auto">
              <a:xfrm>
                <a:off x="104" y="3166"/>
                <a:ext cx="2432" cy="4"/>
              </a:xfrm>
              <a:custGeom>
                <a:avLst/>
                <a:gdLst>
                  <a:gd name="T0" fmla="*/ 2432 w 2432"/>
                  <a:gd name="T1" fmla="*/ 4 h 4"/>
                  <a:gd name="T2" fmla="*/ 0 w 2432"/>
                  <a:gd name="T3" fmla="*/ 4 h 4"/>
                  <a:gd name="T4" fmla="*/ 0 w 2432"/>
                  <a:gd name="T5" fmla="*/ 1 h 4"/>
                  <a:gd name="T6" fmla="*/ 0 w 2432"/>
                  <a:gd name="T7" fmla="*/ 0 h 4"/>
                  <a:gd name="T8" fmla="*/ 2432 w 2432"/>
                  <a:gd name="T9" fmla="*/ 0 h 4"/>
                  <a:gd name="T10" fmla="*/ 2432 w 2432"/>
                  <a:gd name="T11" fmla="*/ 1 h 4"/>
                  <a:gd name="T12" fmla="*/ 2432 w 2432"/>
                  <a:gd name="T13" fmla="*/ 4 h 4"/>
                  <a:gd name="T14" fmla="*/ 0 60000 65536"/>
                  <a:gd name="T15" fmla="*/ 0 60000 65536"/>
                  <a:gd name="T16" fmla="*/ 0 60000 65536"/>
                  <a:gd name="T17" fmla="*/ 0 60000 65536"/>
                  <a:gd name="T18" fmla="*/ 0 60000 65536"/>
                  <a:gd name="T19" fmla="*/ 0 60000 65536"/>
                  <a:gd name="T20" fmla="*/ 0 60000 65536"/>
                  <a:gd name="T21" fmla="*/ 0 w 2432"/>
                  <a:gd name="T22" fmla="*/ 0 h 4"/>
                  <a:gd name="T23" fmla="*/ 2432 w 243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4">
                    <a:moveTo>
                      <a:pt x="2432" y="4"/>
                    </a:moveTo>
                    <a:lnTo>
                      <a:pt x="0" y="4"/>
                    </a:lnTo>
                    <a:lnTo>
                      <a:pt x="0" y="1"/>
                    </a:lnTo>
                    <a:lnTo>
                      <a:pt x="0" y="0"/>
                    </a:lnTo>
                    <a:lnTo>
                      <a:pt x="2432" y="0"/>
                    </a:lnTo>
                    <a:lnTo>
                      <a:pt x="2432" y="1"/>
                    </a:lnTo>
                    <a:lnTo>
                      <a:pt x="2432" y="4"/>
                    </a:lnTo>
                    <a:close/>
                  </a:path>
                </a:pathLst>
              </a:custGeom>
              <a:solidFill>
                <a:srgbClr val="C9E5F9"/>
              </a:solidFill>
              <a:ln w="9525">
                <a:noFill/>
                <a:round/>
                <a:headEnd/>
                <a:tailEnd/>
              </a:ln>
            </p:spPr>
            <p:txBody>
              <a:bodyPr/>
              <a:lstStyle/>
              <a:p>
                <a:endParaRPr lang="ru-RU"/>
              </a:p>
            </p:txBody>
          </p:sp>
          <p:sp>
            <p:nvSpPr>
              <p:cNvPr id="4270" name="Freeform 305"/>
              <p:cNvSpPr>
                <a:spLocks/>
              </p:cNvSpPr>
              <p:nvPr/>
            </p:nvSpPr>
            <p:spPr bwMode="auto">
              <a:xfrm>
                <a:off x="104" y="3162"/>
                <a:ext cx="2432" cy="5"/>
              </a:xfrm>
              <a:custGeom>
                <a:avLst/>
                <a:gdLst>
                  <a:gd name="T0" fmla="*/ 2432 w 2432"/>
                  <a:gd name="T1" fmla="*/ 5 h 5"/>
                  <a:gd name="T2" fmla="*/ 0 w 2432"/>
                  <a:gd name="T3" fmla="*/ 5 h 5"/>
                  <a:gd name="T4" fmla="*/ 0 w 2432"/>
                  <a:gd name="T5" fmla="*/ 4 h 5"/>
                  <a:gd name="T6" fmla="*/ 0 w 2432"/>
                  <a:gd name="T7" fmla="*/ 0 h 5"/>
                  <a:gd name="T8" fmla="*/ 2432 w 2432"/>
                  <a:gd name="T9" fmla="*/ 0 h 5"/>
                  <a:gd name="T10" fmla="*/ 2432 w 2432"/>
                  <a:gd name="T11" fmla="*/ 4 h 5"/>
                  <a:gd name="T12" fmla="*/ 2432 w 2432"/>
                  <a:gd name="T13" fmla="*/ 5 h 5"/>
                  <a:gd name="T14" fmla="*/ 0 60000 65536"/>
                  <a:gd name="T15" fmla="*/ 0 60000 65536"/>
                  <a:gd name="T16" fmla="*/ 0 60000 65536"/>
                  <a:gd name="T17" fmla="*/ 0 60000 65536"/>
                  <a:gd name="T18" fmla="*/ 0 60000 65536"/>
                  <a:gd name="T19" fmla="*/ 0 60000 65536"/>
                  <a:gd name="T20" fmla="*/ 0 60000 65536"/>
                  <a:gd name="T21" fmla="*/ 0 w 2432"/>
                  <a:gd name="T22" fmla="*/ 0 h 5"/>
                  <a:gd name="T23" fmla="*/ 2432 w 243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5">
                    <a:moveTo>
                      <a:pt x="2432" y="5"/>
                    </a:moveTo>
                    <a:lnTo>
                      <a:pt x="0" y="5"/>
                    </a:lnTo>
                    <a:lnTo>
                      <a:pt x="0" y="4"/>
                    </a:lnTo>
                    <a:lnTo>
                      <a:pt x="0" y="0"/>
                    </a:lnTo>
                    <a:lnTo>
                      <a:pt x="2432" y="0"/>
                    </a:lnTo>
                    <a:lnTo>
                      <a:pt x="2432" y="4"/>
                    </a:lnTo>
                    <a:lnTo>
                      <a:pt x="2432" y="5"/>
                    </a:lnTo>
                    <a:close/>
                  </a:path>
                </a:pathLst>
              </a:custGeom>
              <a:solidFill>
                <a:srgbClr val="C9E5F9"/>
              </a:solidFill>
              <a:ln w="9525">
                <a:noFill/>
                <a:round/>
                <a:headEnd/>
                <a:tailEnd/>
              </a:ln>
            </p:spPr>
            <p:txBody>
              <a:bodyPr/>
              <a:lstStyle/>
              <a:p>
                <a:endParaRPr lang="ru-RU"/>
              </a:p>
            </p:txBody>
          </p:sp>
          <p:sp>
            <p:nvSpPr>
              <p:cNvPr id="4271" name="Freeform 306"/>
              <p:cNvSpPr>
                <a:spLocks/>
              </p:cNvSpPr>
              <p:nvPr/>
            </p:nvSpPr>
            <p:spPr bwMode="auto">
              <a:xfrm>
                <a:off x="104" y="3159"/>
                <a:ext cx="2432" cy="7"/>
              </a:xfrm>
              <a:custGeom>
                <a:avLst/>
                <a:gdLst>
                  <a:gd name="T0" fmla="*/ 2432 w 2432"/>
                  <a:gd name="T1" fmla="*/ 7 h 7"/>
                  <a:gd name="T2" fmla="*/ 0 w 2432"/>
                  <a:gd name="T3" fmla="*/ 7 h 7"/>
                  <a:gd name="T4" fmla="*/ 0 w 2432"/>
                  <a:gd name="T5" fmla="*/ 3 h 7"/>
                  <a:gd name="T6" fmla="*/ 2 w 2432"/>
                  <a:gd name="T7" fmla="*/ 0 h 7"/>
                  <a:gd name="T8" fmla="*/ 2432 w 2432"/>
                  <a:gd name="T9" fmla="*/ 0 h 7"/>
                  <a:gd name="T10" fmla="*/ 2432 w 2432"/>
                  <a:gd name="T11" fmla="*/ 3 h 7"/>
                  <a:gd name="T12" fmla="*/ 2432 w 2432"/>
                  <a:gd name="T13" fmla="*/ 7 h 7"/>
                  <a:gd name="T14" fmla="*/ 0 60000 65536"/>
                  <a:gd name="T15" fmla="*/ 0 60000 65536"/>
                  <a:gd name="T16" fmla="*/ 0 60000 65536"/>
                  <a:gd name="T17" fmla="*/ 0 60000 65536"/>
                  <a:gd name="T18" fmla="*/ 0 60000 65536"/>
                  <a:gd name="T19" fmla="*/ 0 60000 65536"/>
                  <a:gd name="T20" fmla="*/ 0 60000 65536"/>
                  <a:gd name="T21" fmla="*/ 0 w 2432"/>
                  <a:gd name="T22" fmla="*/ 0 h 7"/>
                  <a:gd name="T23" fmla="*/ 2432 w 2432"/>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7">
                    <a:moveTo>
                      <a:pt x="2432" y="7"/>
                    </a:moveTo>
                    <a:lnTo>
                      <a:pt x="0" y="7"/>
                    </a:lnTo>
                    <a:lnTo>
                      <a:pt x="0" y="3"/>
                    </a:lnTo>
                    <a:lnTo>
                      <a:pt x="2" y="0"/>
                    </a:lnTo>
                    <a:lnTo>
                      <a:pt x="2432" y="0"/>
                    </a:lnTo>
                    <a:lnTo>
                      <a:pt x="2432" y="3"/>
                    </a:lnTo>
                    <a:lnTo>
                      <a:pt x="2432" y="7"/>
                    </a:lnTo>
                    <a:close/>
                  </a:path>
                </a:pathLst>
              </a:custGeom>
              <a:solidFill>
                <a:srgbClr val="C9E5F9"/>
              </a:solidFill>
              <a:ln w="9525">
                <a:noFill/>
                <a:round/>
                <a:headEnd/>
                <a:tailEnd/>
              </a:ln>
            </p:spPr>
            <p:txBody>
              <a:bodyPr/>
              <a:lstStyle/>
              <a:p>
                <a:endParaRPr lang="ru-RU"/>
              </a:p>
            </p:txBody>
          </p:sp>
          <p:sp>
            <p:nvSpPr>
              <p:cNvPr id="4272" name="Freeform 307"/>
              <p:cNvSpPr>
                <a:spLocks/>
              </p:cNvSpPr>
              <p:nvPr/>
            </p:nvSpPr>
            <p:spPr bwMode="auto">
              <a:xfrm>
                <a:off x="104" y="3156"/>
                <a:ext cx="2432" cy="6"/>
              </a:xfrm>
              <a:custGeom>
                <a:avLst/>
                <a:gdLst>
                  <a:gd name="T0" fmla="*/ 2432 w 2432"/>
                  <a:gd name="T1" fmla="*/ 6 h 6"/>
                  <a:gd name="T2" fmla="*/ 0 w 2432"/>
                  <a:gd name="T3" fmla="*/ 6 h 6"/>
                  <a:gd name="T4" fmla="*/ 2 w 2432"/>
                  <a:gd name="T5" fmla="*/ 3 h 6"/>
                  <a:gd name="T6" fmla="*/ 2 w 2432"/>
                  <a:gd name="T7" fmla="*/ 0 h 6"/>
                  <a:gd name="T8" fmla="*/ 2432 w 2432"/>
                  <a:gd name="T9" fmla="*/ 0 h 6"/>
                  <a:gd name="T10" fmla="*/ 2432 w 2432"/>
                  <a:gd name="T11" fmla="*/ 3 h 6"/>
                  <a:gd name="T12" fmla="*/ 2432 w 2432"/>
                  <a:gd name="T13" fmla="*/ 6 h 6"/>
                  <a:gd name="T14" fmla="*/ 0 60000 65536"/>
                  <a:gd name="T15" fmla="*/ 0 60000 65536"/>
                  <a:gd name="T16" fmla="*/ 0 60000 65536"/>
                  <a:gd name="T17" fmla="*/ 0 60000 65536"/>
                  <a:gd name="T18" fmla="*/ 0 60000 65536"/>
                  <a:gd name="T19" fmla="*/ 0 60000 65536"/>
                  <a:gd name="T20" fmla="*/ 0 60000 65536"/>
                  <a:gd name="T21" fmla="*/ 0 w 2432"/>
                  <a:gd name="T22" fmla="*/ 0 h 6"/>
                  <a:gd name="T23" fmla="*/ 2432 w 243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2" h="6">
                    <a:moveTo>
                      <a:pt x="2432" y="6"/>
                    </a:moveTo>
                    <a:lnTo>
                      <a:pt x="0" y="6"/>
                    </a:lnTo>
                    <a:lnTo>
                      <a:pt x="2" y="3"/>
                    </a:lnTo>
                    <a:lnTo>
                      <a:pt x="2" y="0"/>
                    </a:lnTo>
                    <a:lnTo>
                      <a:pt x="2432" y="0"/>
                    </a:lnTo>
                    <a:lnTo>
                      <a:pt x="2432" y="3"/>
                    </a:lnTo>
                    <a:lnTo>
                      <a:pt x="2432" y="6"/>
                    </a:lnTo>
                    <a:close/>
                  </a:path>
                </a:pathLst>
              </a:custGeom>
              <a:solidFill>
                <a:srgbClr val="C9E5F9"/>
              </a:solidFill>
              <a:ln w="9525">
                <a:noFill/>
                <a:round/>
                <a:headEnd/>
                <a:tailEnd/>
              </a:ln>
            </p:spPr>
            <p:txBody>
              <a:bodyPr/>
              <a:lstStyle/>
              <a:p>
                <a:endParaRPr lang="ru-RU"/>
              </a:p>
            </p:txBody>
          </p:sp>
          <p:sp>
            <p:nvSpPr>
              <p:cNvPr id="4273" name="Freeform 308"/>
              <p:cNvSpPr>
                <a:spLocks/>
              </p:cNvSpPr>
              <p:nvPr/>
            </p:nvSpPr>
            <p:spPr bwMode="auto">
              <a:xfrm>
                <a:off x="106" y="315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4" name="Freeform 309"/>
              <p:cNvSpPr>
                <a:spLocks/>
              </p:cNvSpPr>
              <p:nvPr/>
            </p:nvSpPr>
            <p:spPr bwMode="auto">
              <a:xfrm>
                <a:off x="106" y="315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5" name="Freeform 310"/>
              <p:cNvSpPr>
                <a:spLocks/>
              </p:cNvSpPr>
              <p:nvPr/>
            </p:nvSpPr>
            <p:spPr bwMode="auto">
              <a:xfrm>
                <a:off x="106" y="3146"/>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AE6F9"/>
              </a:solidFill>
              <a:ln w="9525">
                <a:noFill/>
                <a:round/>
                <a:headEnd/>
                <a:tailEnd/>
              </a:ln>
            </p:spPr>
            <p:txBody>
              <a:bodyPr/>
              <a:lstStyle/>
              <a:p>
                <a:endParaRPr lang="ru-RU"/>
              </a:p>
            </p:txBody>
          </p:sp>
          <p:sp>
            <p:nvSpPr>
              <p:cNvPr id="4276" name="Freeform 311"/>
              <p:cNvSpPr>
                <a:spLocks/>
              </p:cNvSpPr>
              <p:nvPr/>
            </p:nvSpPr>
            <p:spPr bwMode="auto">
              <a:xfrm>
                <a:off x="106" y="3143"/>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AE6F9"/>
              </a:solidFill>
              <a:ln w="9525">
                <a:noFill/>
                <a:round/>
                <a:headEnd/>
                <a:tailEnd/>
              </a:ln>
            </p:spPr>
            <p:txBody>
              <a:bodyPr/>
              <a:lstStyle/>
              <a:p>
                <a:endParaRPr lang="ru-RU"/>
              </a:p>
            </p:txBody>
          </p:sp>
          <p:sp>
            <p:nvSpPr>
              <p:cNvPr id="4277" name="Freeform 312"/>
              <p:cNvSpPr>
                <a:spLocks/>
              </p:cNvSpPr>
              <p:nvPr/>
            </p:nvSpPr>
            <p:spPr bwMode="auto">
              <a:xfrm>
                <a:off x="106" y="314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AE6F9"/>
              </a:solidFill>
              <a:ln w="9525">
                <a:noFill/>
                <a:round/>
                <a:headEnd/>
                <a:tailEnd/>
              </a:ln>
            </p:spPr>
            <p:txBody>
              <a:bodyPr/>
              <a:lstStyle/>
              <a:p>
                <a:endParaRPr lang="ru-RU"/>
              </a:p>
            </p:txBody>
          </p:sp>
          <p:sp>
            <p:nvSpPr>
              <p:cNvPr id="4278" name="Freeform 313"/>
              <p:cNvSpPr>
                <a:spLocks/>
              </p:cNvSpPr>
              <p:nvPr/>
            </p:nvSpPr>
            <p:spPr bwMode="auto">
              <a:xfrm>
                <a:off x="106" y="3138"/>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CE6F9"/>
              </a:solidFill>
              <a:ln w="9525">
                <a:noFill/>
                <a:round/>
                <a:headEnd/>
                <a:tailEnd/>
              </a:ln>
            </p:spPr>
            <p:txBody>
              <a:bodyPr/>
              <a:lstStyle/>
              <a:p>
                <a:endParaRPr lang="ru-RU"/>
              </a:p>
            </p:txBody>
          </p:sp>
          <p:sp>
            <p:nvSpPr>
              <p:cNvPr id="4279" name="Freeform 314"/>
              <p:cNvSpPr>
                <a:spLocks/>
              </p:cNvSpPr>
              <p:nvPr/>
            </p:nvSpPr>
            <p:spPr bwMode="auto">
              <a:xfrm>
                <a:off x="106" y="3135"/>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CE6F9"/>
              </a:solidFill>
              <a:ln w="9525">
                <a:noFill/>
                <a:round/>
                <a:headEnd/>
                <a:tailEnd/>
              </a:ln>
            </p:spPr>
            <p:txBody>
              <a:bodyPr/>
              <a:lstStyle/>
              <a:p>
                <a:endParaRPr lang="ru-RU"/>
              </a:p>
            </p:txBody>
          </p:sp>
          <p:sp>
            <p:nvSpPr>
              <p:cNvPr id="4280" name="Freeform 315"/>
              <p:cNvSpPr>
                <a:spLocks/>
              </p:cNvSpPr>
              <p:nvPr/>
            </p:nvSpPr>
            <p:spPr bwMode="auto">
              <a:xfrm>
                <a:off x="106" y="313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1" name="Freeform 316"/>
              <p:cNvSpPr>
                <a:spLocks/>
              </p:cNvSpPr>
              <p:nvPr/>
            </p:nvSpPr>
            <p:spPr bwMode="auto">
              <a:xfrm>
                <a:off x="106" y="312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2" name="Freeform 317"/>
              <p:cNvSpPr>
                <a:spLocks/>
              </p:cNvSpPr>
              <p:nvPr/>
            </p:nvSpPr>
            <p:spPr bwMode="auto">
              <a:xfrm>
                <a:off x="106" y="3126"/>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3" name="Freeform 318"/>
              <p:cNvSpPr>
                <a:spLocks/>
              </p:cNvSpPr>
              <p:nvPr/>
            </p:nvSpPr>
            <p:spPr bwMode="auto">
              <a:xfrm>
                <a:off x="106" y="312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CE6F9"/>
              </a:solidFill>
              <a:ln w="9525">
                <a:noFill/>
                <a:round/>
                <a:headEnd/>
                <a:tailEnd/>
              </a:ln>
            </p:spPr>
            <p:txBody>
              <a:bodyPr/>
              <a:lstStyle/>
              <a:p>
                <a:endParaRPr lang="ru-RU"/>
              </a:p>
            </p:txBody>
          </p:sp>
          <p:sp>
            <p:nvSpPr>
              <p:cNvPr id="4284" name="Freeform 319"/>
              <p:cNvSpPr>
                <a:spLocks/>
              </p:cNvSpPr>
              <p:nvPr/>
            </p:nvSpPr>
            <p:spPr bwMode="auto">
              <a:xfrm>
                <a:off x="106" y="3119"/>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DE7F9"/>
              </a:solidFill>
              <a:ln w="9525">
                <a:noFill/>
                <a:round/>
                <a:headEnd/>
                <a:tailEnd/>
              </a:ln>
            </p:spPr>
            <p:txBody>
              <a:bodyPr/>
              <a:lstStyle/>
              <a:p>
                <a:endParaRPr lang="ru-RU"/>
              </a:p>
            </p:txBody>
          </p:sp>
          <p:sp>
            <p:nvSpPr>
              <p:cNvPr id="4285" name="Freeform 320"/>
              <p:cNvSpPr>
                <a:spLocks/>
              </p:cNvSpPr>
              <p:nvPr/>
            </p:nvSpPr>
            <p:spPr bwMode="auto">
              <a:xfrm>
                <a:off x="106" y="3116"/>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CDE7F9"/>
              </a:solidFill>
              <a:ln w="9525">
                <a:noFill/>
                <a:round/>
                <a:headEnd/>
                <a:tailEnd/>
              </a:ln>
            </p:spPr>
            <p:txBody>
              <a:bodyPr/>
              <a:lstStyle/>
              <a:p>
                <a:endParaRPr lang="ru-RU"/>
              </a:p>
            </p:txBody>
          </p:sp>
          <p:sp>
            <p:nvSpPr>
              <p:cNvPr id="4286" name="Freeform 321"/>
              <p:cNvSpPr>
                <a:spLocks/>
              </p:cNvSpPr>
              <p:nvPr/>
            </p:nvSpPr>
            <p:spPr bwMode="auto">
              <a:xfrm>
                <a:off x="106" y="311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DE7F9"/>
              </a:solidFill>
              <a:ln w="9525">
                <a:noFill/>
                <a:round/>
                <a:headEnd/>
                <a:tailEnd/>
              </a:ln>
            </p:spPr>
            <p:txBody>
              <a:bodyPr/>
              <a:lstStyle/>
              <a:p>
                <a:endParaRPr lang="ru-RU"/>
              </a:p>
            </p:txBody>
          </p:sp>
          <p:sp>
            <p:nvSpPr>
              <p:cNvPr id="4287" name="Freeform 322"/>
              <p:cNvSpPr>
                <a:spLocks/>
              </p:cNvSpPr>
              <p:nvPr/>
            </p:nvSpPr>
            <p:spPr bwMode="auto">
              <a:xfrm>
                <a:off x="106" y="3111"/>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CDE7F9"/>
              </a:solidFill>
              <a:ln w="9525">
                <a:noFill/>
                <a:round/>
                <a:headEnd/>
                <a:tailEnd/>
              </a:ln>
            </p:spPr>
            <p:txBody>
              <a:bodyPr/>
              <a:lstStyle/>
              <a:p>
                <a:endParaRPr lang="ru-RU"/>
              </a:p>
            </p:txBody>
          </p:sp>
          <p:sp>
            <p:nvSpPr>
              <p:cNvPr id="4288" name="Freeform 323"/>
              <p:cNvSpPr>
                <a:spLocks/>
              </p:cNvSpPr>
              <p:nvPr/>
            </p:nvSpPr>
            <p:spPr bwMode="auto">
              <a:xfrm>
                <a:off x="106" y="3108"/>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CDE7F9"/>
              </a:solidFill>
              <a:ln w="9525">
                <a:noFill/>
                <a:round/>
                <a:headEnd/>
                <a:tailEnd/>
              </a:ln>
            </p:spPr>
            <p:txBody>
              <a:bodyPr/>
              <a:lstStyle/>
              <a:p>
                <a:endParaRPr lang="ru-RU"/>
              </a:p>
            </p:txBody>
          </p:sp>
          <p:sp>
            <p:nvSpPr>
              <p:cNvPr id="4289" name="Freeform 324"/>
              <p:cNvSpPr>
                <a:spLocks/>
              </p:cNvSpPr>
              <p:nvPr/>
            </p:nvSpPr>
            <p:spPr bwMode="auto">
              <a:xfrm>
                <a:off x="106" y="3105"/>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0" name="Freeform 325"/>
              <p:cNvSpPr>
                <a:spLocks/>
              </p:cNvSpPr>
              <p:nvPr/>
            </p:nvSpPr>
            <p:spPr bwMode="auto">
              <a:xfrm>
                <a:off x="106" y="3102"/>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1" name="Freeform 326"/>
              <p:cNvSpPr>
                <a:spLocks/>
              </p:cNvSpPr>
              <p:nvPr/>
            </p:nvSpPr>
            <p:spPr bwMode="auto">
              <a:xfrm>
                <a:off x="106" y="3099"/>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CFE8F9"/>
              </a:solidFill>
              <a:ln w="9525">
                <a:noFill/>
                <a:round/>
                <a:headEnd/>
                <a:tailEnd/>
              </a:ln>
            </p:spPr>
            <p:txBody>
              <a:bodyPr/>
              <a:lstStyle/>
              <a:p>
                <a:endParaRPr lang="ru-RU"/>
              </a:p>
            </p:txBody>
          </p:sp>
          <p:sp>
            <p:nvSpPr>
              <p:cNvPr id="4292" name="Freeform 327"/>
              <p:cNvSpPr>
                <a:spLocks/>
              </p:cNvSpPr>
              <p:nvPr/>
            </p:nvSpPr>
            <p:spPr bwMode="auto">
              <a:xfrm>
                <a:off x="106" y="3094"/>
                <a:ext cx="2430" cy="8"/>
              </a:xfrm>
              <a:custGeom>
                <a:avLst/>
                <a:gdLst>
                  <a:gd name="T0" fmla="*/ 2430 w 2430"/>
                  <a:gd name="T1" fmla="*/ 8 h 8"/>
                  <a:gd name="T2" fmla="*/ 0 w 2430"/>
                  <a:gd name="T3" fmla="*/ 8 h 8"/>
                  <a:gd name="T4" fmla="*/ 0 w 2430"/>
                  <a:gd name="T5" fmla="*/ 5 h 8"/>
                  <a:gd name="T6" fmla="*/ 0 w 2430"/>
                  <a:gd name="T7" fmla="*/ 0 h 8"/>
                  <a:gd name="T8" fmla="*/ 2430 w 2430"/>
                  <a:gd name="T9" fmla="*/ 0 h 8"/>
                  <a:gd name="T10" fmla="*/ 2430 w 2430"/>
                  <a:gd name="T11" fmla="*/ 5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5"/>
                    </a:lnTo>
                    <a:lnTo>
                      <a:pt x="0" y="0"/>
                    </a:lnTo>
                    <a:lnTo>
                      <a:pt x="2430" y="0"/>
                    </a:lnTo>
                    <a:lnTo>
                      <a:pt x="2430" y="5"/>
                    </a:lnTo>
                    <a:lnTo>
                      <a:pt x="2430" y="8"/>
                    </a:lnTo>
                    <a:close/>
                  </a:path>
                </a:pathLst>
              </a:custGeom>
              <a:solidFill>
                <a:srgbClr val="CFE8F9"/>
              </a:solidFill>
              <a:ln w="9525">
                <a:noFill/>
                <a:round/>
                <a:headEnd/>
                <a:tailEnd/>
              </a:ln>
            </p:spPr>
            <p:txBody>
              <a:bodyPr/>
              <a:lstStyle/>
              <a:p>
                <a:endParaRPr lang="ru-RU"/>
              </a:p>
            </p:txBody>
          </p:sp>
          <p:sp>
            <p:nvSpPr>
              <p:cNvPr id="4293" name="Freeform 328"/>
              <p:cNvSpPr>
                <a:spLocks/>
              </p:cNvSpPr>
              <p:nvPr/>
            </p:nvSpPr>
            <p:spPr bwMode="auto">
              <a:xfrm>
                <a:off x="106" y="3091"/>
                <a:ext cx="2430" cy="8"/>
              </a:xfrm>
              <a:custGeom>
                <a:avLst/>
                <a:gdLst>
                  <a:gd name="T0" fmla="*/ 2430 w 2430"/>
                  <a:gd name="T1" fmla="*/ 8 h 8"/>
                  <a:gd name="T2" fmla="*/ 0 w 2430"/>
                  <a:gd name="T3" fmla="*/ 8 h 8"/>
                  <a:gd name="T4" fmla="*/ 0 w 2430"/>
                  <a:gd name="T5" fmla="*/ 3 h 8"/>
                  <a:gd name="T6" fmla="*/ 0 w 2430"/>
                  <a:gd name="T7" fmla="*/ 0 h 8"/>
                  <a:gd name="T8" fmla="*/ 2430 w 2430"/>
                  <a:gd name="T9" fmla="*/ 0 h 8"/>
                  <a:gd name="T10" fmla="*/ 2430 w 2430"/>
                  <a:gd name="T11" fmla="*/ 3 h 8"/>
                  <a:gd name="T12" fmla="*/ 2430 w 2430"/>
                  <a:gd name="T13" fmla="*/ 8 h 8"/>
                  <a:gd name="T14" fmla="*/ 0 60000 65536"/>
                  <a:gd name="T15" fmla="*/ 0 60000 65536"/>
                  <a:gd name="T16" fmla="*/ 0 60000 65536"/>
                  <a:gd name="T17" fmla="*/ 0 60000 65536"/>
                  <a:gd name="T18" fmla="*/ 0 60000 65536"/>
                  <a:gd name="T19" fmla="*/ 0 60000 65536"/>
                  <a:gd name="T20" fmla="*/ 0 60000 65536"/>
                  <a:gd name="T21" fmla="*/ 0 w 2430"/>
                  <a:gd name="T22" fmla="*/ 0 h 8"/>
                  <a:gd name="T23" fmla="*/ 2430 w 24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8">
                    <a:moveTo>
                      <a:pt x="2430" y="8"/>
                    </a:moveTo>
                    <a:lnTo>
                      <a:pt x="0" y="8"/>
                    </a:lnTo>
                    <a:lnTo>
                      <a:pt x="0" y="3"/>
                    </a:lnTo>
                    <a:lnTo>
                      <a:pt x="0" y="0"/>
                    </a:lnTo>
                    <a:lnTo>
                      <a:pt x="2430" y="0"/>
                    </a:lnTo>
                    <a:lnTo>
                      <a:pt x="2430" y="3"/>
                    </a:lnTo>
                    <a:lnTo>
                      <a:pt x="2430" y="8"/>
                    </a:lnTo>
                    <a:close/>
                  </a:path>
                </a:pathLst>
              </a:custGeom>
              <a:solidFill>
                <a:srgbClr val="CFE8F9"/>
              </a:solidFill>
              <a:ln w="9525">
                <a:noFill/>
                <a:round/>
                <a:headEnd/>
                <a:tailEnd/>
              </a:ln>
            </p:spPr>
            <p:txBody>
              <a:bodyPr/>
              <a:lstStyle/>
              <a:p>
                <a:endParaRPr lang="ru-RU"/>
              </a:p>
            </p:txBody>
          </p:sp>
          <p:sp>
            <p:nvSpPr>
              <p:cNvPr id="4294" name="Freeform 329"/>
              <p:cNvSpPr>
                <a:spLocks/>
              </p:cNvSpPr>
              <p:nvPr/>
            </p:nvSpPr>
            <p:spPr bwMode="auto">
              <a:xfrm>
                <a:off x="106" y="3087"/>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CFE8F9"/>
              </a:solidFill>
              <a:ln w="9525">
                <a:noFill/>
                <a:round/>
                <a:headEnd/>
                <a:tailEnd/>
              </a:ln>
            </p:spPr>
            <p:txBody>
              <a:bodyPr/>
              <a:lstStyle/>
              <a:p>
                <a:endParaRPr lang="ru-RU"/>
              </a:p>
            </p:txBody>
          </p:sp>
          <p:sp>
            <p:nvSpPr>
              <p:cNvPr id="4295" name="Freeform 330"/>
              <p:cNvSpPr>
                <a:spLocks/>
              </p:cNvSpPr>
              <p:nvPr/>
            </p:nvSpPr>
            <p:spPr bwMode="auto">
              <a:xfrm>
                <a:off x="106" y="3084"/>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1E8F9"/>
              </a:solidFill>
              <a:ln w="9525">
                <a:noFill/>
                <a:round/>
                <a:headEnd/>
                <a:tailEnd/>
              </a:ln>
            </p:spPr>
            <p:txBody>
              <a:bodyPr/>
              <a:lstStyle/>
              <a:p>
                <a:endParaRPr lang="ru-RU"/>
              </a:p>
            </p:txBody>
          </p:sp>
          <p:sp>
            <p:nvSpPr>
              <p:cNvPr id="4296" name="Freeform 331"/>
              <p:cNvSpPr>
                <a:spLocks/>
              </p:cNvSpPr>
              <p:nvPr/>
            </p:nvSpPr>
            <p:spPr bwMode="auto">
              <a:xfrm>
                <a:off x="106" y="3081"/>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297" name="Freeform 332"/>
              <p:cNvSpPr>
                <a:spLocks/>
              </p:cNvSpPr>
              <p:nvPr/>
            </p:nvSpPr>
            <p:spPr bwMode="auto">
              <a:xfrm>
                <a:off x="106" y="3079"/>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1E8F9"/>
              </a:solidFill>
              <a:ln w="9525">
                <a:noFill/>
                <a:round/>
                <a:headEnd/>
                <a:tailEnd/>
              </a:ln>
            </p:spPr>
            <p:txBody>
              <a:bodyPr/>
              <a:lstStyle/>
              <a:p>
                <a:endParaRPr lang="ru-RU"/>
              </a:p>
            </p:txBody>
          </p:sp>
          <p:sp>
            <p:nvSpPr>
              <p:cNvPr id="4298" name="Freeform 333"/>
              <p:cNvSpPr>
                <a:spLocks/>
              </p:cNvSpPr>
              <p:nvPr/>
            </p:nvSpPr>
            <p:spPr bwMode="auto">
              <a:xfrm>
                <a:off x="106" y="3076"/>
                <a:ext cx="2430" cy="5"/>
              </a:xfrm>
              <a:custGeom>
                <a:avLst/>
                <a:gdLst>
                  <a:gd name="T0" fmla="*/ 2430 w 2430"/>
                  <a:gd name="T1" fmla="*/ 5 h 5"/>
                  <a:gd name="T2" fmla="*/ 0 w 2430"/>
                  <a:gd name="T3" fmla="*/ 5 h 5"/>
                  <a:gd name="T4" fmla="*/ 0 w 2430"/>
                  <a:gd name="T5" fmla="*/ 3 h 5"/>
                  <a:gd name="T6" fmla="*/ 0 w 2430"/>
                  <a:gd name="T7" fmla="*/ 0 h 5"/>
                  <a:gd name="T8" fmla="*/ 2430 w 2430"/>
                  <a:gd name="T9" fmla="*/ 0 h 5"/>
                  <a:gd name="T10" fmla="*/ 2430 w 2430"/>
                  <a:gd name="T11" fmla="*/ 3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3"/>
                    </a:lnTo>
                    <a:lnTo>
                      <a:pt x="0" y="0"/>
                    </a:lnTo>
                    <a:lnTo>
                      <a:pt x="2430" y="0"/>
                    </a:lnTo>
                    <a:lnTo>
                      <a:pt x="2430" y="3"/>
                    </a:lnTo>
                    <a:lnTo>
                      <a:pt x="2430" y="5"/>
                    </a:lnTo>
                    <a:close/>
                  </a:path>
                </a:pathLst>
              </a:custGeom>
              <a:solidFill>
                <a:srgbClr val="D1E8F9"/>
              </a:solidFill>
              <a:ln w="9525">
                <a:noFill/>
                <a:round/>
                <a:headEnd/>
                <a:tailEnd/>
              </a:ln>
            </p:spPr>
            <p:txBody>
              <a:bodyPr/>
              <a:lstStyle/>
              <a:p>
                <a:endParaRPr lang="ru-RU"/>
              </a:p>
            </p:txBody>
          </p:sp>
          <p:sp>
            <p:nvSpPr>
              <p:cNvPr id="4299" name="Freeform 334"/>
              <p:cNvSpPr>
                <a:spLocks/>
              </p:cNvSpPr>
              <p:nvPr/>
            </p:nvSpPr>
            <p:spPr bwMode="auto">
              <a:xfrm>
                <a:off x="106" y="3073"/>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1E8F9"/>
              </a:solidFill>
              <a:ln w="9525">
                <a:noFill/>
                <a:round/>
                <a:headEnd/>
                <a:tailEnd/>
              </a:ln>
            </p:spPr>
            <p:txBody>
              <a:bodyPr/>
              <a:lstStyle/>
              <a:p>
                <a:endParaRPr lang="ru-RU"/>
              </a:p>
            </p:txBody>
          </p:sp>
          <p:sp>
            <p:nvSpPr>
              <p:cNvPr id="4300" name="Freeform 335"/>
              <p:cNvSpPr>
                <a:spLocks/>
              </p:cNvSpPr>
              <p:nvPr/>
            </p:nvSpPr>
            <p:spPr bwMode="auto">
              <a:xfrm>
                <a:off x="106" y="3070"/>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1" name="Freeform 336"/>
              <p:cNvSpPr>
                <a:spLocks/>
              </p:cNvSpPr>
              <p:nvPr/>
            </p:nvSpPr>
            <p:spPr bwMode="auto">
              <a:xfrm>
                <a:off x="106" y="306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2" name="Freeform 337"/>
              <p:cNvSpPr>
                <a:spLocks/>
              </p:cNvSpPr>
              <p:nvPr/>
            </p:nvSpPr>
            <p:spPr bwMode="auto">
              <a:xfrm>
                <a:off x="106" y="3063"/>
                <a:ext cx="2430" cy="7"/>
              </a:xfrm>
              <a:custGeom>
                <a:avLst/>
                <a:gdLst>
                  <a:gd name="T0" fmla="*/ 2430 w 2430"/>
                  <a:gd name="T1" fmla="*/ 7 h 7"/>
                  <a:gd name="T2" fmla="*/ 0 w 2430"/>
                  <a:gd name="T3" fmla="*/ 7 h 7"/>
                  <a:gd name="T4" fmla="*/ 0 w 2430"/>
                  <a:gd name="T5" fmla="*/ 4 h 7"/>
                  <a:gd name="T6" fmla="*/ 0 w 2430"/>
                  <a:gd name="T7" fmla="*/ 0 h 7"/>
                  <a:gd name="T8" fmla="*/ 2430 w 2430"/>
                  <a:gd name="T9" fmla="*/ 0 h 7"/>
                  <a:gd name="T10" fmla="*/ 2430 w 2430"/>
                  <a:gd name="T11" fmla="*/ 4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4"/>
                    </a:lnTo>
                    <a:lnTo>
                      <a:pt x="0" y="0"/>
                    </a:lnTo>
                    <a:lnTo>
                      <a:pt x="2430" y="0"/>
                    </a:lnTo>
                    <a:lnTo>
                      <a:pt x="2430" y="4"/>
                    </a:lnTo>
                    <a:lnTo>
                      <a:pt x="2430" y="7"/>
                    </a:lnTo>
                    <a:close/>
                  </a:path>
                </a:pathLst>
              </a:custGeom>
              <a:solidFill>
                <a:srgbClr val="D3E8F9"/>
              </a:solidFill>
              <a:ln w="9525">
                <a:noFill/>
                <a:round/>
                <a:headEnd/>
                <a:tailEnd/>
              </a:ln>
            </p:spPr>
            <p:txBody>
              <a:bodyPr/>
              <a:lstStyle/>
              <a:p>
                <a:endParaRPr lang="ru-RU"/>
              </a:p>
            </p:txBody>
          </p:sp>
          <p:sp>
            <p:nvSpPr>
              <p:cNvPr id="4303" name="Freeform 338"/>
              <p:cNvSpPr>
                <a:spLocks/>
              </p:cNvSpPr>
              <p:nvPr/>
            </p:nvSpPr>
            <p:spPr bwMode="auto">
              <a:xfrm>
                <a:off x="106" y="3060"/>
                <a:ext cx="2430" cy="7"/>
              </a:xfrm>
              <a:custGeom>
                <a:avLst/>
                <a:gdLst>
                  <a:gd name="T0" fmla="*/ 2430 w 2430"/>
                  <a:gd name="T1" fmla="*/ 7 h 7"/>
                  <a:gd name="T2" fmla="*/ 0 w 2430"/>
                  <a:gd name="T3" fmla="*/ 7 h 7"/>
                  <a:gd name="T4" fmla="*/ 0 w 2430"/>
                  <a:gd name="T5" fmla="*/ 3 h 7"/>
                  <a:gd name="T6" fmla="*/ 0 w 2430"/>
                  <a:gd name="T7" fmla="*/ 0 h 7"/>
                  <a:gd name="T8" fmla="*/ 2430 w 2430"/>
                  <a:gd name="T9" fmla="*/ 0 h 7"/>
                  <a:gd name="T10" fmla="*/ 2430 w 2430"/>
                  <a:gd name="T11" fmla="*/ 3 h 7"/>
                  <a:gd name="T12" fmla="*/ 2430 w 2430"/>
                  <a:gd name="T13" fmla="*/ 7 h 7"/>
                  <a:gd name="T14" fmla="*/ 0 60000 65536"/>
                  <a:gd name="T15" fmla="*/ 0 60000 65536"/>
                  <a:gd name="T16" fmla="*/ 0 60000 65536"/>
                  <a:gd name="T17" fmla="*/ 0 60000 65536"/>
                  <a:gd name="T18" fmla="*/ 0 60000 65536"/>
                  <a:gd name="T19" fmla="*/ 0 60000 65536"/>
                  <a:gd name="T20" fmla="*/ 0 60000 65536"/>
                  <a:gd name="T21" fmla="*/ 0 w 2430"/>
                  <a:gd name="T22" fmla="*/ 0 h 7"/>
                  <a:gd name="T23" fmla="*/ 2430 w 24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7">
                    <a:moveTo>
                      <a:pt x="2430" y="7"/>
                    </a:moveTo>
                    <a:lnTo>
                      <a:pt x="0" y="7"/>
                    </a:lnTo>
                    <a:lnTo>
                      <a:pt x="0" y="3"/>
                    </a:lnTo>
                    <a:lnTo>
                      <a:pt x="0" y="0"/>
                    </a:lnTo>
                    <a:lnTo>
                      <a:pt x="2430" y="0"/>
                    </a:lnTo>
                    <a:lnTo>
                      <a:pt x="2430" y="3"/>
                    </a:lnTo>
                    <a:lnTo>
                      <a:pt x="2430" y="7"/>
                    </a:lnTo>
                    <a:close/>
                  </a:path>
                </a:pathLst>
              </a:custGeom>
              <a:solidFill>
                <a:srgbClr val="D3E8F9"/>
              </a:solidFill>
              <a:ln w="9525">
                <a:noFill/>
                <a:round/>
                <a:headEnd/>
                <a:tailEnd/>
              </a:ln>
            </p:spPr>
            <p:txBody>
              <a:bodyPr/>
              <a:lstStyle/>
              <a:p>
                <a:endParaRPr lang="ru-RU"/>
              </a:p>
            </p:txBody>
          </p:sp>
          <p:sp>
            <p:nvSpPr>
              <p:cNvPr id="4304" name="Freeform 339"/>
              <p:cNvSpPr>
                <a:spLocks/>
              </p:cNvSpPr>
              <p:nvPr/>
            </p:nvSpPr>
            <p:spPr bwMode="auto">
              <a:xfrm>
                <a:off x="106" y="3057"/>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5" name="Freeform 340"/>
              <p:cNvSpPr>
                <a:spLocks/>
              </p:cNvSpPr>
              <p:nvPr/>
            </p:nvSpPr>
            <p:spPr bwMode="auto">
              <a:xfrm>
                <a:off x="106" y="3054"/>
                <a:ext cx="2430" cy="6"/>
              </a:xfrm>
              <a:custGeom>
                <a:avLst/>
                <a:gdLst>
                  <a:gd name="T0" fmla="*/ 2430 w 2430"/>
                  <a:gd name="T1" fmla="*/ 6 h 6"/>
                  <a:gd name="T2" fmla="*/ 0 w 2430"/>
                  <a:gd name="T3" fmla="*/ 6 h 6"/>
                  <a:gd name="T4" fmla="*/ 0 w 2430"/>
                  <a:gd name="T5" fmla="*/ 3 h 6"/>
                  <a:gd name="T6" fmla="*/ 0 w 2430"/>
                  <a:gd name="T7" fmla="*/ 0 h 6"/>
                  <a:gd name="T8" fmla="*/ 2430 w 2430"/>
                  <a:gd name="T9" fmla="*/ 0 h 6"/>
                  <a:gd name="T10" fmla="*/ 2430 w 2430"/>
                  <a:gd name="T11" fmla="*/ 3 h 6"/>
                  <a:gd name="T12" fmla="*/ 2430 w 2430"/>
                  <a:gd name="T13" fmla="*/ 6 h 6"/>
                  <a:gd name="T14" fmla="*/ 0 60000 65536"/>
                  <a:gd name="T15" fmla="*/ 0 60000 65536"/>
                  <a:gd name="T16" fmla="*/ 0 60000 65536"/>
                  <a:gd name="T17" fmla="*/ 0 60000 65536"/>
                  <a:gd name="T18" fmla="*/ 0 60000 65536"/>
                  <a:gd name="T19" fmla="*/ 0 60000 65536"/>
                  <a:gd name="T20" fmla="*/ 0 60000 65536"/>
                  <a:gd name="T21" fmla="*/ 0 w 2430"/>
                  <a:gd name="T22" fmla="*/ 0 h 6"/>
                  <a:gd name="T23" fmla="*/ 2430 w 2430"/>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6">
                    <a:moveTo>
                      <a:pt x="2430" y="6"/>
                    </a:moveTo>
                    <a:lnTo>
                      <a:pt x="0" y="6"/>
                    </a:lnTo>
                    <a:lnTo>
                      <a:pt x="0" y="3"/>
                    </a:lnTo>
                    <a:lnTo>
                      <a:pt x="0" y="0"/>
                    </a:lnTo>
                    <a:lnTo>
                      <a:pt x="2430" y="0"/>
                    </a:lnTo>
                    <a:lnTo>
                      <a:pt x="2430" y="3"/>
                    </a:lnTo>
                    <a:lnTo>
                      <a:pt x="2430" y="6"/>
                    </a:lnTo>
                    <a:close/>
                  </a:path>
                </a:pathLst>
              </a:custGeom>
              <a:solidFill>
                <a:srgbClr val="D3E8F9"/>
              </a:solidFill>
              <a:ln w="9525">
                <a:noFill/>
                <a:round/>
                <a:headEnd/>
                <a:tailEnd/>
              </a:ln>
            </p:spPr>
            <p:txBody>
              <a:bodyPr/>
              <a:lstStyle/>
              <a:p>
                <a:endParaRPr lang="ru-RU"/>
              </a:p>
            </p:txBody>
          </p:sp>
          <p:sp>
            <p:nvSpPr>
              <p:cNvPr id="4306" name="Freeform 341"/>
              <p:cNvSpPr>
                <a:spLocks/>
              </p:cNvSpPr>
              <p:nvPr/>
            </p:nvSpPr>
            <p:spPr bwMode="auto">
              <a:xfrm>
                <a:off x="106" y="3052"/>
                <a:ext cx="2430" cy="5"/>
              </a:xfrm>
              <a:custGeom>
                <a:avLst/>
                <a:gdLst>
                  <a:gd name="T0" fmla="*/ 2430 w 2430"/>
                  <a:gd name="T1" fmla="*/ 5 h 5"/>
                  <a:gd name="T2" fmla="*/ 0 w 2430"/>
                  <a:gd name="T3" fmla="*/ 5 h 5"/>
                  <a:gd name="T4" fmla="*/ 0 w 2430"/>
                  <a:gd name="T5" fmla="*/ 2 h 5"/>
                  <a:gd name="T6" fmla="*/ 0 w 2430"/>
                  <a:gd name="T7" fmla="*/ 0 h 5"/>
                  <a:gd name="T8" fmla="*/ 2430 w 2430"/>
                  <a:gd name="T9" fmla="*/ 0 h 5"/>
                  <a:gd name="T10" fmla="*/ 2430 w 2430"/>
                  <a:gd name="T11" fmla="*/ 2 h 5"/>
                  <a:gd name="T12" fmla="*/ 2430 w 2430"/>
                  <a:gd name="T13" fmla="*/ 5 h 5"/>
                  <a:gd name="T14" fmla="*/ 0 60000 65536"/>
                  <a:gd name="T15" fmla="*/ 0 60000 65536"/>
                  <a:gd name="T16" fmla="*/ 0 60000 65536"/>
                  <a:gd name="T17" fmla="*/ 0 60000 65536"/>
                  <a:gd name="T18" fmla="*/ 0 60000 65536"/>
                  <a:gd name="T19" fmla="*/ 0 60000 65536"/>
                  <a:gd name="T20" fmla="*/ 0 60000 65536"/>
                  <a:gd name="T21" fmla="*/ 0 w 2430"/>
                  <a:gd name="T22" fmla="*/ 0 h 5"/>
                  <a:gd name="T23" fmla="*/ 2430 w 2430"/>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30" h="5">
                    <a:moveTo>
                      <a:pt x="2430" y="5"/>
                    </a:moveTo>
                    <a:lnTo>
                      <a:pt x="0" y="5"/>
                    </a:lnTo>
                    <a:lnTo>
                      <a:pt x="0" y="2"/>
                    </a:lnTo>
                    <a:lnTo>
                      <a:pt x="0" y="0"/>
                    </a:lnTo>
                    <a:lnTo>
                      <a:pt x="2430" y="0"/>
                    </a:lnTo>
                    <a:lnTo>
                      <a:pt x="2430" y="2"/>
                    </a:lnTo>
                    <a:lnTo>
                      <a:pt x="2430" y="5"/>
                    </a:lnTo>
                    <a:close/>
                  </a:path>
                </a:pathLst>
              </a:custGeom>
              <a:solidFill>
                <a:srgbClr val="D4E9F9"/>
              </a:solidFill>
              <a:ln w="9525">
                <a:noFill/>
                <a:round/>
                <a:headEnd/>
                <a:tailEnd/>
              </a:ln>
            </p:spPr>
            <p:txBody>
              <a:bodyPr/>
              <a:lstStyle/>
              <a:p>
                <a:endParaRPr lang="ru-RU"/>
              </a:p>
            </p:txBody>
          </p:sp>
          <p:sp>
            <p:nvSpPr>
              <p:cNvPr id="4307" name="Freeform 342"/>
              <p:cNvSpPr>
                <a:spLocks/>
              </p:cNvSpPr>
              <p:nvPr/>
            </p:nvSpPr>
            <p:spPr bwMode="auto">
              <a:xfrm>
                <a:off x="106" y="3049"/>
                <a:ext cx="2430" cy="5"/>
              </a:xfrm>
              <a:custGeom>
                <a:avLst/>
                <a:gdLst>
                  <a:gd name="T0" fmla="*/ 2430 w 2430"/>
                  <a:gd name="T1" fmla="*/ 5 h 5"/>
                  <a:gd name="T2" fmla="*/ 0 w 2430"/>
                  <a:gd name="T3" fmla="*/ 5 h 5"/>
                  <a:gd name="T4" fmla="*/ 0 w 2430"/>
                  <a:gd name="T5" fmla="*/ 3 h 5"/>
                  <a:gd name="T6" fmla="*/ 0 w 2430"/>
                  <a:gd name="T7" fmla="*/ 0 h 5"/>
                  <a:gd name="T8" fmla="*/ 1477 w 2430"/>
                  <a:gd name="T9" fmla="*/ 0 h 5"/>
                  <a:gd name="T10" fmla="*/ 1479 w 2430"/>
                  <a:gd name="T11" fmla="*/ 0 h 5"/>
                  <a:gd name="T12" fmla="*/ 1482 w 2430"/>
                  <a:gd name="T13" fmla="*/ 0 h 5"/>
                  <a:gd name="T14" fmla="*/ 2430 w 2430"/>
                  <a:gd name="T15" fmla="*/ 0 h 5"/>
                  <a:gd name="T16" fmla="*/ 2430 w 2430"/>
                  <a:gd name="T17" fmla="*/ 3 h 5"/>
                  <a:gd name="T18" fmla="*/ 2430 w 2430"/>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0"/>
                  <a:gd name="T31" fmla="*/ 0 h 5"/>
                  <a:gd name="T32" fmla="*/ 2430 w 243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0" h="5">
                    <a:moveTo>
                      <a:pt x="2430" y="5"/>
                    </a:moveTo>
                    <a:lnTo>
                      <a:pt x="0" y="5"/>
                    </a:lnTo>
                    <a:lnTo>
                      <a:pt x="0" y="3"/>
                    </a:lnTo>
                    <a:lnTo>
                      <a:pt x="0" y="0"/>
                    </a:lnTo>
                    <a:lnTo>
                      <a:pt x="1477" y="0"/>
                    </a:lnTo>
                    <a:lnTo>
                      <a:pt x="1479" y="0"/>
                    </a:lnTo>
                    <a:lnTo>
                      <a:pt x="1482" y="0"/>
                    </a:lnTo>
                    <a:lnTo>
                      <a:pt x="2430" y="0"/>
                    </a:lnTo>
                    <a:lnTo>
                      <a:pt x="2430" y="3"/>
                    </a:lnTo>
                    <a:lnTo>
                      <a:pt x="2430" y="5"/>
                    </a:lnTo>
                    <a:close/>
                  </a:path>
                </a:pathLst>
              </a:custGeom>
              <a:solidFill>
                <a:srgbClr val="D4E9F9"/>
              </a:solidFill>
              <a:ln w="9525">
                <a:noFill/>
                <a:round/>
                <a:headEnd/>
                <a:tailEnd/>
              </a:ln>
            </p:spPr>
            <p:txBody>
              <a:bodyPr/>
              <a:lstStyle/>
              <a:p>
                <a:endParaRPr lang="ru-RU"/>
              </a:p>
            </p:txBody>
          </p:sp>
          <p:sp>
            <p:nvSpPr>
              <p:cNvPr id="4308" name="Freeform 343"/>
              <p:cNvSpPr>
                <a:spLocks/>
              </p:cNvSpPr>
              <p:nvPr/>
            </p:nvSpPr>
            <p:spPr bwMode="auto">
              <a:xfrm>
                <a:off x="106" y="3046"/>
                <a:ext cx="2430" cy="6"/>
              </a:xfrm>
              <a:custGeom>
                <a:avLst/>
                <a:gdLst>
                  <a:gd name="T0" fmla="*/ 2430 w 2430"/>
                  <a:gd name="T1" fmla="*/ 6 h 6"/>
                  <a:gd name="T2" fmla="*/ 0 w 2430"/>
                  <a:gd name="T3" fmla="*/ 6 h 6"/>
                  <a:gd name="T4" fmla="*/ 0 w 2430"/>
                  <a:gd name="T5" fmla="*/ 3 h 6"/>
                  <a:gd name="T6" fmla="*/ 0 w 2430"/>
                  <a:gd name="T7" fmla="*/ 0 h 6"/>
                  <a:gd name="T8" fmla="*/ 1463 w 2430"/>
                  <a:gd name="T9" fmla="*/ 0 h 6"/>
                  <a:gd name="T10" fmla="*/ 1471 w 2430"/>
                  <a:gd name="T11" fmla="*/ 1 h 6"/>
                  <a:gd name="T12" fmla="*/ 1479 w 2430"/>
                  <a:gd name="T13" fmla="*/ 3 h 6"/>
                  <a:gd name="T14" fmla="*/ 1487 w 2430"/>
                  <a:gd name="T15" fmla="*/ 1 h 6"/>
                  <a:gd name="T16" fmla="*/ 1496 w 2430"/>
                  <a:gd name="T17" fmla="*/ 0 h 6"/>
                  <a:gd name="T18" fmla="*/ 2430 w 2430"/>
                  <a:gd name="T19" fmla="*/ 0 h 6"/>
                  <a:gd name="T20" fmla="*/ 2430 w 2430"/>
                  <a:gd name="T21" fmla="*/ 3 h 6"/>
                  <a:gd name="T22" fmla="*/ 2430 w 2430"/>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30"/>
                  <a:gd name="T37" fmla="*/ 0 h 6"/>
                  <a:gd name="T38" fmla="*/ 2430 w 2430"/>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30" h="6">
                    <a:moveTo>
                      <a:pt x="2430" y="6"/>
                    </a:moveTo>
                    <a:lnTo>
                      <a:pt x="0" y="6"/>
                    </a:lnTo>
                    <a:lnTo>
                      <a:pt x="0" y="3"/>
                    </a:lnTo>
                    <a:lnTo>
                      <a:pt x="0" y="0"/>
                    </a:lnTo>
                    <a:lnTo>
                      <a:pt x="1463" y="0"/>
                    </a:lnTo>
                    <a:lnTo>
                      <a:pt x="1471" y="1"/>
                    </a:lnTo>
                    <a:lnTo>
                      <a:pt x="1479" y="3"/>
                    </a:lnTo>
                    <a:lnTo>
                      <a:pt x="1487" y="1"/>
                    </a:lnTo>
                    <a:lnTo>
                      <a:pt x="1496" y="0"/>
                    </a:lnTo>
                    <a:lnTo>
                      <a:pt x="2430" y="0"/>
                    </a:lnTo>
                    <a:lnTo>
                      <a:pt x="2430" y="3"/>
                    </a:lnTo>
                    <a:lnTo>
                      <a:pt x="2430" y="6"/>
                    </a:lnTo>
                    <a:close/>
                  </a:path>
                </a:pathLst>
              </a:custGeom>
              <a:solidFill>
                <a:srgbClr val="D4E9F9"/>
              </a:solidFill>
              <a:ln w="9525">
                <a:noFill/>
                <a:round/>
                <a:headEnd/>
                <a:tailEnd/>
              </a:ln>
            </p:spPr>
            <p:txBody>
              <a:bodyPr/>
              <a:lstStyle/>
              <a:p>
                <a:endParaRPr lang="ru-RU"/>
              </a:p>
            </p:txBody>
          </p:sp>
          <p:sp>
            <p:nvSpPr>
              <p:cNvPr id="4309" name="Freeform 344"/>
              <p:cNvSpPr>
                <a:spLocks noEditPoints="1"/>
              </p:cNvSpPr>
              <p:nvPr/>
            </p:nvSpPr>
            <p:spPr bwMode="auto">
              <a:xfrm>
                <a:off x="106" y="3043"/>
                <a:ext cx="2430" cy="6"/>
              </a:xfrm>
              <a:custGeom>
                <a:avLst/>
                <a:gdLst>
                  <a:gd name="T0" fmla="*/ 2430 w 2430"/>
                  <a:gd name="T1" fmla="*/ 6 h 6"/>
                  <a:gd name="T2" fmla="*/ 1482 w 2430"/>
                  <a:gd name="T3" fmla="*/ 6 h 6"/>
                  <a:gd name="T4" fmla="*/ 1492 w 2430"/>
                  <a:gd name="T5" fmla="*/ 4 h 6"/>
                  <a:gd name="T6" fmla="*/ 1503 w 2430"/>
                  <a:gd name="T7" fmla="*/ 0 h 6"/>
                  <a:gd name="T8" fmla="*/ 2430 w 2430"/>
                  <a:gd name="T9" fmla="*/ 0 h 6"/>
                  <a:gd name="T10" fmla="*/ 2430 w 2430"/>
                  <a:gd name="T11" fmla="*/ 3 h 6"/>
                  <a:gd name="T12" fmla="*/ 2430 w 2430"/>
                  <a:gd name="T13" fmla="*/ 6 h 6"/>
                  <a:gd name="T14" fmla="*/ 1477 w 2430"/>
                  <a:gd name="T15" fmla="*/ 6 h 6"/>
                  <a:gd name="T16" fmla="*/ 0 w 2430"/>
                  <a:gd name="T17" fmla="*/ 6 h 6"/>
                  <a:gd name="T18" fmla="*/ 0 w 2430"/>
                  <a:gd name="T19" fmla="*/ 3 h 6"/>
                  <a:gd name="T20" fmla="*/ 0 w 2430"/>
                  <a:gd name="T21" fmla="*/ 0 h 6"/>
                  <a:gd name="T22" fmla="*/ 1455 w 2430"/>
                  <a:gd name="T23" fmla="*/ 0 h 6"/>
                  <a:gd name="T24" fmla="*/ 1466 w 2430"/>
                  <a:gd name="T25" fmla="*/ 4 h 6"/>
                  <a:gd name="T26" fmla="*/ 1477 w 2430"/>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6"/>
                  <a:gd name="T44" fmla="*/ 2430 w 2430"/>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6">
                    <a:moveTo>
                      <a:pt x="2430" y="6"/>
                    </a:moveTo>
                    <a:lnTo>
                      <a:pt x="1482" y="6"/>
                    </a:lnTo>
                    <a:lnTo>
                      <a:pt x="1492" y="4"/>
                    </a:lnTo>
                    <a:lnTo>
                      <a:pt x="1503" y="0"/>
                    </a:lnTo>
                    <a:lnTo>
                      <a:pt x="2430" y="0"/>
                    </a:lnTo>
                    <a:lnTo>
                      <a:pt x="2430" y="3"/>
                    </a:lnTo>
                    <a:lnTo>
                      <a:pt x="2430" y="6"/>
                    </a:lnTo>
                    <a:close/>
                    <a:moveTo>
                      <a:pt x="1477" y="6"/>
                    </a:moveTo>
                    <a:lnTo>
                      <a:pt x="0" y="6"/>
                    </a:lnTo>
                    <a:lnTo>
                      <a:pt x="0" y="3"/>
                    </a:lnTo>
                    <a:lnTo>
                      <a:pt x="0" y="0"/>
                    </a:lnTo>
                    <a:lnTo>
                      <a:pt x="1455" y="0"/>
                    </a:lnTo>
                    <a:lnTo>
                      <a:pt x="1466" y="4"/>
                    </a:lnTo>
                    <a:lnTo>
                      <a:pt x="1477" y="6"/>
                    </a:lnTo>
                    <a:close/>
                  </a:path>
                </a:pathLst>
              </a:custGeom>
              <a:solidFill>
                <a:srgbClr val="D4E9F9"/>
              </a:solidFill>
              <a:ln w="9525">
                <a:noFill/>
                <a:round/>
                <a:headEnd/>
                <a:tailEnd/>
              </a:ln>
            </p:spPr>
            <p:txBody>
              <a:bodyPr/>
              <a:lstStyle/>
              <a:p>
                <a:endParaRPr lang="ru-RU"/>
              </a:p>
            </p:txBody>
          </p:sp>
          <p:sp>
            <p:nvSpPr>
              <p:cNvPr id="4310" name="Freeform 345"/>
              <p:cNvSpPr>
                <a:spLocks noEditPoints="1"/>
              </p:cNvSpPr>
              <p:nvPr/>
            </p:nvSpPr>
            <p:spPr bwMode="auto">
              <a:xfrm>
                <a:off x="106" y="3039"/>
                <a:ext cx="2430" cy="7"/>
              </a:xfrm>
              <a:custGeom>
                <a:avLst/>
                <a:gdLst>
                  <a:gd name="T0" fmla="*/ 2430 w 2430"/>
                  <a:gd name="T1" fmla="*/ 7 h 7"/>
                  <a:gd name="T2" fmla="*/ 1496 w 2430"/>
                  <a:gd name="T3" fmla="*/ 7 h 7"/>
                  <a:gd name="T4" fmla="*/ 1503 w 2430"/>
                  <a:gd name="T5" fmla="*/ 4 h 7"/>
                  <a:gd name="T6" fmla="*/ 1509 w 2430"/>
                  <a:gd name="T7" fmla="*/ 0 h 7"/>
                  <a:gd name="T8" fmla="*/ 2430 w 2430"/>
                  <a:gd name="T9" fmla="*/ 0 h 7"/>
                  <a:gd name="T10" fmla="*/ 2430 w 2430"/>
                  <a:gd name="T11" fmla="*/ 4 h 7"/>
                  <a:gd name="T12" fmla="*/ 2430 w 2430"/>
                  <a:gd name="T13" fmla="*/ 7 h 7"/>
                  <a:gd name="T14" fmla="*/ 1463 w 2430"/>
                  <a:gd name="T15" fmla="*/ 7 h 7"/>
                  <a:gd name="T16" fmla="*/ 0 w 2430"/>
                  <a:gd name="T17" fmla="*/ 7 h 7"/>
                  <a:gd name="T18" fmla="*/ 0 w 2430"/>
                  <a:gd name="T19" fmla="*/ 4 h 7"/>
                  <a:gd name="T20" fmla="*/ 0 w 2430"/>
                  <a:gd name="T21" fmla="*/ 0 h 7"/>
                  <a:gd name="T22" fmla="*/ 1450 w 2430"/>
                  <a:gd name="T23" fmla="*/ 0 h 7"/>
                  <a:gd name="T24" fmla="*/ 1456 w 2430"/>
                  <a:gd name="T25" fmla="*/ 4 h 7"/>
                  <a:gd name="T26" fmla="*/ 1463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496" y="7"/>
                    </a:lnTo>
                    <a:lnTo>
                      <a:pt x="1503" y="4"/>
                    </a:lnTo>
                    <a:lnTo>
                      <a:pt x="1509" y="0"/>
                    </a:lnTo>
                    <a:lnTo>
                      <a:pt x="2430" y="0"/>
                    </a:lnTo>
                    <a:lnTo>
                      <a:pt x="2430" y="4"/>
                    </a:lnTo>
                    <a:lnTo>
                      <a:pt x="2430" y="7"/>
                    </a:lnTo>
                    <a:close/>
                    <a:moveTo>
                      <a:pt x="1463" y="7"/>
                    </a:moveTo>
                    <a:lnTo>
                      <a:pt x="0" y="7"/>
                    </a:lnTo>
                    <a:lnTo>
                      <a:pt x="0" y="4"/>
                    </a:lnTo>
                    <a:lnTo>
                      <a:pt x="0" y="0"/>
                    </a:lnTo>
                    <a:lnTo>
                      <a:pt x="1450" y="0"/>
                    </a:lnTo>
                    <a:lnTo>
                      <a:pt x="1456" y="4"/>
                    </a:lnTo>
                    <a:lnTo>
                      <a:pt x="1463" y="7"/>
                    </a:lnTo>
                    <a:close/>
                  </a:path>
                </a:pathLst>
              </a:custGeom>
              <a:solidFill>
                <a:srgbClr val="D4E9F9"/>
              </a:solidFill>
              <a:ln w="9525">
                <a:noFill/>
                <a:round/>
                <a:headEnd/>
                <a:tailEnd/>
              </a:ln>
            </p:spPr>
            <p:txBody>
              <a:bodyPr/>
              <a:lstStyle/>
              <a:p>
                <a:endParaRPr lang="ru-RU"/>
              </a:p>
            </p:txBody>
          </p:sp>
          <p:sp>
            <p:nvSpPr>
              <p:cNvPr id="4311" name="Freeform 346"/>
              <p:cNvSpPr>
                <a:spLocks noEditPoints="1"/>
              </p:cNvSpPr>
              <p:nvPr/>
            </p:nvSpPr>
            <p:spPr bwMode="auto">
              <a:xfrm>
                <a:off x="106" y="3036"/>
                <a:ext cx="2430" cy="7"/>
              </a:xfrm>
              <a:custGeom>
                <a:avLst/>
                <a:gdLst>
                  <a:gd name="T0" fmla="*/ 2430 w 2430"/>
                  <a:gd name="T1" fmla="*/ 7 h 7"/>
                  <a:gd name="T2" fmla="*/ 1503 w 2430"/>
                  <a:gd name="T3" fmla="*/ 7 h 7"/>
                  <a:gd name="T4" fmla="*/ 1509 w 2430"/>
                  <a:gd name="T5" fmla="*/ 3 h 7"/>
                  <a:gd name="T6" fmla="*/ 1514 w 2430"/>
                  <a:gd name="T7" fmla="*/ 0 h 7"/>
                  <a:gd name="T8" fmla="*/ 2430 w 2430"/>
                  <a:gd name="T9" fmla="*/ 0 h 7"/>
                  <a:gd name="T10" fmla="*/ 2430 w 2430"/>
                  <a:gd name="T11" fmla="*/ 3 h 7"/>
                  <a:gd name="T12" fmla="*/ 2430 w 2430"/>
                  <a:gd name="T13" fmla="*/ 7 h 7"/>
                  <a:gd name="T14" fmla="*/ 1455 w 2430"/>
                  <a:gd name="T15" fmla="*/ 7 h 7"/>
                  <a:gd name="T16" fmla="*/ 0 w 2430"/>
                  <a:gd name="T17" fmla="*/ 7 h 7"/>
                  <a:gd name="T18" fmla="*/ 0 w 2430"/>
                  <a:gd name="T19" fmla="*/ 3 h 7"/>
                  <a:gd name="T20" fmla="*/ 0 w 2430"/>
                  <a:gd name="T21" fmla="*/ 0 h 7"/>
                  <a:gd name="T22" fmla="*/ 1444 w 2430"/>
                  <a:gd name="T23" fmla="*/ 0 h 7"/>
                  <a:gd name="T24" fmla="*/ 1450 w 2430"/>
                  <a:gd name="T25" fmla="*/ 3 h 7"/>
                  <a:gd name="T26" fmla="*/ 1455 w 243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30"/>
                  <a:gd name="T43" fmla="*/ 0 h 7"/>
                  <a:gd name="T44" fmla="*/ 2430 w 243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30" h="7">
                    <a:moveTo>
                      <a:pt x="2430" y="7"/>
                    </a:moveTo>
                    <a:lnTo>
                      <a:pt x="1503" y="7"/>
                    </a:lnTo>
                    <a:lnTo>
                      <a:pt x="1509" y="3"/>
                    </a:lnTo>
                    <a:lnTo>
                      <a:pt x="1514" y="0"/>
                    </a:lnTo>
                    <a:lnTo>
                      <a:pt x="2430" y="0"/>
                    </a:lnTo>
                    <a:lnTo>
                      <a:pt x="2430" y="3"/>
                    </a:lnTo>
                    <a:lnTo>
                      <a:pt x="2430" y="7"/>
                    </a:lnTo>
                    <a:close/>
                    <a:moveTo>
                      <a:pt x="1455" y="7"/>
                    </a:moveTo>
                    <a:lnTo>
                      <a:pt x="0" y="7"/>
                    </a:lnTo>
                    <a:lnTo>
                      <a:pt x="0" y="3"/>
                    </a:lnTo>
                    <a:lnTo>
                      <a:pt x="0" y="0"/>
                    </a:lnTo>
                    <a:lnTo>
                      <a:pt x="1444" y="0"/>
                    </a:lnTo>
                    <a:lnTo>
                      <a:pt x="1450" y="3"/>
                    </a:lnTo>
                    <a:lnTo>
                      <a:pt x="1455" y="7"/>
                    </a:lnTo>
                    <a:close/>
                  </a:path>
                </a:pathLst>
              </a:custGeom>
              <a:solidFill>
                <a:srgbClr val="D4E9F9"/>
              </a:solidFill>
              <a:ln w="9525">
                <a:noFill/>
                <a:round/>
                <a:headEnd/>
                <a:tailEnd/>
              </a:ln>
            </p:spPr>
            <p:txBody>
              <a:bodyPr/>
              <a:lstStyle/>
              <a:p>
                <a:endParaRPr lang="ru-RU"/>
              </a:p>
            </p:txBody>
          </p:sp>
          <p:sp>
            <p:nvSpPr>
              <p:cNvPr id="4312" name="Freeform 347"/>
              <p:cNvSpPr>
                <a:spLocks noEditPoints="1"/>
              </p:cNvSpPr>
              <p:nvPr/>
            </p:nvSpPr>
            <p:spPr bwMode="auto">
              <a:xfrm>
                <a:off x="106" y="3033"/>
                <a:ext cx="2430" cy="6"/>
              </a:xfrm>
              <a:custGeom>
                <a:avLst/>
                <a:gdLst>
                  <a:gd name="T0" fmla="*/ 2430 w 2430"/>
                  <a:gd name="T1" fmla="*/ 6 h 6"/>
                  <a:gd name="T2" fmla="*/ 1509 w 2430"/>
                  <a:gd name="T3" fmla="*/ 6 h 6"/>
                  <a:gd name="T4" fmla="*/ 1511 w 2430"/>
                  <a:gd name="T5" fmla="*/ 5 h 6"/>
                  <a:gd name="T6" fmla="*/ 1514 w 2430"/>
                  <a:gd name="T7" fmla="*/ 3 h 6"/>
                  <a:gd name="T8" fmla="*/ 1516 w 2430"/>
                  <a:gd name="T9" fmla="*/ 2 h 6"/>
                  <a:gd name="T10" fmla="*/ 1519 w 2430"/>
                  <a:gd name="T11" fmla="*/ 0 h 6"/>
                  <a:gd name="T12" fmla="*/ 1722 w 2430"/>
                  <a:gd name="T13" fmla="*/ 0 h 6"/>
                  <a:gd name="T14" fmla="*/ 1728 w 2430"/>
                  <a:gd name="T15" fmla="*/ 2 h 6"/>
                  <a:gd name="T16" fmla="*/ 1735 w 2430"/>
                  <a:gd name="T17" fmla="*/ 2 h 6"/>
                  <a:gd name="T18" fmla="*/ 1740 w 2430"/>
                  <a:gd name="T19" fmla="*/ 2 h 6"/>
                  <a:gd name="T20" fmla="*/ 1744 w 2430"/>
                  <a:gd name="T21" fmla="*/ 0 h 6"/>
                  <a:gd name="T22" fmla="*/ 2430 w 2430"/>
                  <a:gd name="T23" fmla="*/ 0 h 6"/>
                  <a:gd name="T24" fmla="*/ 2430 w 2430"/>
                  <a:gd name="T25" fmla="*/ 3 h 6"/>
                  <a:gd name="T26" fmla="*/ 2430 w 2430"/>
                  <a:gd name="T27" fmla="*/ 6 h 6"/>
                  <a:gd name="T28" fmla="*/ 1450 w 2430"/>
                  <a:gd name="T29" fmla="*/ 6 h 6"/>
                  <a:gd name="T30" fmla="*/ 0 w 2430"/>
                  <a:gd name="T31" fmla="*/ 6 h 6"/>
                  <a:gd name="T32" fmla="*/ 0 w 2430"/>
                  <a:gd name="T33" fmla="*/ 3 h 6"/>
                  <a:gd name="T34" fmla="*/ 0 w 2430"/>
                  <a:gd name="T35" fmla="*/ 0 h 6"/>
                  <a:gd name="T36" fmla="*/ 1440 w 2430"/>
                  <a:gd name="T37" fmla="*/ 0 h 6"/>
                  <a:gd name="T38" fmla="*/ 1444 w 2430"/>
                  <a:gd name="T39" fmla="*/ 3 h 6"/>
                  <a:gd name="T40" fmla="*/ 1450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09" y="6"/>
                    </a:lnTo>
                    <a:lnTo>
                      <a:pt x="1511" y="5"/>
                    </a:lnTo>
                    <a:lnTo>
                      <a:pt x="1514" y="3"/>
                    </a:lnTo>
                    <a:lnTo>
                      <a:pt x="1516" y="2"/>
                    </a:lnTo>
                    <a:lnTo>
                      <a:pt x="1519" y="0"/>
                    </a:lnTo>
                    <a:lnTo>
                      <a:pt x="1722" y="0"/>
                    </a:lnTo>
                    <a:lnTo>
                      <a:pt x="1728" y="2"/>
                    </a:lnTo>
                    <a:lnTo>
                      <a:pt x="1735" y="2"/>
                    </a:lnTo>
                    <a:lnTo>
                      <a:pt x="1740" y="2"/>
                    </a:lnTo>
                    <a:lnTo>
                      <a:pt x="1744" y="0"/>
                    </a:lnTo>
                    <a:lnTo>
                      <a:pt x="2430" y="0"/>
                    </a:lnTo>
                    <a:lnTo>
                      <a:pt x="2430" y="3"/>
                    </a:lnTo>
                    <a:lnTo>
                      <a:pt x="2430" y="6"/>
                    </a:lnTo>
                    <a:close/>
                    <a:moveTo>
                      <a:pt x="1450" y="6"/>
                    </a:moveTo>
                    <a:lnTo>
                      <a:pt x="0" y="6"/>
                    </a:lnTo>
                    <a:lnTo>
                      <a:pt x="0" y="3"/>
                    </a:lnTo>
                    <a:lnTo>
                      <a:pt x="0" y="0"/>
                    </a:lnTo>
                    <a:lnTo>
                      <a:pt x="1440" y="0"/>
                    </a:lnTo>
                    <a:lnTo>
                      <a:pt x="1444" y="3"/>
                    </a:lnTo>
                    <a:lnTo>
                      <a:pt x="1450" y="6"/>
                    </a:lnTo>
                    <a:close/>
                  </a:path>
                </a:pathLst>
              </a:custGeom>
              <a:solidFill>
                <a:srgbClr val="D6EAF9"/>
              </a:solidFill>
              <a:ln w="9525">
                <a:noFill/>
                <a:round/>
                <a:headEnd/>
                <a:tailEnd/>
              </a:ln>
            </p:spPr>
            <p:txBody>
              <a:bodyPr/>
              <a:lstStyle/>
              <a:p>
                <a:endParaRPr lang="ru-RU"/>
              </a:p>
            </p:txBody>
          </p:sp>
          <p:sp>
            <p:nvSpPr>
              <p:cNvPr id="4313" name="Freeform 348"/>
              <p:cNvSpPr>
                <a:spLocks noEditPoints="1"/>
              </p:cNvSpPr>
              <p:nvPr/>
            </p:nvSpPr>
            <p:spPr bwMode="auto">
              <a:xfrm>
                <a:off x="106" y="3030"/>
                <a:ext cx="2430" cy="6"/>
              </a:xfrm>
              <a:custGeom>
                <a:avLst/>
                <a:gdLst>
                  <a:gd name="T0" fmla="*/ 2430 w 2430"/>
                  <a:gd name="T1" fmla="*/ 6 h 6"/>
                  <a:gd name="T2" fmla="*/ 1514 w 2430"/>
                  <a:gd name="T3" fmla="*/ 6 h 6"/>
                  <a:gd name="T4" fmla="*/ 1514 w 2430"/>
                  <a:gd name="T5" fmla="*/ 6 h 6"/>
                  <a:gd name="T6" fmla="*/ 1514 w 2430"/>
                  <a:gd name="T7" fmla="*/ 6 h 6"/>
                  <a:gd name="T8" fmla="*/ 1519 w 2430"/>
                  <a:gd name="T9" fmla="*/ 3 h 6"/>
                  <a:gd name="T10" fmla="*/ 1522 w 2430"/>
                  <a:gd name="T11" fmla="*/ 0 h 6"/>
                  <a:gd name="T12" fmla="*/ 1714 w 2430"/>
                  <a:gd name="T13" fmla="*/ 0 h 6"/>
                  <a:gd name="T14" fmla="*/ 1724 w 2430"/>
                  <a:gd name="T15" fmla="*/ 3 h 6"/>
                  <a:gd name="T16" fmla="*/ 1733 w 2430"/>
                  <a:gd name="T17" fmla="*/ 5 h 6"/>
                  <a:gd name="T18" fmla="*/ 1743 w 2430"/>
                  <a:gd name="T19" fmla="*/ 5 h 6"/>
                  <a:gd name="T20" fmla="*/ 1751 w 2430"/>
                  <a:gd name="T21" fmla="*/ 0 h 6"/>
                  <a:gd name="T22" fmla="*/ 2430 w 2430"/>
                  <a:gd name="T23" fmla="*/ 0 h 6"/>
                  <a:gd name="T24" fmla="*/ 2430 w 2430"/>
                  <a:gd name="T25" fmla="*/ 3 h 6"/>
                  <a:gd name="T26" fmla="*/ 2430 w 2430"/>
                  <a:gd name="T27" fmla="*/ 6 h 6"/>
                  <a:gd name="T28" fmla="*/ 1444 w 2430"/>
                  <a:gd name="T29" fmla="*/ 6 h 6"/>
                  <a:gd name="T30" fmla="*/ 0 w 2430"/>
                  <a:gd name="T31" fmla="*/ 6 h 6"/>
                  <a:gd name="T32" fmla="*/ 0 w 2430"/>
                  <a:gd name="T33" fmla="*/ 3 h 6"/>
                  <a:gd name="T34" fmla="*/ 0 w 2430"/>
                  <a:gd name="T35" fmla="*/ 0 h 6"/>
                  <a:gd name="T36" fmla="*/ 1436 w 2430"/>
                  <a:gd name="T37" fmla="*/ 0 h 6"/>
                  <a:gd name="T38" fmla="*/ 1440 w 2430"/>
                  <a:gd name="T39" fmla="*/ 3 h 6"/>
                  <a:gd name="T40" fmla="*/ 1444 w 243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30"/>
                  <a:gd name="T64" fmla="*/ 0 h 6"/>
                  <a:gd name="T65" fmla="*/ 2430 w 243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30" h="6">
                    <a:moveTo>
                      <a:pt x="2430" y="6"/>
                    </a:moveTo>
                    <a:lnTo>
                      <a:pt x="1514" y="6"/>
                    </a:lnTo>
                    <a:lnTo>
                      <a:pt x="1519" y="3"/>
                    </a:lnTo>
                    <a:lnTo>
                      <a:pt x="1522" y="0"/>
                    </a:lnTo>
                    <a:lnTo>
                      <a:pt x="1714" y="0"/>
                    </a:lnTo>
                    <a:lnTo>
                      <a:pt x="1724" y="3"/>
                    </a:lnTo>
                    <a:lnTo>
                      <a:pt x="1733" y="5"/>
                    </a:lnTo>
                    <a:lnTo>
                      <a:pt x="1743" y="5"/>
                    </a:lnTo>
                    <a:lnTo>
                      <a:pt x="1751" y="0"/>
                    </a:lnTo>
                    <a:lnTo>
                      <a:pt x="2430" y="0"/>
                    </a:lnTo>
                    <a:lnTo>
                      <a:pt x="2430" y="3"/>
                    </a:lnTo>
                    <a:lnTo>
                      <a:pt x="2430" y="6"/>
                    </a:lnTo>
                    <a:close/>
                    <a:moveTo>
                      <a:pt x="1444" y="6"/>
                    </a:moveTo>
                    <a:lnTo>
                      <a:pt x="0" y="6"/>
                    </a:lnTo>
                    <a:lnTo>
                      <a:pt x="0" y="3"/>
                    </a:lnTo>
                    <a:lnTo>
                      <a:pt x="0" y="0"/>
                    </a:lnTo>
                    <a:lnTo>
                      <a:pt x="1436" y="0"/>
                    </a:lnTo>
                    <a:lnTo>
                      <a:pt x="1440" y="3"/>
                    </a:lnTo>
                    <a:lnTo>
                      <a:pt x="1444" y="6"/>
                    </a:lnTo>
                    <a:close/>
                  </a:path>
                </a:pathLst>
              </a:custGeom>
              <a:solidFill>
                <a:srgbClr val="D6EAF9"/>
              </a:solidFill>
              <a:ln w="9525">
                <a:noFill/>
                <a:round/>
                <a:headEnd/>
                <a:tailEnd/>
              </a:ln>
            </p:spPr>
            <p:txBody>
              <a:bodyPr/>
              <a:lstStyle/>
              <a:p>
                <a:endParaRPr lang="ru-RU"/>
              </a:p>
            </p:txBody>
          </p:sp>
          <p:sp>
            <p:nvSpPr>
              <p:cNvPr id="4314" name="Freeform 349"/>
              <p:cNvSpPr>
                <a:spLocks noEditPoints="1"/>
              </p:cNvSpPr>
              <p:nvPr/>
            </p:nvSpPr>
            <p:spPr bwMode="auto">
              <a:xfrm>
                <a:off x="106" y="3027"/>
                <a:ext cx="2430" cy="6"/>
              </a:xfrm>
              <a:custGeom>
                <a:avLst/>
                <a:gdLst>
                  <a:gd name="T0" fmla="*/ 2430 w 2430"/>
                  <a:gd name="T1" fmla="*/ 6 h 6"/>
                  <a:gd name="T2" fmla="*/ 1744 w 2430"/>
                  <a:gd name="T3" fmla="*/ 6 h 6"/>
                  <a:gd name="T4" fmla="*/ 1751 w 2430"/>
                  <a:gd name="T5" fmla="*/ 4 h 6"/>
                  <a:gd name="T6" fmla="*/ 1756 w 2430"/>
                  <a:gd name="T7" fmla="*/ 0 h 6"/>
                  <a:gd name="T8" fmla="*/ 2043 w 2430"/>
                  <a:gd name="T9" fmla="*/ 0 h 6"/>
                  <a:gd name="T10" fmla="*/ 2053 w 2430"/>
                  <a:gd name="T11" fmla="*/ 1 h 6"/>
                  <a:gd name="T12" fmla="*/ 2063 w 2430"/>
                  <a:gd name="T13" fmla="*/ 0 h 6"/>
                  <a:gd name="T14" fmla="*/ 2430 w 2430"/>
                  <a:gd name="T15" fmla="*/ 0 h 6"/>
                  <a:gd name="T16" fmla="*/ 2430 w 2430"/>
                  <a:gd name="T17" fmla="*/ 3 h 6"/>
                  <a:gd name="T18" fmla="*/ 2430 w 2430"/>
                  <a:gd name="T19" fmla="*/ 6 h 6"/>
                  <a:gd name="T20" fmla="*/ 1722 w 2430"/>
                  <a:gd name="T21" fmla="*/ 6 h 6"/>
                  <a:gd name="T22" fmla="*/ 1519 w 2430"/>
                  <a:gd name="T23" fmla="*/ 6 h 6"/>
                  <a:gd name="T24" fmla="*/ 1522 w 2430"/>
                  <a:gd name="T25" fmla="*/ 3 h 6"/>
                  <a:gd name="T26" fmla="*/ 1527 w 2430"/>
                  <a:gd name="T27" fmla="*/ 0 h 6"/>
                  <a:gd name="T28" fmla="*/ 1706 w 2430"/>
                  <a:gd name="T29" fmla="*/ 0 h 6"/>
                  <a:gd name="T30" fmla="*/ 1714 w 2430"/>
                  <a:gd name="T31" fmla="*/ 4 h 6"/>
                  <a:gd name="T32" fmla="*/ 1722 w 2430"/>
                  <a:gd name="T33" fmla="*/ 6 h 6"/>
                  <a:gd name="T34" fmla="*/ 1440 w 2430"/>
                  <a:gd name="T35" fmla="*/ 6 h 6"/>
                  <a:gd name="T36" fmla="*/ 0 w 2430"/>
                  <a:gd name="T37" fmla="*/ 6 h 6"/>
                  <a:gd name="T38" fmla="*/ 0 w 2430"/>
                  <a:gd name="T39" fmla="*/ 3 h 6"/>
                  <a:gd name="T40" fmla="*/ 0 w 2430"/>
                  <a:gd name="T41" fmla="*/ 0 h 6"/>
                  <a:gd name="T42" fmla="*/ 1432 w 2430"/>
                  <a:gd name="T43" fmla="*/ 0 h 6"/>
                  <a:gd name="T44" fmla="*/ 1437 w 2430"/>
                  <a:gd name="T45" fmla="*/ 3 h 6"/>
                  <a:gd name="T46" fmla="*/ 1440 w 2430"/>
                  <a:gd name="T47" fmla="*/ 6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0"/>
                  <a:gd name="T73" fmla="*/ 0 h 6"/>
                  <a:gd name="T74" fmla="*/ 2430 w 2430"/>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0" h="6">
                    <a:moveTo>
                      <a:pt x="2430" y="6"/>
                    </a:moveTo>
                    <a:lnTo>
                      <a:pt x="1744" y="6"/>
                    </a:lnTo>
                    <a:lnTo>
                      <a:pt x="1751" y="4"/>
                    </a:lnTo>
                    <a:lnTo>
                      <a:pt x="1756" y="0"/>
                    </a:lnTo>
                    <a:lnTo>
                      <a:pt x="2043" y="0"/>
                    </a:lnTo>
                    <a:lnTo>
                      <a:pt x="2053" y="1"/>
                    </a:lnTo>
                    <a:lnTo>
                      <a:pt x="2063" y="0"/>
                    </a:lnTo>
                    <a:lnTo>
                      <a:pt x="2430" y="0"/>
                    </a:lnTo>
                    <a:lnTo>
                      <a:pt x="2430" y="3"/>
                    </a:lnTo>
                    <a:lnTo>
                      <a:pt x="2430" y="6"/>
                    </a:lnTo>
                    <a:close/>
                    <a:moveTo>
                      <a:pt x="1722" y="6"/>
                    </a:moveTo>
                    <a:lnTo>
                      <a:pt x="1519" y="6"/>
                    </a:lnTo>
                    <a:lnTo>
                      <a:pt x="1522" y="3"/>
                    </a:lnTo>
                    <a:lnTo>
                      <a:pt x="1527" y="0"/>
                    </a:lnTo>
                    <a:lnTo>
                      <a:pt x="1706" y="0"/>
                    </a:lnTo>
                    <a:lnTo>
                      <a:pt x="1714" y="4"/>
                    </a:lnTo>
                    <a:lnTo>
                      <a:pt x="1722" y="6"/>
                    </a:lnTo>
                    <a:close/>
                    <a:moveTo>
                      <a:pt x="1440" y="6"/>
                    </a:moveTo>
                    <a:lnTo>
                      <a:pt x="0" y="6"/>
                    </a:lnTo>
                    <a:lnTo>
                      <a:pt x="0" y="3"/>
                    </a:lnTo>
                    <a:lnTo>
                      <a:pt x="0" y="0"/>
                    </a:lnTo>
                    <a:lnTo>
                      <a:pt x="1432" y="0"/>
                    </a:lnTo>
                    <a:lnTo>
                      <a:pt x="1437" y="3"/>
                    </a:lnTo>
                    <a:lnTo>
                      <a:pt x="1440" y="6"/>
                    </a:lnTo>
                    <a:close/>
                  </a:path>
                </a:pathLst>
              </a:custGeom>
              <a:solidFill>
                <a:srgbClr val="D6EAF9"/>
              </a:solidFill>
              <a:ln w="9525">
                <a:noFill/>
                <a:round/>
                <a:headEnd/>
                <a:tailEnd/>
              </a:ln>
            </p:spPr>
            <p:txBody>
              <a:bodyPr/>
              <a:lstStyle/>
              <a:p>
                <a:endParaRPr lang="ru-RU"/>
              </a:p>
            </p:txBody>
          </p:sp>
          <p:sp>
            <p:nvSpPr>
              <p:cNvPr id="4315" name="Freeform 350"/>
              <p:cNvSpPr>
                <a:spLocks noEditPoints="1"/>
              </p:cNvSpPr>
              <p:nvPr/>
            </p:nvSpPr>
            <p:spPr bwMode="auto">
              <a:xfrm>
                <a:off x="106" y="3025"/>
                <a:ext cx="2430" cy="5"/>
              </a:xfrm>
              <a:custGeom>
                <a:avLst/>
                <a:gdLst>
                  <a:gd name="T0" fmla="*/ 2430 w 2430"/>
                  <a:gd name="T1" fmla="*/ 5 h 5"/>
                  <a:gd name="T2" fmla="*/ 1751 w 2430"/>
                  <a:gd name="T3" fmla="*/ 5 h 5"/>
                  <a:gd name="T4" fmla="*/ 1756 w 2430"/>
                  <a:gd name="T5" fmla="*/ 3 h 5"/>
                  <a:gd name="T6" fmla="*/ 1759 w 2430"/>
                  <a:gd name="T7" fmla="*/ 0 h 5"/>
                  <a:gd name="T8" fmla="*/ 2034 w 2430"/>
                  <a:gd name="T9" fmla="*/ 0 h 5"/>
                  <a:gd name="T10" fmla="*/ 2043 w 2430"/>
                  <a:gd name="T11" fmla="*/ 2 h 5"/>
                  <a:gd name="T12" fmla="*/ 2055 w 2430"/>
                  <a:gd name="T13" fmla="*/ 3 h 5"/>
                  <a:gd name="T14" fmla="*/ 2066 w 2430"/>
                  <a:gd name="T15" fmla="*/ 2 h 5"/>
                  <a:gd name="T16" fmla="*/ 2079 w 2430"/>
                  <a:gd name="T17" fmla="*/ 0 h 5"/>
                  <a:gd name="T18" fmla="*/ 2430 w 2430"/>
                  <a:gd name="T19" fmla="*/ 0 h 5"/>
                  <a:gd name="T20" fmla="*/ 2430 w 2430"/>
                  <a:gd name="T21" fmla="*/ 2 h 5"/>
                  <a:gd name="T22" fmla="*/ 2430 w 2430"/>
                  <a:gd name="T23" fmla="*/ 5 h 5"/>
                  <a:gd name="T24" fmla="*/ 1714 w 2430"/>
                  <a:gd name="T25" fmla="*/ 5 h 5"/>
                  <a:gd name="T26" fmla="*/ 1522 w 2430"/>
                  <a:gd name="T27" fmla="*/ 5 h 5"/>
                  <a:gd name="T28" fmla="*/ 1527 w 2430"/>
                  <a:gd name="T29" fmla="*/ 2 h 5"/>
                  <a:gd name="T30" fmla="*/ 1532 w 2430"/>
                  <a:gd name="T31" fmla="*/ 0 h 5"/>
                  <a:gd name="T32" fmla="*/ 1700 w 2430"/>
                  <a:gd name="T33" fmla="*/ 0 h 5"/>
                  <a:gd name="T34" fmla="*/ 1708 w 2430"/>
                  <a:gd name="T35" fmla="*/ 3 h 5"/>
                  <a:gd name="T36" fmla="*/ 1714 w 2430"/>
                  <a:gd name="T37" fmla="*/ 5 h 5"/>
                  <a:gd name="T38" fmla="*/ 1436 w 2430"/>
                  <a:gd name="T39" fmla="*/ 5 h 5"/>
                  <a:gd name="T40" fmla="*/ 0 w 2430"/>
                  <a:gd name="T41" fmla="*/ 5 h 5"/>
                  <a:gd name="T42" fmla="*/ 0 w 2430"/>
                  <a:gd name="T43" fmla="*/ 2 h 5"/>
                  <a:gd name="T44" fmla="*/ 0 w 2430"/>
                  <a:gd name="T45" fmla="*/ 0 h 5"/>
                  <a:gd name="T46" fmla="*/ 1429 w 2430"/>
                  <a:gd name="T47" fmla="*/ 0 h 5"/>
                  <a:gd name="T48" fmla="*/ 1432 w 2430"/>
                  <a:gd name="T49" fmla="*/ 2 h 5"/>
                  <a:gd name="T50" fmla="*/ 1436 w 2430"/>
                  <a:gd name="T51" fmla="*/ 5 h 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30"/>
                  <a:gd name="T79" fmla="*/ 0 h 5"/>
                  <a:gd name="T80" fmla="*/ 2430 w 2430"/>
                  <a:gd name="T81" fmla="*/ 5 h 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30" h="5">
                    <a:moveTo>
                      <a:pt x="2430" y="5"/>
                    </a:moveTo>
                    <a:lnTo>
                      <a:pt x="1751" y="5"/>
                    </a:lnTo>
                    <a:lnTo>
                      <a:pt x="1756" y="3"/>
                    </a:lnTo>
                    <a:lnTo>
                      <a:pt x="1759" y="0"/>
                    </a:lnTo>
                    <a:lnTo>
                      <a:pt x="2034" y="0"/>
                    </a:lnTo>
                    <a:lnTo>
                      <a:pt x="2043" y="2"/>
                    </a:lnTo>
                    <a:lnTo>
                      <a:pt x="2055" y="3"/>
                    </a:lnTo>
                    <a:lnTo>
                      <a:pt x="2066" y="2"/>
                    </a:lnTo>
                    <a:lnTo>
                      <a:pt x="2079" y="0"/>
                    </a:lnTo>
                    <a:lnTo>
                      <a:pt x="2430" y="0"/>
                    </a:lnTo>
                    <a:lnTo>
                      <a:pt x="2430" y="2"/>
                    </a:lnTo>
                    <a:lnTo>
                      <a:pt x="2430" y="5"/>
                    </a:lnTo>
                    <a:close/>
                    <a:moveTo>
                      <a:pt x="1714" y="5"/>
                    </a:moveTo>
                    <a:lnTo>
                      <a:pt x="1522" y="5"/>
                    </a:lnTo>
                    <a:lnTo>
                      <a:pt x="1527" y="2"/>
                    </a:lnTo>
                    <a:lnTo>
                      <a:pt x="1532" y="0"/>
                    </a:lnTo>
                    <a:lnTo>
                      <a:pt x="1700" y="0"/>
                    </a:lnTo>
                    <a:lnTo>
                      <a:pt x="1708" y="3"/>
                    </a:lnTo>
                    <a:lnTo>
                      <a:pt x="1714" y="5"/>
                    </a:lnTo>
                    <a:close/>
                    <a:moveTo>
                      <a:pt x="1436" y="5"/>
                    </a:moveTo>
                    <a:lnTo>
                      <a:pt x="0" y="5"/>
                    </a:lnTo>
                    <a:lnTo>
                      <a:pt x="0" y="2"/>
                    </a:lnTo>
                    <a:lnTo>
                      <a:pt x="0" y="0"/>
                    </a:lnTo>
                    <a:lnTo>
                      <a:pt x="1429" y="0"/>
                    </a:lnTo>
                    <a:lnTo>
                      <a:pt x="1432" y="2"/>
                    </a:lnTo>
                    <a:lnTo>
                      <a:pt x="1436" y="5"/>
                    </a:lnTo>
                    <a:close/>
                  </a:path>
                </a:pathLst>
              </a:custGeom>
              <a:solidFill>
                <a:srgbClr val="D6EAF9"/>
              </a:solidFill>
              <a:ln w="9525">
                <a:noFill/>
                <a:round/>
                <a:headEnd/>
                <a:tailEnd/>
              </a:ln>
            </p:spPr>
            <p:txBody>
              <a:bodyPr/>
              <a:lstStyle/>
              <a:p>
                <a:endParaRPr lang="ru-RU"/>
              </a:p>
            </p:txBody>
          </p:sp>
          <p:sp>
            <p:nvSpPr>
              <p:cNvPr id="4316" name="Freeform 351"/>
              <p:cNvSpPr>
                <a:spLocks noEditPoints="1"/>
              </p:cNvSpPr>
              <p:nvPr/>
            </p:nvSpPr>
            <p:spPr bwMode="auto">
              <a:xfrm>
                <a:off x="106" y="3022"/>
                <a:ext cx="2430" cy="5"/>
              </a:xfrm>
              <a:custGeom>
                <a:avLst/>
                <a:gdLst>
                  <a:gd name="T0" fmla="*/ 2430 w 2430"/>
                  <a:gd name="T1" fmla="*/ 5 h 5"/>
                  <a:gd name="T2" fmla="*/ 2063 w 2430"/>
                  <a:gd name="T3" fmla="*/ 5 h 5"/>
                  <a:gd name="T4" fmla="*/ 2075 w 2430"/>
                  <a:gd name="T5" fmla="*/ 3 h 5"/>
                  <a:gd name="T6" fmla="*/ 2088 w 2430"/>
                  <a:gd name="T7" fmla="*/ 0 h 5"/>
                  <a:gd name="T8" fmla="*/ 2270 w 2430"/>
                  <a:gd name="T9" fmla="*/ 0 h 5"/>
                  <a:gd name="T10" fmla="*/ 2291 w 2430"/>
                  <a:gd name="T11" fmla="*/ 0 h 5"/>
                  <a:gd name="T12" fmla="*/ 2307 w 2430"/>
                  <a:gd name="T13" fmla="*/ 0 h 5"/>
                  <a:gd name="T14" fmla="*/ 2430 w 2430"/>
                  <a:gd name="T15" fmla="*/ 0 h 5"/>
                  <a:gd name="T16" fmla="*/ 2430 w 2430"/>
                  <a:gd name="T17" fmla="*/ 1 h 5"/>
                  <a:gd name="T18" fmla="*/ 2430 w 2430"/>
                  <a:gd name="T19" fmla="*/ 5 h 5"/>
                  <a:gd name="T20" fmla="*/ 2043 w 2430"/>
                  <a:gd name="T21" fmla="*/ 5 h 5"/>
                  <a:gd name="T22" fmla="*/ 1756 w 2430"/>
                  <a:gd name="T23" fmla="*/ 5 h 5"/>
                  <a:gd name="T24" fmla="*/ 1759 w 2430"/>
                  <a:gd name="T25" fmla="*/ 3 h 5"/>
                  <a:gd name="T26" fmla="*/ 1762 w 2430"/>
                  <a:gd name="T27" fmla="*/ 0 h 5"/>
                  <a:gd name="T28" fmla="*/ 2027 w 2430"/>
                  <a:gd name="T29" fmla="*/ 0 h 5"/>
                  <a:gd name="T30" fmla="*/ 2035 w 2430"/>
                  <a:gd name="T31" fmla="*/ 3 h 5"/>
                  <a:gd name="T32" fmla="*/ 2043 w 2430"/>
                  <a:gd name="T33" fmla="*/ 5 h 5"/>
                  <a:gd name="T34" fmla="*/ 1706 w 2430"/>
                  <a:gd name="T35" fmla="*/ 5 h 5"/>
                  <a:gd name="T36" fmla="*/ 1527 w 2430"/>
                  <a:gd name="T37" fmla="*/ 5 h 5"/>
                  <a:gd name="T38" fmla="*/ 1533 w 2430"/>
                  <a:gd name="T39" fmla="*/ 1 h 5"/>
                  <a:gd name="T40" fmla="*/ 1538 w 2430"/>
                  <a:gd name="T41" fmla="*/ 0 h 5"/>
                  <a:gd name="T42" fmla="*/ 1693 w 2430"/>
                  <a:gd name="T43" fmla="*/ 0 h 5"/>
                  <a:gd name="T44" fmla="*/ 1700 w 2430"/>
                  <a:gd name="T45" fmla="*/ 3 h 5"/>
                  <a:gd name="T46" fmla="*/ 1706 w 2430"/>
                  <a:gd name="T47" fmla="*/ 5 h 5"/>
                  <a:gd name="T48" fmla="*/ 1432 w 2430"/>
                  <a:gd name="T49" fmla="*/ 5 h 5"/>
                  <a:gd name="T50" fmla="*/ 0 w 2430"/>
                  <a:gd name="T51" fmla="*/ 5 h 5"/>
                  <a:gd name="T52" fmla="*/ 0 w 2430"/>
                  <a:gd name="T53" fmla="*/ 3 h 5"/>
                  <a:gd name="T54" fmla="*/ 0 w 2430"/>
                  <a:gd name="T55" fmla="*/ 0 h 5"/>
                  <a:gd name="T56" fmla="*/ 1426 w 2430"/>
                  <a:gd name="T57" fmla="*/ 0 h 5"/>
                  <a:gd name="T58" fmla="*/ 1429 w 2430"/>
                  <a:gd name="T59" fmla="*/ 3 h 5"/>
                  <a:gd name="T60" fmla="*/ 1432 w 2430"/>
                  <a:gd name="T61" fmla="*/ 5 h 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30"/>
                  <a:gd name="T94" fmla="*/ 0 h 5"/>
                  <a:gd name="T95" fmla="*/ 2430 w 2430"/>
                  <a:gd name="T96" fmla="*/ 5 h 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30" h="5">
                    <a:moveTo>
                      <a:pt x="2430" y="5"/>
                    </a:moveTo>
                    <a:lnTo>
                      <a:pt x="2063" y="5"/>
                    </a:lnTo>
                    <a:lnTo>
                      <a:pt x="2075" y="3"/>
                    </a:lnTo>
                    <a:lnTo>
                      <a:pt x="2088" y="0"/>
                    </a:lnTo>
                    <a:lnTo>
                      <a:pt x="2270" y="0"/>
                    </a:lnTo>
                    <a:lnTo>
                      <a:pt x="2291" y="0"/>
                    </a:lnTo>
                    <a:lnTo>
                      <a:pt x="2307" y="0"/>
                    </a:lnTo>
                    <a:lnTo>
                      <a:pt x="2430" y="0"/>
                    </a:lnTo>
                    <a:lnTo>
                      <a:pt x="2430" y="1"/>
                    </a:lnTo>
                    <a:lnTo>
                      <a:pt x="2430" y="5"/>
                    </a:lnTo>
                    <a:close/>
                    <a:moveTo>
                      <a:pt x="2043" y="5"/>
                    </a:moveTo>
                    <a:lnTo>
                      <a:pt x="1756" y="5"/>
                    </a:lnTo>
                    <a:lnTo>
                      <a:pt x="1759" y="3"/>
                    </a:lnTo>
                    <a:lnTo>
                      <a:pt x="1762" y="0"/>
                    </a:lnTo>
                    <a:lnTo>
                      <a:pt x="2027" y="0"/>
                    </a:lnTo>
                    <a:lnTo>
                      <a:pt x="2035" y="3"/>
                    </a:lnTo>
                    <a:lnTo>
                      <a:pt x="2043" y="5"/>
                    </a:lnTo>
                    <a:close/>
                    <a:moveTo>
                      <a:pt x="1706" y="5"/>
                    </a:moveTo>
                    <a:lnTo>
                      <a:pt x="1527" y="5"/>
                    </a:lnTo>
                    <a:lnTo>
                      <a:pt x="1533" y="1"/>
                    </a:lnTo>
                    <a:lnTo>
                      <a:pt x="1538" y="0"/>
                    </a:lnTo>
                    <a:lnTo>
                      <a:pt x="1693" y="0"/>
                    </a:lnTo>
                    <a:lnTo>
                      <a:pt x="1700" y="3"/>
                    </a:lnTo>
                    <a:lnTo>
                      <a:pt x="1706" y="5"/>
                    </a:lnTo>
                    <a:close/>
                    <a:moveTo>
                      <a:pt x="1432" y="5"/>
                    </a:moveTo>
                    <a:lnTo>
                      <a:pt x="0" y="5"/>
                    </a:lnTo>
                    <a:lnTo>
                      <a:pt x="0" y="3"/>
                    </a:lnTo>
                    <a:lnTo>
                      <a:pt x="0" y="0"/>
                    </a:lnTo>
                    <a:lnTo>
                      <a:pt x="1426" y="0"/>
                    </a:lnTo>
                    <a:lnTo>
                      <a:pt x="1429" y="3"/>
                    </a:lnTo>
                    <a:lnTo>
                      <a:pt x="1432" y="5"/>
                    </a:lnTo>
                    <a:close/>
                  </a:path>
                </a:pathLst>
              </a:custGeom>
              <a:solidFill>
                <a:srgbClr val="D6EAF9"/>
              </a:solidFill>
              <a:ln w="9525">
                <a:noFill/>
                <a:round/>
                <a:headEnd/>
                <a:tailEnd/>
              </a:ln>
            </p:spPr>
            <p:txBody>
              <a:bodyPr/>
              <a:lstStyle/>
              <a:p>
                <a:endParaRPr lang="ru-RU"/>
              </a:p>
            </p:txBody>
          </p:sp>
          <p:sp>
            <p:nvSpPr>
              <p:cNvPr id="4317" name="Freeform 352"/>
              <p:cNvSpPr>
                <a:spLocks noEditPoints="1"/>
              </p:cNvSpPr>
              <p:nvPr/>
            </p:nvSpPr>
            <p:spPr bwMode="auto">
              <a:xfrm>
                <a:off x="106" y="3019"/>
                <a:ext cx="2430" cy="6"/>
              </a:xfrm>
              <a:custGeom>
                <a:avLst/>
                <a:gdLst>
                  <a:gd name="T0" fmla="*/ 2430 w 2430"/>
                  <a:gd name="T1" fmla="*/ 6 h 6"/>
                  <a:gd name="T2" fmla="*/ 2079 w 2430"/>
                  <a:gd name="T3" fmla="*/ 6 h 6"/>
                  <a:gd name="T4" fmla="*/ 2087 w 2430"/>
                  <a:gd name="T5" fmla="*/ 3 h 6"/>
                  <a:gd name="T6" fmla="*/ 2098 w 2430"/>
                  <a:gd name="T7" fmla="*/ 0 h 6"/>
                  <a:gd name="T8" fmla="*/ 2246 w 2430"/>
                  <a:gd name="T9" fmla="*/ 0 h 6"/>
                  <a:gd name="T10" fmla="*/ 2270 w 2430"/>
                  <a:gd name="T11" fmla="*/ 3 h 6"/>
                  <a:gd name="T12" fmla="*/ 2293 w 2430"/>
                  <a:gd name="T13" fmla="*/ 3 h 6"/>
                  <a:gd name="T14" fmla="*/ 2310 w 2430"/>
                  <a:gd name="T15" fmla="*/ 1 h 6"/>
                  <a:gd name="T16" fmla="*/ 2328 w 2430"/>
                  <a:gd name="T17" fmla="*/ 0 h 6"/>
                  <a:gd name="T18" fmla="*/ 2430 w 2430"/>
                  <a:gd name="T19" fmla="*/ 0 h 6"/>
                  <a:gd name="T20" fmla="*/ 2430 w 2430"/>
                  <a:gd name="T21" fmla="*/ 3 h 6"/>
                  <a:gd name="T22" fmla="*/ 2430 w 2430"/>
                  <a:gd name="T23" fmla="*/ 6 h 6"/>
                  <a:gd name="T24" fmla="*/ 2034 w 2430"/>
                  <a:gd name="T25" fmla="*/ 6 h 6"/>
                  <a:gd name="T26" fmla="*/ 1759 w 2430"/>
                  <a:gd name="T27" fmla="*/ 6 h 6"/>
                  <a:gd name="T28" fmla="*/ 1762 w 2430"/>
                  <a:gd name="T29" fmla="*/ 3 h 6"/>
                  <a:gd name="T30" fmla="*/ 1765 w 2430"/>
                  <a:gd name="T31" fmla="*/ 0 h 6"/>
                  <a:gd name="T32" fmla="*/ 2023 w 2430"/>
                  <a:gd name="T33" fmla="*/ 0 h 6"/>
                  <a:gd name="T34" fmla="*/ 2027 w 2430"/>
                  <a:gd name="T35" fmla="*/ 3 h 6"/>
                  <a:gd name="T36" fmla="*/ 2034 w 2430"/>
                  <a:gd name="T37" fmla="*/ 6 h 6"/>
                  <a:gd name="T38" fmla="*/ 1700 w 2430"/>
                  <a:gd name="T39" fmla="*/ 6 h 6"/>
                  <a:gd name="T40" fmla="*/ 1532 w 2430"/>
                  <a:gd name="T41" fmla="*/ 6 h 6"/>
                  <a:gd name="T42" fmla="*/ 1538 w 2430"/>
                  <a:gd name="T43" fmla="*/ 3 h 6"/>
                  <a:gd name="T44" fmla="*/ 1543 w 2430"/>
                  <a:gd name="T45" fmla="*/ 0 h 6"/>
                  <a:gd name="T46" fmla="*/ 1687 w 2430"/>
                  <a:gd name="T47" fmla="*/ 0 h 6"/>
                  <a:gd name="T48" fmla="*/ 1693 w 2430"/>
                  <a:gd name="T49" fmla="*/ 3 h 6"/>
                  <a:gd name="T50" fmla="*/ 1700 w 2430"/>
                  <a:gd name="T51" fmla="*/ 6 h 6"/>
                  <a:gd name="T52" fmla="*/ 1429 w 2430"/>
                  <a:gd name="T53" fmla="*/ 6 h 6"/>
                  <a:gd name="T54" fmla="*/ 0 w 2430"/>
                  <a:gd name="T55" fmla="*/ 6 h 6"/>
                  <a:gd name="T56" fmla="*/ 0 w 2430"/>
                  <a:gd name="T57" fmla="*/ 3 h 6"/>
                  <a:gd name="T58" fmla="*/ 0 w 2430"/>
                  <a:gd name="T59" fmla="*/ 0 h 6"/>
                  <a:gd name="T60" fmla="*/ 1423 w 2430"/>
                  <a:gd name="T61" fmla="*/ 0 h 6"/>
                  <a:gd name="T62" fmla="*/ 1426 w 2430"/>
                  <a:gd name="T63" fmla="*/ 3 h 6"/>
                  <a:gd name="T64" fmla="*/ 1429 w 2430"/>
                  <a:gd name="T65" fmla="*/ 6 h 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6"/>
                  <a:gd name="T101" fmla="*/ 2430 w 2430"/>
                  <a:gd name="T102" fmla="*/ 6 h 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6">
                    <a:moveTo>
                      <a:pt x="2430" y="6"/>
                    </a:moveTo>
                    <a:lnTo>
                      <a:pt x="2079" y="6"/>
                    </a:lnTo>
                    <a:lnTo>
                      <a:pt x="2087" y="3"/>
                    </a:lnTo>
                    <a:lnTo>
                      <a:pt x="2098" y="0"/>
                    </a:lnTo>
                    <a:lnTo>
                      <a:pt x="2246" y="0"/>
                    </a:lnTo>
                    <a:lnTo>
                      <a:pt x="2270" y="3"/>
                    </a:lnTo>
                    <a:lnTo>
                      <a:pt x="2293" y="3"/>
                    </a:lnTo>
                    <a:lnTo>
                      <a:pt x="2310" y="1"/>
                    </a:lnTo>
                    <a:lnTo>
                      <a:pt x="2328" y="0"/>
                    </a:lnTo>
                    <a:lnTo>
                      <a:pt x="2430" y="0"/>
                    </a:lnTo>
                    <a:lnTo>
                      <a:pt x="2430" y="3"/>
                    </a:lnTo>
                    <a:lnTo>
                      <a:pt x="2430" y="6"/>
                    </a:lnTo>
                    <a:close/>
                    <a:moveTo>
                      <a:pt x="2034" y="6"/>
                    </a:moveTo>
                    <a:lnTo>
                      <a:pt x="1759" y="6"/>
                    </a:lnTo>
                    <a:lnTo>
                      <a:pt x="1762" y="3"/>
                    </a:lnTo>
                    <a:lnTo>
                      <a:pt x="1765" y="0"/>
                    </a:lnTo>
                    <a:lnTo>
                      <a:pt x="2023" y="0"/>
                    </a:lnTo>
                    <a:lnTo>
                      <a:pt x="2027" y="3"/>
                    </a:lnTo>
                    <a:lnTo>
                      <a:pt x="2034" y="6"/>
                    </a:lnTo>
                    <a:close/>
                    <a:moveTo>
                      <a:pt x="1700" y="6"/>
                    </a:moveTo>
                    <a:lnTo>
                      <a:pt x="1532" y="6"/>
                    </a:lnTo>
                    <a:lnTo>
                      <a:pt x="1538" y="3"/>
                    </a:lnTo>
                    <a:lnTo>
                      <a:pt x="1543" y="0"/>
                    </a:lnTo>
                    <a:lnTo>
                      <a:pt x="1687" y="0"/>
                    </a:lnTo>
                    <a:lnTo>
                      <a:pt x="1693" y="3"/>
                    </a:lnTo>
                    <a:lnTo>
                      <a:pt x="1700" y="6"/>
                    </a:lnTo>
                    <a:close/>
                    <a:moveTo>
                      <a:pt x="1429" y="6"/>
                    </a:moveTo>
                    <a:lnTo>
                      <a:pt x="0" y="6"/>
                    </a:lnTo>
                    <a:lnTo>
                      <a:pt x="0" y="3"/>
                    </a:lnTo>
                    <a:lnTo>
                      <a:pt x="0" y="0"/>
                    </a:lnTo>
                    <a:lnTo>
                      <a:pt x="1423" y="0"/>
                    </a:lnTo>
                    <a:lnTo>
                      <a:pt x="1426" y="3"/>
                    </a:lnTo>
                    <a:lnTo>
                      <a:pt x="1429" y="6"/>
                    </a:lnTo>
                    <a:close/>
                  </a:path>
                </a:pathLst>
              </a:custGeom>
              <a:solidFill>
                <a:srgbClr val="D6EAF9"/>
              </a:solidFill>
              <a:ln w="9525">
                <a:noFill/>
                <a:round/>
                <a:headEnd/>
                <a:tailEnd/>
              </a:ln>
            </p:spPr>
            <p:txBody>
              <a:bodyPr/>
              <a:lstStyle/>
              <a:p>
                <a:endParaRPr lang="ru-RU"/>
              </a:p>
            </p:txBody>
          </p:sp>
          <p:sp>
            <p:nvSpPr>
              <p:cNvPr id="4318" name="Freeform 353"/>
              <p:cNvSpPr>
                <a:spLocks noEditPoints="1"/>
              </p:cNvSpPr>
              <p:nvPr/>
            </p:nvSpPr>
            <p:spPr bwMode="auto">
              <a:xfrm>
                <a:off x="106" y="3016"/>
                <a:ext cx="2430" cy="6"/>
              </a:xfrm>
              <a:custGeom>
                <a:avLst/>
                <a:gdLst>
                  <a:gd name="T0" fmla="*/ 2430 w 2430"/>
                  <a:gd name="T1" fmla="*/ 6 h 6"/>
                  <a:gd name="T2" fmla="*/ 2307 w 2430"/>
                  <a:gd name="T3" fmla="*/ 6 h 6"/>
                  <a:gd name="T4" fmla="*/ 2325 w 2430"/>
                  <a:gd name="T5" fmla="*/ 3 h 6"/>
                  <a:gd name="T6" fmla="*/ 2339 w 2430"/>
                  <a:gd name="T7" fmla="*/ 0 h 6"/>
                  <a:gd name="T8" fmla="*/ 2430 w 2430"/>
                  <a:gd name="T9" fmla="*/ 0 h 6"/>
                  <a:gd name="T10" fmla="*/ 2430 w 2430"/>
                  <a:gd name="T11" fmla="*/ 3 h 6"/>
                  <a:gd name="T12" fmla="*/ 2430 w 2430"/>
                  <a:gd name="T13" fmla="*/ 6 h 6"/>
                  <a:gd name="T14" fmla="*/ 2270 w 2430"/>
                  <a:gd name="T15" fmla="*/ 6 h 6"/>
                  <a:gd name="T16" fmla="*/ 2088 w 2430"/>
                  <a:gd name="T17" fmla="*/ 6 h 6"/>
                  <a:gd name="T18" fmla="*/ 2096 w 2430"/>
                  <a:gd name="T19" fmla="*/ 3 h 6"/>
                  <a:gd name="T20" fmla="*/ 2106 w 2430"/>
                  <a:gd name="T21" fmla="*/ 0 h 6"/>
                  <a:gd name="T22" fmla="*/ 2231 w 2430"/>
                  <a:gd name="T23" fmla="*/ 0 h 6"/>
                  <a:gd name="T24" fmla="*/ 2251 w 2430"/>
                  <a:gd name="T25" fmla="*/ 3 h 6"/>
                  <a:gd name="T26" fmla="*/ 2270 w 2430"/>
                  <a:gd name="T27" fmla="*/ 6 h 6"/>
                  <a:gd name="T28" fmla="*/ 2027 w 2430"/>
                  <a:gd name="T29" fmla="*/ 6 h 6"/>
                  <a:gd name="T30" fmla="*/ 1762 w 2430"/>
                  <a:gd name="T31" fmla="*/ 6 h 6"/>
                  <a:gd name="T32" fmla="*/ 1765 w 2430"/>
                  <a:gd name="T33" fmla="*/ 3 h 6"/>
                  <a:gd name="T34" fmla="*/ 1767 w 2430"/>
                  <a:gd name="T35" fmla="*/ 0 h 6"/>
                  <a:gd name="T36" fmla="*/ 2021 w 2430"/>
                  <a:gd name="T37" fmla="*/ 0 h 6"/>
                  <a:gd name="T38" fmla="*/ 2024 w 2430"/>
                  <a:gd name="T39" fmla="*/ 3 h 6"/>
                  <a:gd name="T40" fmla="*/ 2027 w 2430"/>
                  <a:gd name="T41" fmla="*/ 6 h 6"/>
                  <a:gd name="T42" fmla="*/ 1693 w 2430"/>
                  <a:gd name="T43" fmla="*/ 6 h 6"/>
                  <a:gd name="T44" fmla="*/ 1538 w 2430"/>
                  <a:gd name="T45" fmla="*/ 6 h 6"/>
                  <a:gd name="T46" fmla="*/ 1543 w 2430"/>
                  <a:gd name="T47" fmla="*/ 3 h 6"/>
                  <a:gd name="T48" fmla="*/ 1549 w 2430"/>
                  <a:gd name="T49" fmla="*/ 0 h 6"/>
                  <a:gd name="T50" fmla="*/ 1679 w 2430"/>
                  <a:gd name="T51" fmla="*/ 0 h 6"/>
                  <a:gd name="T52" fmla="*/ 1687 w 2430"/>
                  <a:gd name="T53" fmla="*/ 3 h 6"/>
                  <a:gd name="T54" fmla="*/ 1693 w 2430"/>
                  <a:gd name="T55" fmla="*/ 6 h 6"/>
                  <a:gd name="T56" fmla="*/ 1426 w 2430"/>
                  <a:gd name="T57" fmla="*/ 6 h 6"/>
                  <a:gd name="T58" fmla="*/ 0 w 2430"/>
                  <a:gd name="T59" fmla="*/ 6 h 6"/>
                  <a:gd name="T60" fmla="*/ 0 w 2430"/>
                  <a:gd name="T61" fmla="*/ 3 h 6"/>
                  <a:gd name="T62" fmla="*/ 0 w 2430"/>
                  <a:gd name="T63" fmla="*/ 0 h 6"/>
                  <a:gd name="T64" fmla="*/ 1421 w 2430"/>
                  <a:gd name="T65" fmla="*/ 0 h 6"/>
                  <a:gd name="T66" fmla="*/ 1423 w 2430"/>
                  <a:gd name="T67" fmla="*/ 3 h 6"/>
                  <a:gd name="T68" fmla="*/ 1426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07" y="6"/>
                    </a:lnTo>
                    <a:lnTo>
                      <a:pt x="2325" y="3"/>
                    </a:lnTo>
                    <a:lnTo>
                      <a:pt x="2339" y="0"/>
                    </a:lnTo>
                    <a:lnTo>
                      <a:pt x="2430" y="0"/>
                    </a:lnTo>
                    <a:lnTo>
                      <a:pt x="2430" y="3"/>
                    </a:lnTo>
                    <a:lnTo>
                      <a:pt x="2430" y="6"/>
                    </a:lnTo>
                    <a:close/>
                    <a:moveTo>
                      <a:pt x="2270" y="6"/>
                    </a:moveTo>
                    <a:lnTo>
                      <a:pt x="2088" y="6"/>
                    </a:lnTo>
                    <a:lnTo>
                      <a:pt x="2096" y="3"/>
                    </a:lnTo>
                    <a:lnTo>
                      <a:pt x="2106" y="0"/>
                    </a:lnTo>
                    <a:lnTo>
                      <a:pt x="2231" y="0"/>
                    </a:lnTo>
                    <a:lnTo>
                      <a:pt x="2251" y="3"/>
                    </a:lnTo>
                    <a:lnTo>
                      <a:pt x="2270" y="6"/>
                    </a:lnTo>
                    <a:close/>
                    <a:moveTo>
                      <a:pt x="2027" y="6"/>
                    </a:moveTo>
                    <a:lnTo>
                      <a:pt x="1762" y="6"/>
                    </a:lnTo>
                    <a:lnTo>
                      <a:pt x="1765" y="3"/>
                    </a:lnTo>
                    <a:lnTo>
                      <a:pt x="1767" y="0"/>
                    </a:lnTo>
                    <a:lnTo>
                      <a:pt x="2021" y="0"/>
                    </a:lnTo>
                    <a:lnTo>
                      <a:pt x="2024" y="3"/>
                    </a:lnTo>
                    <a:lnTo>
                      <a:pt x="2027" y="6"/>
                    </a:lnTo>
                    <a:close/>
                    <a:moveTo>
                      <a:pt x="1693" y="6"/>
                    </a:moveTo>
                    <a:lnTo>
                      <a:pt x="1538" y="6"/>
                    </a:lnTo>
                    <a:lnTo>
                      <a:pt x="1543" y="3"/>
                    </a:lnTo>
                    <a:lnTo>
                      <a:pt x="1549" y="0"/>
                    </a:lnTo>
                    <a:lnTo>
                      <a:pt x="1679" y="0"/>
                    </a:lnTo>
                    <a:lnTo>
                      <a:pt x="1687" y="3"/>
                    </a:lnTo>
                    <a:lnTo>
                      <a:pt x="1693" y="6"/>
                    </a:lnTo>
                    <a:close/>
                    <a:moveTo>
                      <a:pt x="1426" y="6"/>
                    </a:moveTo>
                    <a:lnTo>
                      <a:pt x="0" y="6"/>
                    </a:lnTo>
                    <a:lnTo>
                      <a:pt x="0" y="3"/>
                    </a:lnTo>
                    <a:lnTo>
                      <a:pt x="0" y="0"/>
                    </a:lnTo>
                    <a:lnTo>
                      <a:pt x="1421" y="0"/>
                    </a:lnTo>
                    <a:lnTo>
                      <a:pt x="1423" y="3"/>
                    </a:lnTo>
                    <a:lnTo>
                      <a:pt x="1426" y="6"/>
                    </a:lnTo>
                    <a:close/>
                  </a:path>
                </a:pathLst>
              </a:custGeom>
              <a:solidFill>
                <a:srgbClr val="D7EAF9"/>
              </a:solidFill>
              <a:ln w="9525">
                <a:noFill/>
                <a:round/>
                <a:headEnd/>
                <a:tailEnd/>
              </a:ln>
            </p:spPr>
            <p:txBody>
              <a:bodyPr/>
              <a:lstStyle/>
              <a:p>
                <a:endParaRPr lang="ru-RU"/>
              </a:p>
            </p:txBody>
          </p:sp>
          <p:sp>
            <p:nvSpPr>
              <p:cNvPr id="4319" name="Freeform 354"/>
              <p:cNvSpPr>
                <a:spLocks noEditPoints="1"/>
              </p:cNvSpPr>
              <p:nvPr/>
            </p:nvSpPr>
            <p:spPr bwMode="auto">
              <a:xfrm>
                <a:off x="106" y="3012"/>
                <a:ext cx="2430" cy="7"/>
              </a:xfrm>
              <a:custGeom>
                <a:avLst/>
                <a:gdLst>
                  <a:gd name="T0" fmla="*/ 2430 w 2430"/>
                  <a:gd name="T1" fmla="*/ 7 h 7"/>
                  <a:gd name="T2" fmla="*/ 2328 w 2430"/>
                  <a:gd name="T3" fmla="*/ 7 h 7"/>
                  <a:gd name="T4" fmla="*/ 2338 w 2430"/>
                  <a:gd name="T5" fmla="*/ 4 h 7"/>
                  <a:gd name="T6" fmla="*/ 2347 w 2430"/>
                  <a:gd name="T7" fmla="*/ 0 h 7"/>
                  <a:gd name="T8" fmla="*/ 2430 w 2430"/>
                  <a:gd name="T9" fmla="*/ 0 h 7"/>
                  <a:gd name="T10" fmla="*/ 2430 w 2430"/>
                  <a:gd name="T11" fmla="*/ 4 h 7"/>
                  <a:gd name="T12" fmla="*/ 2430 w 2430"/>
                  <a:gd name="T13" fmla="*/ 7 h 7"/>
                  <a:gd name="T14" fmla="*/ 2246 w 2430"/>
                  <a:gd name="T15" fmla="*/ 7 h 7"/>
                  <a:gd name="T16" fmla="*/ 2098 w 2430"/>
                  <a:gd name="T17" fmla="*/ 7 h 7"/>
                  <a:gd name="T18" fmla="*/ 2106 w 2430"/>
                  <a:gd name="T19" fmla="*/ 4 h 7"/>
                  <a:gd name="T20" fmla="*/ 2114 w 2430"/>
                  <a:gd name="T21" fmla="*/ 0 h 7"/>
                  <a:gd name="T22" fmla="*/ 2219 w 2430"/>
                  <a:gd name="T23" fmla="*/ 0 h 7"/>
                  <a:gd name="T24" fmla="*/ 2234 w 2430"/>
                  <a:gd name="T25" fmla="*/ 4 h 7"/>
                  <a:gd name="T26" fmla="*/ 2246 w 2430"/>
                  <a:gd name="T27" fmla="*/ 7 h 7"/>
                  <a:gd name="T28" fmla="*/ 2023 w 2430"/>
                  <a:gd name="T29" fmla="*/ 7 h 7"/>
                  <a:gd name="T30" fmla="*/ 1765 w 2430"/>
                  <a:gd name="T31" fmla="*/ 7 h 7"/>
                  <a:gd name="T32" fmla="*/ 1767 w 2430"/>
                  <a:gd name="T33" fmla="*/ 4 h 7"/>
                  <a:gd name="T34" fmla="*/ 1770 w 2430"/>
                  <a:gd name="T35" fmla="*/ 0 h 7"/>
                  <a:gd name="T36" fmla="*/ 2018 w 2430"/>
                  <a:gd name="T37" fmla="*/ 0 h 7"/>
                  <a:gd name="T38" fmla="*/ 2021 w 2430"/>
                  <a:gd name="T39" fmla="*/ 4 h 7"/>
                  <a:gd name="T40" fmla="*/ 2023 w 2430"/>
                  <a:gd name="T41" fmla="*/ 7 h 7"/>
                  <a:gd name="T42" fmla="*/ 1687 w 2430"/>
                  <a:gd name="T43" fmla="*/ 7 h 7"/>
                  <a:gd name="T44" fmla="*/ 1543 w 2430"/>
                  <a:gd name="T45" fmla="*/ 7 h 7"/>
                  <a:gd name="T46" fmla="*/ 1549 w 2430"/>
                  <a:gd name="T47" fmla="*/ 4 h 7"/>
                  <a:gd name="T48" fmla="*/ 1556 w 2430"/>
                  <a:gd name="T49" fmla="*/ 0 h 7"/>
                  <a:gd name="T50" fmla="*/ 1672 w 2430"/>
                  <a:gd name="T51" fmla="*/ 0 h 7"/>
                  <a:gd name="T52" fmla="*/ 1679 w 2430"/>
                  <a:gd name="T53" fmla="*/ 4 h 7"/>
                  <a:gd name="T54" fmla="*/ 1687 w 2430"/>
                  <a:gd name="T55" fmla="*/ 7 h 7"/>
                  <a:gd name="T56" fmla="*/ 1423 w 2430"/>
                  <a:gd name="T57" fmla="*/ 7 h 7"/>
                  <a:gd name="T58" fmla="*/ 0 w 2430"/>
                  <a:gd name="T59" fmla="*/ 7 h 7"/>
                  <a:gd name="T60" fmla="*/ 0 w 2430"/>
                  <a:gd name="T61" fmla="*/ 4 h 7"/>
                  <a:gd name="T62" fmla="*/ 0 w 2430"/>
                  <a:gd name="T63" fmla="*/ 0 h 7"/>
                  <a:gd name="T64" fmla="*/ 1418 w 2430"/>
                  <a:gd name="T65" fmla="*/ 0 h 7"/>
                  <a:gd name="T66" fmla="*/ 1421 w 2430"/>
                  <a:gd name="T67" fmla="*/ 4 h 7"/>
                  <a:gd name="T68" fmla="*/ 1423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28" y="7"/>
                    </a:lnTo>
                    <a:lnTo>
                      <a:pt x="2338" y="4"/>
                    </a:lnTo>
                    <a:lnTo>
                      <a:pt x="2347" y="0"/>
                    </a:lnTo>
                    <a:lnTo>
                      <a:pt x="2430" y="0"/>
                    </a:lnTo>
                    <a:lnTo>
                      <a:pt x="2430" y="4"/>
                    </a:lnTo>
                    <a:lnTo>
                      <a:pt x="2430" y="7"/>
                    </a:lnTo>
                    <a:close/>
                    <a:moveTo>
                      <a:pt x="2246" y="7"/>
                    </a:moveTo>
                    <a:lnTo>
                      <a:pt x="2098" y="7"/>
                    </a:lnTo>
                    <a:lnTo>
                      <a:pt x="2106" y="4"/>
                    </a:lnTo>
                    <a:lnTo>
                      <a:pt x="2114" y="0"/>
                    </a:lnTo>
                    <a:lnTo>
                      <a:pt x="2219" y="0"/>
                    </a:lnTo>
                    <a:lnTo>
                      <a:pt x="2234" y="4"/>
                    </a:lnTo>
                    <a:lnTo>
                      <a:pt x="2246" y="7"/>
                    </a:lnTo>
                    <a:close/>
                    <a:moveTo>
                      <a:pt x="2023" y="7"/>
                    </a:moveTo>
                    <a:lnTo>
                      <a:pt x="1765" y="7"/>
                    </a:lnTo>
                    <a:lnTo>
                      <a:pt x="1767" y="4"/>
                    </a:lnTo>
                    <a:lnTo>
                      <a:pt x="1770" y="0"/>
                    </a:lnTo>
                    <a:lnTo>
                      <a:pt x="2018" y="0"/>
                    </a:lnTo>
                    <a:lnTo>
                      <a:pt x="2021" y="4"/>
                    </a:lnTo>
                    <a:lnTo>
                      <a:pt x="2023" y="7"/>
                    </a:lnTo>
                    <a:close/>
                    <a:moveTo>
                      <a:pt x="1687" y="7"/>
                    </a:moveTo>
                    <a:lnTo>
                      <a:pt x="1543" y="7"/>
                    </a:lnTo>
                    <a:lnTo>
                      <a:pt x="1549" y="4"/>
                    </a:lnTo>
                    <a:lnTo>
                      <a:pt x="1556" y="0"/>
                    </a:lnTo>
                    <a:lnTo>
                      <a:pt x="1672" y="0"/>
                    </a:lnTo>
                    <a:lnTo>
                      <a:pt x="1679" y="4"/>
                    </a:lnTo>
                    <a:lnTo>
                      <a:pt x="1687" y="7"/>
                    </a:lnTo>
                    <a:close/>
                    <a:moveTo>
                      <a:pt x="1423" y="7"/>
                    </a:moveTo>
                    <a:lnTo>
                      <a:pt x="0" y="7"/>
                    </a:lnTo>
                    <a:lnTo>
                      <a:pt x="0" y="4"/>
                    </a:lnTo>
                    <a:lnTo>
                      <a:pt x="0" y="0"/>
                    </a:lnTo>
                    <a:lnTo>
                      <a:pt x="1418" y="0"/>
                    </a:lnTo>
                    <a:lnTo>
                      <a:pt x="1421" y="4"/>
                    </a:lnTo>
                    <a:lnTo>
                      <a:pt x="1423" y="7"/>
                    </a:lnTo>
                    <a:close/>
                  </a:path>
                </a:pathLst>
              </a:custGeom>
              <a:solidFill>
                <a:srgbClr val="D7EAF9"/>
              </a:solidFill>
              <a:ln w="9525">
                <a:noFill/>
                <a:round/>
                <a:headEnd/>
                <a:tailEnd/>
              </a:ln>
            </p:spPr>
            <p:txBody>
              <a:bodyPr/>
              <a:lstStyle/>
              <a:p>
                <a:endParaRPr lang="ru-RU"/>
              </a:p>
            </p:txBody>
          </p:sp>
          <p:sp>
            <p:nvSpPr>
              <p:cNvPr id="4320" name="Freeform 355"/>
              <p:cNvSpPr>
                <a:spLocks noEditPoints="1"/>
              </p:cNvSpPr>
              <p:nvPr/>
            </p:nvSpPr>
            <p:spPr bwMode="auto">
              <a:xfrm>
                <a:off x="106" y="3009"/>
                <a:ext cx="2430" cy="7"/>
              </a:xfrm>
              <a:custGeom>
                <a:avLst/>
                <a:gdLst>
                  <a:gd name="T0" fmla="*/ 2430 w 2430"/>
                  <a:gd name="T1" fmla="*/ 7 h 7"/>
                  <a:gd name="T2" fmla="*/ 2339 w 2430"/>
                  <a:gd name="T3" fmla="*/ 7 h 7"/>
                  <a:gd name="T4" fmla="*/ 2347 w 2430"/>
                  <a:gd name="T5" fmla="*/ 3 h 7"/>
                  <a:gd name="T6" fmla="*/ 2355 w 2430"/>
                  <a:gd name="T7" fmla="*/ 0 h 7"/>
                  <a:gd name="T8" fmla="*/ 2430 w 2430"/>
                  <a:gd name="T9" fmla="*/ 0 h 7"/>
                  <a:gd name="T10" fmla="*/ 2430 w 2430"/>
                  <a:gd name="T11" fmla="*/ 3 h 7"/>
                  <a:gd name="T12" fmla="*/ 2430 w 2430"/>
                  <a:gd name="T13" fmla="*/ 7 h 7"/>
                  <a:gd name="T14" fmla="*/ 2231 w 2430"/>
                  <a:gd name="T15" fmla="*/ 7 h 7"/>
                  <a:gd name="T16" fmla="*/ 2106 w 2430"/>
                  <a:gd name="T17" fmla="*/ 7 h 7"/>
                  <a:gd name="T18" fmla="*/ 2114 w 2430"/>
                  <a:gd name="T19" fmla="*/ 3 h 7"/>
                  <a:gd name="T20" fmla="*/ 2122 w 2430"/>
                  <a:gd name="T21" fmla="*/ 0 h 7"/>
                  <a:gd name="T22" fmla="*/ 2208 w 2430"/>
                  <a:gd name="T23" fmla="*/ 0 h 7"/>
                  <a:gd name="T24" fmla="*/ 2219 w 2430"/>
                  <a:gd name="T25" fmla="*/ 3 h 7"/>
                  <a:gd name="T26" fmla="*/ 2231 w 2430"/>
                  <a:gd name="T27" fmla="*/ 7 h 7"/>
                  <a:gd name="T28" fmla="*/ 2021 w 2430"/>
                  <a:gd name="T29" fmla="*/ 7 h 7"/>
                  <a:gd name="T30" fmla="*/ 1767 w 2430"/>
                  <a:gd name="T31" fmla="*/ 7 h 7"/>
                  <a:gd name="T32" fmla="*/ 1768 w 2430"/>
                  <a:gd name="T33" fmla="*/ 3 h 7"/>
                  <a:gd name="T34" fmla="*/ 1772 w 2430"/>
                  <a:gd name="T35" fmla="*/ 0 h 7"/>
                  <a:gd name="T36" fmla="*/ 2016 w 2430"/>
                  <a:gd name="T37" fmla="*/ 0 h 7"/>
                  <a:gd name="T38" fmla="*/ 2018 w 2430"/>
                  <a:gd name="T39" fmla="*/ 3 h 7"/>
                  <a:gd name="T40" fmla="*/ 2021 w 2430"/>
                  <a:gd name="T41" fmla="*/ 7 h 7"/>
                  <a:gd name="T42" fmla="*/ 1679 w 2430"/>
                  <a:gd name="T43" fmla="*/ 7 h 7"/>
                  <a:gd name="T44" fmla="*/ 1549 w 2430"/>
                  <a:gd name="T45" fmla="*/ 7 h 7"/>
                  <a:gd name="T46" fmla="*/ 1556 w 2430"/>
                  <a:gd name="T47" fmla="*/ 3 h 7"/>
                  <a:gd name="T48" fmla="*/ 1562 w 2430"/>
                  <a:gd name="T49" fmla="*/ 0 h 7"/>
                  <a:gd name="T50" fmla="*/ 1666 w 2430"/>
                  <a:gd name="T51" fmla="*/ 0 h 7"/>
                  <a:gd name="T52" fmla="*/ 1672 w 2430"/>
                  <a:gd name="T53" fmla="*/ 3 h 7"/>
                  <a:gd name="T54" fmla="*/ 1679 w 2430"/>
                  <a:gd name="T55" fmla="*/ 7 h 7"/>
                  <a:gd name="T56" fmla="*/ 1421 w 2430"/>
                  <a:gd name="T57" fmla="*/ 7 h 7"/>
                  <a:gd name="T58" fmla="*/ 0 w 2430"/>
                  <a:gd name="T59" fmla="*/ 7 h 7"/>
                  <a:gd name="T60" fmla="*/ 0 w 2430"/>
                  <a:gd name="T61" fmla="*/ 3 h 7"/>
                  <a:gd name="T62" fmla="*/ 0 w 2430"/>
                  <a:gd name="T63" fmla="*/ 0 h 7"/>
                  <a:gd name="T64" fmla="*/ 1415 w 2430"/>
                  <a:gd name="T65" fmla="*/ 0 h 7"/>
                  <a:gd name="T66" fmla="*/ 1418 w 2430"/>
                  <a:gd name="T67" fmla="*/ 3 h 7"/>
                  <a:gd name="T68" fmla="*/ 1421 w 2430"/>
                  <a:gd name="T69" fmla="*/ 7 h 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7"/>
                  <a:gd name="T107" fmla="*/ 2430 w 2430"/>
                  <a:gd name="T108" fmla="*/ 7 h 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7">
                    <a:moveTo>
                      <a:pt x="2430" y="7"/>
                    </a:moveTo>
                    <a:lnTo>
                      <a:pt x="2339" y="7"/>
                    </a:lnTo>
                    <a:lnTo>
                      <a:pt x="2347" y="3"/>
                    </a:lnTo>
                    <a:lnTo>
                      <a:pt x="2355" y="0"/>
                    </a:lnTo>
                    <a:lnTo>
                      <a:pt x="2430" y="0"/>
                    </a:lnTo>
                    <a:lnTo>
                      <a:pt x="2430" y="3"/>
                    </a:lnTo>
                    <a:lnTo>
                      <a:pt x="2430" y="7"/>
                    </a:lnTo>
                    <a:close/>
                    <a:moveTo>
                      <a:pt x="2231" y="7"/>
                    </a:moveTo>
                    <a:lnTo>
                      <a:pt x="2106" y="7"/>
                    </a:lnTo>
                    <a:lnTo>
                      <a:pt x="2114" y="3"/>
                    </a:lnTo>
                    <a:lnTo>
                      <a:pt x="2122" y="0"/>
                    </a:lnTo>
                    <a:lnTo>
                      <a:pt x="2208" y="0"/>
                    </a:lnTo>
                    <a:lnTo>
                      <a:pt x="2219" y="3"/>
                    </a:lnTo>
                    <a:lnTo>
                      <a:pt x="2231" y="7"/>
                    </a:lnTo>
                    <a:close/>
                    <a:moveTo>
                      <a:pt x="2021" y="7"/>
                    </a:moveTo>
                    <a:lnTo>
                      <a:pt x="1767" y="7"/>
                    </a:lnTo>
                    <a:lnTo>
                      <a:pt x="1768" y="3"/>
                    </a:lnTo>
                    <a:lnTo>
                      <a:pt x="1772" y="0"/>
                    </a:lnTo>
                    <a:lnTo>
                      <a:pt x="2016" y="0"/>
                    </a:lnTo>
                    <a:lnTo>
                      <a:pt x="2018" y="3"/>
                    </a:lnTo>
                    <a:lnTo>
                      <a:pt x="2021" y="7"/>
                    </a:lnTo>
                    <a:close/>
                    <a:moveTo>
                      <a:pt x="1679" y="7"/>
                    </a:moveTo>
                    <a:lnTo>
                      <a:pt x="1549" y="7"/>
                    </a:lnTo>
                    <a:lnTo>
                      <a:pt x="1556" y="3"/>
                    </a:lnTo>
                    <a:lnTo>
                      <a:pt x="1562" y="0"/>
                    </a:lnTo>
                    <a:lnTo>
                      <a:pt x="1666" y="0"/>
                    </a:lnTo>
                    <a:lnTo>
                      <a:pt x="1672" y="3"/>
                    </a:lnTo>
                    <a:lnTo>
                      <a:pt x="1679" y="7"/>
                    </a:lnTo>
                    <a:close/>
                    <a:moveTo>
                      <a:pt x="1421" y="7"/>
                    </a:moveTo>
                    <a:lnTo>
                      <a:pt x="0" y="7"/>
                    </a:lnTo>
                    <a:lnTo>
                      <a:pt x="0" y="3"/>
                    </a:lnTo>
                    <a:lnTo>
                      <a:pt x="0" y="0"/>
                    </a:lnTo>
                    <a:lnTo>
                      <a:pt x="1415" y="0"/>
                    </a:lnTo>
                    <a:lnTo>
                      <a:pt x="1418" y="3"/>
                    </a:lnTo>
                    <a:lnTo>
                      <a:pt x="1421" y="7"/>
                    </a:lnTo>
                    <a:close/>
                  </a:path>
                </a:pathLst>
              </a:custGeom>
              <a:solidFill>
                <a:srgbClr val="D7EAF9"/>
              </a:solidFill>
              <a:ln w="9525">
                <a:noFill/>
                <a:round/>
                <a:headEnd/>
                <a:tailEnd/>
              </a:ln>
            </p:spPr>
            <p:txBody>
              <a:bodyPr/>
              <a:lstStyle/>
              <a:p>
                <a:endParaRPr lang="ru-RU"/>
              </a:p>
            </p:txBody>
          </p:sp>
          <p:sp>
            <p:nvSpPr>
              <p:cNvPr id="4321" name="Freeform 356"/>
              <p:cNvSpPr>
                <a:spLocks noEditPoints="1"/>
              </p:cNvSpPr>
              <p:nvPr/>
            </p:nvSpPr>
            <p:spPr bwMode="auto">
              <a:xfrm>
                <a:off x="106" y="3006"/>
                <a:ext cx="2430" cy="6"/>
              </a:xfrm>
              <a:custGeom>
                <a:avLst/>
                <a:gdLst>
                  <a:gd name="T0" fmla="*/ 2430 w 2430"/>
                  <a:gd name="T1" fmla="*/ 6 h 6"/>
                  <a:gd name="T2" fmla="*/ 2347 w 2430"/>
                  <a:gd name="T3" fmla="*/ 6 h 6"/>
                  <a:gd name="T4" fmla="*/ 2355 w 2430"/>
                  <a:gd name="T5" fmla="*/ 3 h 6"/>
                  <a:gd name="T6" fmla="*/ 2362 w 2430"/>
                  <a:gd name="T7" fmla="*/ 0 h 6"/>
                  <a:gd name="T8" fmla="*/ 2430 w 2430"/>
                  <a:gd name="T9" fmla="*/ 0 h 6"/>
                  <a:gd name="T10" fmla="*/ 2430 w 2430"/>
                  <a:gd name="T11" fmla="*/ 3 h 6"/>
                  <a:gd name="T12" fmla="*/ 2430 w 2430"/>
                  <a:gd name="T13" fmla="*/ 6 h 6"/>
                  <a:gd name="T14" fmla="*/ 2219 w 2430"/>
                  <a:gd name="T15" fmla="*/ 6 h 6"/>
                  <a:gd name="T16" fmla="*/ 2114 w 2430"/>
                  <a:gd name="T17" fmla="*/ 6 h 6"/>
                  <a:gd name="T18" fmla="*/ 2122 w 2430"/>
                  <a:gd name="T19" fmla="*/ 3 h 6"/>
                  <a:gd name="T20" fmla="*/ 2130 w 2430"/>
                  <a:gd name="T21" fmla="*/ 0 h 6"/>
                  <a:gd name="T22" fmla="*/ 2199 w 2430"/>
                  <a:gd name="T23" fmla="*/ 0 h 6"/>
                  <a:gd name="T24" fmla="*/ 2208 w 2430"/>
                  <a:gd name="T25" fmla="*/ 3 h 6"/>
                  <a:gd name="T26" fmla="*/ 2219 w 2430"/>
                  <a:gd name="T27" fmla="*/ 6 h 6"/>
                  <a:gd name="T28" fmla="*/ 2018 w 2430"/>
                  <a:gd name="T29" fmla="*/ 6 h 6"/>
                  <a:gd name="T30" fmla="*/ 1770 w 2430"/>
                  <a:gd name="T31" fmla="*/ 6 h 6"/>
                  <a:gd name="T32" fmla="*/ 1772 w 2430"/>
                  <a:gd name="T33" fmla="*/ 3 h 6"/>
                  <a:gd name="T34" fmla="*/ 1773 w 2430"/>
                  <a:gd name="T35" fmla="*/ 0 h 6"/>
                  <a:gd name="T36" fmla="*/ 2015 w 2430"/>
                  <a:gd name="T37" fmla="*/ 0 h 6"/>
                  <a:gd name="T38" fmla="*/ 2016 w 2430"/>
                  <a:gd name="T39" fmla="*/ 3 h 6"/>
                  <a:gd name="T40" fmla="*/ 2018 w 2430"/>
                  <a:gd name="T41" fmla="*/ 6 h 6"/>
                  <a:gd name="T42" fmla="*/ 1672 w 2430"/>
                  <a:gd name="T43" fmla="*/ 6 h 6"/>
                  <a:gd name="T44" fmla="*/ 1556 w 2430"/>
                  <a:gd name="T45" fmla="*/ 6 h 6"/>
                  <a:gd name="T46" fmla="*/ 1565 w 2430"/>
                  <a:gd name="T47" fmla="*/ 3 h 6"/>
                  <a:gd name="T48" fmla="*/ 1573 w 2430"/>
                  <a:gd name="T49" fmla="*/ 0 h 6"/>
                  <a:gd name="T50" fmla="*/ 1656 w 2430"/>
                  <a:gd name="T51" fmla="*/ 0 h 6"/>
                  <a:gd name="T52" fmla="*/ 1664 w 2430"/>
                  <a:gd name="T53" fmla="*/ 3 h 6"/>
                  <a:gd name="T54" fmla="*/ 1672 w 2430"/>
                  <a:gd name="T55" fmla="*/ 6 h 6"/>
                  <a:gd name="T56" fmla="*/ 1418 w 2430"/>
                  <a:gd name="T57" fmla="*/ 6 h 6"/>
                  <a:gd name="T58" fmla="*/ 0 w 2430"/>
                  <a:gd name="T59" fmla="*/ 6 h 6"/>
                  <a:gd name="T60" fmla="*/ 0 w 2430"/>
                  <a:gd name="T61" fmla="*/ 3 h 6"/>
                  <a:gd name="T62" fmla="*/ 0 w 2430"/>
                  <a:gd name="T63" fmla="*/ 0 h 6"/>
                  <a:gd name="T64" fmla="*/ 1412 w 2430"/>
                  <a:gd name="T65" fmla="*/ 0 h 6"/>
                  <a:gd name="T66" fmla="*/ 1415 w 2430"/>
                  <a:gd name="T67" fmla="*/ 3 h 6"/>
                  <a:gd name="T68" fmla="*/ 1418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47" y="6"/>
                    </a:lnTo>
                    <a:lnTo>
                      <a:pt x="2355" y="3"/>
                    </a:lnTo>
                    <a:lnTo>
                      <a:pt x="2362" y="0"/>
                    </a:lnTo>
                    <a:lnTo>
                      <a:pt x="2430" y="0"/>
                    </a:lnTo>
                    <a:lnTo>
                      <a:pt x="2430" y="3"/>
                    </a:lnTo>
                    <a:lnTo>
                      <a:pt x="2430" y="6"/>
                    </a:lnTo>
                    <a:close/>
                    <a:moveTo>
                      <a:pt x="2219" y="6"/>
                    </a:moveTo>
                    <a:lnTo>
                      <a:pt x="2114" y="6"/>
                    </a:lnTo>
                    <a:lnTo>
                      <a:pt x="2122" y="3"/>
                    </a:lnTo>
                    <a:lnTo>
                      <a:pt x="2130" y="0"/>
                    </a:lnTo>
                    <a:lnTo>
                      <a:pt x="2199" y="0"/>
                    </a:lnTo>
                    <a:lnTo>
                      <a:pt x="2208" y="3"/>
                    </a:lnTo>
                    <a:lnTo>
                      <a:pt x="2219" y="6"/>
                    </a:lnTo>
                    <a:close/>
                    <a:moveTo>
                      <a:pt x="2018" y="6"/>
                    </a:moveTo>
                    <a:lnTo>
                      <a:pt x="1770" y="6"/>
                    </a:lnTo>
                    <a:lnTo>
                      <a:pt x="1772" y="3"/>
                    </a:lnTo>
                    <a:lnTo>
                      <a:pt x="1773" y="0"/>
                    </a:lnTo>
                    <a:lnTo>
                      <a:pt x="2015" y="0"/>
                    </a:lnTo>
                    <a:lnTo>
                      <a:pt x="2016" y="3"/>
                    </a:lnTo>
                    <a:lnTo>
                      <a:pt x="2018" y="6"/>
                    </a:lnTo>
                    <a:close/>
                    <a:moveTo>
                      <a:pt x="1672" y="6"/>
                    </a:moveTo>
                    <a:lnTo>
                      <a:pt x="1556" y="6"/>
                    </a:lnTo>
                    <a:lnTo>
                      <a:pt x="1565" y="3"/>
                    </a:lnTo>
                    <a:lnTo>
                      <a:pt x="1573" y="0"/>
                    </a:lnTo>
                    <a:lnTo>
                      <a:pt x="1656" y="0"/>
                    </a:lnTo>
                    <a:lnTo>
                      <a:pt x="1664" y="3"/>
                    </a:lnTo>
                    <a:lnTo>
                      <a:pt x="1672" y="6"/>
                    </a:lnTo>
                    <a:close/>
                    <a:moveTo>
                      <a:pt x="1418" y="6"/>
                    </a:moveTo>
                    <a:lnTo>
                      <a:pt x="0" y="6"/>
                    </a:lnTo>
                    <a:lnTo>
                      <a:pt x="0" y="3"/>
                    </a:lnTo>
                    <a:lnTo>
                      <a:pt x="0" y="0"/>
                    </a:lnTo>
                    <a:lnTo>
                      <a:pt x="1412" y="0"/>
                    </a:lnTo>
                    <a:lnTo>
                      <a:pt x="1415" y="3"/>
                    </a:lnTo>
                    <a:lnTo>
                      <a:pt x="1418" y="6"/>
                    </a:lnTo>
                    <a:close/>
                  </a:path>
                </a:pathLst>
              </a:custGeom>
              <a:solidFill>
                <a:srgbClr val="D7EAF9"/>
              </a:solidFill>
              <a:ln w="9525">
                <a:noFill/>
                <a:round/>
                <a:headEnd/>
                <a:tailEnd/>
              </a:ln>
            </p:spPr>
            <p:txBody>
              <a:bodyPr/>
              <a:lstStyle/>
              <a:p>
                <a:endParaRPr lang="ru-RU"/>
              </a:p>
            </p:txBody>
          </p:sp>
          <p:sp>
            <p:nvSpPr>
              <p:cNvPr id="4322" name="Freeform 357"/>
              <p:cNvSpPr>
                <a:spLocks noEditPoints="1"/>
              </p:cNvSpPr>
              <p:nvPr/>
            </p:nvSpPr>
            <p:spPr bwMode="auto">
              <a:xfrm>
                <a:off x="106" y="3003"/>
                <a:ext cx="2430" cy="6"/>
              </a:xfrm>
              <a:custGeom>
                <a:avLst/>
                <a:gdLst>
                  <a:gd name="T0" fmla="*/ 2430 w 2430"/>
                  <a:gd name="T1" fmla="*/ 6 h 6"/>
                  <a:gd name="T2" fmla="*/ 2355 w 2430"/>
                  <a:gd name="T3" fmla="*/ 6 h 6"/>
                  <a:gd name="T4" fmla="*/ 2362 w 2430"/>
                  <a:gd name="T5" fmla="*/ 3 h 6"/>
                  <a:gd name="T6" fmla="*/ 2368 w 2430"/>
                  <a:gd name="T7" fmla="*/ 0 h 6"/>
                  <a:gd name="T8" fmla="*/ 2430 w 2430"/>
                  <a:gd name="T9" fmla="*/ 0 h 6"/>
                  <a:gd name="T10" fmla="*/ 2430 w 2430"/>
                  <a:gd name="T11" fmla="*/ 3 h 6"/>
                  <a:gd name="T12" fmla="*/ 2430 w 2430"/>
                  <a:gd name="T13" fmla="*/ 6 h 6"/>
                  <a:gd name="T14" fmla="*/ 2208 w 2430"/>
                  <a:gd name="T15" fmla="*/ 6 h 6"/>
                  <a:gd name="T16" fmla="*/ 2122 w 2430"/>
                  <a:gd name="T17" fmla="*/ 6 h 6"/>
                  <a:gd name="T18" fmla="*/ 2131 w 2430"/>
                  <a:gd name="T19" fmla="*/ 3 h 6"/>
                  <a:gd name="T20" fmla="*/ 2139 w 2430"/>
                  <a:gd name="T21" fmla="*/ 0 h 6"/>
                  <a:gd name="T22" fmla="*/ 2189 w 2430"/>
                  <a:gd name="T23" fmla="*/ 0 h 6"/>
                  <a:gd name="T24" fmla="*/ 2199 w 2430"/>
                  <a:gd name="T25" fmla="*/ 3 h 6"/>
                  <a:gd name="T26" fmla="*/ 2208 w 2430"/>
                  <a:gd name="T27" fmla="*/ 6 h 6"/>
                  <a:gd name="T28" fmla="*/ 2016 w 2430"/>
                  <a:gd name="T29" fmla="*/ 6 h 6"/>
                  <a:gd name="T30" fmla="*/ 1772 w 2430"/>
                  <a:gd name="T31" fmla="*/ 6 h 6"/>
                  <a:gd name="T32" fmla="*/ 1773 w 2430"/>
                  <a:gd name="T33" fmla="*/ 3 h 6"/>
                  <a:gd name="T34" fmla="*/ 1775 w 2430"/>
                  <a:gd name="T35" fmla="*/ 0 h 6"/>
                  <a:gd name="T36" fmla="*/ 2013 w 2430"/>
                  <a:gd name="T37" fmla="*/ 0 h 6"/>
                  <a:gd name="T38" fmla="*/ 2015 w 2430"/>
                  <a:gd name="T39" fmla="*/ 3 h 6"/>
                  <a:gd name="T40" fmla="*/ 2016 w 2430"/>
                  <a:gd name="T41" fmla="*/ 6 h 6"/>
                  <a:gd name="T42" fmla="*/ 1666 w 2430"/>
                  <a:gd name="T43" fmla="*/ 6 h 6"/>
                  <a:gd name="T44" fmla="*/ 1562 w 2430"/>
                  <a:gd name="T45" fmla="*/ 6 h 6"/>
                  <a:gd name="T46" fmla="*/ 1573 w 2430"/>
                  <a:gd name="T47" fmla="*/ 3 h 6"/>
                  <a:gd name="T48" fmla="*/ 1583 w 2430"/>
                  <a:gd name="T49" fmla="*/ 0 h 6"/>
                  <a:gd name="T50" fmla="*/ 1647 w 2430"/>
                  <a:gd name="T51" fmla="*/ 0 h 6"/>
                  <a:gd name="T52" fmla="*/ 1656 w 2430"/>
                  <a:gd name="T53" fmla="*/ 3 h 6"/>
                  <a:gd name="T54" fmla="*/ 1666 w 2430"/>
                  <a:gd name="T55" fmla="*/ 6 h 6"/>
                  <a:gd name="T56" fmla="*/ 1415 w 2430"/>
                  <a:gd name="T57" fmla="*/ 6 h 6"/>
                  <a:gd name="T58" fmla="*/ 0 w 2430"/>
                  <a:gd name="T59" fmla="*/ 6 h 6"/>
                  <a:gd name="T60" fmla="*/ 0 w 2430"/>
                  <a:gd name="T61" fmla="*/ 3 h 6"/>
                  <a:gd name="T62" fmla="*/ 0 w 2430"/>
                  <a:gd name="T63" fmla="*/ 0 h 6"/>
                  <a:gd name="T64" fmla="*/ 1410 w 2430"/>
                  <a:gd name="T65" fmla="*/ 0 h 6"/>
                  <a:gd name="T66" fmla="*/ 1413 w 2430"/>
                  <a:gd name="T67" fmla="*/ 3 h 6"/>
                  <a:gd name="T68" fmla="*/ 1415 w 2430"/>
                  <a:gd name="T69" fmla="*/ 6 h 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30"/>
                  <a:gd name="T106" fmla="*/ 0 h 6"/>
                  <a:gd name="T107" fmla="*/ 2430 w 2430"/>
                  <a:gd name="T108" fmla="*/ 6 h 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30" h="6">
                    <a:moveTo>
                      <a:pt x="2430" y="6"/>
                    </a:moveTo>
                    <a:lnTo>
                      <a:pt x="2355" y="6"/>
                    </a:lnTo>
                    <a:lnTo>
                      <a:pt x="2362" y="3"/>
                    </a:lnTo>
                    <a:lnTo>
                      <a:pt x="2368" y="0"/>
                    </a:lnTo>
                    <a:lnTo>
                      <a:pt x="2430" y="0"/>
                    </a:lnTo>
                    <a:lnTo>
                      <a:pt x="2430" y="3"/>
                    </a:lnTo>
                    <a:lnTo>
                      <a:pt x="2430" y="6"/>
                    </a:lnTo>
                    <a:close/>
                    <a:moveTo>
                      <a:pt x="2208" y="6"/>
                    </a:moveTo>
                    <a:lnTo>
                      <a:pt x="2122" y="6"/>
                    </a:lnTo>
                    <a:lnTo>
                      <a:pt x="2131" y="3"/>
                    </a:lnTo>
                    <a:lnTo>
                      <a:pt x="2139" y="0"/>
                    </a:lnTo>
                    <a:lnTo>
                      <a:pt x="2189" y="0"/>
                    </a:lnTo>
                    <a:lnTo>
                      <a:pt x="2199" y="3"/>
                    </a:lnTo>
                    <a:lnTo>
                      <a:pt x="2208" y="6"/>
                    </a:lnTo>
                    <a:close/>
                    <a:moveTo>
                      <a:pt x="2016" y="6"/>
                    </a:moveTo>
                    <a:lnTo>
                      <a:pt x="1772" y="6"/>
                    </a:lnTo>
                    <a:lnTo>
                      <a:pt x="1773" y="3"/>
                    </a:lnTo>
                    <a:lnTo>
                      <a:pt x="1775" y="0"/>
                    </a:lnTo>
                    <a:lnTo>
                      <a:pt x="2013" y="0"/>
                    </a:lnTo>
                    <a:lnTo>
                      <a:pt x="2015" y="3"/>
                    </a:lnTo>
                    <a:lnTo>
                      <a:pt x="2016" y="6"/>
                    </a:lnTo>
                    <a:close/>
                    <a:moveTo>
                      <a:pt x="1666" y="6"/>
                    </a:moveTo>
                    <a:lnTo>
                      <a:pt x="1562" y="6"/>
                    </a:lnTo>
                    <a:lnTo>
                      <a:pt x="1573" y="3"/>
                    </a:lnTo>
                    <a:lnTo>
                      <a:pt x="1583" y="0"/>
                    </a:lnTo>
                    <a:lnTo>
                      <a:pt x="1647" y="0"/>
                    </a:lnTo>
                    <a:lnTo>
                      <a:pt x="1656" y="3"/>
                    </a:lnTo>
                    <a:lnTo>
                      <a:pt x="1666" y="6"/>
                    </a:lnTo>
                    <a:close/>
                    <a:moveTo>
                      <a:pt x="1415" y="6"/>
                    </a:moveTo>
                    <a:lnTo>
                      <a:pt x="0" y="6"/>
                    </a:lnTo>
                    <a:lnTo>
                      <a:pt x="0" y="3"/>
                    </a:lnTo>
                    <a:lnTo>
                      <a:pt x="0" y="0"/>
                    </a:lnTo>
                    <a:lnTo>
                      <a:pt x="1410" y="0"/>
                    </a:lnTo>
                    <a:lnTo>
                      <a:pt x="1413" y="3"/>
                    </a:lnTo>
                    <a:lnTo>
                      <a:pt x="1415" y="6"/>
                    </a:lnTo>
                    <a:close/>
                  </a:path>
                </a:pathLst>
              </a:custGeom>
              <a:solidFill>
                <a:srgbClr val="D7EAF9"/>
              </a:solidFill>
              <a:ln w="9525">
                <a:noFill/>
                <a:round/>
                <a:headEnd/>
                <a:tailEnd/>
              </a:ln>
            </p:spPr>
            <p:txBody>
              <a:bodyPr/>
              <a:lstStyle/>
              <a:p>
                <a:endParaRPr lang="ru-RU"/>
              </a:p>
            </p:txBody>
          </p:sp>
          <p:sp>
            <p:nvSpPr>
              <p:cNvPr id="4323" name="Freeform 358"/>
              <p:cNvSpPr>
                <a:spLocks noEditPoints="1"/>
              </p:cNvSpPr>
              <p:nvPr/>
            </p:nvSpPr>
            <p:spPr bwMode="auto">
              <a:xfrm>
                <a:off x="106" y="3000"/>
                <a:ext cx="2430" cy="6"/>
              </a:xfrm>
              <a:custGeom>
                <a:avLst/>
                <a:gdLst>
                  <a:gd name="T0" fmla="*/ 2430 w 2430"/>
                  <a:gd name="T1" fmla="*/ 6 h 6"/>
                  <a:gd name="T2" fmla="*/ 2362 w 2430"/>
                  <a:gd name="T3" fmla="*/ 6 h 6"/>
                  <a:gd name="T4" fmla="*/ 2368 w 2430"/>
                  <a:gd name="T5" fmla="*/ 3 h 6"/>
                  <a:gd name="T6" fmla="*/ 2373 w 2430"/>
                  <a:gd name="T7" fmla="*/ 0 h 6"/>
                  <a:gd name="T8" fmla="*/ 2430 w 2430"/>
                  <a:gd name="T9" fmla="*/ 0 h 6"/>
                  <a:gd name="T10" fmla="*/ 2430 w 2430"/>
                  <a:gd name="T11" fmla="*/ 1 h 6"/>
                  <a:gd name="T12" fmla="*/ 2430 w 2430"/>
                  <a:gd name="T13" fmla="*/ 3 h 6"/>
                  <a:gd name="T14" fmla="*/ 2430 w 2430"/>
                  <a:gd name="T15" fmla="*/ 4 h 6"/>
                  <a:gd name="T16" fmla="*/ 2430 w 2430"/>
                  <a:gd name="T17" fmla="*/ 6 h 6"/>
                  <a:gd name="T18" fmla="*/ 2199 w 2430"/>
                  <a:gd name="T19" fmla="*/ 6 h 6"/>
                  <a:gd name="T20" fmla="*/ 2130 w 2430"/>
                  <a:gd name="T21" fmla="*/ 6 h 6"/>
                  <a:gd name="T22" fmla="*/ 2141 w 2430"/>
                  <a:gd name="T23" fmla="*/ 3 h 6"/>
                  <a:gd name="T24" fmla="*/ 2152 w 2430"/>
                  <a:gd name="T25" fmla="*/ 0 h 6"/>
                  <a:gd name="T26" fmla="*/ 2181 w 2430"/>
                  <a:gd name="T27" fmla="*/ 0 h 6"/>
                  <a:gd name="T28" fmla="*/ 2181 w 2430"/>
                  <a:gd name="T29" fmla="*/ 0 h 6"/>
                  <a:gd name="T30" fmla="*/ 2181 w 2430"/>
                  <a:gd name="T31" fmla="*/ 1 h 6"/>
                  <a:gd name="T32" fmla="*/ 2191 w 2430"/>
                  <a:gd name="T33" fmla="*/ 3 h 6"/>
                  <a:gd name="T34" fmla="*/ 2199 w 2430"/>
                  <a:gd name="T35" fmla="*/ 6 h 6"/>
                  <a:gd name="T36" fmla="*/ 2015 w 2430"/>
                  <a:gd name="T37" fmla="*/ 6 h 6"/>
                  <a:gd name="T38" fmla="*/ 1773 w 2430"/>
                  <a:gd name="T39" fmla="*/ 6 h 6"/>
                  <a:gd name="T40" fmla="*/ 1775 w 2430"/>
                  <a:gd name="T41" fmla="*/ 3 h 6"/>
                  <a:gd name="T42" fmla="*/ 1776 w 2430"/>
                  <a:gd name="T43" fmla="*/ 0 h 6"/>
                  <a:gd name="T44" fmla="*/ 2011 w 2430"/>
                  <a:gd name="T45" fmla="*/ 0 h 6"/>
                  <a:gd name="T46" fmla="*/ 2013 w 2430"/>
                  <a:gd name="T47" fmla="*/ 3 h 6"/>
                  <a:gd name="T48" fmla="*/ 2015 w 2430"/>
                  <a:gd name="T49" fmla="*/ 6 h 6"/>
                  <a:gd name="T50" fmla="*/ 1656 w 2430"/>
                  <a:gd name="T51" fmla="*/ 6 h 6"/>
                  <a:gd name="T52" fmla="*/ 1573 w 2430"/>
                  <a:gd name="T53" fmla="*/ 6 h 6"/>
                  <a:gd name="T54" fmla="*/ 1586 w 2430"/>
                  <a:gd name="T55" fmla="*/ 3 h 6"/>
                  <a:gd name="T56" fmla="*/ 1599 w 2430"/>
                  <a:gd name="T57" fmla="*/ 0 h 6"/>
                  <a:gd name="T58" fmla="*/ 1631 w 2430"/>
                  <a:gd name="T59" fmla="*/ 0 h 6"/>
                  <a:gd name="T60" fmla="*/ 1645 w 2430"/>
                  <a:gd name="T61" fmla="*/ 3 h 6"/>
                  <a:gd name="T62" fmla="*/ 1656 w 2430"/>
                  <a:gd name="T63" fmla="*/ 6 h 6"/>
                  <a:gd name="T64" fmla="*/ 1412 w 2430"/>
                  <a:gd name="T65" fmla="*/ 6 h 6"/>
                  <a:gd name="T66" fmla="*/ 0 w 2430"/>
                  <a:gd name="T67" fmla="*/ 6 h 6"/>
                  <a:gd name="T68" fmla="*/ 0 w 2430"/>
                  <a:gd name="T69" fmla="*/ 3 h 6"/>
                  <a:gd name="T70" fmla="*/ 0 w 2430"/>
                  <a:gd name="T71" fmla="*/ 0 h 6"/>
                  <a:gd name="T72" fmla="*/ 1407 w 2430"/>
                  <a:gd name="T73" fmla="*/ 0 h 6"/>
                  <a:gd name="T74" fmla="*/ 1410 w 2430"/>
                  <a:gd name="T75" fmla="*/ 3 h 6"/>
                  <a:gd name="T76" fmla="*/ 1412 w 2430"/>
                  <a:gd name="T77" fmla="*/ 6 h 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30"/>
                  <a:gd name="T118" fmla="*/ 0 h 6"/>
                  <a:gd name="T119" fmla="*/ 2430 w 2430"/>
                  <a:gd name="T120" fmla="*/ 6 h 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30" h="6">
                    <a:moveTo>
                      <a:pt x="2430" y="6"/>
                    </a:moveTo>
                    <a:lnTo>
                      <a:pt x="2362" y="6"/>
                    </a:lnTo>
                    <a:lnTo>
                      <a:pt x="2368" y="3"/>
                    </a:lnTo>
                    <a:lnTo>
                      <a:pt x="2373" y="0"/>
                    </a:lnTo>
                    <a:lnTo>
                      <a:pt x="2430" y="0"/>
                    </a:lnTo>
                    <a:lnTo>
                      <a:pt x="2430" y="1"/>
                    </a:lnTo>
                    <a:lnTo>
                      <a:pt x="2430" y="3"/>
                    </a:lnTo>
                    <a:lnTo>
                      <a:pt x="2430" y="4"/>
                    </a:lnTo>
                    <a:lnTo>
                      <a:pt x="2430" y="6"/>
                    </a:lnTo>
                    <a:close/>
                    <a:moveTo>
                      <a:pt x="2199" y="6"/>
                    </a:moveTo>
                    <a:lnTo>
                      <a:pt x="2130" y="6"/>
                    </a:lnTo>
                    <a:lnTo>
                      <a:pt x="2141" y="3"/>
                    </a:lnTo>
                    <a:lnTo>
                      <a:pt x="2152" y="0"/>
                    </a:lnTo>
                    <a:lnTo>
                      <a:pt x="2181" y="0"/>
                    </a:lnTo>
                    <a:lnTo>
                      <a:pt x="2181" y="1"/>
                    </a:lnTo>
                    <a:lnTo>
                      <a:pt x="2191" y="3"/>
                    </a:lnTo>
                    <a:lnTo>
                      <a:pt x="2199" y="6"/>
                    </a:lnTo>
                    <a:close/>
                    <a:moveTo>
                      <a:pt x="2015" y="6"/>
                    </a:moveTo>
                    <a:lnTo>
                      <a:pt x="1773" y="6"/>
                    </a:lnTo>
                    <a:lnTo>
                      <a:pt x="1775" y="3"/>
                    </a:lnTo>
                    <a:lnTo>
                      <a:pt x="1776" y="0"/>
                    </a:lnTo>
                    <a:lnTo>
                      <a:pt x="2011" y="0"/>
                    </a:lnTo>
                    <a:lnTo>
                      <a:pt x="2013" y="3"/>
                    </a:lnTo>
                    <a:lnTo>
                      <a:pt x="2015" y="6"/>
                    </a:lnTo>
                    <a:close/>
                    <a:moveTo>
                      <a:pt x="1656" y="6"/>
                    </a:moveTo>
                    <a:lnTo>
                      <a:pt x="1573" y="6"/>
                    </a:lnTo>
                    <a:lnTo>
                      <a:pt x="1586" y="3"/>
                    </a:lnTo>
                    <a:lnTo>
                      <a:pt x="1599" y="0"/>
                    </a:lnTo>
                    <a:lnTo>
                      <a:pt x="1631" y="0"/>
                    </a:lnTo>
                    <a:lnTo>
                      <a:pt x="1645" y="3"/>
                    </a:lnTo>
                    <a:lnTo>
                      <a:pt x="1656" y="6"/>
                    </a:lnTo>
                    <a:close/>
                    <a:moveTo>
                      <a:pt x="1412" y="6"/>
                    </a:moveTo>
                    <a:lnTo>
                      <a:pt x="0" y="6"/>
                    </a:lnTo>
                    <a:lnTo>
                      <a:pt x="0" y="3"/>
                    </a:lnTo>
                    <a:lnTo>
                      <a:pt x="0" y="0"/>
                    </a:lnTo>
                    <a:lnTo>
                      <a:pt x="1407" y="0"/>
                    </a:lnTo>
                    <a:lnTo>
                      <a:pt x="1410" y="3"/>
                    </a:lnTo>
                    <a:lnTo>
                      <a:pt x="1412" y="6"/>
                    </a:lnTo>
                    <a:close/>
                  </a:path>
                </a:pathLst>
              </a:custGeom>
              <a:solidFill>
                <a:srgbClr val="D7EAF9"/>
              </a:solidFill>
              <a:ln w="9525">
                <a:noFill/>
                <a:round/>
                <a:headEnd/>
                <a:tailEnd/>
              </a:ln>
            </p:spPr>
            <p:txBody>
              <a:bodyPr/>
              <a:lstStyle/>
              <a:p>
                <a:endParaRPr lang="ru-RU"/>
              </a:p>
            </p:txBody>
          </p:sp>
          <p:sp>
            <p:nvSpPr>
              <p:cNvPr id="4324" name="Freeform 359"/>
              <p:cNvSpPr>
                <a:spLocks noEditPoints="1"/>
              </p:cNvSpPr>
              <p:nvPr/>
            </p:nvSpPr>
            <p:spPr bwMode="auto">
              <a:xfrm>
                <a:off x="106" y="2996"/>
                <a:ext cx="2430" cy="7"/>
              </a:xfrm>
              <a:custGeom>
                <a:avLst/>
                <a:gdLst>
                  <a:gd name="T0" fmla="*/ 2430 w 2430"/>
                  <a:gd name="T1" fmla="*/ 7 h 7"/>
                  <a:gd name="T2" fmla="*/ 2368 w 2430"/>
                  <a:gd name="T3" fmla="*/ 7 h 7"/>
                  <a:gd name="T4" fmla="*/ 2373 w 2430"/>
                  <a:gd name="T5" fmla="*/ 4 h 7"/>
                  <a:gd name="T6" fmla="*/ 2378 w 2430"/>
                  <a:gd name="T7" fmla="*/ 0 h 7"/>
                  <a:gd name="T8" fmla="*/ 2429 w 2430"/>
                  <a:gd name="T9" fmla="*/ 0 h 7"/>
                  <a:gd name="T10" fmla="*/ 2430 w 2430"/>
                  <a:gd name="T11" fmla="*/ 4 h 7"/>
                  <a:gd name="T12" fmla="*/ 2430 w 2430"/>
                  <a:gd name="T13" fmla="*/ 7 h 7"/>
                  <a:gd name="T14" fmla="*/ 2430 w 2430"/>
                  <a:gd name="T15" fmla="*/ 7 h 7"/>
                  <a:gd name="T16" fmla="*/ 2430 w 2430"/>
                  <a:gd name="T17" fmla="*/ 7 h 7"/>
                  <a:gd name="T18" fmla="*/ 2189 w 2430"/>
                  <a:gd name="T19" fmla="*/ 7 h 7"/>
                  <a:gd name="T20" fmla="*/ 2139 w 2430"/>
                  <a:gd name="T21" fmla="*/ 7 h 7"/>
                  <a:gd name="T22" fmla="*/ 2152 w 2430"/>
                  <a:gd name="T23" fmla="*/ 4 h 7"/>
                  <a:gd name="T24" fmla="*/ 2163 w 2430"/>
                  <a:gd name="T25" fmla="*/ 2 h 7"/>
                  <a:gd name="T26" fmla="*/ 2173 w 2430"/>
                  <a:gd name="T27" fmla="*/ 2 h 7"/>
                  <a:gd name="T28" fmla="*/ 2181 w 2430"/>
                  <a:gd name="T29" fmla="*/ 5 h 7"/>
                  <a:gd name="T30" fmla="*/ 2186 w 2430"/>
                  <a:gd name="T31" fmla="*/ 5 h 7"/>
                  <a:gd name="T32" fmla="*/ 2189 w 2430"/>
                  <a:gd name="T33" fmla="*/ 7 h 7"/>
                  <a:gd name="T34" fmla="*/ 2013 w 2430"/>
                  <a:gd name="T35" fmla="*/ 7 h 7"/>
                  <a:gd name="T36" fmla="*/ 1775 w 2430"/>
                  <a:gd name="T37" fmla="*/ 7 h 7"/>
                  <a:gd name="T38" fmla="*/ 1776 w 2430"/>
                  <a:gd name="T39" fmla="*/ 4 h 7"/>
                  <a:gd name="T40" fmla="*/ 1778 w 2430"/>
                  <a:gd name="T41" fmla="*/ 0 h 7"/>
                  <a:gd name="T42" fmla="*/ 2010 w 2430"/>
                  <a:gd name="T43" fmla="*/ 0 h 7"/>
                  <a:gd name="T44" fmla="*/ 2011 w 2430"/>
                  <a:gd name="T45" fmla="*/ 4 h 7"/>
                  <a:gd name="T46" fmla="*/ 2013 w 2430"/>
                  <a:gd name="T47" fmla="*/ 7 h 7"/>
                  <a:gd name="T48" fmla="*/ 1647 w 2430"/>
                  <a:gd name="T49" fmla="*/ 7 h 7"/>
                  <a:gd name="T50" fmla="*/ 1583 w 2430"/>
                  <a:gd name="T51" fmla="*/ 7 h 7"/>
                  <a:gd name="T52" fmla="*/ 1600 w 2430"/>
                  <a:gd name="T53" fmla="*/ 4 h 7"/>
                  <a:gd name="T54" fmla="*/ 1616 w 2430"/>
                  <a:gd name="T55" fmla="*/ 4 h 7"/>
                  <a:gd name="T56" fmla="*/ 1632 w 2430"/>
                  <a:gd name="T57" fmla="*/ 4 h 7"/>
                  <a:gd name="T58" fmla="*/ 1647 w 2430"/>
                  <a:gd name="T59" fmla="*/ 7 h 7"/>
                  <a:gd name="T60" fmla="*/ 1410 w 2430"/>
                  <a:gd name="T61" fmla="*/ 7 h 7"/>
                  <a:gd name="T62" fmla="*/ 0 w 2430"/>
                  <a:gd name="T63" fmla="*/ 7 h 7"/>
                  <a:gd name="T64" fmla="*/ 0 w 2430"/>
                  <a:gd name="T65" fmla="*/ 4 h 7"/>
                  <a:gd name="T66" fmla="*/ 0 w 2430"/>
                  <a:gd name="T67" fmla="*/ 0 h 7"/>
                  <a:gd name="T68" fmla="*/ 1405 w 2430"/>
                  <a:gd name="T69" fmla="*/ 0 h 7"/>
                  <a:gd name="T70" fmla="*/ 1407 w 2430"/>
                  <a:gd name="T71" fmla="*/ 4 h 7"/>
                  <a:gd name="T72" fmla="*/ 1410 w 2430"/>
                  <a:gd name="T73" fmla="*/ 7 h 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30"/>
                  <a:gd name="T112" fmla="*/ 0 h 7"/>
                  <a:gd name="T113" fmla="*/ 2430 w 2430"/>
                  <a:gd name="T114" fmla="*/ 7 h 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30" h="7">
                    <a:moveTo>
                      <a:pt x="2430" y="7"/>
                    </a:moveTo>
                    <a:lnTo>
                      <a:pt x="2368" y="7"/>
                    </a:lnTo>
                    <a:lnTo>
                      <a:pt x="2373" y="4"/>
                    </a:lnTo>
                    <a:lnTo>
                      <a:pt x="2378" y="0"/>
                    </a:lnTo>
                    <a:lnTo>
                      <a:pt x="2429" y="0"/>
                    </a:lnTo>
                    <a:lnTo>
                      <a:pt x="2430" y="4"/>
                    </a:lnTo>
                    <a:lnTo>
                      <a:pt x="2430" y="7"/>
                    </a:lnTo>
                    <a:close/>
                    <a:moveTo>
                      <a:pt x="2189" y="7"/>
                    </a:moveTo>
                    <a:lnTo>
                      <a:pt x="2139" y="7"/>
                    </a:lnTo>
                    <a:lnTo>
                      <a:pt x="2152" y="4"/>
                    </a:lnTo>
                    <a:lnTo>
                      <a:pt x="2163" y="2"/>
                    </a:lnTo>
                    <a:lnTo>
                      <a:pt x="2173" y="2"/>
                    </a:lnTo>
                    <a:lnTo>
                      <a:pt x="2181" y="5"/>
                    </a:lnTo>
                    <a:lnTo>
                      <a:pt x="2186" y="5"/>
                    </a:lnTo>
                    <a:lnTo>
                      <a:pt x="2189" y="7"/>
                    </a:lnTo>
                    <a:close/>
                    <a:moveTo>
                      <a:pt x="2013" y="7"/>
                    </a:moveTo>
                    <a:lnTo>
                      <a:pt x="1775" y="7"/>
                    </a:lnTo>
                    <a:lnTo>
                      <a:pt x="1776" y="4"/>
                    </a:lnTo>
                    <a:lnTo>
                      <a:pt x="1778" y="0"/>
                    </a:lnTo>
                    <a:lnTo>
                      <a:pt x="2010" y="0"/>
                    </a:lnTo>
                    <a:lnTo>
                      <a:pt x="2011" y="4"/>
                    </a:lnTo>
                    <a:lnTo>
                      <a:pt x="2013" y="7"/>
                    </a:lnTo>
                    <a:close/>
                    <a:moveTo>
                      <a:pt x="1647" y="7"/>
                    </a:moveTo>
                    <a:lnTo>
                      <a:pt x="1583" y="7"/>
                    </a:lnTo>
                    <a:lnTo>
                      <a:pt x="1600" y="4"/>
                    </a:lnTo>
                    <a:lnTo>
                      <a:pt x="1616" y="4"/>
                    </a:lnTo>
                    <a:lnTo>
                      <a:pt x="1632" y="4"/>
                    </a:lnTo>
                    <a:lnTo>
                      <a:pt x="1647" y="7"/>
                    </a:lnTo>
                    <a:close/>
                    <a:moveTo>
                      <a:pt x="1410" y="7"/>
                    </a:moveTo>
                    <a:lnTo>
                      <a:pt x="0" y="7"/>
                    </a:lnTo>
                    <a:lnTo>
                      <a:pt x="0" y="4"/>
                    </a:lnTo>
                    <a:lnTo>
                      <a:pt x="0" y="0"/>
                    </a:lnTo>
                    <a:lnTo>
                      <a:pt x="1405" y="0"/>
                    </a:lnTo>
                    <a:lnTo>
                      <a:pt x="1407" y="4"/>
                    </a:lnTo>
                    <a:lnTo>
                      <a:pt x="1410" y="7"/>
                    </a:lnTo>
                    <a:close/>
                  </a:path>
                </a:pathLst>
              </a:custGeom>
              <a:solidFill>
                <a:srgbClr val="D9EBF9"/>
              </a:solidFill>
              <a:ln w="9525">
                <a:noFill/>
                <a:round/>
                <a:headEnd/>
                <a:tailEnd/>
              </a:ln>
            </p:spPr>
            <p:txBody>
              <a:bodyPr/>
              <a:lstStyle/>
              <a:p>
                <a:endParaRPr lang="ru-RU"/>
              </a:p>
            </p:txBody>
          </p:sp>
          <p:sp>
            <p:nvSpPr>
              <p:cNvPr id="4325" name="Freeform 360"/>
              <p:cNvSpPr>
                <a:spLocks noEditPoints="1"/>
              </p:cNvSpPr>
              <p:nvPr/>
            </p:nvSpPr>
            <p:spPr bwMode="auto">
              <a:xfrm>
                <a:off x="106" y="2993"/>
                <a:ext cx="2430" cy="7"/>
              </a:xfrm>
              <a:custGeom>
                <a:avLst/>
                <a:gdLst>
                  <a:gd name="T0" fmla="*/ 2430 w 2430"/>
                  <a:gd name="T1" fmla="*/ 7 h 7"/>
                  <a:gd name="T2" fmla="*/ 2373 w 2430"/>
                  <a:gd name="T3" fmla="*/ 7 h 7"/>
                  <a:gd name="T4" fmla="*/ 2378 w 2430"/>
                  <a:gd name="T5" fmla="*/ 3 h 7"/>
                  <a:gd name="T6" fmla="*/ 2384 w 2430"/>
                  <a:gd name="T7" fmla="*/ 0 h 7"/>
                  <a:gd name="T8" fmla="*/ 2429 w 2430"/>
                  <a:gd name="T9" fmla="*/ 0 h 7"/>
                  <a:gd name="T10" fmla="*/ 2429 w 2430"/>
                  <a:gd name="T11" fmla="*/ 3 h 7"/>
                  <a:gd name="T12" fmla="*/ 2430 w 2430"/>
                  <a:gd name="T13" fmla="*/ 7 h 7"/>
                  <a:gd name="T14" fmla="*/ 2181 w 2430"/>
                  <a:gd name="T15" fmla="*/ 7 h 7"/>
                  <a:gd name="T16" fmla="*/ 2152 w 2430"/>
                  <a:gd name="T17" fmla="*/ 7 h 7"/>
                  <a:gd name="T18" fmla="*/ 2160 w 2430"/>
                  <a:gd name="T19" fmla="*/ 7 h 7"/>
                  <a:gd name="T20" fmla="*/ 2168 w 2430"/>
                  <a:gd name="T21" fmla="*/ 5 h 7"/>
                  <a:gd name="T22" fmla="*/ 2175 w 2430"/>
                  <a:gd name="T23" fmla="*/ 5 h 7"/>
                  <a:gd name="T24" fmla="*/ 2181 w 2430"/>
                  <a:gd name="T25" fmla="*/ 7 h 7"/>
                  <a:gd name="T26" fmla="*/ 2011 w 2430"/>
                  <a:gd name="T27" fmla="*/ 7 h 7"/>
                  <a:gd name="T28" fmla="*/ 1776 w 2430"/>
                  <a:gd name="T29" fmla="*/ 7 h 7"/>
                  <a:gd name="T30" fmla="*/ 1778 w 2430"/>
                  <a:gd name="T31" fmla="*/ 5 h 7"/>
                  <a:gd name="T32" fmla="*/ 1778 w 2430"/>
                  <a:gd name="T33" fmla="*/ 3 h 7"/>
                  <a:gd name="T34" fmla="*/ 1780 w 2430"/>
                  <a:gd name="T35" fmla="*/ 0 h 7"/>
                  <a:gd name="T36" fmla="*/ 1780 w 2430"/>
                  <a:gd name="T37" fmla="*/ 0 h 7"/>
                  <a:gd name="T38" fmla="*/ 2008 w 2430"/>
                  <a:gd name="T39" fmla="*/ 0 h 7"/>
                  <a:gd name="T40" fmla="*/ 2010 w 2430"/>
                  <a:gd name="T41" fmla="*/ 5 h 7"/>
                  <a:gd name="T42" fmla="*/ 2011 w 2430"/>
                  <a:gd name="T43" fmla="*/ 7 h 7"/>
                  <a:gd name="T44" fmla="*/ 1631 w 2430"/>
                  <a:gd name="T45" fmla="*/ 7 h 7"/>
                  <a:gd name="T46" fmla="*/ 1599 w 2430"/>
                  <a:gd name="T47" fmla="*/ 7 h 7"/>
                  <a:gd name="T48" fmla="*/ 1615 w 2430"/>
                  <a:gd name="T49" fmla="*/ 7 h 7"/>
                  <a:gd name="T50" fmla="*/ 1631 w 2430"/>
                  <a:gd name="T51" fmla="*/ 7 h 7"/>
                  <a:gd name="T52" fmla="*/ 1407 w 2430"/>
                  <a:gd name="T53" fmla="*/ 7 h 7"/>
                  <a:gd name="T54" fmla="*/ 0 w 2430"/>
                  <a:gd name="T55" fmla="*/ 7 h 7"/>
                  <a:gd name="T56" fmla="*/ 0 w 2430"/>
                  <a:gd name="T57" fmla="*/ 3 h 7"/>
                  <a:gd name="T58" fmla="*/ 0 w 2430"/>
                  <a:gd name="T59" fmla="*/ 0 h 7"/>
                  <a:gd name="T60" fmla="*/ 1402 w 2430"/>
                  <a:gd name="T61" fmla="*/ 0 h 7"/>
                  <a:gd name="T62" fmla="*/ 1405 w 2430"/>
                  <a:gd name="T63" fmla="*/ 3 h 7"/>
                  <a:gd name="T64" fmla="*/ 1407 w 2430"/>
                  <a:gd name="T65" fmla="*/ 7 h 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30"/>
                  <a:gd name="T100" fmla="*/ 0 h 7"/>
                  <a:gd name="T101" fmla="*/ 2430 w 2430"/>
                  <a:gd name="T102" fmla="*/ 7 h 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30" h="7">
                    <a:moveTo>
                      <a:pt x="2430" y="7"/>
                    </a:moveTo>
                    <a:lnTo>
                      <a:pt x="2373" y="7"/>
                    </a:lnTo>
                    <a:lnTo>
                      <a:pt x="2378" y="3"/>
                    </a:lnTo>
                    <a:lnTo>
                      <a:pt x="2384" y="0"/>
                    </a:lnTo>
                    <a:lnTo>
                      <a:pt x="2429" y="0"/>
                    </a:lnTo>
                    <a:lnTo>
                      <a:pt x="2429" y="3"/>
                    </a:lnTo>
                    <a:lnTo>
                      <a:pt x="2430" y="7"/>
                    </a:lnTo>
                    <a:close/>
                    <a:moveTo>
                      <a:pt x="2181" y="7"/>
                    </a:moveTo>
                    <a:lnTo>
                      <a:pt x="2152" y="7"/>
                    </a:lnTo>
                    <a:lnTo>
                      <a:pt x="2160" y="7"/>
                    </a:lnTo>
                    <a:lnTo>
                      <a:pt x="2168" y="5"/>
                    </a:lnTo>
                    <a:lnTo>
                      <a:pt x="2175" y="5"/>
                    </a:lnTo>
                    <a:lnTo>
                      <a:pt x="2181" y="7"/>
                    </a:lnTo>
                    <a:close/>
                    <a:moveTo>
                      <a:pt x="2011" y="7"/>
                    </a:moveTo>
                    <a:lnTo>
                      <a:pt x="1776" y="7"/>
                    </a:lnTo>
                    <a:lnTo>
                      <a:pt x="1778" y="5"/>
                    </a:lnTo>
                    <a:lnTo>
                      <a:pt x="1778" y="3"/>
                    </a:lnTo>
                    <a:lnTo>
                      <a:pt x="1780" y="0"/>
                    </a:lnTo>
                    <a:lnTo>
                      <a:pt x="2008" y="0"/>
                    </a:lnTo>
                    <a:lnTo>
                      <a:pt x="2010" y="5"/>
                    </a:lnTo>
                    <a:lnTo>
                      <a:pt x="2011" y="7"/>
                    </a:lnTo>
                    <a:close/>
                    <a:moveTo>
                      <a:pt x="1631" y="7"/>
                    </a:moveTo>
                    <a:lnTo>
                      <a:pt x="1599" y="7"/>
                    </a:lnTo>
                    <a:lnTo>
                      <a:pt x="1615" y="7"/>
                    </a:lnTo>
                    <a:lnTo>
                      <a:pt x="1631" y="7"/>
                    </a:lnTo>
                    <a:close/>
                    <a:moveTo>
                      <a:pt x="1407" y="7"/>
                    </a:moveTo>
                    <a:lnTo>
                      <a:pt x="0" y="7"/>
                    </a:lnTo>
                    <a:lnTo>
                      <a:pt x="0" y="3"/>
                    </a:lnTo>
                    <a:lnTo>
                      <a:pt x="0" y="0"/>
                    </a:lnTo>
                    <a:lnTo>
                      <a:pt x="1402" y="0"/>
                    </a:lnTo>
                    <a:lnTo>
                      <a:pt x="1405" y="3"/>
                    </a:lnTo>
                    <a:lnTo>
                      <a:pt x="1407" y="7"/>
                    </a:lnTo>
                    <a:close/>
                  </a:path>
                </a:pathLst>
              </a:custGeom>
              <a:solidFill>
                <a:srgbClr val="D9EBF9"/>
              </a:solidFill>
              <a:ln w="9525">
                <a:noFill/>
                <a:round/>
                <a:headEnd/>
                <a:tailEnd/>
              </a:ln>
            </p:spPr>
            <p:txBody>
              <a:bodyPr/>
              <a:lstStyle/>
              <a:p>
                <a:endParaRPr lang="ru-RU"/>
              </a:p>
            </p:txBody>
          </p:sp>
          <p:sp>
            <p:nvSpPr>
              <p:cNvPr id="4326" name="Freeform 361"/>
              <p:cNvSpPr>
                <a:spLocks noEditPoints="1"/>
              </p:cNvSpPr>
              <p:nvPr/>
            </p:nvSpPr>
            <p:spPr bwMode="auto">
              <a:xfrm>
                <a:off x="106" y="2990"/>
                <a:ext cx="2429" cy="6"/>
              </a:xfrm>
              <a:custGeom>
                <a:avLst/>
                <a:gdLst>
                  <a:gd name="T0" fmla="*/ 2429 w 2429"/>
                  <a:gd name="T1" fmla="*/ 6 h 6"/>
                  <a:gd name="T2" fmla="*/ 2378 w 2429"/>
                  <a:gd name="T3" fmla="*/ 6 h 6"/>
                  <a:gd name="T4" fmla="*/ 2384 w 2429"/>
                  <a:gd name="T5" fmla="*/ 3 h 6"/>
                  <a:gd name="T6" fmla="*/ 2387 w 2429"/>
                  <a:gd name="T7" fmla="*/ 0 h 6"/>
                  <a:gd name="T8" fmla="*/ 2427 w 2429"/>
                  <a:gd name="T9" fmla="*/ 0 h 6"/>
                  <a:gd name="T10" fmla="*/ 2429 w 2429"/>
                  <a:gd name="T11" fmla="*/ 3 h 6"/>
                  <a:gd name="T12" fmla="*/ 2429 w 2429"/>
                  <a:gd name="T13" fmla="*/ 6 h 6"/>
                  <a:gd name="T14" fmla="*/ 2010 w 2429"/>
                  <a:gd name="T15" fmla="*/ 6 h 6"/>
                  <a:gd name="T16" fmla="*/ 1778 w 2429"/>
                  <a:gd name="T17" fmla="*/ 6 h 6"/>
                  <a:gd name="T18" fmla="*/ 1778 w 2429"/>
                  <a:gd name="T19" fmla="*/ 6 h 6"/>
                  <a:gd name="T20" fmla="*/ 1778 w 2429"/>
                  <a:gd name="T21" fmla="*/ 6 h 6"/>
                  <a:gd name="T22" fmla="*/ 1780 w 2429"/>
                  <a:gd name="T23" fmla="*/ 2 h 6"/>
                  <a:gd name="T24" fmla="*/ 1781 w 2429"/>
                  <a:gd name="T25" fmla="*/ 0 h 6"/>
                  <a:gd name="T26" fmla="*/ 2008 w 2429"/>
                  <a:gd name="T27" fmla="*/ 0 h 6"/>
                  <a:gd name="T28" fmla="*/ 2008 w 2429"/>
                  <a:gd name="T29" fmla="*/ 3 h 6"/>
                  <a:gd name="T30" fmla="*/ 2010 w 2429"/>
                  <a:gd name="T31" fmla="*/ 6 h 6"/>
                  <a:gd name="T32" fmla="*/ 1405 w 2429"/>
                  <a:gd name="T33" fmla="*/ 6 h 6"/>
                  <a:gd name="T34" fmla="*/ 0 w 2429"/>
                  <a:gd name="T35" fmla="*/ 6 h 6"/>
                  <a:gd name="T36" fmla="*/ 0 w 2429"/>
                  <a:gd name="T37" fmla="*/ 3 h 6"/>
                  <a:gd name="T38" fmla="*/ 0 w 2429"/>
                  <a:gd name="T39" fmla="*/ 0 h 6"/>
                  <a:gd name="T40" fmla="*/ 1399 w 2429"/>
                  <a:gd name="T41" fmla="*/ 0 h 6"/>
                  <a:gd name="T42" fmla="*/ 1402 w 2429"/>
                  <a:gd name="T43" fmla="*/ 3 h 6"/>
                  <a:gd name="T44" fmla="*/ 1405 w 242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29"/>
                  <a:gd name="T70" fmla="*/ 0 h 6"/>
                  <a:gd name="T71" fmla="*/ 2429 w 242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29" h="6">
                    <a:moveTo>
                      <a:pt x="2429" y="6"/>
                    </a:moveTo>
                    <a:lnTo>
                      <a:pt x="2378" y="6"/>
                    </a:lnTo>
                    <a:lnTo>
                      <a:pt x="2384" y="3"/>
                    </a:lnTo>
                    <a:lnTo>
                      <a:pt x="2387" y="0"/>
                    </a:lnTo>
                    <a:lnTo>
                      <a:pt x="2427" y="0"/>
                    </a:lnTo>
                    <a:lnTo>
                      <a:pt x="2429" y="3"/>
                    </a:lnTo>
                    <a:lnTo>
                      <a:pt x="2429" y="6"/>
                    </a:lnTo>
                    <a:close/>
                    <a:moveTo>
                      <a:pt x="2010" y="6"/>
                    </a:moveTo>
                    <a:lnTo>
                      <a:pt x="1778" y="6"/>
                    </a:lnTo>
                    <a:lnTo>
                      <a:pt x="1780" y="2"/>
                    </a:lnTo>
                    <a:lnTo>
                      <a:pt x="1781" y="0"/>
                    </a:lnTo>
                    <a:lnTo>
                      <a:pt x="2008" y="0"/>
                    </a:lnTo>
                    <a:lnTo>
                      <a:pt x="2008" y="3"/>
                    </a:lnTo>
                    <a:lnTo>
                      <a:pt x="2010" y="6"/>
                    </a:lnTo>
                    <a:close/>
                    <a:moveTo>
                      <a:pt x="1405" y="6"/>
                    </a:moveTo>
                    <a:lnTo>
                      <a:pt x="0" y="6"/>
                    </a:lnTo>
                    <a:lnTo>
                      <a:pt x="0" y="3"/>
                    </a:lnTo>
                    <a:lnTo>
                      <a:pt x="0" y="0"/>
                    </a:lnTo>
                    <a:lnTo>
                      <a:pt x="1399" y="0"/>
                    </a:lnTo>
                    <a:lnTo>
                      <a:pt x="1402" y="3"/>
                    </a:lnTo>
                    <a:lnTo>
                      <a:pt x="1405" y="6"/>
                    </a:lnTo>
                    <a:close/>
                  </a:path>
                </a:pathLst>
              </a:custGeom>
              <a:solidFill>
                <a:srgbClr val="D9EBF9"/>
              </a:solidFill>
              <a:ln w="9525">
                <a:noFill/>
                <a:round/>
                <a:headEnd/>
                <a:tailEnd/>
              </a:ln>
            </p:spPr>
            <p:txBody>
              <a:bodyPr/>
              <a:lstStyle/>
              <a:p>
                <a:endParaRPr lang="ru-RU"/>
              </a:p>
            </p:txBody>
          </p:sp>
          <p:sp>
            <p:nvSpPr>
              <p:cNvPr id="4327" name="Freeform 362"/>
              <p:cNvSpPr>
                <a:spLocks noEditPoints="1"/>
              </p:cNvSpPr>
              <p:nvPr/>
            </p:nvSpPr>
            <p:spPr bwMode="auto">
              <a:xfrm>
                <a:off x="106" y="2987"/>
                <a:ext cx="2429" cy="6"/>
              </a:xfrm>
              <a:custGeom>
                <a:avLst/>
                <a:gdLst>
                  <a:gd name="T0" fmla="*/ 2429 w 2429"/>
                  <a:gd name="T1" fmla="*/ 6 h 6"/>
                  <a:gd name="T2" fmla="*/ 2384 w 2429"/>
                  <a:gd name="T3" fmla="*/ 6 h 6"/>
                  <a:gd name="T4" fmla="*/ 2387 w 2429"/>
                  <a:gd name="T5" fmla="*/ 3 h 6"/>
                  <a:gd name="T6" fmla="*/ 2392 w 2429"/>
                  <a:gd name="T7" fmla="*/ 0 h 6"/>
                  <a:gd name="T8" fmla="*/ 2426 w 2429"/>
                  <a:gd name="T9" fmla="*/ 0 h 6"/>
                  <a:gd name="T10" fmla="*/ 2427 w 2429"/>
                  <a:gd name="T11" fmla="*/ 3 h 6"/>
                  <a:gd name="T12" fmla="*/ 2429 w 2429"/>
                  <a:gd name="T13" fmla="*/ 6 h 6"/>
                  <a:gd name="T14" fmla="*/ 2008 w 2429"/>
                  <a:gd name="T15" fmla="*/ 6 h 6"/>
                  <a:gd name="T16" fmla="*/ 1780 w 2429"/>
                  <a:gd name="T17" fmla="*/ 6 h 6"/>
                  <a:gd name="T18" fmla="*/ 1781 w 2429"/>
                  <a:gd name="T19" fmla="*/ 3 h 6"/>
                  <a:gd name="T20" fmla="*/ 1784 w 2429"/>
                  <a:gd name="T21" fmla="*/ 0 h 6"/>
                  <a:gd name="T22" fmla="*/ 2007 w 2429"/>
                  <a:gd name="T23" fmla="*/ 0 h 6"/>
                  <a:gd name="T24" fmla="*/ 2008 w 2429"/>
                  <a:gd name="T25" fmla="*/ 3 h 6"/>
                  <a:gd name="T26" fmla="*/ 2008 w 2429"/>
                  <a:gd name="T27" fmla="*/ 6 h 6"/>
                  <a:gd name="T28" fmla="*/ 1402 w 2429"/>
                  <a:gd name="T29" fmla="*/ 6 h 6"/>
                  <a:gd name="T30" fmla="*/ 0 w 2429"/>
                  <a:gd name="T31" fmla="*/ 6 h 6"/>
                  <a:gd name="T32" fmla="*/ 0 w 2429"/>
                  <a:gd name="T33" fmla="*/ 3 h 6"/>
                  <a:gd name="T34" fmla="*/ 0 w 2429"/>
                  <a:gd name="T35" fmla="*/ 0 h 6"/>
                  <a:gd name="T36" fmla="*/ 1143 w 2429"/>
                  <a:gd name="T37" fmla="*/ 0 h 6"/>
                  <a:gd name="T38" fmla="*/ 1149 w 2429"/>
                  <a:gd name="T39" fmla="*/ 1 h 6"/>
                  <a:gd name="T40" fmla="*/ 1157 w 2429"/>
                  <a:gd name="T41" fmla="*/ 1 h 6"/>
                  <a:gd name="T42" fmla="*/ 1164 w 2429"/>
                  <a:gd name="T43" fmla="*/ 1 h 6"/>
                  <a:gd name="T44" fmla="*/ 1172 w 2429"/>
                  <a:gd name="T45" fmla="*/ 0 h 6"/>
                  <a:gd name="T46" fmla="*/ 1397 w 2429"/>
                  <a:gd name="T47" fmla="*/ 0 h 6"/>
                  <a:gd name="T48" fmla="*/ 1399 w 2429"/>
                  <a:gd name="T49" fmla="*/ 3 h 6"/>
                  <a:gd name="T50" fmla="*/ 1402 w 2429"/>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29"/>
                  <a:gd name="T79" fmla="*/ 0 h 6"/>
                  <a:gd name="T80" fmla="*/ 2429 w 2429"/>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29" h="6">
                    <a:moveTo>
                      <a:pt x="2429" y="6"/>
                    </a:moveTo>
                    <a:lnTo>
                      <a:pt x="2384" y="6"/>
                    </a:lnTo>
                    <a:lnTo>
                      <a:pt x="2387" y="3"/>
                    </a:lnTo>
                    <a:lnTo>
                      <a:pt x="2392" y="0"/>
                    </a:lnTo>
                    <a:lnTo>
                      <a:pt x="2426" y="0"/>
                    </a:lnTo>
                    <a:lnTo>
                      <a:pt x="2427" y="3"/>
                    </a:lnTo>
                    <a:lnTo>
                      <a:pt x="2429" y="6"/>
                    </a:lnTo>
                    <a:close/>
                    <a:moveTo>
                      <a:pt x="2008" y="6"/>
                    </a:moveTo>
                    <a:lnTo>
                      <a:pt x="1780" y="6"/>
                    </a:lnTo>
                    <a:lnTo>
                      <a:pt x="1781" y="3"/>
                    </a:lnTo>
                    <a:lnTo>
                      <a:pt x="1784" y="0"/>
                    </a:lnTo>
                    <a:lnTo>
                      <a:pt x="2007" y="0"/>
                    </a:lnTo>
                    <a:lnTo>
                      <a:pt x="2008" y="3"/>
                    </a:lnTo>
                    <a:lnTo>
                      <a:pt x="2008" y="6"/>
                    </a:lnTo>
                    <a:close/>
                    <a:moveTo>
                      <a:pt x="1402" y="6"/>
                    </a:moveTo>
                    <a:lnTo>
                      <a:pt x="0" y="6"/>
                    </a:lnTo>
                    <a:lnTo>
                      <a:pt x="0" y="3"/>
                    </a:lnTo>
                    <a:lnTo>
                      <a:pt x="0" y="0"/>
                    </a:lnTo>
                    <a:lnTo>
                      <a:pt x="1143" y="0"/>
                    </a:lnTo>
                    <a:lnTo>
                      <a:pt x="1149" y="1"/>
                    </a:lnTo>
                    <a:lnTo>
                      <a:pt x="1157" y="1"/>
                    </a:lnTo>
                    <a:lnTo>
                      <a:pt x="1164" y="1"/>
                    </a:lnTo>
                    <a:lnTo>
                      <a:pt x="1172" y="0"/>
                    </a:lnTo>
                    <a:lnTo>
                      <a:pt x="1397" y="0"/>
                    </a:lnTo>
                    <a:lnTo>
                      <a:pt x="1399" y="3"/>
                    </a:lnTo>
                    <a:lnTo>
                      <a:pt x="1402" y="6"/>
                    </a:lnTo>
                    <a:close/>
                  </a:path>
                </a:pathLst>
              </a:custGeom>
              <a:solidFill>
                <a:srgbClr val="D9EBF9"/>
              </a:solidFill>
              <a:ln w="9525">
                <a:noFill/>
                <a:round/>
                <a:headEnd/>
                <a:tailEnd/>
              </a:ln>
            </p:spPr>
            <p:txBody>
              <a:bodyPr/>
              <a:lstStyle/>
              <a:p>
                <a:endParaRPr lang="ru-RU"/>
              </a:p>
            </p:txBody>
          </p:sp>
          <p:sp>
            <p:nvSpPr>
              <p:cNvPr id="4328" name="Freeform 363"/>
              <p:cNvSpPr>
                <a:spLocks noEditPoints="1"/>
              </p:cNvSpPr>
              <p:nvPr/>
            </p:nvSpPr>
            <p:spPr bwMode="auto">
              <a:xfrm>
                <a:off x="106" y="2984"/>
                <a:ext cx="2427" cy="6"/>
              </a:xfrm>
              <a:custGeom>
                <a:avLst/>
                <a:gdLst>
                  <a:gd name="T0" fmla="*/ 2427 w 2427"/>
                  <a:gd name="T1" fmla="*/ 6 h 6"/>
                  <a:gd name="T2" fmla="*/ 2387 w 2427"/>
                  <a:gd name="T3" fmla="*/ 6 h 6"/>
                  <a:gd name="T4" fmla="*/ 2392 w 2427"/>
                  <a:gd name="T5" fmla="*/ 3 h 6"/>
                  <a:gd name="T6" fmla="*/ 2395 w 2427"/>
                  <a:gd name="T7" fmla="*/ 0 h 6"/>
                  <a:gd name="T8" fmla="*/ 2424 w 2427"/>
                  <a:gd name="T9" fmla="*/ 0 h 6"/>
                  <a:gd name="T10" fmla="*/ 2426 w 2427"/>
                  <a:gd name="T11" fmla="*/ 3 h 6"/>
                  <a:gd name="T12" fmla="*/ 2427 w 2427"/>
                  <a:gd name="T13" fmla="*/ 6 h 6"/>
                  <a:gd name="T14" fmla="*/ 2008 w 2427"/>
                  <a:gd name="T15" fmla="*/ 6 h 6"/>
                  <a:gd name="T16" fmla="*/ 1781 w 2427"/>
                  <a:gd name="T17" fmla="*/ 6 h 6"/>
                  <a:gd name="T18" fmla="*/ 1784 w 2427"/>
                  <a:gd name="T19" fmla="*/ 3 h 6"/>
                  <a:gd name="T20" fmla="*/ 1786 w 2427"/>
                  <a:gd name="T21" fmla="*/ 0 h 6"/>
                  <a:gd name="T22" fmla="*/ 2007 w 2427"/>
                  <a:gd name="T23" fmla="*/ 0 h 6"/>
                  <a:gd name="T24" fmla="*/ 2007 w 2427"/>
                  <a:gd name="T25" fmla="*/ 3 h 6"/>
                  <a:gd name="T26" fmla="*/ 2008 w 2427"/>
                  <a:gd name="T27" fmla="*/ 6 h 6"/>
                  <a:gd name="T28" fmla="*/ 1399 w 2427"/>
                  <a:gd name="T29" fmla="*/ 6 h 6"/>
                  <a:gd name="T30" fmla="*/ 0 w 2427"/>
                  <a:gd name="T31" fmla="*/ 6 h 6"/>
                  <a:gd name="T32" fmla="*/ 0 w 2427"/>
                  <a:gd name="T33" fmla="*/ 3 h 6"/>
                  <a:gd name="T34" fmla="*/ 0 w 2427"/>
                  <a:gd name="T35" fmla="*/ 0 h 6"/>
                  <a:gd name="T36" fmla="*/ 1138 w 2427"/>
                  <a:gd name="T37" fmla="*/ 0 h 6"/>
                  <a:gd name="T38" fmla="*/ 1143 w 2427"/>
                  <a:gd name="T39" fmla="*/ 3 h 6"/>
                  <a:gd name="T40" fmla="*/ 1148 w 2427"/>
                  <a:gd name="T41" fmla="*/ 4 h 6"/>
                  <a:gd name="T42" fmla="*/ 1153 w 2427"/>
                  <a:gd name="T43" fmla="*/ 4 h 6"/>
                  <a:gd name="T44" fmla="*/ 1157 w 2427"/>
                  <a:gd name="T45" fmla="*/ 4 h 6"/>
                  <a:gd name="T46" fmla="*/ 1169 w 2427"/>
                  <a:gd name="T47" fmla="*/ 3 h 6"/>
                  <a:gd name="T48" fmla="*/ 1181 w 2427"/>
                  <a:gd name="T49" fmla="*/ 0 h 6"/>
                  <a:gd name="T50" fmla="*/ 1394 w 2427"/>
                  <a:gd name="T51" fmla="*/ 0 h 6"/>
                  <a:gd name="T52" fmla="*/ 1397 w 2427"/>
                  <a:gd name="T53" fmla="*/ 3 h 6"/>
                  <a:gd name="T54" fmla="*/ 1399 w 2427"/>
                  <a:gd name="T55" fmla="*/ 6 h 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7"/>
                  <a:gd name="T85" fmla="*/ 0 h 6"/>
                  <a:gd name="T86" fmla="*/ 2427 w 2427"/>
                  <a:gd name="T87" fmla="*/ 6 h 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7" h="6">
                    <a:moveTo>
                      <a:pt x="2427" y="6"/>
                    </a:moveTo>
                    <a:lnTo>
                      <a:pt x="2387" y="6"/>
                    </a:lnTo>
                    <a:lnTo>
                      <a:pt x="2392" y="3"/>
                    </a:lnTo>
                    <a:lnTo>
                      <a:pt x="2395" y="0"/>
                    </a:lnTo>
                    <a:lnTo>
                      <a:pt x="2424" y="0"/>
                    </a:lnTo>
                    <a:lnTo>
                      <a:pt x="2426" y="3"/>
                    </a:lnTo>
                    <a:lnTo>
                      <a:pt x="2427" y="6"/>
                    </a:lnTo>
                    <a:close/>
                    <a:moveTo>
                      <a:pt x="2008" y="6"/>
                    </a:moveTo>
                    <a:lnTo>
                      <a:pt x="1781" y="6"/>
                    </a:lnTo>
                    <a:lnTo>
                      <a:pt x="1784" y="3"/>
                    </a:lnTo>
                    <a:lnTo>
                      <a:pt x="1786" y="0"/>
                    </a:lnTo>
                    <a:lnTo>
                      <a:pt x="2007" y="0"/>
                    </a:lnTo>
                    <a:lnTo>
                      <a:pt x="2007" y="3"/>
                    </a:lnTo>
                    <a:lnTo>
                      <a:pt x="2008" y="6"/>
                    </a:lnTo>
                    <a:close/>
                    <a:moveTo>
                      <a:pt x="1399" y="6"/>
                    </a:moveTo>
                    <a:lnTo>
                      <a:pt x="0" y="6"/>
                    </a:lnTo>
                    <a:lnTo>
                      <a:pt x="0" y="3"/>
                    </a:lnTo>
                    <a:lnTo>
                      <a:pt x="0" y="0"/>
                    </a:lnTo>
                    <a:lnTo>
                      <a:pt x="1138" y="0"/>
                    </a:lnTo>
                    <a:lnTo>
                      <a:pt x="1143" y="3"/>
                    </a:lnTo>
                    <a:lnTo>
                      <a:pt x="1148" y="4"/>
                    </a:lnTo>
                    <a:lnTo>
                      <a:pt x="1153" y="4"/>
                    </a:lnTo>
                    <a:lnTo>
                      <a:pt x="1157" y="4"/>
                    </a:lnTo>
                    <a:lnTo>
                      <a:pt x="1169" y="3"/>
                    </a:lnTo>
                    <a:lnTo>
                      <a:pt x="1181" y="0"/>
                    </a:lnTo>
                    <a:lnTo>
                      <a:pt x="1394" y="0"/>
                    </a:lnTo>
                    <a:lnTo>
                      <a:pt x="1397" y="3"/>
                    </a:lnTo>
                    <a:lnTo>
                      <a:pt x="1399" y="6"/>
                    </a:lnTo>
                    <a:close/>
                  </a:path>
                </a:pathLst>
              </a:custGeom>
              <a:solidFill>
                <a:srgbClr val="D9EBF9"/>
              </a:solidFill>
              <a:ln w="9525">
                <a:noFill/>
                <a:round/>
                <a:headEnd/>
                <a:tailEnd/>
              </a:ln>
            </p:spPr>
            <p:txBody>
              <a:bodyPr/>
              <a:lstStyle/>
              <a:p>
                <a:endParaRPr lang="ru-RU"/>
              </a:p>
            </p:txBody>
          </p:sp>
          <p:sp>
            <p:nvSpPr>
              <p:cNvPr id="4329" name="Freeform 364"/>
              <p:cNvSpPr>
                <a:spLocks noEditPoints="1"/>
              </p:cNvSpPr>
              <p:nvPr/>
            </p:nvSpPr>
            <p:spPr bwMode="auto">
              <a:xfrm>
                <a:off x="106" y="2980"/>
                <a:ext cx="2426" cy="7"/>
              </a:xfrm>
              <a:custGeom>
                <a:avLst/>
                <a:gdLst>
                  <a:gd name="T0" fmla="*/ 2426 w 2426"/>
                  <a:gd name="T1" fmla="*/ 7 h 7"/>
                  <a:gd name="T2" fmla="*/ 2392 w 2426"/>
                  <a:gd name="T3" fmla="*/ 7 h 7"/>
                  <a:gd name="T4" fmla="*/ 2397 w 2426"/>
                  <a:gd name="T5" fmla="*/ 4 h 7"/>
                  <a:gd name="T6" fmla="*/ 2400 w 2426"/>
                  <a:gd name="T7" fmla="*/ 0 h 7"/>
                  <a:gd name="T8" fmla="*/ 2422 w 2426"/>
                  <a:gd name="T9" fmla="*/ 0 h 7"/>
                  <a:gd name="T10" fmla="*/ 2424 w 2426"/>
                  <a:gd name="T11" fmla="*/ 4 h 7"/>
                  <a:gd name="T12" fmla="*/ 2426 w 2426"/>
                  <a:gd name="T13" fmla="*/ 7 h 7"/>
                  <a:gd name="T14" fmla="*/ 2007 w 2426"/>
                  <a:gd name="T15" fmla="*/ 7 h 7"/>
                  <a:gd name="T16" fmla="*/ 1784 w 2426"/>
                  <a:gd name="T17" fmla="*/ 7 h 7"/>
                  <a:gd name="T18" fmla="*/ 1786 w 2426"/>
                  <a:gd name="T19" fmla="*/ 4 h 7"/>
                  <a:gd name="T20" fmla="*/ 1789 w 2426"/>
                  <a:gd name="T21" fmla="*/ 0 h 7"/>
                  <a:gd name="T22" fmla="*/ 2005 w 2426"/>
                  <a:gd name="T23" fmla="*/ 0 h 7"/>
                  <a:gd name="T24" fmla="*/ 2007 w 2426"/>
                  <a:gd name="T25" fmla="*/ 4 h 7"/>
                  <a:gd name="T26" fmla="*/ 2007 w 2426"/>
                  <a:gd name="T27" fmla="*/ 7 h 7"/>
                  <a:gd name="T28" fmla="*/ 1397 w 2426"/>
                  <a:gd name="T29" fmla="*/ 7 h 7"/>
                  <a:gd name="T30" fmla="*/ 1172 w 2426"/>
                  <a:gd name="T31" fmla="*/ 7 h 7"/>
                  <a:gd name="T32" fmla="*/ 1180 w 2426"/>
                  <a:gd name="T33" fmla="*/ 4 h 7"/>
                  <a:gd name="T34" fmla="*/ 1189 w 2426"/>
                  <a:gd name="T35" fmla="*/ 0 h 7"/>
                  <a:gd name="T36" fmla="*/ 1391 w 2426"/>
                  <a:gd name="T37" fmla="*/ 0 h 7"/>
                  <a:gd name="T38" fmla="*/ 1394 w 2426"/>
                  <a:gd name="T39" fmla="*/ 4 h 7"/>
                  <a:gd name="T40" fmla="*/ 1397 w 2426"/>
                  <a:gd name="T41" fmla="*/ 7 h 7"/>
                  <a:gd name="T42" fmla="*/ 1143 w 2426"/>
                  <a:gd name="T43" fmla="*/ 7 h 7"/>
                  <a:gd name="T44" fmla="*/ 0 w 2426"/>
                  <a:gd name="T45" fmla="*/ 7 h 7"/>
                  <a:gd name="T46" fmla="*/ 0 w 2426"/>
                  <a:gd name="T47" fmla="*/ 4 h 7"/>
                  <a:gd name="T48" fmla="*/ 0 w 2426"/>
                  <a:gd name="T49" fmla="*/ 0 h 7"/>
                  <a:gd name="T50" fmla="*/ 1135 w 2426"/>
                  <a:gd name="T51" fmla="*/ 0 h 7"/>
                  <a:gd name="T52" fmla="*/ 1138 w 2426"/>
                  <a:gd name="T53" fmla="*/ 4 h 7"/>
                  <a:gd name="T54" fmla="*/ 1143 w 2426"/>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6"/>
                  <a:gd name="T85" fmla="*/ 0 h 7"/>
                  <a:gd name="T86" fmla="*/ 2426 w 2426"/>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6" h="7">
                    <a:moveTo>
                      <a:pt x="2426" y="7"/>
                    </a:moveTo>
                    <a:lnTo>
                      <a:pt x="2392" y="7"/>
                    </a:lnTo>
                    <a:lnTo>
                      <a:pt x="2397" y="4"/>
                    </a:lnTo>
                    <a:lnTo>
                      <a:pt x="2400" y="0"/>
                    </a:lnTo>
                    <a:lnTo>
                      <a:pt x="2422" y="0"/>
                    </a:lnTo>
                    <a:lnTo>
                      <a:pt x="2424" y="4"/>
                    </a:lnTo>
                    <a:lnTo>
                      <a:pt x="2426" y="7"/>
                    </a:lnTo>
                    <a:close/>
                    <a:moveTo>
                      <a:pt x="2007" y="7"/>
                    </a:moveTo>
                    <a:lnTo>
                      <a:pt x="1784" y="7"/>
                    </a:lnTo>
                    <a:lnTo>
                      <a:pt x="1786" y="4"/>
                    </a:lnTo>
                    <a:lnTo>
                      <a:pt x="1789" y="0"/>
                    </a:lnTo>
                    <a:lnTo>
                      <a:pt x="2005" y="0"/>
                    </a:lnTo>
                    <a:lnTo>
                      <a:pt x="2007" y="4"/>
                    </a:lnTo>
                    <a:lnTo>
                      <a:pt x="2007" y="7"/>
                    </a:lnTo>
                    <a:close/>
                    <a:moveTo>
                      <a:pt x="1397" y="7"/>
                    </a:moveTo>
                    <a:lnTo>
                      <a:pt x="1172" y="7"/>
                    </a:lnTo>
                    <a:lnTo>
                      <a:pt x="1180" y="4"/>
                    </a:lnTo>
                    <a:lnTo>
                      <a:pt x="1189" y="0"/>
                    </a:lnTo>
                    <a:lnTo>
                      <a:pt x="1391" y="0"/>
                    </a:lnTo>
                    <a:lnTo>
                      <a:pt x="1394" y="4"/>
                    </a:lnTo>
                    <a:lnTo>
                      <a:pt x="1397" y="7"/>
                    </a:lnTo>
                    <a:close/>
                    <a:moveTo>
                      <a:pt x="1143" y="7"/>
                    </a:moveTo>
                    <a:lnTo>
                      <a:pt x="0" y="7"/>
                    </a:lnTo>
                    <a:lnTo>
                      <a:pt x="0" y="4"/>
                    </a:lnTo>
                    <a:lnTo>
                      <a:pt x="0" y="0"/>
                    </a:lnTo>
                    <a:lnTo>
                      <a:pt x="1135" y="0"/>
                    </a:lnTo>
                    <a:lnTo>
                      <a:pt x="1138" y="4"/>
                    </a:lnTo>
                    <a:lnTo>
                      <a:pt x="1143" y="7"/>
                    </a:lnTo>
                    <a:close/>
                  </a:path>
                </a:pathLst>
              </a:custGeom>
              <a:solidFill>
                <a:srgbClr val="DBECFA"/>
              </a:solidFill>
              <a:ln w="9525">
                <a:noFill/>
                <a:round/>
                <a:headEnd/>
                <a:tailEnd/>
              </a:ln>
            </p:spPr>
            <p:txBody>
              <a:bodyPr/>
              <a:lstStyle/>
              <a:p>
                <a:endParaRPr lang="ru-RU"/>
              </a:p>
            </p:txBody>
          </p:sp>
          <p:sp>
            <p:nvSpPr>
              <p:cNvPr id="4330" name="Freeform 365"/>
              <p:cNvSpPr>
                <a:spLocks noEditPoints="1"/>
              </p:cNvSpPr>
              <p:nvPr/>
            </p:nvSpPr>
            <p:spPr bwMode="auto">
              <a:xfrm>
                <a:off x="106" y="2977"/>
                <a:ext cx="2424" cy="7"/>
              </a:xfrm>
              <a:custGeom>
                <a:avLst/>
                <a:gdLst>
                  <a:gd name="T0" fmla="*/ 2424 w 2424"/>
                  <a:gd name="T1" fmla="*/ 7 h 7"/>
                  <a:gd name="T2" fmla="*/ 2395 w 2424"/>
                  <a:gd name="T3" fmla="*/ 7 h 7"/>
                  <a:gd name="T4" fmla="*/ 2400 w 2424"/>
                  <a:gd name="T5" fmla="*/ 3 h 7"/>
                  <a:gd name="T6" fmla="*/ 2405 w 2424"/>
                  <a:gd name="T7" fmla="*/ 0 h 7"/>
                  <a:gd name="T8" fmla="*/ 2419 w 2424"/>
                  <a:gd name="T9" fmla="*/ 0 h 7"/>
                  <a:gd name="T10" fmla="*/ 2422 w 2424"/>
                  <a:gd name="T11" fmla="*/ 3 h 7"/>
                  <a:gd name="T12" fmla="*/ 2424 w 2424"/>
                  <a:gd name="T13" fmla="*/ 7 h 7"/>
                  <a:gd name="T14" fmla="*/ 2007 w 2424"/>
                  <a:gd name="T15" fmla="*/ 7 h 7"/>
                  <a:gd name="T16" fmla="*/ 1786 w 2424"/>
                  <a:gd name="T17" fmla="*/ 7 h 7"/>
                  <a:gd name="T18" fmla="*/ 1789 w 2424"/>
                  <a:gd name="T19" fmla="*/ 3 h 7"/>
                  <a:gd name="T20" fmla="*/ 1792 w 2424"/>
                  <a:gd name="T21" fmla="*/ 0 h 7"/>
                  <a:gd name="T22" fmla="*/ 2005 w 2424"/>
                  <a:gd name="T23" fmla="*/ 0 h 7"/>
                  <a:gd name="T24" fmla="*/ 2005 w 2424"/>
                  <a:gd name="T25" fmla="*/ 3 h 7"/>
                  <a:gd name="T26" fmla="*/ 2007 w 2424"/>
                  <a:gd name="T27" fmla="*/ 7 h 7"/>
                  <a:gd name="T28" fmla="*/ 1394 w 2424"/>
                  <a:gd name="T29" fmla="*/ 7 h 7"/>
                  <a:gd name="T30" fmla="*/ 1181 w 2424"/>
                  <a:gd name="T31" fmla="*/ 7 h 7"/>
                  <a:gd name="T32" fmla="*/ 1188 w 2424"/>
                  <a:gd name="T33" fmla="*/ 3 h 7"/>
                  <a:gd name="T34" fmla="*/ 1196 w 2424"/>
                  <a:gd name="T35" fmla="*/ 0 h 7"/>
                  <a:gd name="T36" fmla="*/ 1389 w 2424"/>
                  <a:gd name="T37" fmla="*/ 0 h 7"/>
                  <a:gd name="T38" fmla="*/ 1391 w 2424"/>
                  <a:gd name="T39" fmla="*/ 3 h 7"/>
                  <a:gd name="T40" fmla="*/ 1394 w 2424"/>
                  <a:gd name="T41" fmla="*/ 7 h 7"/>
                  <a:gd name="T42" fmla="*/ 1138 w 2424"/>
                  <a:gd name="T43" fmla="*/ 7 h 7"/>
                  <a:gd name="T44" fmla="*/ 0 w 2424"/>
                  <a:gd name="T45" fmla="*/ 7 h 7"/>
                  <a:gd name="T46" fmla="*/ 0 w 2424"/>
                  <a:gd name="T47" fmla="*/ 3 h 7"/>
                  <a:gd name="T48" fmla="*/ 0 w 2424"/>
                  <a:gd name="T49" fmla="*/ 0 h 7"/>
                  <a:gd name="T50" fmla="*/ 1132 w 2424"/>
                  <a:gd name="T51" fmla="*/ 0 h 7"/>
                  <a:gd name="T52" fmla="*/ 1135 w 2424"/>
                  <a:gd name="T53" fmla="*/ 3 h 7"/>
                  <a:gd name="T54" fmla="*/ 1138 w 2424"/>
                  <a:gd name="T55" fmla="*/ 7 h 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424"/>
                  <a:gd name="T85" fmla="*/ 0 h 7"/>
                  <a:gd name="T86" fmla="*/ 2424 w 2424"/>
                  <a:gd name="T87" fmla="*/ 7 h 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424" h="7">
                    <a:moveTo>
                      <a:pt x="2424" y="7"/>
                    </a:moveTo>
                    <a:lnTo>
                      <a:pt x="2395" y="7"/>
                    </a:lnTo>
                    <a:lnTo>
                      <a:pt x="2400" y="3"/>
                    </a:lnTo>
                    <a:lnTo>
                      <a:pt x="2405" y="0"/>
                    </a:lnTo>
                    <a:lnTo>
                      <a:pt x="2419" y="0"/>
                    </a:lnTo>
                    <a:lnTo>
                      <a:pt x="2422" y="3"/>
                    </a:lnTo>
                    <a:lnTo>
                      <a:pt x="2424" y="7"/>
                    </a:lnTo>
                    <a:close/>
                    <a:moveTo>
                      <a:pt x="2007" y="7"/>
                    </a:moveTo>
                    <a:lnTo>
                      <a:pt x="1786" y="7"/>
                    </a:lnTo>
                    <a:lnTo>
                      <a:pt x="1789" y="3"/>
                    </a:lnTo>
                    <a:lnTo>
                      <a:pt x="1792" y="0"/>
                    </a:lnTo>
                    <a:lnTo>
                      <a:pt x="2005" y="0"/>
                    </a:lnTo>
                    <a:lnTo>
                      <a:pt x="2005" y="3"/>
                    </a:lnTo>
                    <a:lnTo>
                      <a:pt x="2007" y="7"/>
                    </a:lnTo>
                    <a:close/>
                    <a:moveTo>
                      <a:pt x="1394" y="7"/>
                    </a:moveTo>
                    <a:lnTo>
                      <a:pt x="1181" y="7"/>
                    </a:lnTo>
                    <a:lnTo>
                      <a:pt x="1188" y="3"/>
                    </a:lnTo>
                    <a:lnTo>
                      <a:pt x="1196" y="0"/>
                    </a:lnTo>
                    <a:lnTo>
                      <a:pt x="1389" y="0"/>
                    </a:lnTo>
                    <a:lnTo>
                      <a:pt x="1391" y="3"/>
                    </a:lnTo>
                    <a:lnTo>
                      <a:pt x="1394" y="7"/>
                    </a:lnTo>
                    <a:close/>
                    <a:moveTo>
                      <a:pt x="1138" y="7"/>
                    </a:moveTo>
                    <a:lnTo>
                      <a:pt x="0" y="7"/>
                    </a:lnTo>
                    <a:lnTo>
                      <a:pt x="0" y="3"/>
                    </a:lnTo>
                    <a:lnTo>
                      <a:pt x="0" y="0"/>
                    </a:lnTo>
                    <a:lnTo>
                      <a:pt x="1132" y="0"/>
                    </a:lnTo>
                    <a:lnTo>
                      <a:pt x="1135" y="3"/>
                    </a:lnTo>
                    <a:lnTo>
                      <a:pt x="1138" y="7"/>
                    </a:lnTo>
                    <a:close/>
                  </a:path>
                </a:pathLst>
              </a:custGeom>
              <a:solidFill>
                <a:srgbClr val="DBECFA"/>
              </a:solidFill>
              <a:ln w="9525">
                <a:noFill/>
                <a:round/>
                <a:headEnd/>
                <a:tailEnd/>
              </a:ln>
            </p:spPr>
            <p:txBody>
              <a:bodyPr/>
              <a:lstStyle/>
              <a:p>
                <a:endParaRPr lang="ru-RU"/>
              </a:p>
            </p:txBody>
          </p:sp>
          <p:sp>
            <p:nvSpPr>
              <p:cNvPr id="4331" name="Freeform 366"/>
              <p:cNvSpPr>
                <a:spLocks noEditPoints="1"/>
              </p:cNvSpPr>
              <p:nvPr/>
            </p:nvSpPr>
            <p:spPr bwMode="auto">
              <a:xfrm>
                <a:off x="106" y="2974"/>
                <a:ext cx="2422" cy="6"/>
              </a:xfrm>
              <a:custGeom>
                <a:avLst/>
                <a:gdLst>
                  <a:gd name="T0" fmla="*/ 2422 w 2422"/>
                  <a:gd name="T1" fmla="*/ 6 h 6"/>
                  <a:gd name="T2" fmla="*/ 2400 w 2422"/>
                  <a:gd name="T3" fmla="*/ 6 h 6"/>
                  <a:gd name="T4" fmla="*/ 2406 w 2422"/>
                  <a:gd name="T5" fmla="*/ 2 h 6"/>
                  <a:gd name="T6" fmla="*/ 2413 w 2422"/>
                  <a:gd name="T7" fmla="*/ 0 h 6"/>
                  <a:gd name="T8" fmla="*/ 2414 w 2422"/>
                  <a:gd name="T9" fmla="*/ 0 h 6"/>
                  <a:gd name="T10" fmla="*/ 2418 w 2422"/>
                  <a:gd name="T11" fmla="*/ 2 h 6"/>
                  <a:gd name="T12" fmla="*/ 2419 w 2422"/>
                  <a:gd name="T13" fmla="*/ 3 h 6"/>
                  <a:gd name="T14" fmla="*/ 2422 w 2422"/>
                  <a:gd name="T15" fmla="*/ 6 h 6"/>
                  <a:gd name="T16" fmla="*/ 2005 w 2422"/>
                  <a:gd name="T17" fmla="*/ 6 h 6"/>
                  <a:gd name="T18" fmla="*/ 1789 w 2422"/>
                  <a:gd name="T19" fmla="*/ 6 h 6"/>
                  <a:gd name="T20" fmla="*/ 1792 w 2422"/>
                  <a:gd name="T21" fmla="*/ 3 h 6"/>
                  <a:gd name="T22" fmla="*/ 1796 w 2422"/>
                  <a:gd name="T23" fmla="*/ 0 h 6"/>
                  <a:gd name="T24" fmla="*/ 2005 w 2422"/>
                  <a:gd name="T25" fmla="*/ 0 h 6"/>
                  <a:gd name="T26" fmla="*/ 2005 w 2422"/>
                  <a:gd name="T27" fmla="*/ 3 h 6"/>
                  <a:gd name="T28" fmla="*/ 2005 w 2422"/>
                  <a:gd name="T29" fmla="*/ 6 h 6"/>
                  <a:gd name="T30" fmla="*/ 1391 w 2422"/>
                  <a:gd name="T31" fmla="*/ 6 h 6"/>
                  <a:gd name="T32" fmla="*/ 1189 w 2422"/>
                  <a:gd name="T33" fmla="*/ 6 h 6"/>
                  <a:gd name="T34" fmla="*/ 1194 w 2422"/>
                  <a:gd name="T35" fmla="*/ 3 h 6"/>
                  <a:gd name="T36" fmla="*/ 1201 w 2422"/>
                  <a:gd name="T37" fmla="*/ 0 h 6"/>
                  <a:gd name="T38" fmla="*/ 1386 w 2422"/>
                  <a:gd name="T39" fmla="*/ 0 h 6"/>
                  <a:gd name="T40" fmla="*/ 1389 w 2422"/>
                  <a:gd name="T41" fmla="*/ 3 h 6"/>
                  <a:gd name="T42" fmla="*/ 1391 w 2422"/>
                  <a:gd name="T43" fmla="*/ 6 h 6"/>
                  <a:gd name="T44" fmla="*/ 1135 w 2422"/>
                  <a:gd name="T45" fmla="*/ 6 h 6"/>
                  <a:gd name="T46" fmla="*/ 0 w 2422"/>
                  <a:gd name="T47" fmla="*/ 6 h 6"/>
                  <a:gd name="T48" fmla="*/ 0 w 2422"/>
                  <a:gd name="T49" fmla="*/ 3 h 6"/>
                  <a:gd name="T50" fmla="*/ 0 w 2422"/>
                  <a:gd name="T51" fmla="*/ 0 h 6"/>
                  <a:gd name="T52" fmla="*/ 1130 w 2422"/>
                  <a:gd name="T53" fmla="*/ 0 h 6"/>
                  <a:gd name="T54" fmla="*/ 1132 w 2422"/>
                  <a:gd name="T55" fmla="*/ 3 h 6"/>
                  <a:gd name="T56" fmla="*/ 1135 w 2422"/>
                  <a:gd name="T57" fmla="*/ 6 h 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22"/>
                  <a:gd name="T88" fmla="*/ 0 h 6"/>
                  <a:gd name="T89" fmla="*/ 2422 w 2422"/>
                  <a:gd name="T90" fmla="*/ 6 h 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22" h="6">
                    <a:moveTo>
                      <a:pt x="2422" y="6"/>
                    </a:moveTo>
                    <a:lnTo>
                      <a:pt x="2400" y="6"/>
                    </a:lnTo>
                    <a:lnTo>
                      <a:pt x="2406" y="2"/>
                    </a:lnTo>
                    <a:lnTo>
                      <a:pt x="2413" y="0"/>
                    </a:lnTo>
                    <a:lnTo>
                      <a:pt x="2414" y="0"/>
                    </a:lnTo>
                    <a:lnTo>
                      <a:pt x="2418" y="2"/>
                    </a:lnTo>
                    <a:lnTo>
                      <a:pt x="2419" y="3"/>
                    </a:lnTo>
                    <a:lnTo>
                      <a:pt x="2422" y="6"/>
                    </a:lnTo>
                    <a:close/>
                    <a:moveTo>
                      <a:pt x="2005" y="6"/>
                    </a:moveTo>
                    <a:lnTo>
                      <a:pt x="1789" y="6"/>
                    </a:lnTo>
                    <a:lnTo>
                      <a:pt x="1792" y="3"/>
                    </a:lnTo>
                    <a:lnTo>
                      <a:pt x="1796" y="0"/>
                    </a:lnTo>
                    <a:lnTo>
                      <a:pt x="2005" y="0"/>
                    </a:lnTo>
                    <a:lnTo>
                      <a:pt x="2005" y="3"/>
                    </a:lnTo>
                    <a:lnTo>
                      <a:pt x="2005" y="6"/>
                    </a:lnTo>
                    <a:close/>
                    <a:moveTo>
                      <a:pt x="1391" y="6"/>
                    </a:moveTo>
                    <a:lnTo>
                      <a:pt x="1189" y="6"/>
                    </a:lnTo>
                    <a:lnTo>
                      <a:pt x="1194" y="3"/>
                    </a:lnTo>
                    <a:lnTo>
                      <a:pt x="1201" y="0"/>
                    </a:lnTo>
                    <a:lnTo>
                      <a:pt x="1386" y="0"/>
                    </a:lnTo>
                    <a:lnTo>
                      <a:pt x="1389" y="3"/>
                    </a:lnTo>
                    <a:lnTo>
                      <a:pt x="1391" y="6"/>
                    </a:lnTo>
                    <a:close/>
                    <a:moveTo>
                      <a:pt x="1135" y="6"/>
                    </a:moveTo>
                    <a:lnTo>
                      <a:pt x="0" y="6"/>
                    </a:lnTo>
                    <a:lnTo>
                      <a:pt x="0" y="3"/>
                    </a:lnTo>
                    <a:lnTo>
                      <a:pt x="0" y="0"/>
                    </a:lnTo>
                    <a:lnTo>
                      <a:pt x="1130" y="0"/>
                    </a:lnTo>
                    <a:lnTo>
                      <a:pt x="1132" y="3"/>
                    </a:lnTo>
                    <a:lnTo>
                      <a:pt x="1135" y="6"/>
                    </a:lnTo>
                    <a:close/>
                  </a:path>
                </a:pathLst>
              </a:custGeom>
              <a:solidFill>
                <a:srgbClr val="DBECFA"/>
              </a:solidFill>
              <a:ln w="9525">
                <a:noFill/>
                <a:round/>
                <a:headEnd/>
                <a:tailEnd/>
              </a:ln>
            </p:spPr>
            <p:txBody>
              <a:bodyPr/>
              <a:lstStyle/>
              <a:p>
                <a:endParaRPr lang="ru-RU"/>
              </a:p>
            </p:txBody>
          </p:sp>
          <p:sp>
            <p:nvSpPr>
              <p:cNvPr id="4332" name="Freeform 367"/>
              <p:cNvSpPr>
                <a:spLocks noEditPoints="1"/>
              </p:cNvSpPr>
              <p:nvPr/>
            </p:nvSpPr>
            <p:spPr bwMode="auto">
              <a:xfrm>
                <a:off x="106" y="2971"/>
                <a:ext cx="2419" cy="6"/>
              </a:xfrm>
              <a:custGeom>
                <a:avLst/>
                <a:gdLst>
                  <a:gd name="T0" fmla="*/ 2419 w 2419"/>
                  <a:gd name="T1" fmla="*/ 6 h 6"/>
                  <a:gd name="T2" fmla="*/ 2405 w 2419"/>
                  <a:gd name="T3" fmla="*/ 6 h 6"/>
                  <a:gd name="T4" fmla="*/ 2410 w 2419"/>
                  <a:gd name="T5" fmla="*/ 5 h 6"/>
                  <a:gd name="T6" fmla="*/ 2413 w 2419"/>
                  <a:gd name="T7" fmla="*/ 3 h 6"/>
                  <a:gd name="T8" fmla="*/ 2416 w 2419"/>
                  <a:gd name="T9" fmla="*/ 5 h 6"/>
                  <a:gd name="T10" fmla="*/ 2419 w 2419"/>
                  <a:gd name="T11" fmla="*/ 6 h 6"/>
                  <a:gd name="T12" fmla="*/ 2005 w 2419"/>
                  <a:gd name="T13" fmla="*/ 6 h 6"/>
                  <a:gd name="T14" fmla="*/ 1792 w 2419"/>
                  <a:gd name="T15" fmla="*/ 6 h 6"/>
                  <a:gd name="T16" fmla="*/ 1796 w 2419"/>
                  <a:gd name="T17" fmla="*/ 3 h 6"/>
                  <a:gd name="T18" fmla="*/ 1800 w 2419"/>
                  <a:gd name="T19" fmla="*/ 0 h 6"/>
                  <a:gd name="T20" fmla="*/ 2003 w 2419"/>
                  <a:gd name="T21" fmla="*/ 0 h 6"/>
                  <a:gd name="T22" fmla="*/ 2005 w 2419"/>
                  <a:gd name="T23" fmla="*/ 3 h 6"/>
                  <a:gd name="T24" fmla="*/ 2005 w 2419"/>
                  <a:gd name="T25" fmla="*/ 6 h 6"/>
                  <a:gd name="T26" fmla="*/ 1389 w 2419"/>
                  <a:gd name="T27" fmla="*/ 6 h 6"/>
                  <a:gd name="T28" fmla="*/ 1196 w 2419"/>
                  <a:gd name="T29" fmla="*/ 6 h 6"/>
                  <a:gd name="T30" fmla="*/ 1201 w 2419"/>
                  <a:gd name="T31" fmla="*/ 3 h 6"/>
                  <a:gd name="T32" fmla="*/ 1207 w 2419"/>
                  <a:gd name="T33" fmla="*/ 0 h 6"/>
                  <a:gd name="T34" fmla="*/ 1383 w 2419"/>
                  <a:gd name="T35" fmla="*/ 0 h 6"/>
                  <a:gd name="T36" fmla="*/ 1386 w 2419"/>
                  <a:gd name="T37" fmla="*/ 3 h 6"/>
                  <a:gd name="T38" fmla="*/ 1389 w 2419"/>
                  <a:gd name="T39" fmla="*/ 6 h 6"/>
                  <a:gd name="T40" fmla="*/ 1132 w 2419"/>
                  <a:gd name="T41" fmla="*/ 6 h 6"/>
                  <a:gd name="T42" fmla="*/ 0 w 2419"/>
                  <a:gd name="T43" fmla="*/ 6 h 6"/>
                  <a:gd name="T44" fmla="*/ 0 w 2419"/>
                  <a:gd name="T45" fmla="*/ 3 h 6"/>
                  <a:gd name="T46" fmla="*/ 0 w 2419"/>
                  <a:gd name="T47" fmla="*/ 0 h 6"/>
                  <a:gd name="T48" fmla="*/ 1129 w 2419"/>
                  <a:gd name="T49" fmla="*/ 0 h 6"/>
                  <a:gd name="T50" fmla="*/ 1130 w 2419"/>
                  <a:gd name="T51" fmla="*/ 3 h 6"/>
                  <a:gd name="T52" fmla="*/ 1132 w 2419"/>
                  <a:gd name="T53" fmla="*/ 6 h 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19"/>
                  <a:gd name="T82" fmla="*/ 0 h 6"/>
                  <a:gd name="T83" fmla="*/ 2419 w 2419"/>
                  <a:gd name="T84" fmla="*/ 6 h 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19" h="6">
                    <a:moveTo>
                      <a:pt x="2419" y="6"/>
                    </a:moveTo>
                    <a:lnTo>
                      <a:pt x="2405" y="6"/>
                    </a:lnTo>
                    <a:lnTo>
                      <a:pt x="2410" y="5"/>
                    </a:lnTo>
                    <a:lnTo>
                      <a:pt x="2413" y="3"/>
                    </a:lnTo>
                    <a:lnTo>
                      <a:pt x="2416" y="5"/>
                    </a:lnTo>
                    <a:lnTo>
                      <a:pt x="2419" y="6"/>
                    </a:lnTo>
                    <a:close/>
                    <a:moveTo>
                      <a:pt x="2005" y="6"/>
                    </a:moveTo>
                    <a:lnTo>
                      <a:pt x="1792" y="6"/>
                    </a:lnTo>
                    <a:lnTo>
                      <a:pt x="1796" y="3"/>
                    </a:lnTo>
                    <a:lnTo>
                      <a:pt x="1800" y="0"/>
                    </a:lnTo>
                    <a:lnTo>
                      <a:pt x="2003" y="0"/>
                    </a:lnTo>
                    <a:lnTo>
                      <a:pt x="2005" y="3"/>
                    </a:lnTo>
                    <a:lnTo>
                      <a:pt x="2005" y="6"/>
                    </a:lnTo>
                    <a:close/>
                    <a:moveTo>
                      <a:pt x="1389" y="6"/>
                    </a:moveTo>
                    <a:lnTo>
                      <a:pt x="1196" y="6"/>
                    </a:lnTo>
                    <a:lnTo>
                      <a:pt x="1201" y="3"/>
                    </a:lnTo>
                    <a:lnTo>
                      <a:pt x="1207" y="0"/>
                    </a:lnTo>
                    <a:lnTo>
                      <a:pt x="1383" y="0"/>
                    </a:lnTo>
                    <a:lnTo>
                      <a:pt x="1386" y="3"/>
                    </a:lnTo>
                    <a:lnTo>
                      <a:pt x="1389" y="6"/>
                    </a:lnTo>
                    <a:close/>
                    <a:moveTo>
                      <a:pt x="1132" y="6"/>
                    </a:moveTo>
                    <a:lnTo>
                      <a:pt x="0" y="6"/>
                    </a:lnTo>
                    <a:lnTo>
                      <a:pt x="0" y="3"/>
                    </a:lnTo>
                    <a:lnTo>
                      <a:pt x="0" y="0"/>
                    </a:lnTo>
                    <a:lnTo>
                      <a:pt x="1129" y="0"/>
                    </a:lnTo>
                    <a:lnTo>
                      <a:pt x="1130" y="3"/>
                    </a:lnTo>
                    <a:lnTo>
                      <a:pt x="1132" y="6"/>
                    </a:lnTo>
                    <a:close/>
                  </a:path>
                </a:pathLst>
              </a:custGeom>
              <a:solidFill>
                <a:srgbClr val="DBECFA"/>
              </a:solidFill>
              <a:ln w="9525">
                <a:noFill/>
                <a:round/>
                <a:headEnd/>
                <a:tailEnd/>
              </a:ln>
            </p:spPr>
            <p:txBody>
              <a:bodyPr/>
              <a:lstStyle/>
              <a:p>
                <a:endParaRPr lang="ru-RU"/>
              </a:p>
            </p:txBody>
          </p:sp>
          <p:sp>
            <p:nvSpPr>
              <p:cNvPr id="4333" name="Freeform 368"/>
              <p:cNvSpPr>
                <a:spLocks noEditPoints="1"/>
              </p:cNvSpPr>
              <p:nvPr/>
            </p:nvSpPr>
            <p:spPr bwMode="auto">
              <a:xfrm>
                <a:off x="106" y="2968"/>
                <a:ext cx="2005" cy="6"/>
              </a:xfrm>
              <a:custGeom>
                <a:avLst/>
                <a:gdLst>
                  <a:gd name="T0" fmla="*/ 2005 w 2005"/>
                  <a:gd name="T1" fmla="*/ 6 h 6"/>
                  <a:gd name="T2" fmla="*/ 1796 w 2005"/>
                  <a:gd name="T3" fmla="*/ 6 h 6"/>
                  <a:gd name="T4" fmla="*/ 1800 w 2005"/>
                  <a:gd name="T5" fmla="*/ 3 h 6"/>
                  <a:gd name="T6" fmla="*/ 1805 w 2005"/>
                  <a:gd name="T7" fmla="*/ 0 h 6"/>
                  <a:gd name="T8" fmla="*/ 2003 w 2005"/>
                  <a:gd name="T9" fmla="*/ 0 h 6"/>
                  <a:gd name="T10" fmla="*/ 2003 w 2005"/>
                  <a:gd name="T11" fmla="*/ 3 h 6"/>
                  <a:gd name="T12" fmla="*/ 2005 w 2005"/>
                  <a:gd name="T13" fmla="*/ 6 h 6"/>
                  <a:gd name="T14" fmla="*/ 1386 w 2005"/>
                  <a:gd name="T15" fmla="*/ 6 h 6"/>
                  <a:gd name="T16" fmla="*/ 1201 w 2005"/>
                  <a:gd name="T17" fmla="*/ 6 h 6"/>
                  <a:gd name="T18" fmla="*/ 1207 w 2005"/>
                  <a:gd name="T19" fmla="*/ 3 h 6"/>
                  <a:gd name="T20" fmla="*/ 1215 w 2005"/>
                  <a:gd name="T21" fmla="*/ 0 h 6"/>
                  <a:gd name="T22" fmla="*/ 1380 w 2005"/>
                  <a:gd name="T23" fmla="*/ 0 h 6"/>
                  <a:gd name="T24" fmla="*/ 1383 w 2005"/>
                  <a:gd name="T25" fmla="*/ 3 h 6"/>
                  <a:gd name="T26" fmla="*/ 1386 w 2005"/>
                  <a:gd name="T27" fmla="*/ 6 h 6"/>
                  <a:gd name="T28" fmla="*/ 1130 w 2005"/>
                  <a:gd name="T29" fmla="*/ 6 h 6"/>
                  <a:gd name="T30" fmla="*/ 0 w 2005"/>
                  <a:gd name="T31" fmla="*/ 6 h 6"/>
                  <a:gd name="T32" fmla="*/ 0 w 2005"/>
                  <a:gd name="T33" fmla="*/ 3 h 6"/>
                  <a:gd name="T34" fmla="*/ 0 w 2005"/>
                  <a:gd name="T35" fmla="*/ 0 h 6"/>
                  <a:gd name="T36" fmla="*/ 1127 w 2005"/>
                  <a:gd name="T37" fmla="*/ 0 h 6"/>
                  <a:gd name="T38" fmla="*/ 1129 w 2005"/>
                  <a:gd name="T39" fmla="*/ 3 h 6"/>
                  <a:gd name="T40" fmla="*/ 1130 w 2005"/>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5"/>
                  <a:gd name="T64" fmla="*/ 0 h 6"/>
                  <a:gd name="T65" fmla="*/ 2005 w 2005"/>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5" h="6">
                    <a:moveTo>
                      <a:pt x="2005" y="6"/>
                    </a:moveTo>
                    <a:lnTo>
                      <a:pt x="1796" y="6"/>
                    </a:lnTo>
                    <a:lnTo>
                      <a:pt x="1800" y="3"/>
                    </a:lnTo>
                    <a:lnTo>
                      <a:pt x="1805" y="0"/>
                    </a:lnTo>
                    <a:lnTo>
                      <a:pt x="2003" y="0"/>
                    </a:lnTo>
                    <a:lnTo>
                      <a:pt x="2003" y="3"/>
                    </a:lnTo>
                    <a:lnTo>
                      <a:pt x="2005" y="6"/>
                    </a:lnTo>
                    <a:close/>
                    <a:moveTo>
                      <a:pt x="1386" y="6"/>
                    </a:moveTo>
                    <a:lnTo>
                      <a:pt x="1201" y="6"/>
                    </a:lnTo>
                    <a:lnTo>
                      <a:pt x="1207" y="3"/>
                    </a:lnTo>
                    <a:lnTo>
                      <a:pt x="1215" y="0"/>
                    </a:lnTo>
                    <a:lnTo>
                      <a:pt x="1380" y="0"/>
                    </a:lnTo>
                    <a:lnTo>
                      <a:pt x="1383" y="3"/>
                    </a:lnTo>
                    <a:lnTo>
                      <a:pt x="1386" y="6"/>
                    </a:lnTo>
                    <a:close/>
                    <a:moveTo>
                      <a:pt x="1130" y="6"/>
                    </a:moveTo>
                    <a:lnTo>
                      <a:pt x="0" y="6"/>
                    </a:lnTo>
                    <a:lnTo>
                      <a:pt x="0" y="3"/>
                    </a:lnTo>
                    <a:lnTo>
                      <a:pt x="0" y="0"/>
                    </a:lnTo>
                    <a:lnTo>
                      <a:pt x="1127" y="0"/>
                    </a:lnTo>
                    <a:lnTo>
                      <a:pt x="1129" y="3"/>
                    </a:lnTo>
                    <a:lnTo>
                      <a:pt x="1130" y="6"/>
                    </a:lnTo>
                    <a:close/>
                  </a:path>
                </a:pathLst>
              </a:custGeom>
              <a:solidFill>
                <a:srgbClr val="DBECFA"/>
              </a:solidFill>
              <a:ln w="9525">
                <a:noFill/>
                <a:round/>
                <a:headEnd/>
                <a:tailEnd/>
              </a:ln>
            </p:spPr>
            <p:txBody>
              <a:bodyPr/>
              <a:lstStyle/>
              <a:p>
                <a:endParaRPr lang="ru-RU"/>
              </a:p>
            </p:txBody>
          </p:sp>
          <p:sp>
            <p:nvSpPr>
              <p:cNvPr id="4334" name="Freeform 369"/>
              <p:cNvSpPr>
                <a:spLocks noEditPoints="1"/>
              </p:cNvSpPr>
              <p:nvPr/>
            </p:nvSpPr>
            <p:spPr bwMode="auto">
              <a:xfrm>
                <a:off x="106" y="2966"/>
                <a:ext cx="2003" cy="5"/>
              </a:xfrm>
              <a:custGeom>
                <a:avLst/>
                <a:gdLst>
                  <a:gd name="T0" fmla="*/ 2003 w 2003"/>
                  <a:gd name="T1" fmla="*/ 5 h 5"/>
                  <a:gd name="T2" fmla="*/ 1800 w 2003"/>
                  <a:gd name="T3" fmla="*/ 5 h 5"/>
                  <a:gd name="T4" fmla="*/ 1805 w 2003"/>
                  <a:gd name="T5" fmla="*/ 2 h 5"/>
                  <a:gd name="T6" fmla="*/ 1808 w 2003"/>
                  <a:gd name="T7" fmla="*/ 0 h 5"/>
                  <a:gd name="T8" fmla="*/ 2003 w 2003"/>
                  <a:gd name="T9" fmla="*/ 0 h 5"/>
                  <a:gd name="T10" fmla="*/ 2003 w 2003"/>
                  <a:gd name="T11" fmla="*/ 2 h 5"/>
                  <a:gd name="T12" fmla="*/ 2003 w 2003"/>
                  <a:gd name="T13" fmla="*/ 5 h 5"/>
                  <a:gd name="T14" fmla="*/ 1383 w 2003"/>
                  <a:gd name="T15" fmla="*/ 5 h 5"/>
                  <a:gd name="T16" fmla="*/ 1207 w 2003"/>
                  <a:gd name="T17" fmla="*/ 5 h 5"/>
                  <a:gd name="T18" fmla="*/ 1215 w 2003"/>
                  <a:gd name="T19" fmla="*/ 2 h 5"/>
                  <a:gd name="T20" fmla="*/ 1220 w 2003"/>
                  <a:gd name="T21" fmla="*/ 0 h 5"/>
                  <a:gd name="T22" fmla="*/ 1378 w 2003"/>
                  <a:gd name="T23" fmla="*/ 0 h 5"/>
                  <a:gd name="T24" fmla="*/ 1380 w 2003"/>
                  <a:gd name="T25" fmla="*/ 2 h 5"/>
                  <a:gd name="T26" fmla="*/ 1383 w 2003"/>
                  <a:gd name="T27" fmla="*/ 5 h 5"/>
                  <a:gd name="T28" fmla="*/ 1129 w 2003"/>
                  <a:gd name="T29" fmla="*/ 5 h 5"/>
                  <a:gd name="T30" fmla="*/ 0 w 2003"/>
                  <a:gd name="T31" fmla="*/ 5 h 5"/>
                  <a:gd name="T32" fmla="*/ 0 w 2003"/>
                  <a:gd name="T33" fmla="*/ 2 h 5"/>
                  <a:gd name="T34" fmla="*/ 0 w 2003"/>
                  <a:gd name="T35" fmla="*/ 0 h 5"/>
                  <a:gd name="T36" fmla="*/ 1125 w 2003"/>
                  <a:gd name="T37" fmla="*/ 0 h 5"/>
                  <a:gd name="T38" fmla="*/ 1127 w 2003"/>
                  <a:gd name="T39" fmla="*/ 3 h 5"/>
                  <a:gd name="T40" fmla="*/ 1129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0" y="5"/>
                    </a:lnTo>
                    <a:lnTo>
                      <a:pt x="1805" y="2"/>
                    </a:lnTo>
                    <a:lnTo>
                      <a:pt x="1808" y="0"/>
                    </a:lnTo>
                    <a:lnTo>
                      <a:pt x="2003" y="0"/>
                    </a:lnTo>
                    <a:lnTo>
                      <a:pt x="2003" y="2"/>
                    </a:lnTo>
                    <a:lnTo>
                      <a:pt x="2003" y="5"/>
                    </a:lnTo>
                    <a:close/>
                    <a:moveTo>
                      <a:pt x="1383" y="5"/>
                    </a:moveTo>
                    <a:lnTo>
                      <a:pt x="1207" y="5"/>
                    </a:lnTo>
                    <a:lnTo>
                      <a:pt x="1215" y="2"/>
                    </a:lnTo>
                    <a:lnTo>
                      <a:pt x="1220" y="0"/>
                    </a:lnTo>
                    <a:lnTo>
                      <a:pt x="1378" y="0"/>
                    </a:lnTo>
                    <a:lnTo>
                      <a:pt x="1380" y="2"/>
                    </a:lnTo>
                    <a:lnTo>
                      <a:pt x="1383" y="5"/>
                    </a:lnTo>
                    <a:close/>
                    <a:moveTo>
                      <a:pt x="1129" y="5"/>
                    </a:moveTo>
                    <a:lnTo>
                      <a:pt x="0" y="5"/>
                    </a:lnTo>
                    <a:lnTo>
                      <a:pt x="0" y="2"/>
                    </a:lnTo>
                    <a:lnTo>
                      <a:pt x="0" y="0"/>
                    </a:lnTo>
                    <a:lnTo>
                      <a:pt x="1125" y="0"/>
                    </a:lnTo>
                    <a:lnTo>
                      <a:pt x="1127" y="3"/>
                    </a:lnTo>
                    <a:lnTo>
                      <a:pt x="1129" y="5"/>
                    </a:lnTo>
                    <a:close/>
                  </a:path>
                </a:pathLst>
              </a:custGeom>
              <a:solidFill>
                <a:srgbClr val="DBECFA"/>
              </a:solidFill>
              <a:ln w="9525">
                <a:noFill/>
                <a:round/>
                <a:headEnd/>
                <a:tailEnd/>
              </a:ln>
            </p:spPr>
            <p:txBody>
              <a:bodyPr/>
              <a:lstStyle/>
              <a:p>
                <a:endParaRPr lang="ru-RU"/>
              </a:p>
            </p:txBody>
          </p:sp>
          <p:sp>
            <p:nvSpPr>
              <p:cNvPr id="4335" name="Freeform 370"/>
              <p:cNvSpPr>
                <a:spLocks noEditPoints="1"/>
              </p:cNvSpPr>
              <p:nvPr/>
            </p:nvSpPr>
            <p:spPr bwMode="auto">
              <a:xfrm>
                <a:off x="106" y="2963"/>
                <a:ext cx="2003" cy="5"/>
              </a:xfrm>
              <a:custGeom>
                <a:avLst/>
                <a:gdLst>
                  <a:gd name="T0" fmla="*/ 2003 w 2003"/>
                  <a:gd name="T1" fmla="*/ 5 h 5"/>
                  <a:gd name="T2" fmla="*/ 1805 w 2003"/>
                  <a:gd name="T3" fmla="*/ 5 h 5"/>
                  <a:gd name="T4" fmla="*/ 1808 w 2003"/>
                  <a:gd name="T5" fmla="*/ 3 h 5"/>
                  <a:gd name="T6" fmla="*/ 1813 w 2003"/>
                  <a:gd name="T7" fmla="*/ 0 h 5"/>
                  <a:gd name="T8" fmla="*/ 2003 w 2003"/>
                  <a:gd name="T9" fmla="*/ 0 h 5"/>
                  <a:gd name="T10" fmla="*/ 2003 w 2003"/>
                  <a:gd name="T11" fmla="*/ 3 h 5"/>
                  <a:gd name="T12" fmla="*/ 2003 w 2003"/>
                  <a:gd name="T13" fmla="*/ 5 h 5"/>
                  <a:gd name="T14" fmla="*/ 1380 w 2003"/>
                  <a:gd name="T15" fmla="*/ 5 h 5"/>
                  <a:gd name="T16" fmla="*/ 1215 w 2003"/>
                  <a:gd name="T17" fmla="*/ 5 h 5"/>
                  <a:gd name="T18" fmla="*/ 1220 w 2003"/>
                  <a:gd name="T19" fmla="*/ 3 h 5"/>
                  <a:gd name="T20" fmla="*/ 1226 w 2003"/>
                  <a:gd name="T21" fmla="*/ 0 h 5"/>
                  <a:gd name="T22" fmla="*/ 1375 w 2003"/>
                  <a:gd name="T23" fmla="*/ 0 h 5"/>
                  <a:gd name="T24" fmla="*/ 1377 w 2003"/>
                  <a:gd name="T25" fmla="*/ 3 h 5"/>
                  <a:gd name="T26" fmla="*/ 1380 w 2003"/>
                  <a:gd name="T27" fmla="*/ 5 h 5"/>
                  <a:gd name="T28" fmla="*/ 1127 w 2003"/>
                  <a:gd name="T29" fmla="*/ 5 h 5"/>
                  <a:gd name="T30" fmla="*/ 0 w 2003"/>
                  <a:gd name="T31" fmla="*/ 5 h 5"/>
                  <a:gd name="T32" fmla="*/ 0 w 2003"/>
                  <a:gd name="T33" fmla="*/ 3 h 5"/>
                  <a:gd name="T34" fmla="*/ 0 w 2003"/>
                  <a:gd name="T35" fmla="*/ 0 h 5"/>
                  <a:gd name="T36" fmla="*/ 1124 w 2003"/>
                  <a:gd name="T37" fmla="*/ 0 h 5"/>
                  <a:gd name="T38" fmla="*/ 1125 w 2003"/>
                  <a:gd name="T39" fmla="*/ 3 h 5"/>
                  <a:gd name="T40" fmla="*/ 1127 w 2003"/>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5"/>
                  <a:gd name="T65" fmla="*/ 2003 w 2003"/>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5">
                    <a:moveTo>
                      <a:pt x="2003" y="5"/>
                    </a:moveTo>
                    <a:lnTo>
                      <a:pt x="1805" y="5"/>
                    </a:lnTo>
                    <a:lnTo>
                      <a:pt x="1808" y="3"/>
                    </a:lnTo>
                    <a:lnTo>
                      <a:pt x="1813" y="0"/>
                    </a:lnTo>
                    <a:lnTo>
                      <a:pt x="2003" y="0"/>
                    </a:lnTo>
                    <a:lnTo>
                      <a:pt x="2003" y="3"/>
                    </a:lnTo>
                    <a:lnTo>
                      <a:pt x="2003" y="5"/>
                    </a:lnTo>
                    <a:close/>
                    <a:moveTo>
                      <a:pt x="1380" y="5"/>
                    </a:moveTo>
                    <a:lnTo>
                      <a:pt x="1215" y="5"/>
                    </a:lnTo>
                    <a:lnTo>
                      <a:pt x="1220" y="3"/>
                    </a:lnTo>
                    <a:lnTo>
                      <a:pt x="1226" y="0"/>
                    </a:lnTo>
                    <a:lnTo>
                      <a:pt x="1375" y="0"/>
                    </a:lnTo>
                    <a:lnTo>
                      <a:pt x="1377" y="3"/>
                    </a:lnTo>
                    <a:lnTo>
                      <a:pt x="1380" y="5"/>
                    </a:lnTo>
                    <a:close/>
                    <a:moveTo>
                      <a:pt x="1127" y="5"/>
                    </a:moveTo>
                    <a:lnTo>
                      <a:pt x="0" y="5"/>
                    </a:lnTo>
                    <a:lnTo>
                      <a:pt x="0" y="3"/>
                    </a:lnTo>
                    <a:lnTo>
                      <a:pt x="0" y="0"/>
                    </a:lnTo>
                    <a:lnTo>
                      <a:pt x="1124" y="0"/>
                    </a:lnTo>
                    <a:lnTo>
                      <a:pt x="1125" y="3"/>
                    </a:lnTo>
                    <a:lnTo>
                      <a:pt x="1127" y="5"/>
                    </a:lnTo>
                    <a:close/>
                  </a:path>
                </a:pathLst>
              </a:custGeom>
              <a:solidFill>
                <a:srgbClr val="DCECFA"/>
              </a:solidFill>
              <a:ln w="9525">
                <a:noFill/>
                <a:round/>
                <a:headEnd/>
                <a:tailEnd/>
              </a:ln>
            </p:spPr>
            <p:txBody>
              <a:bodyPr/>
              <a:lstStyle/>
              <a:p>
                <a:endParaRPr lang="ru-RU"/>
              </a:p>
            </p:txBody>
          </p:sp>
          <p:sp>
            <p:nvSpPr>
              <p:cNvPr id="4336" name="Freeform 371"/>
              <p:cNvSpPr>
                <a:spLocks noEditPoints="1"/>
              </p:cNvSpPr>
              <p:nvPr/>
            </p:nvSpPr>
            <p:spPr bwMode="auto">
              <a:xfrm>
                <a:off x="106" y="2960"/>
                <a:ext cx="2003" cy="6"/>
              </a:xfrm>
              <a:custGeom>
                <a:avLst/>
                <a:gdLst>
                  <a:gd name="T0" fmla="*/ 2003 w 2003"/>
                  <a:gd name="T1" fmla="*/ 6 h 6"/>
                  <a:gd name="T2" fmla="*/ 1808 w 2003"/>
                  <a:gd name="T3" fmla="*/ 6 h 6"/>
                  <a:gd name="T4" fmla="*/ 1813 w 2003"/>
                  <a:gd name="T5" fmla="*/ 3 h 6"/>
                  <a:gd name="T6" fmla="*/ 1818 w 2003"/>
                  <a:gd name="T7" fmla="*/ 0 h 6"/>
                  <a:gd name="T8" fmla="*/ 2003 w 2003"/>
                  <a:gd name="T9" fmla="*/ 0 h 6"/>
                  <a:gd name="T10" fmla="*/ 2003 w 2003"/>
                  <a:gd name="T11" fmla="*/ 0 h 6"/>
                  <a:gd name="T12" fmla="*/ 2003 w 2003"/>
                  <a:gd name="T13" fmla="*/ 0 h 6"/>
                  <a:gd name="T14" fmla="*/ 2003 w 2003"/>
                  <a:gd name="T15" fmla="*/ 3 h 6"/>
                  <a:gd name="T16" fmla="*/ 2003 w 2003"/>
                  <a:gd name="T17" fmla="*/ 6 h 6"/>
                  <a:gd name="T18" fmla="*/ 1378 w 2003"/>
                  <a:gd name="T19" fmla="*/ 6 h 6"/>
                  <a:gd name="T20" fmla="*/ 1220 w 2003"/>
                  <a:gd name="T21" fmla="*/ 6 h 6"/>
                  <a:gd name="T22" fmla="*/ 1226 w 2003"/>
                  <a:gd name="T23" fmla="*/ 3 h 6"/>
                  <a:gd name="T24" fmla="*/ 1231 w 2003"/>
                  <a:gd name="T25" fmla="*/ 0 h 6"/>
                  <a:gd name="T26" fmla="*/ 1372 w 2003"/>
                  <a:gd name="T27" fmla="*/ 0 h 6"/>
                  <a:gd name="T28" fmla="*/ 1375 w 2003"/>
                  <a:gd name="T29" fmla="*/ 3 h 6"/>
                  <a:gd name="T30" fmla="*/ 1378 w 2003"/>
                  <a:gd name="T31" fmla="*/ 6 h 6"/>
                  <a:gd name="T32" fmla="*/ 1125 w 2003"/>
                  <a:gd name="T33" fmla="*/ 6 h 6"/>
                  <a:gd name="T34" fmla="*/ 0 w 2003"/>
                  <a:gd name="T35" fmla="*/ 6 h 6"/>
                  <a:gd name="T36" fmla="*/ 0 w 2003"/>
                  <a:gd name="T37" fmla="*/ 3 h 6"/>
                  <a:gd name="T38" fmla="*/ 0 w 2003"/>
                  <a:gd name="T39" fmla="*/ 0 h 6"/>
                  <a:gd name="T40" fmla="*/ 1124 w 2003"/>
                  <a:gd name="T41" fmla="*/ 0 h 6"/>
                  <a:gd name="T42" fmla="*/ 1124 w 2003"/>
                  <a:gd name="T43" fmla="*/ 3 h 6"/>
                  <a:gd name="T44" fmla="*/ 1125 w 2003"/>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6"/>
                  <a:gd name="T71" fmla="*/ 2003 w 2003"/>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6">
                    <a:moveTo>
                      <a:pt x="2003" y="6"/>
                    </a:moveTo>
                    <a:lnTo>
                      <a:pt x="1808" y="6"/>
                    </a:lnTo>
                    <a:lnTo>
                      <a:pt x="1813" y="3"/>
                    </a:lnTo>
                    <a:lnTo>
                      <a:pt x="1818" y="0"/>
                    </a:lnTo>
                    <a:lnTo>
                      <a:pt x="2003" y="0"/>
                    </a:lnTo>
                    <a:lnTo>
                      <a:pt x="2003" y="3"/>
                    </a:lnTo>
                    <a:lnTo>
                      <a:pt x="2003" y="6"/>
                    </a:lnTo>
                    <a:close/>
                    <a:moveTo>
                      <a:pt x="1378" y="6"/>
                    </a:moveTo>
                    <a:lnTo>
                      <a:pt x="1220" y="6"/>
                    </a:lnTo>
                    <a:lnTo>
                      <a:pt x="1226" y="3"/>
                    </a:lnTo>
                    <a:lnTo>
                      <a:pt x="1231" y="0"/>
                    </a:lnTo>
                    <a:lnTo>
                      <a:pt x="1372" y="0"/>
                    </a:lnTo>
                    <a:lnTo>
                      <a:pt x="1375" y="3"/>
                    </a:lnTo>
                    <a:lnTo>
                      <a:pt x="1378" y="6"/>
                    </a:lnTo>
                    <a:close/>
                    <a:moveTo>
                      <a:pt x="1125" y="6"/>
                    </a:moveTo>
                    <a:lnTo>
                      <a:pt x="0" y="6"/>
                    </a:lnTo>
                    <a:lnTo>
                      <a:pt x="0" y="3"/>
                    </a:lnTo>
                    <a:lnTo>
                      <a:pt x="0" y="0"/>
                    </a:lnTo>
                    <a:lnTo>
                      <a:pt x="1124" y="0"/>
                    </a:lnTo>
                    <a:lnTo>
                      <a:pt x="1124" y="3"/>
                    </a:lnTo>
                    <a:lnTo>
                      <a:pt x="1125" y="6"/>
                    </a:lnTo>
                    <a:close/>
                  </a:path>
                </a:pathLst>
              </a:custGeom>
              <a:solidFill>
                <a:srgbClr val="DCECFA"/>
              </a:solidFill>
              <a:ln w="9525">
                <a:noFill/>
                <a:round/>
                <a:headEnd/>
                <a:tailEnd/>
              </a:ln>
            </p:spPr>
            <p:txBody>
              <a:bodyPr/>
              <a:lstStyle/>
              <a:p>
                <a:endParaRPr lang="ru-RU"/>
              </a:p>
            </p:txBody>
          </p:sp>
          <p:sp>
            <p:nvSpPr>
              <p:cNvPr id="4337" name="Freeform 372"/>
              <p:cNvSpPr>
                <a:spLocks noEditPoints="1"/>
              </p:cNvSpPr>
              <p:nvPr/>
            </p:nvSpPr>
            <p:spPr bwMode="auto">
              <a:xfrm>
                <a:off x="106" y="2956"/>
                <a:ext cx="2003" cy="7"/>
              </a:xfrm>
              <a:custGeom>
                <a:avLst/>
                <a:gdLst>
                  <a:gd name="T0" fmla="*/ 2003 w 2003"/>
                  <a:gd name="T1" fmla="*/ 7 h 7"/>
                  <a:gd name="T2" fmla="*/ 1813 w 2003"/>
                  <a:gd name="T3" fmla="*/ 7 h 7"/>
                  <a:gd name="T4" fmla="*/ 1818 w 2003"/>
                  <a:gd name="T5" fmla="*/ 4 h 7"/>
                  <a:gd name="T6" fmla="*/ 1823 w 2003"/>
                  <a:gd name="T7" fmla="*/ 0 h 7"/>
                  <a:gd name="T8" fmla="*/ 2002 w 2003"/>
                  <a:gd name="T9" fmla="*/ 0 h 7"/>
                  <a:gd name="T10" fmla="*/ 2003 w 2003"/>
                  <a:gd name="T11" fmla="*/ 2 h 7"/>
                  <a:gd name="T12" fmla="*/ 2003 w 2003"/>
                  <a:gd name="T13" fmla="*/ 4 h 7"/>
                  <a:gd name="T14" fmla="*/ 2003 w 2003"/>
                  <a:gd name="T15" fmla="*/ 5 h 7"/>
                  <a:gd name="T16" fmla="*/ 2003 w 2003"/>
                  <a:gd name="T17" fmla="*/ 7 h 7"/>
                  <a:gd name="T18" fmla="*/ 1375 w 2003"/>
                  <a:gd name="T19" fmla="*/ 7 h 7"/>
                  <a:gd name="T20" fmla="*/ 1226 w 2003"/>
                  <a:gd name="T21" fmla="*/ 7 h 7"/>
                  <a:gd name="T22" fmla="*/ 1231 w 2003"/>
                  <a:gd name="T23" fmla="*/ 4 h 7"/>
                  <a:gd name="T24" fmla="*/ 1237 w 2003"/>
                  <a:gd name="T25" fmla="*/ 0 h 7"/>
                  <a:gd name="T26" fmla="*/ 1369 w 2003"/>
                  <a:gd name="T27" fmla="*/ 0 h 7"/>
                  <a:gd name="T28" fmla="*/ 1372 w 2003"/>
                  <a:gd name="T29" fmla="*/ 4 h 7"/>
                  <a:gd name="T30" fmla="*/ 1375 w 2003"/>
                  <a:gd name="T31" fmla="*/ 7 h 7"/>
                  <a:gd name="T32" fmla="*/ 1124 w 2003"/>
                  <a:gd name="T33" fmla="*/ 7 h 7"/>
                  <a:gd name="T34" fmla="*/ 0 w 2003"/>
                  <a:gd name="T35" fmla="*/ 7 h 7"/>
                  <a:gd name="T36" fmla="*/ 0 w 2003"/>
                  <a:gd name="T37" fmla="*/ 4 h 7"/>
                  <a:gd name="T38" fmla="*/ 0 w 2003"/>
                  <a:gd name="T39" fmla="*/ 0 h 7"/>
                  <a:gd name="T40" fmla="*/ 1122 w 2003"/>
                  <a:gd name="T41" fmla="*/ 0 h 7"/>
                  <a:gd name="T42" fmla="*/ 1124 w 2003"/>
                  <a:gd name="T43" fmla="*/ 4 h 7"/>
                  <a:gd name="T44" fmla="*/ 1124 w 2003"/>
                  <a:gd name="T45" fmla="*/ 7 h 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03"/>
                  <a:gd name="T70" fmla="*/ 0 h 7"/>
                  <a:gd name="T71" fmla="*/ 2003 w 2003"/>
                  <a:gd name="T72" fmla="*/ 7 h 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03" h="7">
                    <a:moveTo>
                      <a:pt x="2003" y="7"/>
                    </a:moveTo>
                    <a:lnTo>
                      <a:pt x="1813" y="7"/>
                    </a:lnTo>
                    <a:lnTo>
                      <a:pt x="1818" y="4"/>
                    </a:lnTo>
                    <a:lnTo>
                      <a:pt x="1823" y="0"/>
                    </a:lnTo>
                    <a:lnTo>
                      <a:pt x="2002" y="0"/>
                    </a:lnTo>
                    <a:lnTo>
                      <a:pt x="2003" y="2"/>
                    </a:lnTo>
                    <a:lnTo>
                      <a:pt x="2003" y="4"/>
                    </a:lnTo>
                    <a:lnTo>
                      <a:pt x="2003" y="5"/>
                    </a:lnTo>
                    <a:lnTo>
                      <a:pt x="2003" y="7"/>
                    </a:lnTo>
                    <a:close/>
                    <a:moveTo>
                      <a:pt x="1375" y="7"/>
                    </a:moveTo>
                    <a:lnTo>
                      <a:pt x="1226" y="7"/>
                    </a:lnTo>
                    <a:lnTo>
                      <a:pt x="1231" y="4"/>
                    </a:lnTo>
                    <a:lnTo>
                      <a:pt x="1237" y="0"/>
                    </a:lnTo>
                    <a:lnTo>
                      <a:pt x="1369" y="0"/>
                    </a:lnTo>
                    <a:lnTo>
                      <a:pt x="1372" y="4"/>
                    </a:lnTo>
                    <a:lnTo>
                      <a:pt x="1375" y="7"/>
                    </a:lnTo>
                    <a:close/>
                    <a:moveTo>
                      <a:pt x="1124" y="7"/>
                    </a:moveTo>
                    <a:lnTo>
                      <a:pt x="0" y="7"/>
                    </a:lnTo>
                    <a:lnTo>
                      <a:pt x="0" y="4"/>
                    </a:lnTo>
                    <a:lnTo>
                      <a:pt x="0" y="0"/>
                    </a:lnTo>
                    <a:lnTo>
                      <a:pt x="1122" y="0"/>
                    </a:lnTo>
                    <a:lnTo>
                      <a:pt x="1124" y="4"/>
                    </a:lnTo>
                    <a:lnTo>
                      <a:pt x="1124" y="7"/>
                    </a:lnTo>
                    <a:close/>
                  </a:path>
                </a:pathLst>
              </a:custGeom>
              <a:solidFill>
                <a:srgbClr val="DCECFA"/>
              </a:solidFill>
              <a:ln w="9525">
                <a:noFill/>
                <a:round/>
                <a:headEnd/>
                <a:tailEnd/>
              </a:ln>
            </p:spPr>
            <p:txBody>
              <a:bodyPr/>
              <a:lstStyle/>
              <a:p>
                <a:endParaRPr lang="ru-RU"/>
              </a:p>
            </p:txBody>
          </p:sp>
          <p:sp>
            <p:nvSpPr>
              <p:cNvPr id="4338" name="Freeform 373"/>
              <p:cNvSpPr>
                <a:spLocks noEditPoints="1"/>
              </p:cNvSpPr>
              <p:nvPr/>
            </p:nvSpPr>
            <p:spPr bwMode="auto">
              <a:xfrm>
                <a:off x="106" y="2953"/>
                <a:ext cx="2003" cy="7"/>
              </a:xfrm>
              <a:custGeom>
                <a:avLst/>
                <a:gdLst>
                  <a:gd name="T0" fmla="*/ 2003 w 2003"/>
                  <a:gd name="T1" fmla="*/ 7 h 7"/>
                  <a:gd name="T2" fmla="*/ 1818 w 2003"/>
                  <a:gd name="T3" fmla="*/ 7 h 7"/>
                  <a:gd name="T4" fmla="*/ 1824 w 2003"/>
                  <a:gd name="T5" fmla="*/ 3 h 7"/>
                  <a:gd name="T6" fmla="*/ 1829 w 2003"/>
                  <a:gd name="T7" fmla="*/ 0 h 7"/>
                  <a:gd name="T8" fmla="*/ 2002 w 2003"/>
                  <a:gd name="T9" fmla="*/ 0 h 7"/>
                  <a:gd name="T10" fmla="*/ 2002 w 2003"/>
                  <a:gd name="T11" fmla="*/ 3 h 7"/>
                  <a:gd name="T12" fmla="*/ 2003 w 2003"/>
                  <a:gd name="T13" fmla="*/ 7 h 7"/>
                  <a:gd name="T14" fmla="*/ 1372 w 2003"/>
                  <a:gd name="T15" fmla="*/ 7 h 7"/>
                  <a:gd name="T16" fmla="*/ 1231 w 2003"/>
                  <a:gd name="T17" fmla="*/ 7 h 7"/>
                  <a:gd name="T18" fmla="*/ 1237 w 2003"/>
                  <a:gd name="T19" fmla="*/ 3 h 7"/>
                  <a:gd name="T20" fmla="*/ 1242 w 2003"/>
                  <a:gd name="T21" fmla="*/ 0 h 7"/>
                  <a:gd name="T22" fmla="*/ 1364 w 2003"/>
                  <a:gd name="T23" fmla="*/ 0 h 7"/>
                  <a:gd name="T24" fmla="*/ 1369 w 2003"/>
                  <a:gd name="T25" fmla="*/ 3 h 7"/>
                  <a:gd name="T26" fmla="*/ 1372 w 2003"/>
                  <a:gd name="T27" fmla="*/ 7 h 7"/>
                  <a:gd name="T28" fmla="*/ 1124 w 2003"/>
                  <a:gd name="T29" fmla="*/ 7 h 7"/>
                  <a:gd name="T30" fmla="*/ 0 w 2003"/>
                  <a:gd name="T31" fmla="*/ 7 h 7"/>
                  <a:gd name="T32" fmla="*/ 0 w 2003"/>
                  <a:gd name="T33" fmla="*/ 3 h 7"/>
                  <a:gd name="T34" fmla="*/ 0 w 2003"/>
                  <a:gd name="T35" fmla="*/ 0 h 7"/>
                  <a:gd name="T36" fmla="*/ 1122 w 2003"/>
                  <a:gd name="T37" fmla="*/ 0 h 7"/>
                  <a:gd name="T38" fmla="*/ 1122 w 2003"/>
                  <a:gd name="T39" fmla="*/ 3 h 7"/>
                  <a:gd name="T40" fmla="*/ 1124 w 2003"/>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3"/>
                  <a:gd name="T64" fmla="*/ 0 h 7"/>
                  <a:gd name="T65" fmla="*/ 2003 w 2003"/>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3" h="7">
                    <a:moveTo>
                      <a:pt x="2003" y="7"/>
                    </a:moveTo>
                    <a:lnTo>
                      <a:pt x="1818" y="7"/>
                    </a:lnTo>
                    <a:lnTo>
                      <a:pt x="1824" y="3"/>
                    </a:lnTo>
                    <a:lnTo>
                      <a:pt x="1829" y="0"/>
                    </a:lnTo>
                    <a:lnTo>
                      <a:pt x="2002" y="0"/>
                    </a:lnTo>
                    <a:lnTo>
                      <a:pt x="2002" y="3"/>
                    </a:lnTo>
                    <a:lnTo>
                      <a:pt x="2003" y="7"/>
                    </a:lnTo>
                    <a:close/>
                    <a:moveTo>
                      <a:pt x="1372" y="7"/>
                    </a:moveTo>
                    <a:lnTo>
                      <a:pt x="1231" y="7"/>
                    </a:lnTo>
                    <a:lnTo>
                      <a:pt x="1237" y="3"/>
                    </a:lnTo>
                    <a:lnTo>
                      <a:pt x="1242" y="0"/>
                    </a:lnTo>
                    <a:lnTo>
                      <a:pt x="1364" y="0"/>
                    </a:lnTo>
                    <a:lnTo>
                      <a:pt x="1369" y="3"/>
                    </a:lnTo>
                    <a:lnTo>
                      <a:pt x="1372" y="7"/>
                    </a:lnTo>
                    <a:close/>
                    <a:moveTo>
                      <a:pt x="1124" y="7"/>
                    </a:moveTo>
                    <a:lnTo>
                      <a:pt x="0" y="7"/>
                    </a:lnTo>
                    <a:lnTo>
                      <a:pt x="0" y="3"/>
                    </a:lnTo>
                    <a:lnTo>
                      <a:pt x="0" y="0"/>
                    </a:lnTo>
                    <a:lnTo>
                      <a:pt x="1122" y="0"/>
                    </a:lnTo>
                    <a:lnTo>
                      <a:pt x="1122" y="3"/>
                    </a:lnTo>
                    <a:lnTo>
                      <a:pt x="1124" y="7"/>
                    </a:lnTo>
                    <a:close/>
                  </a:path>
                </a:pathLst>
              </a:custGeom>
              <a:solidFill>
                <a:srgbClr val="DCECFA"/>
              </a:solidFill>
              <a:ln w="9525">
                <a:noFill/>
                <a:round/>
                <a:headEnd/>
                <a:tailEnd/>
              </a:ln>
            </p:spPr>
            <p:txBody>
              <a:bodyPr/>
              <a:lstStyle/>
              <a:p>
                <a:endParaRPr lang="ru-RU"/>
              </a:p>
            </p:txBody>
          </p:sp>
          <p:sp>
            <p:nvSpPr>
              <p:cNvPr id="4339" name="Freeform 374"/>
              <p:cNvSpPr>
                <a:spLocks noEditPoints="1"/>
              </p:cNvSpPr>
              <p:nvPr/>
            </p:nvSpPr>
            <p:spPr bwMode="auto">
              <a:xfrm>
                <a:off x="106" y="2950"/>
                <a:ext cx="2002" cy="6"/>
              </a:xfrm>
              <a:custGeom>
                <a:avLst/>
                <a:gdLst>
                  <a:gd name="T0" fmla="*/ 2002 w 2002"/>
                  <a:gd name="T1" fmla="*/ 6 h 6"/>
                  <a:gd name="T2" fmla="*/ 1823 w 2002"/>
                  <a:gd name="T3" fmla="*/ 6 h 6"/>
                  <a:gd name="T4" fmla="*/ 1829 w 2002"/>
                  <a:gd name="T5" fmla="*/ 3 h 6"/>
                  <a:gd name="T6" fmla="*/ 1835 w 2002"/>
                  <a:gd name="T7" fmla="*/ 0 h 6"/>
                  <a:gd name="T8" fmla="*/ 2000 w 2002"/>
                  <a:gd name="T9" fmla="*/ 0 h 6"/>
                  <a:gd name="T10" fmla="*/ 2002 w 2002"/>
                  <a:gd name="T11" fmla="*/ 3 h 6"/>
                  <a:gd name="T12" fmla="*/ 2002 w 2002"/>
                  <a:gd name="T13" fmla="*/ 6 h 6"/>
                  <a:gd name="T14" fmla="*/ 1369 w 2002"/>
                  <a:gd name="T15" fmla="*/ 6 h 6"/>
                  <a:gd name="T16" fmla="*/ 1237 w 2002"/>
                  <a:gd name="T17" fmla="*/ 6 h 6"/>
                  <a:gd name="T18" fmla="*/ 1242 w 2002"/>
                  <a:gd name="T19" fmla="*/ 3 h 6"/>
                  <a:gd name="T20" fmla="*/ 1249 w 2002"/>
                  <a:gd name="T21" fmla="*/ 0 h 6"/>
                  <a:gd name="T22" fmla="*/ 1361 w 2002"/>
                  <a:gd name="T23" fmla="*/ 0 h 6"/>
                  <a:gd name="T24" fmla="*/ 1364 w 2002"/>
                  <a:gd name="T25" fmla="*/ 3 h 6"/>
                  <a:gd name="T26" fmla="*/ 1369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2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3" y="6"/>
                    </a:lnTo>
                    <a:lnTo>
                      <a:pt x="1829" y="3"/>
                    </a:lnTo>
                    <a:lnTo>
                      <a:pt x="1835" y="0"/>
                    </a:lnTo>
                    <a:lnTo>
                      <a:pt x="2000" y="0"/>
                    </a:lnTo>
                    <a:lnTo>
                      <a:pt x="2002" y="3"/>
                    </a:lnTo>
                    <a:lnTo>
                      <a:pt x="2002" y="6"/>
                    </a:lnTo>
                    <a:close/>
                    <a:moveTo>
                      <a:pt x="1369" y="6"/>
                    </a:moveTo>
                    <a:lnTo>
                      <a:pt x="1237" y="6"/>
                    </a:lnTo>
                    <a:lnTo>
                      <a:pt x="1242" y="3"/>
                    </a:lnTo>
                    <a:lnTo>
                      <a:pt x="1249" y="0"/>
                    </a:lnTo>
                    <a:lnTo>
                      <a:pt x="1361" y="0"/>
                    </a:lnTo>
                    <a:lnTo>
                      <a:pt x="1364" y="3"/>
                    </a:lnTo>
                    <a:lnTo>
                      <a:pt x="1369" y="6"/>
                    </a:lnTo>
                    <a:close/>
                    <a:moveTo>
                      <a:pt x="1122" y="6"/>
                    </a:moveTo>
                    <a:lnTo>
                      <a:pt x="0" y="6"/>
                    </a:lnTo>
                    <a:lnTo>
                      <a:pt x="0" y="3"/>
                    </a:lnTo>
                    <a:lnTo>
                      <a:pt x="0" y="0"/>
                    </a:lnTo>
                    <a:lnTo>
                      <a:pt x="1121" y="0"/>
                    </a:lnTo>
                    <a:lnTo>
                      <a:pt x="1122" y="3"/>
                    </a:lnTo>
                    <a:lnTo>
                      <a:pt x="1122" y="6"/>
                    </a:lnTo>
                    <a:close/>
                  </a:path>
                </a:pathLst>
              </a:custGeom>
              <a:solidFill>
                <a:srgbClr val="DCECFA"/>
              </a:solidFill>
              <a:ln w="9525">
                <a:noFill/>
                <a:round/>
                <a:headEnd/>
                <a:tailEnd/>
              </a:ln>
            </p:spPr>
            <p:txBody>
              <a:bodyPr/>
              <a:lstStyle/>
              <a:p>
                <a:endParaRPr lang="ru-RU"/>
              </a:p>
            </p:txBody>
          </p:sp>
          <p:sp>
            <p:nvSpPr>
              <p:cNvPr id="4340" name="Freeform 375"/>
              <p:cNvSpPr>
                <a:spLocks noEditPoints="1"/>
              </p:cNvSpPr>
              <p:nvPr/>
            </p:nvSpPr>
            <p:spPr bwMode="auto">
              <a:xfrm>
                <a:off x="106" y="2947"/>
                <a:ext cx="2002" cy="6"/>
              </a:xfrm>
              <a:custGeom>
                <a:avLst/>
                <a:gdLst>
                  <a:gd name="T0" fmla="*/ 2002 w 2002"/>
                  <a:gd name="T1" fmla="*/ 6 h 6"/>
                  <a:gd name="T2" fmla="*/ 1829 w 2002"/>
                  <a:gd name="T3" fmla="*/ 6 h 6"/>
                  <a:gd name="T4" fmla="*/ 1835 w 2002"/>
                  <a:gd name="T5" fmla="*/ 3 h 6"/>
                  <a:gd name="T6" fmla="*/ 1840 w 2002"/>
                  <a:gd name="T7" fmla="*/ 0 h 6"/>
                  <a:gd name="T8" fmla="*/ 2000 w 2002"/>
                  <a:gd name="T9" fmla="*/ 0 h 6"/>
                  <a:gd name="T10" fmla="*/ 2000 w 2002"/>
                  <a:gd name="T11" fmla="*/ 3 h 6"/>
                  <a:gd name="T12" fmla="*/ 2002 w 2002"/>
                  <a:gd name="T13" fmla="*/ 6 h 6"/>
                  <a:gd name="T14" fmla="*/ 1364 w 2002"/>
                  <a:gd name="T15" fmla="*/ 6 h 6"/>
                  <a:gd name="T16" fmla="*/ 1242 w 2002"/>
                  <a:gd name="T17" fmla="*/ 6 h 6"/>
                  <a:gd name="T18" fmla="*/ 1249 w 2002"/>
                  <a:gd name="T19" fmla="*/ 3 h 6"/>
                  <a:gd name="T20" fmla="*/ 1255 w 2002"/>
                  <a:gd name="T21" fmla="*/ 0 h 6"/>
                  <a:gd name="T22" fmla="*/ 1357 w 2002"/>
                  <a:gd name="T23" fmla="*/ 0 h 6"/>
                  <a:gd name="T24" fmla="*/ 1361 w 2002"/>
                  <a:gd name="T25" fmla="*/ 3 h 6"/>
                  <a:gd name="T26" fmla="*/ 1364 w 2002"/>
                  <a:gd name="T27" fmla="*/ 6 h 6"/>
                  <a:gd name="T28" fmla="*/ 1122 w 2002"/>
                  <a:gd name="T29" fmla="*/ 6 h 6"/>
                  <a:gd name="T30" fmla="*/ 0 w 2002"/>
                  <a:gd name="T31" fmla="*/ 6 h 6"/>
                  <a:gd name="T32" fmla="*/ 0 w 2002"/>
                  <a:gd name="T33" fmla="*/ 3 h 6"/>
                  <a:gd name="T34" fmla="*/ 0 w 2002"/>
                  <a:gd name="T35" fmla="*/ 0 h 6"/>
                  <a:gd name="T36" fmla="*/ 1121 w 2002"/>
                  <a:gd name="T37" fmla="*/ 0 h 6"/>
                  <a:gd name="T38" fmla="*/ 1121 w 2002"/>
                  <a:gd name="T39" fmla="*/ 3 h 6"/>
                  <a:gd name="T40" fmla="*/ 1122 w 2002"/>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2"/>
                  <a:gd name="T64" fmla="*/ 0 h 6"/>
                  <a:gd name="T65" fmla="*/ 2002 w 2002"/>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2" h="6">
                    <a:moveTo>
                      <a:pt x="2002" y="6"/>
                    </a:moveTo>
                    <a:lnTo>
                      <a:pt x="1829" y="6"/>
                    </a:lnTo>
                    <a:lnTo>
                      <a:pt x="1835" y="3"/>
                    </a:lnTo>
                    <a:lnTo>
                      <a:pt x="1840" y="0"/>
                    </a:lnTo>
                    <a:lnTo>
                      <a:pt x="2000" y="0"/>
                    </a:lnTo>
                    <a:lnTo>
                      <a:pt x="2000" y="3"/>
                    </a:lnTo>
                    <a:lnTo>
                      <a:pt x="2002" y="6"/>
                    </a:lnTo>
                    <a:close/>
                    <a:moveTo>
                      <a:pt x="1364" y="6"/>
                    </a:moveTo>
                    <a:lnTo>
                      <a:pt x="1242" y="6"/>
                    </a:lnTo>
                    <a:lnTo>
                      <a:pt x="1249" y="3"/>
                    </a:lnTo>
                    <a:lnTo>
                      <a:pt x="1255" y="0"/>
                    </a:lnTo>
                    <a:lnTo>
                      <a:pt x="1357" y="0"/>
                    </a:lnTo>
                    <a:lnTo>
                      <a:pt x="1361" y="3"/>
                    </a:lnTo>
                    <a:lnTo>
                      <a:pt x="1364" y="6"/>
                    </a:lnTo>
                    <a:close/>
                    <a:moveTo>
                      <a:pt x="1122" y="6"/>
                    </a:moveTo>
                    <a:lnTo>
                      <a:pt x="0" y="6"/>
                    </a:lnTo>
                    <a:lnTo>
                      <a:pt x="0" y="3"/>
                    </a:lnTo>
                    <a:lnTo>
                      <a:pt x="0" y="0"/>
                    </a:lnTo>
                    <a:lnTo>
                      <a:pt x="1121" y="0"/>
                    </a:lnTo>
                    <a:lnTo>
                      <a:pt x="1121" y="3"/>
                    </a:lnTo>
                    <a:lnTo>
                      <a:pt x="1122" y="6"/>
                    </a:lnTo>
                    <a:close/>
                  </a:path>
                </a:pathLst>
              </a:custGeom>
              <a:solidFill>
                <a:srgbClr val="DEEDFA"/>
              </a:solidFill>
              <a:ln w="9525">
                <a:noFill/>
                <a:round/>
                <a:headEnd/>
                <a:tailEnd/>
              </a:ln>
            </p:spPr>
            <p:txBody>
              <a:bodyPr/>
              <a:lstStyle/>
              <a:p>
                <a:endParaRPr lang="ru-RU"/>
              </a:p>
            </p:txBody>
          </p:sp>
          <p:sp>
            <p:nvSpPr>
              <p:cNvPr id="4341" name="Freeform 376"/>
              <p:cNvSpPr>
                <a:spLocks noEditPoints="1"/>
              </p:cNvSpPr>
              <p:nvPr/>
            </p:nvSpPr>
            <p:spPr bwMode="auto">
              <a:xfrm>
                <a:off x="106" y="2944"/>
                <a:ext cx="2000" cy="6"/>
              </a:xfrm>
              <a:custGeom>
                <a:avLst/>
                <a:gdLst>
                  <a:gd name="T0" fmla="*/ 2000 w 2000"/>
                  <a:gd name="T1" fmla="*/ 6 h 6"/>
                  <a:gd name="T2" fmla="*/ 1835 w 2000"/>
                  <a:gd name="T3" fmla="*/ 6 h 6"/>
                  <a:gd name="T4" fmla="*/ 1842 w 2000"/>
                  <a:gd name="T5" fmla="*/ 3 h 6"/>
                  <a:gd name="T6" fmla="*/ 1848 w 2000"/>
                  <a:gd name="T7" fmla="*/ 0 h 6"/>
                  <a:gd name="T8" fmla="*/ 1999 w 2000"/>
                  <a:gd name="T9" fmla="*/ 0 h 6"/>
                  <a:gd name="T10" fmla="*/ 2000 w 2000"/>
                  <a:gd name="T11" fmla="*/ 3 h 6"/>
                  <a:gd name="T12" fmla="*/ 2000 w 2000"/>
                  <a:gd name="T13" fmla="*/ 6 h 6"/>
                  <a:gd name="T14" fmla="*/ 1361 w 2000"/>
                  <a:gd name="T15" fmla="*/ 6 h 6"/>
                  <a:gd name="T16" fmla="*/ 1249 w 2000"/>
                  <a:gd name="T17" fmla="*/ 6 h 6"/>
                  <a:gd name="T18" fmla="*/ 1255 w 2000"/>
                  <a:gd name="T19" fmla="*/ 3 h 6"/>
                  <a:gd name="T20" fmla="*/ 1261 w 2000"/>
                  <a:gd name="T21" fmla="*/ 0 h 6"/>
                  <a:gd name="T22" fmla="*/ 1353 w 2000"/>
                  <a:gd name="T23" fmla="*/ 0 h 6"/>
                  <a:gd name="T24" fmla="*/ 1356 w 2000"/>
                  <a:gd name="T25" fmla="*/ 3 h 6"/>
                  <a:gd name="T26" fmla="*/ 1361 w 2000"/>
                  <a:gd name="T27" fmla="*/ 6 h 6"/>
                  <a:gd name="T28" fmla="*/ 1121 w 2000"/>
                  <a:gd name="T29" fmla="*/ 6 h 6"/>
                  <a:gd name="T30" fmla="*/ 0 w 2000"/>
                  <a:gd name="T31" fmla="*/ 6 h 6"/>
                  <a:gd name="T32" fmla="*/ 0 w 2000"/>
                  <a:gd name="T33" fmla="*/ 3 h 6"/>
                  <a:gd name="T34" fmla="*/ 0 w 2000"/>
                  <a:gd name="T35" fmla="*/ 0 h 6"/>
                  <a:gd name="T36" fmla="*/ 1119 w 2000"/>
                  <a:gd name="T37" fmla="*/ 0 h 6"/>
                  <a:gd name="T38" fmla="*/ 1121 w 2000"/>
                  <a:gd name="T39" fmla="*/ 3 h 6"/>
                  <a:gd name="T40" fmla="*/ 1121 w 2000"/>
                  <a:gd name="T41" fmla="*/ 6 h 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6"/>
                  <a:gd name="T65" fmla="*/ 2000 w 2000"/>
                  <a:gd name="T66" fmla="*/ 6 h 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6">
                    <a:moveTo>
                      <a:pt x="2000" y="6"/>
                    </a:moveTo>
                    <a:lnTo>
                      <a:pt x="1835" y="6"/>
                    </a:lnTo>
                    <a:lnTo>
                      <a:pt x="1842" y="3"/>
                    </a:lnTo>
                    <a:lnTo>
                      <a:pt x="1848" y="0"/>
                    </a:lnTo>
                    <a:lnTo>
                      <a:pt x="1999" y="0"/>
                    </a:lnTo>
                    <a:lnTo>
                      <a:pt x="2000" y="3"/>
                    </a:lnTo>
                    <a:lnTo>
                      <a:pt x="2000" y="6"/>
                    </a:lnTo>
                    <a:close/>
                    <a:moveTo>
                      <a:pt x="1361" y="6"/>
                    </a:moveTo>
                    <a:lnTo>
                      <a:pt x="1249" y="6"/>
                    </a:lnTo>
                    <a:lnTo>
                      <a:pt x="1255" y="3"/>
                    </a:lnTo>
                    <a:lnTo>
                      <a:pt x="1261" y="0"/>
                    </a:lnTo>
                    <a:lnTo>
                      <a:pt x="1353" y="0"/>
                    </a:lnTo>
                    <a:lnTo>
                      <a:pt x="1356" y="3"/>
                    </a:lnTo>
                    <a:lnTo>
                      <a:pt x="1361" y="6"/>
                    </a:lnTo>
                    <a:close/>
                    <a:moveTo>
                      <a:pt x="1121" y="6"/>
                    </a:moveTo>
                    <a:lnTo>
                      <a:pt x="0" y="6"/>
                    </a:lnTo>
                    <a:lnTo>
                      <a:pt x="0" y="3"/>
                    </a:lnTo>
                    <a:lnTo>
                      <a:pt x="0" y="0"/>
                    </a:lnTo>
                    <a:lnTo>
                      <a:pt x="1119" y="0"/>
                    </a:lnTo>
                    <a:lnTo>
                      <a:pt x="1121" y="3"/>
                    </a:lnTo>
                    <a:lnTo>
                      <a:pt x="1121" y="6"/>
                    </a:lnTo>
                    <a:close/>
                  </a:path>
                </a:pathLst>
              </a:custGeom>
              <a:solidFill>
                <a:srgbClr val="DEEDFA"/>
              </a:solidFill>
              <a:ln w="9525">
                <a:noFill/>
                <a:round/>
                <a:headEnd/>
                <a:tailEnd/>
              </a:ln>
            </p:spPr>
            <p:txBody>
              <a:bodyPr/>
              <a:lstStyle/>
              <a:p>
                <a:endParaRPr lang="ru-RU"/>
              </a:p>
            </p:txBody>
          </p:sp>
          <p:sp>
            <p:nvSpPr>
              <p:cNvPr id="4342" name="Freeform 377"/>
              <p:cNvSpPr>
                <a:spLocks noEditPoints="1"/>
              </p:cNvSpPr>
              <p:nvPr/>
            </p:nvSpPr>
            <p:spPr bwMode="auto">
              <a:xfrm>
                <a:off x="106" y="2940"/>
                <a:ext cx="2000" cy="7"/>
              </a:xfrm>
              <a:custGeom>
                <a:avLst/>
                <a:gdLst>
                  <a:gd name="T0" fmla="*/ 2000 w 2000"/>
                  <a:gd name="T1" fmla="*/ 7 h 7"/>
                  <a:gd name="T2" fmla="*/ 1840 w 2000"/>
                  <a:gd name="T3" fmla="*/ 7 h 7"/>
                  <a:gd name="T4" fmla="*/ 1848 w 2000"/>
                  <a:gd name="T5" fmla="*/ 4 h 7"/>
                  <a:gd name="T6" fmla="*/ 1855 w 2000"/>
                  <a:gd name="T7" fmla="*/ 0 h 7"/>
                  <a:gd name="T8" fmla="*/ 1997 w 2000"/>
                  <a:gd name="T9" fmla="*/ 0 h 7"/>
                  <a:gd name="T10" fmla="*/ 1999 w 2000"/>
                  <a:gd name="T11" fmla="*/ 4 h 7"/>
                  <a:gd name="T12" fmla="*/ 2000 w 2000"/>
                  <a:gd name="T13" fmla="*/ 7 h 7"/>
                  <a:gd name="T14" fmla="*/ 1357 w 2000"/>
                  <a:gd name="T15" fmla="*/ 7 h 7"/>
                  <a:gd name="T16" fmla="*/ 1255 w 2000"/>
                  <a:gd name="T17" fmla="*/ 7 h 7"/>
                  <a:gd name="T18" fmla="*/ 1261 w 2000"/>
                  <a:gd name="T19" fmla="*/ 4 h 7"/>
                  <a:gd name="T20" fmla="*/ 1268 w 2000"/>
                  <a:gd name="T21" fmla="*/ 0 h 7"/>
                  <a:gd name="T22" fmla="*/ 1348 w 2000"/>
                  <a:gd name="T23" fmla="*/ 0 h 7"/>
                  <a:gd name="T24" fmla="*/ 1353 w 2000"/>
                  <a:gd name="T25" fmla="*/ 4 h 7"/>
                  <a:gd name="T26" fmla="*/ 1357 w 2000"/>
                  <a:gd name="T27" fmla="*/ 7 h 7"/>
                  <a:gd name="T28" fmla="*/ 1121 w 2000"/>
                  <a:gd name="T29" fmla="*/ 7 h 7"/>
                  <a:gd name="T30" fmla="*/ 0 w 2000"/>
                  <a:gd name="T31" fmla="*/ 7 h 7"/>
                  <a:gd name="T32" fmla="*/ 0 w 2000"/>
                  <a:gd name="T33" fmla="*/ 4 h 7"/>
                  <a:gd name="T34" fmla="*/ 0 w 2000"/>
                  <a:gd name="T35" fmla="*/ 0 h 7"/>
                  <a:gd name="T36" fmla="*/ 1119 w 2000"/>
                  <a:gd name="T37" fmla="*/ 0 h 7"/>
                  <a:gd name="T38" fmla="*/ 1119 w 2000"/>
                  <a:gd name="T39" fmla="*/ 4 h 7"/>
                  <a:gd name="T40" fmla="*/ 1121 w 2000"/>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00"/>
                  <a:gd name="T64" fmla="*/ 0 h 7"/>
                  <a:gd name="T65" fmla="*/ 2000 w 2000"/>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00" h="7">
                    <a:moveTo>
                      <a:pt x="2000" y="7"/>
                    </a:moveTo>
                    <a:lnTo>
                      <a:pt x="1840" y="7"/>
                    </a:lnTo>
                    <a:lnTo>
                      <a:pt x="1848" y="4"/>
                    </a:lnTo>
                    <a:lnTo>
                      <a:pt x="1855" y="0"/>
                    </a:lnTo>
                    <a:lnTo>
                      <a:pt x="1997" y="0"/>
                    </a:lnTo>
                    <a:lnTo>
                      <a:pt x="1999" y="4"/>
                    </a:lnTo>
                    <a:lnTo>
                      <a:pt x="2000" y="7"/>
                    </a:lnTo>
                    <a:close/>
                    <a:moveTo>
                      <a:pt x="1357" y="7"/>
                    </a:moveTo>
                    <a:lnTo>
                      <a:pt x="1255" y="7"/>
                    </a:lnTo>
                    <a:lnTo>
                      <a:pt x="1261" y="4"/>
                    </a:lnTo>
                    <a:lnTo>
                      <a:pt x="1268" y="0"/>
                    </a:lnTo>
                    <a:lnTo>
                      <a:pt x="1348" y="0"/>
                    </a:lnTo>
                    <a:lnTo>
                      <a:pt x="1353" y="4"/>
                    </a:lnTo>
                    <a:lnTo>
                      <a:pt x="1357" y="7"/>
                    </a:lnTo>
                    <a:close/>
                    <a:moveTo>
                      <a:pt x="1121" y="7"/>
                    </a:moveTo>
                    <a:lnTo>
                      <a:pt x="0" y="7"/>
                    </a:lnTo>
                    <a:lnTo>
                      <a:pt x="0" y="4"/>
                    </a:lnTo>
                    <a:lnTo>
                      <a:pt x="0" y="0"/>
                    </a:lnTo>
                    <a:lnTo>
                      <a:pt x="1119" y="0"/>
                    </a:lnTo>
                    <a:lnTo>
                      <a:pt x="1119" y="4"/>
                    </a:lnTo>
                    <a:lnTo>
                      <a:pt x="1121" y="7"/>
                    </a:lnTo>
                    <a:close/>
                  </a:path>
                </a:pathLst>
              </a:custGeom>
              <a:solidFill>
                <a:srgbClr val="DEEDFA"/>
              </a:solidFill>
              <a:ln w="9525">
                <a:noFill/>
                <a:round/>
                <a:headEnd/>
                <a:tailEnd/>
              </a:ln>
            </p:spPr>
            <p:txBody>
              <a:bodyPr/>
              <a:lstStyle/>
              <a:p>
                <a:endParaRPr lang="ru-RU"/>
              </a:p>
            </p:txBody>
          </p:sp>
          <p:sp>
            <p:nvSpPr>
              <p:cNvPr id="4343" name="Freeform 378"/>
              <p:cNvSpPr>
                <a:spLocks noEditPoints="1"/>
              </p:cNvSpPr>
              <p:nvPr/>
            </p:nvSpPr>
            <p:spPr bwMode="auto">
              <a:xfrm>
                <a:off x="106" y="2939"/>
                <a:ext cx="1999" cy="5"/>
              </a:xfrm>
              <a:custGeom>
                <a:avLst/>
                <a:gdLst>
                  <a:gd name="T0" fmla="*/ 1999 w 1999"/>
                  <a:gd name="T1" fmla="*/ 5 h 5"/>
                  <a:gd name="T2" fmla="*/ 1848 w 1999"/>
                  <a:gd name="T3" fmla="*/ 5 h 5"/>
                  <a:gd name="T4" fmla="*/ 1855 w 1999"/>
                  <a:gd name="T5" fmla="*/ 1 h 5"/>
                  <a:gd name="T6" fmla="*/ 1863 w 1999"/>
                  <a:gd name="T7" fmla="*/ 0 h 5"/>
                  <a:gd name="T8" fmla="*/ 1994 w 1999"/>
                  <a:gd name="T9" fmla="*/ 0 h 5"/>
                  <a:gd name="T10" fmla="*/ 1997 w 1999"/>
                  <a:gd name="T11" fmla="*/ 1 h 5"/>
                  <a:gd name="T12" fmla="*/ 1999 w 1999"/>
                  <a:gd name="T13" fmla="*/ 5 h 5"/>
                  <a:gd name="T14" fmla="*/ 1353 w 1999"/>
                  <a:gd name="T15" fmla="*/ 5 h 5"/>
                  <a:gd name="T16" fmla="*/ 1261 w 1999"/>
                  <a:gd name="T17" fmla="*/ 5 h 5"/>
                  <a:gd name="T18" fmla="*/ 1268 w 1999"/>
                  <a:gd name="T19" fmla="*/ 1 h 5"/>
                  <a:gd name="T20" fmla="*/ 1276 w 1999"/>
                  <a:gd name="T21" fmla="*/ 0 h 5"/>
                  <a:gd name="T22" fmla="*/ 1341 w 1999"/>
                  <a:gd name="T23" fmla="*/ 0 h 5"/>
                  <a:gd name="T24" fmla="*/ 1348 w 1999"/>
                  <a:gd name="T25" fmla="*/ 1 h 5"/>
                  <a:gd name="T26" fmla="*/ 1353 w 1999"/>
                  <a:gd name="T27" fmla="*/ 5 h 5"/>
                  <a:gd name="T28" fmla="*/ 1119 w 1999"/>
                  <a:gd name="T29" fmla="*/ 5 h 5"/>
                  <a:gd name="T30" fmla="*/ 0 w 1999"/>
                  <a:gd name="T31" fmla="*/ 5 h 5"/>
                  <a:gd name="T32" fmla="*/ 0 w 1999"/>
                  <a:gd name="T33" fmla="*/ 1 h 5"/>
                  <a:gd name="T34" fmla="*/ 0 w 1999"/>
                  <a:gd name="T35" fmla="*/ 0 h 5"/>
                  <a:gd name="T36" fmla="*/ 1119 w 1999"/>
                  <a:gd name="T37" fmla="*/ 0 h 5"/>
                  <a:gd name="T38" fmla="*/ 1119 w 1999"/>
                  <a:gd name="T39" fmla="*/ 1 h 5"/>
                  <a:gd name="T40" fmla="*/ 1119 w 1999"/>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9"/>
                  <a:gd name="T64" fmla="*/ 0 h 5"/>
                  <a:gd name="T65" fmla="*/ 1999 w 1999"/>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9" h="5">
                    <a:moveTo>
                      <a:pt x="1999" y="5"/>
                    </a:moveTo>
                    <a:lnTo>
                      <a:pt x="1848" y="5"/>
                    </a:lnTo>
                    <a:lnTo>
                      <a:pt x="1855" y="1"/>
                    </a:lnTo>
                    <a:lnTo>
                      <a:pt x="1863" y="0"/>
                    </a:lnTo>
                    <a:lnTo>
                      <a:pt x="1994" y="0"/>
                    </a:lnTo>
                    <a:lnTo>
                      <a:pt x="1997" y="1"/>
                    </a:lnTo>
                    <a:lnTo>
                      <a:pt x="1999" y="5"/>
                    </a:lnTo>
                    <a:close/>
                    <a:moveTo>
                      <a:pt x="1353" y="5"/>
                    </a:moveTo>
                    <a:lnTo>
                      <a:pt x="1261" y="5"/>
                    </a:lnTo>
                    <a:lnTo>
                      <a:pt x="1268" y="1"/>
                    </a:lnTo>
                    <a:lnTo>
                      <a:pt x="1276" y="0"/>
                    </a:lnTo>
                    <a:lnTo>
                      <a:pt x="1341" y="0"/>
                    </a:lnTo>
                    <a:lnTo>
                      <a:pt x="1348" y="1"/>
                    </a:lnTo>
                    <a:lnTo>
                      <a:pt x="1353" y="5"/>
                    </a:lnTo>
                    <a:close/>
                    <a:moveTo>
                      <a:pt x="1119" y="5"/>
                    </a:moveTo>
                    <a:lnTo>
                      <a:pt x="0" y="5"/>
                    </a:lnTo>
                    <a:lnTo>
                      <a:pt x="0" y="1"/>
                    </a:lnTo>
                    <a:lnTo>
                      <a:pt x="0" y="0"/>
                    </a:lnTo>
                    <a:lnTo>
                      <a:pt x="1119" y="0"/>
                    </a:lnTo>
                    <a:lnTo>
                      <a:pt x="1119" y="1"/>
                    </a:lnTo>
                    <a:lnTo>
                      <a:pt x="1119" y="5"/>
                    </a:lnTo>
                    <a:close/>
                  </a:path>
                </a:pathLst>
              </a:custGeom>
              <a:solidFill>
                <a:srgbClr val="DEECF9"/>
              </a:solidFill>
              <a:ln w="9525">
                <a:noFill/>
                <a:round/>
                <a:headEnd/>
                <a:tailEnd/>
              </a:ln>
            </p:spPr>
            <p:txBody>
              <a:bodyPr/>
              <a:lstStyle/>
              <a:p>
                <a:endParaRPr lang="ru-RU"/>
              </a:p>
            </p:txBody>
          </p:sp>
          <p:sp>
            <p:nvSpPr>
              <p:cNvPr id="4344" name="Freeform 379"/>
              <p:cNvSpPr>
                <a:spLocks noEditPoints="1"/>
              </p:cNvSpPr>
              <p:nvPr/>
            </p:nvSpPr>
            <p:spPr bwMode="auto">
              <a:xfrm>
                <a:off x="106" y="2936"/>
                <a:ext cx="1997" cy="4"/>
              </a:xfrm>
              <a:custGeom>
                <a:avLst/>
                <a:gdLst>
                  <a:gd name="T0" fmla="*/ 1997 w 1997"/>
                  <a:gd name="T1" fmla="*/ 4 h 4"/>
                  <a:gd name="T2" fmla="*/ 1855 w 1997"/>
                  <a:gd name="T3" fmla="*/ 4 h 4"/>
                  <a:gd name="T4" fmla="*/ 1863 w 1997"/>
                  <a:gd name="T5" fmla="*/ 1 h 4"/>
                  <a:gd name="T6" fmla="*/ 1871 w 1997"/>
                  <a:gd name="T7" fmla="*/ 0 h 4"/>
                  <a:gd name="T8" fmla="*/ 1991 w 1997"/>
                  <a:gd name="T9" fmla="*/ 0 h 4"/>
                  <a:gd name="T10" fmla="*/ 1994 w 1997"/>
                  <a:gd name="T11" fmla="*/ 1 h 4"/>
                  <a:gd name="T12" fmla="*/ 1997 w 1997"/>
                  <a:gd name="T13" fmla="*/ 4 h 4"/>
                  <a:gd name="T14" fmla="*/ 1348 w 1997"/>
                  <a:gd name="T15" fmla="*/ 4 h 4"/>
                  <a:gd name="T16" fmla="*/ 1268 w 1997"/>
                  <a:gd name="T17" fmla="*/ 4 h 4"/>
                  <a:gd name="T18" fmla="*/ 1276 w 1997"/>
                  <a:gd name="T19" fmla="*/ 1 h 4"/>
                  <a:gd name="T20" fmla="*/ 1284 w 1997"/>
                  <a:gd name="T21" fmla="*/ 0 h 4"/>
                  <a:gd name="T22" fmla="*/ 1335 w 1997"/>
                  <a:gd name="T23" fmla="*/ 0 h 4"/>
                  <a:gd name="T24" fmla="*/ 1341 w 1997"/>
                  <a:gd name="T25" fmla="*/ 1 h 4"/>
                  <a:gd name="T26" fmla="*/ 1348 w 1997"/>
                  <a:gd name="T27" fmla="*/ 4 h 4"/>
                  <a:gd name="T28" fmla="*/ 1119 w 1997"/>
                  <a:gd name="T29" fmla="*/ 4 h 4"/>
                  <a:gd name="T30" fmla="*/ 0 w 1997"/>
                  <a:gd name="T31" fmla="*/ 4 h 4"/>
                  <a:gd name="T32" fmla="*/ 0 w 1997"/>
                  <a:gd name="T33" fmla="*/ 3 h 4"/>
                  <a:gd name="T34" fmla="*/ 0 w 1997"/>
                  <a:gd name="T35" fmla="*/ 0 h 4"/>
                  <a:gd name="T36" fmla="*/ 1119 w 1997"/>
                  <a:gd name="T37" fmla="*/ 0 h 4"/>
                  <a:gd name="T38" fmla="*/ 1119 w 1997"/>
                  <a:gd name="T39" fmla="*/ 3 h 4"/>
                  <a:gd name="T40" fmla="*/ 1119 w 1997"/>
                  <a:gd name="T41" fmla="*/ 4 h 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7"/>
                  <a:gd name="T64" fmla="*/ 0 h 4"/>
                  <a:gd name="T65" fmla="*/ 1997 w 1997"/>
                  <a:gd name="T66" fmla="*/ 4 h 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7" h="4">
                    <a:moveTo>
                      <a:pt x="1997" y="4"/>
                    </a:moveTo>
                    <a:lnTo>
                      <a:pt x="1855" y="4"/>
                    </a:lnTo>
                    <a:lnTo>
                      <a:pt x="1863" y="1"/>
                    </a:lnTo>
                    <a:lnTo>
                      <a:pt x="1871" y="0"/>
                    </a:lnTo>
                    <a:lnTo>
                      <a:pt x="1991" y="0"/>
                    </a:lnTo>
                    <a:lnTo>
                      <a:pt x="1994" y="1"/>
                    </a:lnTo>
                    <a:lnTo>
                      <a:pt x="1997" y="4"/>
                    </a:lnTo>
                    <a:close/>
                    <a:moveTo>
                      <a:pt x="1348" y="4"/>
                    </a:moveTo>
                    <a:lnTo>
                      <a:pt x="1268" y="4"/>
                    </a:lnTo>
                    <a:lnTo>
                      <a:pt x="1276" y="1"/>
                    </a:lnTo>
                    <a:lnTo>
                      <a:pt x="1284" y="0"/>
                    </a:lnTo>
                    <a:lnTo>
                      <a:pt x="1335" y="0"/>
                    </a:lnTo>
                    <a:lnTo>
                      <a:pt x="1341" y="1"/>
                    </a:lnTo>
                    <a:lnTo>
                      <a:pt x="1348" y="4"/>
                    </a:lnTo>
                    <a:close/>
                    <a:moveTo>
                      <a:pt x="1119" y="4"/>
                    </a:moveTo>
                    <a:lnTo>
                      <a:pt x="0" y="4"/>
                    </a:lnTo>
                    <a:lnTo>
                      <a:pt x="0" y="3"/>
                    </a:lnTo>
                    <a:lnTo>
                      <a:pt x="0" y="0"/>
                    </a:lnTo>
                    <a:lnTo>
                      <a:pt x="1119" y="0"/>
                    </a:lnTo>
                    <a:lnTo>
                      <a:pt x="1119" y="3"/>
                    </a:lnTo>
                    <a:lnTo>
                      <a:pt x="1119" y="4"/>
                    </a:lnTo>
                    <a:close/>
                  </a:path>
                </a:pathLst>
              </a:custGeom>
              <a:solidFill>
                <a:srgbClr val="DEECF9"/>
              </a:solidFill>
              <a:ln w="9525">
                <a:noFill/>
                <a:round/>
                <a:headEnd/>
                <a:tailEnd/>
              </a:ln>
            </p:spPr>
            <p:txBody>
              <a:bodyPr/>
              <a:lstStyle/>
              <a:p>
                <a:endParaRPr lang="ru-RU"/>
              </a:p>
            </p:txBody>
          </p:sp>
          <p:sp>
            <p:nvSpPr>
              <p:cNvPr id="4345" name="Freeform 380"/>
              <p:cNvSpPr>
                <a:spLocks noEditPoints="1"/>
              </p:cNvSpPr>
              <p:nvPr/>
            </p:nvSpPr>
            <p:spPr bwMode="auto">
              <a:xfrm>
                <a:off x="106" y="2932"/>
                <a:ext cx="1994" cy="7"/>
              </a:xfrm>
              <a:custGeom>
                <a:avLst/>
                <a:gdLst>
                  <a:gd name="T0" fmla="*/ 1994 w 1994"/>
                  <a:gd name="T1" fmla="*/ 7 h 7"/>
                  <a:gd name="T2" fmla="*/ 1863 w 1994"/>
                  <a:gd name="T3" fmla="*/ 7 h 7"/>
                  <a:gd name="T4" fmla="*/ 1872 w 1994"/>
                  <a:gd name="T5" fmla="*/ 4 h 7"/>
                  <a:gd name="T6" fmla="*/ 1880 w 1994"/>
                  <a:gd name="T7" fmla="*/ 0 h 7"/>
                  <a:gd name="T8" fmla="*/ 1987 w 1994"/>
                  <a:gd name="T9" fmla="*/ 0 h 7"/>
                  <a:gd name="T10" fmla="*/ 1991 w 1994"/>
                  <a:gd name="T11" fmla="*/ 4 h 7"/>
                  <a:gd name="T12" fmla="*/ 1994 w 1994"/>
                  <a:gd name="T13" fmla="*/ 7 h 7"/>
                  <a:gd name="T14" fmla="*/ 1341 w 1994"/>
                  <a:gd name="T15" fmla="*/ 7 h 7"/>
                  <a:gd name="T16" fmla="*/ 1276 w 1994"/>
                  <a:gd name="T17" fmla="*/ 7 h 7"/>
                  <a:gd name="T18" fmla="*/ 1285 w 1994"/>
                  <a:gd name="T19" fmla="*/ 2 h 7"/>
                  <a:gd name="T20" fmla="*/ 1297 w 1994"/>
                  <a:gd name="T21" fmla="*/ 0 h 7"/>
                  <a:gd name="T22" fmla="*/ 1322 w 1994"/>
                  <a:gd name="T23" fmla="*/ 0 h 7"/>
                  <a:gd name="T24" fmla="*/ 1333 w 1994"/>
                  <a:gd name="T25" fmla="*/ 2 h 7"/>
                  <a:gd name="T26" fmla="*/ 1341 w 1994"/>
                  <a:gd name="T27" fmla="*/ 7 h 7"/>
                  <a:gd name="T28" fmla="*/ 1119 w 1994"/>
                  <a:gd name="T29" fmla="*/ 7 h 7"/>
                  <a:gd name="T30" fmla="*/ 0 w 1994"/>
                  <a:gd name="T31" fmla="*/ 7 h 7"/>
                  <a:gd name="T32" fmla="*/ 0 w 1994"/>
                  <a:gd name="T33" fmla="*/ 4 h 7"/>
                  <a:gd name="T34" fmla="*/ 0 w 1994"/>
                  <a:gd name="T35" fmla="*/ 0 h 7"/>
                  <a:gd name="T36" fmla="*/ 1117 w 1994"/>
                  <a:gd name="T37" fmla="*/ 0 h 7"/>
                  <a:gd name="T38" fmla="*/ 1119 w 1994"/>
                  <a:gd name="T39" fmla="*/ 4 h 7"/>
                  <a:gd name="T40" fmla="*/ 1119 w 1994"/>
                  <a:gd name="T41" fmla="*/ 7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4"/>
                  <a:gd name="T64" fmla="*/ 0 h 7"/>
                  <a:gd name="T65" fmla="*/ 1994 w 1994"/>
                  <a:gd name="T66" fmla="*/ 7 h 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4" h="7">
                    <a:moveTo>
                      <a:pt x="1994" y="7"/>
                    </a:moveTo>
                    <a:lnTo>
                      <a:pt x="1863" y="7"/>
                    </a:lnTo>
                    <a:lnTo>
                      <a:pt x="1872" y="4"/>
                    </a:lnTo>
                    <a:lnTo>
                      <a:pt x="1880" y="0"/>
                    </a:lnTo>
                    <a:lnTo>
                      <a:pt x="1987" y="0"/>
                    </a:lnTo>
                    <a:lnTo>
                      <a:pt x="1991" y="4"/>
                    </a:lnTo>
                    <a:lnTo>
                      <a:pt x="1994" y="7"/>
                    </a:lnTo>
                    <a:close/>
                    <a:moveTo>
                      <a:pt x="1341" y="7"/>
                    </a:moveTo>
                    <a:lnTo>
                      <a:pt x="1276" y="7"/>
                    </a:lnTo>
                    <a:lnTo>
                      <a:pt x="1285" y="2"/>
                    </a:lnTo>
                    <a:lnTo>
                      <a:pt x="1297" y="0"/>
                    </a:lnTo>
                    <a:lnTo>
                      <a:pt x="1322" y="0"/>
                    </a:lnTo>
                    <a:lnTo>
                      <a:pt x="1333" y="2"/>
                    </a:lnTo>
                    <a:lnTo>
                      <a:pt x="1341" y="7"/>
                    </a:lnTo>
                    <a:close/>
                    <a:moveTo>
                      <a:pt x="1119" y="7"/>
                    </a:moveTo>
                    <a:lnTo>
                      <a:pt x="0" y="7"/>
                    </a:lnTo>
                    <a:lnTo>
                      <a:pt x="0" y="4"/>
                    </a:lnTo>
                    <a:lnTo>
                      <a:pt x="0" y="0"/>
                    </a:lnTo>
                    <a:lnTo>
                      <a:pt x="1117" y="0"/>
                    </a:lnTo>
                    <a:lnTo>
                      <a:pt x="1119" y="4"/>
                    </a:lnTo>
                    <a:lnTo>
                      <a:pt x="1119" y="7"/>
                    </a:lnTo>
                    <a:close/>
                  </a:path>
                </a:pathLst>
              </a:custGeom>
              <a:solidFill>
                <a:srgbClr val="DEECF9"/>
              </a:solidFill>
              <a:ln w="9525">
                <a:noFill/>
                <a:round/>
                <a:headEnd/>
                <a:tailEnd/>
              </a:ln>
            </p:spPr>
            <p:txBody>
              <a:bodyPr/>
              <a:lstStyle/>
              <a:p>
                <a:endParaRPr lang="ru-RU"/>
              </a:p>
            </p:txBody>
          </p:sp>
          <p:sp>
            <p:nvSpPr>
              <p:cNvPr id="4346" name="Freeform 381"/>
              <p:cNvSpPr>
                <a:spLocks noEditPoints="1"/>
              </p:cNvSpPr>
              <p:nvPr/>
            </p:nvSpPr>
            <p:spPr bwMode="auto">
              <a:xfrm>
                <a:off x="106" y="2929"/>
                <a:ext cx="1991" cy="7"/>
              </a:xfrm>
              <a:custGeom>
                <a:avLst/>
                <a:gdLst>
                  <a:gd name="T0" fmla="*/ 1991 w 1991"/>
                  <a:gd name="T1" fmla="*/ 7 h 7"/>
                  <a:gd name="T2" fmla="*/ 1871 w 1991"/>
                  <a:gd name="T3" fmla="*/ 7 h 7"/>
                  <a:gd name="T4" fmla="*/ 1882 w 1991"/>
                  <a:gd name="T5" fmla="*/ 3 h 7"/>
                  <a:gd name="T6" fmla="*/ 1891 w 1991"/>
                  <a:gd name="T7" fmla="*/ 0 h 7"/>
                  <a:gd name="T8" fmla="*/ 1983 w 1991"/>
                  <a:gd name="T9" fmla="*/ 0 h 7"/>
                  <a:gd name="T10" fmla="*/ 1987 w 1991"/>
                  <a:gd name="T11" fmla="*/ 3 h 7"/>
                  <a:gd name="T12" fmla="*/ 1991 w 1991"/>
                  <a:gd name="T13" fmla="*/ 7 h 7"/>
                  <a:gd name="T14" fmla="*/ 1335 w 1991"/>
                  <a:gd name="T15" fmla="*/ 7 h 7"/>
                  <a:gd name="T16" fmla="*/ 1284 w 1991"/>
                  <a:gd name="T17" fmla="*/ 7 h 7"/>
                  <a:gd name="T18" fmla="*/ 1298 w 1991"/>
                  <a:gd name="T19" fmla="*/ 3 h 7"/>
                  <a:gd name="T20" fmla="*/ 1311 w 1991"/>
                  <a:gd name="T21" fmla="*/ 2 h 7"/>
                  <a:gd name="T22" fmla="*/ 1322 w 1991"/>
                  <a:gd name="T23" fmla="*/ 3 h 7"/>
                  <a:gd name="T24" fmla="*/ 1335 w 1991"/>
                  <a:gd name="T25" fmla="*/ 7 h 7"/>
                  <a:gd name="T26" fmla="*/ 1119 w 1991"/>
                  <a:gd name="T27" fmla="*/ 7 h 7"/>
                  <a:gd name="T28" fmla="*/ 0 w 1991"/>
                  <a:gd name="T29" fmla="*/ 7 h 7"/>
                  <a:gd name="T30" fmla="*/ 0 w 1991"/>
                  <a:gd name="T31" fmla="*/ 3 h 7"/>
                  <a:gd name="T32" fmla="*/ 0 w 1991"/>
                  <a:gd name="T33" fmla="*/ 0 h 7"/>
                  <a:gd name="T34" fmla="*/ 1117 w 1991"/>
                  <a:gd name="T35" fmla="*/ 0 h 7"/>
                  <a:gd name="T36" fmla="*/ 1117 w 1991"/>
                  <a:gd name="T37" fmla="*/ 3 h 7"/>
                  <a:gd name="T38" fmla="*/ 1119 w 1991"/>
                  <a:gd name="T39" fmla="*/ 7 h 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91"/>
                  <a:gd name="T61" fmla="*/ 0 h 7"/>
                  <a:gd name="T62" fmla="*/ 1991 w 1991"/>
                  <a:gd name="T63" fmla="*/ 7 h 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91" h="7">
                    <a:moveTo>
                      <a:pt x="1991" y="7"/>
                    </a:moveTo>
                    <a:lnTo>
                      <a:pt x="1871" y="7"/>
                    </a:lnTo>
                    <a:lnTo>
                      <a:pt x="1882" y="3"/>
                    </a:lnTo>
                    <a:lnTo>
                      <a:pt x="1891" y="0"/>
                    </a:lnTo>
                    <a:lnTo>
                      <a:pt x="1983" y="0"/>
                    </a:lnTo>
                    <a:lnTo>
                      <a:pt x="1987" y="3"/>
                    </a:lnTo>
                    <a:lnTo>
                      <a:pt x="1991" y="7"/>
                    </a:lnTo>
                    <a:close/>
                    <a:moveTo>
                      <a:pt x="1335" y="7"/>
                    </a:moveTo>
                    <a:lnTo>
                      <a:pt x="1284" y="7"/>
                    </a:lnTo>
                    <a:lnTo>
                      <a:pt x="1298" y="3"/>
                    </a:lnTo>
                    <a:lnTo>
                      <a:pt x="1311" y="2"/>
                    </a:lnTo>
                    <a:lnTo>
                      <a:pt x="1322" y="3"/>
                    </a:lnTo>
                    <a:lnTo>
                      <a:pt x="1335" y="7"/>
                    </a:lnTo>
                    <a:close/>
                    <a:moveTo>
                      <a:pt x="1119" y="7"/>
                    </a:moveTo>
                    <a:lnTo>
                      <a:pt x="0" y="7"/>
                    </a:lnTo>
                    <a:lnTo>
                      <a:pt x="0" y="3"/>
                    </a:lnTo>
                    <a:lnTo>
                      <a:pt x="0" y="0"/>
                    </a:lnTo>
                    <a:lnTo>
                      <a:pt x="1117" y="0"/>
                    </a:lnTo>
                    <a:lnTo>
                      <a:pt x="1117" y="3"/>
                    </a:lnTo>
                    <a:lnTo>
                      <a:pt x="1119" y="7"/>
                    </a:lnTo>
                    <a:close/>
                  </a:path>
                </a:pathLst>
              </a:custGeom>
              <a:solidFill>
                <a:srgbClr val="DFEDF9"/>
              </a:solidFill>
              <a:ln w="9525">
                <a:noFill/>
                <a:round/>
                <a:headEnd/>
                <a:tailEnd/>
              </a:ln>
            </p:spPr>
            <p:txBody>
              <a:bodyPr/>
              <a:lstStyle/>
              <a:p>
                <a:endParaRPr lang="ru-RU"/>
              </a:p>
            </p:txBody>
          </p:sp>
          <p:sp>
            <p:nvSpPr>
              <p:cNvPr id="4347" name="Freeform 382"/>
              <p:cNvSpPr>
                <a:spLocks noEditPoints="1"/>
              </p:cNvSpPr>
              <p:nvPr/>
            </p:nvSpPr>
            <p:spPr bwMode="auto">
              <a:xfrm>
                <a:off x="106" y="2926"/>
                <a:ext cx="1987" cy="6"/>
              </a:xfrm>
              <a:custGeom>
                <a:avLst/>
                <a:gdLst>
                  <a:gd name="T0" fmla="*/ 1987 w 1987"/>
                  <a:gd name="T1" fmla="*/ 6 h 6"/>
                  <a:gd name="T2" fmla="*/ 1880 w 1987"/>
                  <a:gd name="T3" fmla="*/ 6 h 6"/>
                  <a:gd name="T4" fmla="*/ 1893 w 1987"/>
                  <a:gd name="T5" fmla="*/ 3 h 6"/>
                  <a:gd name="T6" fmla="*/ 1906 w 1987"/>
                  <a:gd name="T7" fmla="*/ 0 h 6"/>
                  <a:gd name="T8" fmla="*/ 1975 w 1987"/>
                  <a:gd name="T9" fmla="*/ 0 h 6"/>
                  <a:gd name="T10" fmla="*/ 1981 w 1987"/>
                  <a:gd name="T11" fmla="*/ 3 h 6"/>
                  <a:gd name="T12" fmla="*/ 1987 w 1987"/>
                  <a:gd name="T13" fmla="*/ 6 h 6"/>
                  <a:gd name="T14" fmla="*/ 1322 w 1987"/>
                  <a:gd name="T15" fmla="*/ 6 h 6"/>
                  <a:gd name="T16" fmla="*/ 1297 w 1987"/>
                  <a:gd name="T17" fmla="*/ 6 h 6"/>
                  <a:gd name="T18" fmla="*/ 1305 w 1987"/>
                  <a:gd name="T19" fmla="*/ 5 h 6"/>
                  <a:gd name="T20" fmla="*/ 1311 w 1987"/>
                  <a:gd name="T21" fmla="*/ 5 h 6"/>
                  <a:gd name="T22" fmla="*/ 1317 w 1987"/>
                  <a:gd name="T23" fmla="*/ 5 h 6"/>
                  <a:gd name="T24" fmla="*/ 1322 w 1987"/>
                  <a:gd name="T25" fmla="*/ 6 h 6"/>
                  <a:gd name="T26" fmla="*/ 1117 w 1987"/>
                  <a:gd name="T27" fmla="*/ 6 h 6"/>
                  <a:gd name="T28" fmla="*/ 0 w 1987"/>
                  <a:gd name="T29" fmla="*/ 6 h 6"/>
                  <a:gd name="T30" fmla="*/ 0 w 1987"/>
                  <a:gd name="T31" fmla="*/ 3 h 6"/>
                  <a:gd name="T32" fmla="*/ 0 w 1987"/>
                  <a:gd name="T33" fmla="*/ 0 h 6"/>
                  <a:gd name="T34" fmla="*/ 1117 w 1987"/>
                  <a:gd name="T35" fmla="*/ 0 h 6"/>
                  <a:gd name="T36" fmla="*/ 1117 w 1987"/>
                  <a:gd name="T37" fmla="*/ 3 h 6"/>
                  <a:gd name="T38" fmla="*/ 1117 w 1987"/>
                  <a:gd name="T39" fmla="*/ 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87"/>
                  <a:gd name="T61" fmla="*/ 0 h 6"/>
                  <a:gd name="T62" fmla="*/ 1987 w 1987"/>
                  <a:gd name="T63" fmla="*/ 6 h 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87" h="6">
                    <a:moveTo>
                      <a:pt x="1987" y="6"/>
                    </a:moveTo>
                    <a:lnTo>
                      <a:pt x="1880" y="6"/>
                    </a:lnTo>
                    <a:lnTo>
                      <a:pt x="1893" y="3"/>
                    </a:lnTo>
                    <a:lnTo>
                      <a:pt x="1906" y="0"/>
                    </a:lnTo>
                    <a:lnTo>
                      <a:pt x="1975" y="0"/>
                    </a:lnTo>
                    <a:lnTo>
                      <a:pt x="1981" y="3"/>
                    </a:lnTo>
                    <a:lnTo>
                      <a:pt x="1987" y="6"/>
                    </a:lnTo>
                    <a:close/>
                    <a:moveTo>
                      <a:pt x="1322" y="6"/>
                    </a:moveTo>
                    <a:lnTo>
                      <a:pt x="1297" y="6"/>
                    </a:lnTo>
                    <a:lnTo>
                      <a:pt x="1305" y="5"/>
                    </a:lnTo>
                    <a:lnTo>
                      <a:pt x="1311" y="5"/>
                    </a:lnTo>
                    <a:lnTo>
                      <a:pt x="1317" y="5"/>
                    </a:lnTo>
                    <a:lnTo>
                      <a:pt x="1322" y="6"/>
                    </a:lnTo>
                    <a:close/>
                    <a:moveTo>
                      <a:pt x="1117" y="6"/>
                    </a:moveTo>
                    <a:lnTo>
                      <a:pt x="0" y="6"/>
                    </a:lnTo>
                    <a:lnTo>
                      <a:pt x="0" y="3"/>
                    </a:lnTo>
                    <a:lnTo>
                      <a:pt x="0" y="0"/>
                    </a:lnTo>
                    <a:lnTo>
                      <a:pt x="1117" y="0"/>
                    </a:lnTo>
                    <a:lnTo>
                      <a:pt x="1117" y="3"/>
                    </a:lnTo>
                    <a:lnTo>
                      <a:pt x="1117" y="6"/>
                    </a:lnTo>
                    <a:close/>
                  </a:path>
                </a:pathLst>
              </a:custGeom>
              <a:solidFill>
                <a:srgbClr val="DFEDF9"/>
              </a:solidFill>
              <a:ln w="9525">
                <a:noFill/>
                <a:round/>
                <a:headEnd/>
                <a:tailEnd/>
              </a:ln>
            </p:spPr>
            <p:txBody>
              <a:bodyPr/>
              <a:lstStyle/>
              <a:p>
                <a:endParaRPr lang="ru-RU"/>
              </a:p>
            </p:txBody>
          </p:sp>
          <p:sp>
            <p:nvSpPr>
              <p:cNvPr id="4348" name="Freeform 383"/>
              <p:cNvSpPr>
                <a:spLocks noEditPoints="1"/>
              </p:cNvSpPr>
              <p:nvPr/>
            </p:nvSpPr>
            <p:spPr bwMode="auto">
              <a:xfrm>
                <a:off x="106" y="2923"/>
                <a:ext cx="1983" cy="6"/>
              </a:xfrm>
              <a:custGeom>
                <a:avLst/>
                <a:gdLst>
                  <a:gd name="T0" fmla="*/ 1983 w 1983"/>
                  <a:gd name="T1" fmla="*/ 6 h 6"/>
                  <a:gd name="T2" fmla="*/ 1891 w 1983"/>
                  <a:gd name="T3" fmla="*/ 6 h 6"/>
                  <a:gd name="T4" fmla="*/ 1909 w 1983"/>
                  <a:gd name="T5" fmla="*/ 3 h 6"/>
                  <a:gd name="T6" fmla="*/ 1927 w 1983"/>
                  <a:gd name="T7" fmla="*/ 0 h 6"/>
                  <a:gd name="T8" fmla="*/ 1960 w 1983"/>
                  <a:gd name="T9" fmla="*/ 0 h 6"/>
                  <a:gd name="T10" fmla="*/ 1971 w 1983"/>
                  <a:gd name="T11" fmla="*/ 3 h 6"/>
                  <a:gd name="T12" fmla="*/ 1983 w 1983"/>
                  <a:gd name="T13" fmla="*/ 6 h 6"/>
                  <a:gd name="T14" fmla="*/ 1117 w 1983"/>
                  <a:gd name="T15" fmla="*/ 6 h 6"/>
                  <a:gd name="T16" fmla="*/ 0 w 1983"/>
                  <a:gd name="T17" fmla="*/ 6 h 6"/>
                  <a:gd name="T18" fmla="*/ 0 w 1983"/>
                  <a:gd name="T19" fmla="*/ 3 h 6"/>
                  <a:gd name="T20" fmla="*/ 0 w 1983"/>
                  <a:gd name="T21" fmla="*/ 0 h 6"/>
                  <a:gd name="T22" fmla="*/ 1117 w 1983"/>
                  <a:gd name="T23" fmla="*/ 0 h 6"/>
                  <a:gd name="T24" fmla="*/ 1117 w 1983"/>
                  <a:gd name="T25" fmla="*/ 0 h 6"/>
                  <a:gd name="T26" fmla="*/ 1117 w 1983"/>
                  <a:gd name="T27" fmla="*/ 1 h 6"/>
                  <a:gd name="T28" fmla="*/ 1117 w 1983"/>
                  <a:gd name="T29" fmla="*/ 3 h 6"/>
                  <a:gd name="T30" fmla="*/ 1117 w 1983"/>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83"/>
                  <a:gd name="T49" fmla="*/ 0 h 6"/>
                  <a:gd name="T50" fmla="*/ 1983 w 1983"/>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83" h="6">
                    <a:moveTo>
                      <a:pt x="1983" y="6"/>
                    </a:moveTo>
                    <a:lnTo>
                      <a:pt x="1891" y="6"/>
                    </a:lnTo>
                    <a:lnTo>
                      <a:pt x="1909" y="3"/>
                    </a:lnTo>
                    <a:lnTo>
                      <a:pt x="1927" y="0"/>
                    </a:lnTo>
                    <a:lnTo>
                      <a:pt x="1960" y="0"/>
                    </a:lnTo>
                    <a:lnTo>
                      <a:pt x="1971" y="3"/>
                    </a:lnTo>
                    <a:lnTo>
                      <a:pt x="1983" y="6"/>
                    </a:lnTo>
                    <a:close/>
                    <a:moveTo>
                      <a:pt x="1117" y="6"/>
                    </a:moveTo>
                    <a:lnTo>
                      <a:pt x="0" y="6"/>
                    </a:lnTo>
                    <a:lnTo>
                      <a:pt x="0" y="3"/>
                    </a:lnTo>
                    <a:lnTo>
                      <a:pt x="0" y="0"/>
                    </a:lnTo>
                    <a:lnTo>
                      <a:pt x="1117" y="0"/>
                    </a:lnTo>
                    <a:lnTo>
                      <a:pt x="1117" y="1"/>
                    </a:lnTo>
                    <a:lnTo>
                      <a:pt x="1117" y="3"/>
                    </a:lnTo>
                    <a:lnTo>
                      <a:pt x="1117" y="6"/>
                    </a:lnTo>
                    <a:close/>
                  </a:path>
                </a:pathLst>
              </a:custGeom>
              <a:solidFill>
                <a:srgbClr val="DFEDF9"/>
              </a:solidFill>
              <a:ln w="9525">
                <a:noFill/>
                <a:round/>
                <a:headEnd/>
                <a:tailEnd/>
              </a:ln>
            </p:spPr>
            <p:txBody>
              <a:bodyPr/>
              <a:lstStyle/>
              <a:p>
                <a:endParaRPr lang="ru-RU"/>
              </a:p>
            </p:txBody>
          </p:sp>
          <p:sp>
            <p:nvSpPr>
              <p:cNvPr id="4349" name="Freeform 384"/>
              <p:cNvSpPr>
                <a:spLocks noEditPoints="1"/>
              </p:cNvSpPr>
              <p:nvPr/>
            </p:nvSpPr>
            <p:spPr bwMode="auto">
              <a:xfrm>
                <a:off x="106" y="2920"/>
                <a:ext cx="1975" cy="6"/>
              </a:xfrm>
              <a:custGeom>
                <a:avLst/>
                <a:gdLst>
                  <a:gd name="T0" fmla="*/ 1975 w 1975"/>
                  <a:gd name="T1" fmla="*/ 6 h 6"/>
                  <a:gd name="T2" fmla="*/ 1906 w 1975"/>
                  <a:gd name="T3" fmla="*/ 6 h 6"/>
                  <a:gd name="T4" fmla="*/ 1925 w 1975"/>
                  <a:gd name="T5" fmla="*/ 3 h 6"/>
                  <a:gd name="T6" fmla="*/ 1943 w 1975"/>
                  <a:gd name="T7" fmla="*/ 1 h 6"/>
                  <a:gd name="T8" fmla="*/ 1960 w 1975"/>
                  <a:gd name="T9" fmla="*/ 3 h 6"/>
                  <a:gd name="T10" fmla="*/ 1975 w 1975"/>
                  <a:gd name="T11" fmla="*/ 6 h 6"/>
                  <a:gd name="T12" fmla="*/ 1117 w 1975"/>
                  <a:gd name="T13" fmla="*/ 6 h 6"/>
                  <a:gd name="T14" fmla="*/ 0 w 1975"/>
                  <a:gd name="T15" fmla="*/ 6 h 6"/>
                  <a:gd name="T16" fmla="*/ 0 w 1975"/>
                  <a:gd name="T17" fmla="*/ 3 h 6"/>
                  <a:gd name="T18" fmla="*/ 0 w 1975"/>
                  <a:gd name="T19" fmla="*/ 0 h 6"/>
                  <a:gd name="T20" fmla="*/ 1117 w 1975"/>
                  <a:gd name="T21" fmla="*/ 0 h 6"/>
                  <a:gd name="T22" fmla="*/ 1117 w 1975"/>
                  <a:gd name="T23" fmla="*/ 1 h 6"/>
                  <a:gd name="T24" fmla="*/ 1117 w 1975"/>
                  <a:gd name="T25" fmla="*/ 4 h 6"/>
                  <a:gd name="T26" fmla="*/ 1117 w 1975"/>
                  <a:gd name="T27" fmla="*/ 4 h 6"/>
                  <a:gd name="T28" fmla="*/ 1117 w 1975"/>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5"/>
                  <a:gd name="T46" fmla="*/ 0 h 6"/>
                  <a:gd name="T47" fmla="*/ 1975 w 1975"/>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5" h="6">
                    <a:moveTo>
                      <a:pt x="1975" y="6"/>
                    </a:moveTo>
                    <a:lnTo>
                      <a:pt x="1906" y="6"/>
                    </a:lnTo>
                    <a:lnTo>
                      <a:pt x="1925" y="3"/>
                    </a:lnTo>
                    <a:lnTo>
                      <a:pt x="1943" y="1"/>
                    </a:lnTo>
                    <a:lnTo>
                      <a:pt x="1960" y="3"/>
                    </a:lnTo>
                    <a:lnTo>
                      <a:pt x="1975" y="6"/>
                    </a:lnTo>
                    <a:close/>
                    <a:moveTo>
                      <a:pt x="1117" y="6"/>
                    </a:moveTo>
                    <a:lnTo>
                      <a:pt x="0" y="6"/>
                    </a:lnTo>
                    <a:lnTo>
                      <a:pt x="0" y="3"/>
                    </a:lnTo>
                    <a:lnTo>
                      <a:pt x="0" y="0"/>
                    </a:lnTo>
                    <a:lnTo>
                      <a:pt x="1117" y="0"/>
                    </a:lnTo>
                    <a:lnTo>
                      <a:pt x="1117" y="1"/>
                    </a:lnTo>
                    <a:lnTo>
                      <a:pt x="1117" y="4"/>
                    </a:lnTo>
                    <a:lnTo>
                      <a:pt x="1117" y="6"/>
                    </a:lnTo>
                    <a:close/>
                  </a:path>
                </a:pathLst>
              </a:custGeom>
              <a:solidFill>
                <a:srgbClr val="DFEDF9"/>
              </a:solidFill>
              <a:ln w="9525">
                <a:noFill/>
                <a:round/>
                <a:headEnd/>
                <a:tailEnd/>
              </a:ln>
            </p:spPr>
            <p:txBody>
              <a:bodyPr/>
              <a:lstStyle/>
              <a:p>
                <a:endParaRPr lang="ru-RU"/>
              </a:p>
            </p:txBody>
          </p:sp>
          <p:sp>
            <p:nvSpPr>
              <p:cNvPr id="4350" name="Freeform 385"/>
              <p:cNvSpPr>
                <a:spLocks noEditPoints="1"/>
              </p:cNvSpPr>
              <p:nvPr/>
            </p:nvSpPr>
            <p:spPr bwMode="auto">
              <a:xfrm>
                <a:off x="106" y="2916"/>
                <a:ext cx="1960" cy="7"/>
              </a:xfrm>
              <a:custGeom>
                <a:avLst/>
                <a:gdLst>
                  <a:gd name="T0" fmla="*/ 1960 w 1960"/>
                  <a:gd name="T1" fmla="*/ 7 h 7"/>
                  <a:gd name="T2" fmla="*/ 1927 w 1960"/>
                  <a:gd name="T3" fmla="*/ 7 h 7"/>
                  <a:gd name="T4" fmla="*/ 1944 w 1960"/>
                  <a:gd name="T5" fmla="*/ 5 h 7"/>
                  <a:gd name="T6" fmla="*/ 1960 w 1960"/>
                  <a:gd name="T7" fmla="*/ 7 h 7"/>
                  <a:gd name="T8" fmla="*/ 1117 w 1960"/>
                  <a:gd name="T9" fmla="*/ 7 h 7"/>
                  <a:gd name="T10" fmla="*/ 0 w 1960"/>
                  <a:gd name="T11" fmla="*/ 7 h 7"/>
                  <a:gd name="T12" fmla="*/ 0 w 1960"/>
                  <a:gd name="T13" fmla="*/ 4 h 7"/>
                  <a:gd name="T14" fmla="*/ 1 w 1960"/>
                  <a:gd name="T15" fmla="*/ 0 h 7"/>
                  <a:gd name="T16" fmla="*/ 1116 w 1960"/>
                  <a:gd name="T17" fmla="*/ 0 h 7"/>
                  <a:gd name="T18" fmla="*/ 1117 w 1960"/>
                  <a:gd name="T19" fmla="*/ 4 h 7"/>
                  <a:gd name="T20" fmla="*/ 1117 w 1960"/>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0"/>
                  <a:gd name="T34" fmla="*/ 0 h 7"/>
                  <a:gd name="T35" fmla="*/ 1960 w 1960"/>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0" h="7">
                    <a:moveTo>
                      <a:pt x="1960" y="7"/>
                    </a:moveTo>
                    <a:lnTo>
                      <a:pt x="1927" y="7"/>
                    </a:lnTo>
                    <a:lnTo>
                      <a:pt x="1944" y="5"/>
                    </a:lnTo>
                    <a:lnTo>
                      <a:pt x="1960" y="7"/>
                    </a:lnTo>
                    <a:close/>
                    <a:moveTo>
                      <a:pt x="1117" y="7"/>
                    </a:moveTo>
                    <a:lnTo>
                      <a:pt x="0" y="7"/>
                    </a:lnTo>
                    <a:lnTo>
                      <a:pt x="0" y="4"/>
                    </a:lnTo>
                    <a:lnTo>
                      <a:pt x="1" y="0"/>
                    </a:lnTo>
                    <a:lnTo>
                      <a:pt x="1116" y="0"/>
                    </a:lnTo>
                    <a:lnTo>
                      <a:pt x="1117" y="4"/>
                    </a:lnTo>
                    <a:lnTo>
                      <a:pt x="1117" y="7"/>
                    </a:lnTo>
                    <a:close/>
                  </a:path>
                </a:pathLst>
              </a:custGeom>
              <a:solidFill>
                <a:srgbClr val="DFEDF9"/>
              </a:solidFill>
              <a:ln w="9525">
                <a:noFill/>
                <a:round/>
                <a:headEnd/>
                <a:tailEnd/>
              </a:ln>
            </p:spPr>
            <p:txBody>
              <a:bodyPr/>
              <a:lstStyle/>
              <a:p>
                <a:endParaRPr lang="ru-RU"/>
              </a:p>
            </p:txBody>
          </p:sp>
          <p:sp>
            <p:nvSpPr>
              <p:cNvPr id="4351" name="Freeform 386"/>
              <p:cNvSpPr>
                <a:spLocks/>
              </p:cNvSpPr>
              <p:nvPr/>
            </p:nvSpPr>
            <p:spPr bwMode="auto">
              <a:xfrm>
                <a:off x="106" y="2913"/>
                <a:ext cx="1117" cy="7"/>
              </a:xfrm>
              <a:custGeom>
                <a:avLst/>
                <a:gdLst>
                  <a:gd name="T0" fmla="*/ 1117 w 1117"/>
                  <a:gd name="T1" fmla="*/ 7 h 7"/>
                  <a:gd name="T2" fmla="*/ 0 w 1117"/>
                  <a:gd name="T3" fmla="*/ 7 h 7"/>
                  <a:gd name="T4" fmla="*/ 1 w 1117"/>
                  <a:gd name="T5" fmla="*/ 3 h 7"/>
                  <a:gd name="T6" fmla="*/ 1 w 1117"/>
                  <a:gd name="T7" fmla="*/ 0 h 7"/>
                  <a:gd name="T8" fmla="*/ 1116 w 1117"/>
                  <a:gd name="T9" fmla="*/ 0 h 7"/>
                  <a:gd name="T10" fmla="*/ 1116 w 1117"/>
                  <a:gd name="T11" fmla="*/ 3 h 7"/>
                  <a:gd name="T12" fmla="*/ 1117 w 1117"/>
                  <a:gd name="T13" fmla="*/ 7 h 7"/>
                  <a:gd name="T14" fmla="*/ 0 60000 65536"/>
                  <a:gd name="T15" fmla="*/ 0 60000 65536"/>
                  <a:gd name="T16" fmla="*/ 0 60000 65536"/>
                  <a:gd name="T17" fmla="*/ 0 60000 65536"/>
                  <a:gd name="T18" fmla="*/ 0 60000 65536"/>
                  <a:gd name="T19" fmla="*/ 0 60000 65536"/>
                  <a:gd name="T20" fmla="*/ 0 60000 65536"/>
                  <a:gd name="T21" fmla="*/ 0 w 1117"/>
                  <a:gd name="T22" fmla="*/ 0 h 7"/>
                  <a:gd name="T23" fmla="*/ 1117 w 111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7" h="7">
                    <a:moveTo>
                      <a:pt x="1117" y="7"/>
                    </a:moveTo>
                    <a:lnTo>
                      <a:pt x="0" y="7"/>
                    </a:lnTo>
                    <a:lnTo>
                      <a:pt x="1" y="3"/>
                    </a:lnTo>
                    <a:lnTo>
                      <a:pt x="1" y="0"/>
                    </a:lnTo>
                    <a:lnTo>
                      <a:pt x="1116" y="0"/>
                    </a:lnTo>
                    <a:lnTo>
                      <a:pt x="1116" y="3"/>
                    </a:lnTo>
                    <a:lnTo>
                      <a:pt x="1117" y="7"/>
                    </a:lnTo>
                    <a:close/>
                  </a:path>
                </a:pathLst>
              </a:custGeom>
              <a:solidFill>
                <a:srgbClr val="E1EEF9"/>
              </a:solidFill>
              <a:ln w="9525">
                <a:noFill/>
                <a:round/>
                <a:headEnd/>
                <a:tailEnd/>
              </a:ln>
            </p:spPr>
            <p:txBody>
              <a:bodyPr/>
              <a:lstStyle/>
              <a:p>
                <a:endParaRPr lang="ru-RU"/>
              </a:p>
            </p:txBody>
          </p:sp>
          <p:sp>
            <p:nvSpPr>
              <p:cNvPr id="4352" name="Freeform 387"/>
              <p:cNvSpPr>
                <a:spLocks/>
              </p:cNvSpPr>
              <p:nvPr/>
            </p:nvSpPr>
            <p:spPr bwMode="auto">
              <a:xfrm>
                <a:off x="107" y="2910"/>
                <a:ext cx="1115" cy="6"/>
              </a:xfrm>
              <a:custGeom>
                <a:avLst/>
                <a:gdLst>
                  <a:gd name="T0" fmla="*/ 1115 w 1115"/>
                  <a:gd name="T1" fmla="*/ 6 h 6"/>
                  <a:gd name="T2" fmla="*/ 0 w 1115"/>
                  <a:gd name="T3" fmla="*/ 6 h 6"/>
                  <a:gd name="T4" fmla="*/ 0 w 1115"/>
                  <a:gd name="T5" fmla="*/ 3 h 6"/>
                  <a:gd name="T6" fmla="*/ 0 w 1115"/>
                  <a:gd name="T7" fmla="*/ 0 h 6"/>
                  <a:gd name="T8" fmla="*/ 1115 w 1115"/>
                  <a:gd name="T9" fmla="*/ 0 h 6"/>
                  <a:gd name="T10" fmla="*/ 1115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5" y="0"/>
                    </a:lnTo>
                    <a:lnTo>
                      <a:pt x="1115" y="3"/>
                    </a:lnTo>
                    <a:lnTo>
                      <a:pt x="1115" y="6"/>
                    </a:lnTo>
                    <a:close/>
                  </a:path>
                </a:pathLst>
              </a:custGeom>
              <a:solidFill>
                <a:srgbClr val="E1EEF9"/>
              </a:solidFill>
              <a:ln w="9525">
                <a:noFill/>
                <a:round/>
                <a:headEnd/>
                <a:tailEnd/>
              </a:ln>
            </p:spPr>
            <p:txBody>
              <a:bodyPr/>
              <a:lstStyle/>
              <a:p>
                <a:endParaRPr lang="ru-RU"/>
              </a:p>
            </p:txBody>
          </p:sp>
          <p:sp>
            <p:nvSpPr>
              <p:cNvPr id="4353" name="Freeform 388"/>
              <p:cNvSpPr>
                <a:spLocks/>
              </p:cNvSpPr>
              <p:nvPr/>
            </p:nvSpPr>
            <p:spPr bwMode="auto">
              <a:xfrm>
                <a:off x="107" y="2908"/>
                <a:ext cx="1115" cy="5"/>
              </a:xfrm>
              <a:custGeom>
                <a:avLst/>
                <a:gdLst>
                  <a:gd name="T0" fmla="*/ 1115 w 1115"/>
                  <a:gd name="T1" fmla="*/ 5 h 5"/>
                  <a:gd name="T2" fmla="*/ 0 w 1115"/>
                  <a:gd name="T3" fmla="*/ 5 h 5"/>
                  <a:gd name="T4" fmla="*/ 0 w 1115"/>
                  <a:gd name="T5" fmla="*/ 2 h 5"/>
                  <a:gd name="T6" fmla="*/ 0 w 1115"/>
                  <a:gd name="T7" fmla="*/ 0 h 5"/>
                  <a:gd name="T8" fmla="*/ 1115 w 1115"/>
                  <a:gd name="T9" fmla="*/ 0 h 5"/>
                  <a:gd name="T10" fmla="*/ 1115 w 1115"/>
                  <a:gd name="T11" fmla="*/ 4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2"/>
                    </a:lnTo>
                    <a:lnTo>
                      <a:pt x="0" y="0"/>
                    </a:lnTo>
                    <a:lnTo>
                      <a:pt x="1115" y="0"/>
                    </a:lnTo>
                    <a:lnTo>
                      <a:pt x="1115" y="4"/>
                    </a:lnTo>
                    <a:lnTo>
                      <a:pt x="1115" y="5"/>
                    </a:lnTo>
                    <a:close/>
                  </a:path>
                </a:pathLst>
              </a:custGeom>
              <a:solidFill>
                <a:srgbClr val="E1EEF9"/>
              </a:solidFill>
              <a:ln w="9525">
                <a:noFill/>
                <a:round/>
                <a:headEnd/>
                <a:tailEnd/>
              </a:ln>
            </p:spPr>
            <p:txBody>
              <a:bodyPr/>
              <a:lstStyle/>
              <a:p>
                <a:endParaRPr lang="ru-RU"/>
              </a:p>
            </p:txBody>
          </p:sp>
          <p:sp>
            <p:nvSpPr>
              <p:cNvPr id="4354" name="Freeform 389"/>
              <p:cNvSpPr>
                <a:spLocks/>
              </p:cNvSpPr>
              <p:nvPr/>
            </p:nvSpPr>
            <p:spPr bwMode="auto">
              <a:xfrm>
                <a:off x="107" y="2905"/>
                <a:ext cx="1115" cy="5"/>
              </a:xfrm>
              <a:custGeom>
                <a:avLst/>
                <a:gdLst>
                  <a:gd name="T0" fmla="*/ 1115 w 1115"/>
                  <a:gd name="T1" fmla="*/ 5 h 5"/>
                  <a:gd name="T2" fmla="*/ 0 w 1115"/>
                  <a:gd name="T3" fmla="*/ 5 h 5"/>
                  <a:gd name="T4" fmla="*/ 0 w 1115"/>
                  <a:gd name="T5" fmla="*/ 3 h 5"/>
                  <a:gd name="T6" fmla="*/ 0 w 1115"/>
                  <a:gd name="T7" fmla="*/ 0 h 5"/>
                  <a:gd name="T8" fmla="*/ 1113 w 1115"/>
                  <a:gd name="T9" fmla="*/ 0 h 5"/>
                  <a:gd name="T10" fmla="*/ 1115 w 1115"/>
                  <a:gd name="T11" fmla="*/ 3 h 5"/>
                  <a:gd name="T12" fmla="*/ 1115 w 1115"/>
                  <a:gd name="T13" fmla="*/ 5 h 5"/>
                  <a:gd name="T14" fmla="*/ 0 60000 65536"/>
                  <a:gd name="T15" fmla="*/ 0 60000 65536"/>
                  <a:gd name="T16" fmla="*/ 0 60000 65536"/>
                  <a:gd name="T17" fmla="*/ 0 60000 65536"/>
                  <a:gd name="T18" fmla="*/ 0 60000 65536"/>
                  <a:gd name="T19" fmla="*/ 0 60000 65536"/>
                  <a:gd name="T20" fmla="*/ 0 60000 65536"/>
                  <a:gd name="T21" fmla="*/ 0 w 1115"/>
                  <a:gd name="T22" fmla="*/ 0 h 5"/>
                  <a:gd name="T23" fmla="*/ 1115 w 111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5">
                    <a:moveTo>
                      <a:pt x="1115" y="5"/>
                    </a:moveTo>
                    <a:lnTo>
                      <a:pt x="0" y="5"/>
                    </a:lnTo>
                    <a:lnTo>
                      <a:pt x="0" y="3"/>
                    </a:lnTo>
                    <a:lnTo>
                      <a:pt x="0" y="0"/>
                    </a:lnTo>
                    <a:lnTo>
                      <a:pt x="1113" y="0"/>
                    </a:lnTo>
                    <a:lnTo>
                      <a:pt x="1115" y="3"/>
                    </a:lnTo>
                    <a:lnTo>
                      <a:pt x="1115" y="5"/>
                    </a:lnTo>
                    <a:close/>
                  </a:path>
                </a:pathLst>
              </a:custGeom>
              <a:solidFill>
                <a:srgbClr val="E1EEF9"/>
              </a:solidFill>
              <a:ln w="9525">
                <a:noFill/>
                <a:round/>
                <a:headEnd/>
                <a:tailEnd/>
              </a:ln>
            </p:spPr>
            <p:txBody>
              <a:bodyPr/>
              <a:lstStyle/>
              <a:p>
                <a:endParaRPr lang="ru-RU"/>
              </a:p>
            </p:txBody>
          </p:sp>
          <p:sp>
            <p:nvSpPr>
              <p:cNvPr id="4355" name="Freeform 390"/>
              <p:cNvSpPr>
                <a:spLocks/>
              </p:cNvSpPr>
              <p:nvPr/>
            </p:nvSpPr>
            <p:spPr bwMode="auto">
              <a:xfrm>
                <a:off x="107" y="2902"/>
                <a:ext cx="1115" cy="6"/>
              </a:xfrm>
              <a:custGeom>
                <a:avLst/>
                <a:gdLst>
                  <a:gd name="T0" fmla="*/ 1115 w 1115"/>
                  <a:gd name="T1" fmla="*/ 6 h 6"/>
                  <a:gd name="T2" fmla="*/ 0 w 1115"/>
                  <a:gd name="T3" fmla="*/ 6 h 6"/>
                  <a:gd name="T4" fmla="*/ 0 w 1115"/>
                  <a:gd name="T5" fmla="*/ 3 h 6"/>
                  <a:gd name="T6" fmla="*/ 0 w 1115"/>
                  <a:gd name="T7" fmla="*/ 0 h 6"/>
                  <a:gd name="T8" fmla="*/ 1113 w 1115"/>
                  <a:gd name="T9" fmla="*/ 0 h 6"/>
                  <a:gd name="T10" fmla="*/ 1113 w 1115"/>
                  <a:gd name="T11" fmla="*/ 3 h 6"/>
                  <a:gd name="T12" fmla="*/ 1115 w 1115"/>
                  <a:gd name="T13" fmla="*/ 6 h 6"/>
                  <a:gd name="T14" fmla="*/ 0 60000 65536"/>
                  <a:gd name="T15" fmla="*/ 0 60000 65536"/>
                  <a:gd name="T16" fmla="*/ 0 60000 65536"/>
                  <a:gd name="T17" fmla="*/ 0 60000 65536"/>
                  <a:gd name="T18" fmla="*/ 0 60000 65536"/>
                  <a:gd name="T19" fmla="*/ 0 60000 65536"/>
                  <a:gd name="T20" fmla="*/ 0 60000 65536"/>
                  <a:gd name="T21" fmla="*/ 0 w 1115"/>
                  <a:gd name="T22" fmla="*/ 0 h 6"/>
                  <a:gd name="T23" fmla="*/ 1115 w 111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5" h="6">
                    <a:moveTo>
                      <a:pt x="1115" y="6"/>
                    </a:moveTo>
                    <a:lnTo>
                      <a:pt x="0" y="6"/>
                    </a:lnTo>
                    <a:lnTo>
                      <a:pt x="0" y="3"/>
                    </a:lnTo>
                    <a:lnTo>
                      <a:pt x="0" y="0"/>
                    </a:lnTo>
                    <a:lnTo>
                      <a:pt x="1113" y="0"/>
                    </a:lnTo>
                    <a:lnTo>
                      <a:pt x="1113" y="3"/>
                    </a:lnTo>
                    <a:lnTo>
                      <a:pt x="1115" y="6"/>
                    </a:lnTo>
                    <a:close/>
                  </a:path>
                </a:pathLst>
              </a:custGeom>
              <a:solidFill>
                <a:srgbClr val="E1EEF9"/>
              </a:solidFill>
              <a:ln w="9525">
                <a:noFill/>
                <a:round/>
                <a:headEnd/>
                <a:tailEnd/>
              </a:ln>
            </p:spPr>
            <p:txBody>
              <a:bodyPr/>
              <a:lstStyle/>
              <a:p>
                <a:endParaRPr lang="ru-RU"/>
              </a:p>
            </p:txBody>
          </p:sp>
          <p:sp>
            <p:nvSpPr>
              <p:cNvPr id="4356" name="Freeform 391"/>
              <p:cNvSpPr>
                <a:spLocks/>
              </p:cNvSpPr>
              <p:nvPr/>
            </p:nvSpPr>
            <p:spPr bwMode="auto">
              <a:xfrm>
                <a:off x="107" y="2899"/>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3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3" y="3"/>
                    </a:lnTo>
                    <a:lnTo>
                      <a:pt x="1113" y="6"/>
                    </a:lnTo>
                    <a:close/>
                  </a:path>
                </a:pathLst>
              </a:custGeom>
              <a:solidFill>
                <a:srgbClr val="E1EEF9"/>
              </a:solidFill>
              <a:ln w="9525">
                <a:noFill/>
                <a:round/>
                <a:headEnd/>
                <a:tailEnd/>
              </a:ln>
            </p:spPr>
            <p:txBody>
              <a:bodyPr/>
              <a:lstStyle/>
              <a:p>
                <a:endParaRPr lang="ru-RU"/>
              </a:p>
            </p:txBody>
          </p:sp>
          <p:sp>
            <p:nvSpPr>
              <p:cNvPr id="4357" name="Freeform 392"/>
              <p:cNvSpPr>
                <a:spLocks/>
              </p:cNvSpPr>
              <p:nvPr/>
            </p:nvSpPr>
            <p:spPr bwMode="auto">
              <a:xfrm>
                <a:off x="107" y="2896"/>
                <a:ext cx="1113" cy="6"/>
              </a:xfrm>
              <a:custGeom>
                <a:avLst/>
                <a:gdLst>
                  <a:gd name="T0" fmla="*/ 1113 w 1113"/>
                  <a:gd name="T1" fmla="*/ 6 h 6"/>
                  <a:gd name="T2" fmla="*/ 0 w 1113"/>
                  <a:gd name="T3" fmla="*/ 6 h 6"/>
                  <a:gd name="T4" fmla="*/ 0 w 1113"/>
                  <a:gd name="T5" fmla="*/ 3 h 6"/>
                  <a:gd name="T6" fmla="*/ 0 w 1113"/>
                  <a:gd name="T7" fmla="*/ 0 h 6"/>
                  <a:gd name="T8" fmla="*/ 1112 w 1113"/>
                  <a:gd name="T9" fmla="*/ 0 h 6"/>
                  <a:gd name="T10" fmla="*/ 1112 w 1113"/>
                  <a:gd name="T11" fmla="*/ 3 h 6"/>
                  <a:gd name="T12" fmla="*/ 1113 w 1113"/>
                  <a:gd name="T13" fmla="*/ 6 h 6"/>
                  <a:gd name="T14" fmla="*/ 0 60000 65536"/>
                  <a:gd name="T15" fmla="*/ 0 60000 65536"/>
                  <a:gd name="T16" fmla="*/ 0 60000 65536"/>
                  <a:gd name="T17" fmla="*/ 0 60000 65536"/>
                  <a:gd name="T18" fmla="*/ 0 60000 65536"/>
                  <a:gd name="T19" fmla="*/ 0 60000 65536"/>
                  <a:gd name="T20" fmla="*/ 0 60000 65536"/>
                  <a:gd name="T21" fmla="*/ 0 w 1113"/>
                  <a:gd name="T22" fmla="*/ 0 h 6"/>
                  <a:gd name="T23" fmla="*/ 1113 w 111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3" h="6">
                    <a:moveTo>
                      <a:pt x="1113" y="6"/>
                    </a:moveTo>
                    <a:lnTo>
                      <a:pt x="0" y="6"/>
                    </a:lnTo>
                    <a:lnTo>
                      <a:pt x="0" y="3"/>
                    </a:lnTo>
                    <a:lnTo>
                      <a:pt x="0" y="0"/>
                    </a:lnTo>
                    <a:lnTo>
                      <a:pt x="1112" y="0"/>
                    </a:lnTo>
                    <a:lnTo>
                      <a:pt x="1112" y="3"/>
                    </a:lnTo>
                    <a:lnTo>
                      <a:pt x="1113" y="6"/>
                    </a:lnTo>
                    <a:close/>
                  </a:path>
                </a:pathLst>
              </a:custGeom>
              <a:solidFill>
                <a:srgbClr val="E2EEFA"/>
              </a:solidFill>
              <a:ln w="9525">
                <a:noFill/>
                <a:round/>
                <a:headEnd/>
                <a:tailEnd/>
              </a:ln>
            </p:spPr>
            <p:txBody>
              <a:bodyPr/>
              <a:lstStyle/>
              <a:p>
                <a:endParaRPr lang="ru-RU"/>
              </a:p>
            </p:txBody>
          </p:sp>
          <p:sp>
            <p:nvSpPr>
              <p:cNvPr id="4358" name="Freeform 393"/>
              <p:cNvSpPr>
                <a:spLocks/>
              </p:cNvSpPr>
              <p:nvPr/>
            </p:nvSpPr>
            <p:spPr bwMode="auto">
              <a:xfrm>
                <a:off x="107" y="2893"/>
                <a:ext cx="1112" cy="6"/>
              </a:xfrm>
              <a:custGeom>
                <a:avLst/>
                <a:gdLst>
                  <a:gd name="T0" fmla="*/ 1112 w 1112"/>
                  <a:gd name="T1" fmla="*/ 6 h 6"/>
                  <a:gd name="T2" fmla="*/ 0 w 1112"/>
                  <a:gd name="T3" fmla="*/ 6 h 6"/>
                  <a:gd name="T4" fmla="*/ 0 w 1112"/>
                  <a:gd name="T5" fmla="*/ 3 h 6"/>
                  <a:gd name="T6" fmla="*/ 0 w 1112"/>
                  <a:gd name="T7" fmla="*/ 0 h 6"/>
                  <a:gd name="T8" fmla="*/ 1110 w 1112"/>
                  <a:gd name="T9" fmla="*/ 0 h 6"/>
                  <a:gd name="T10" fmla="*/ 1112 w 1112"/>
                  <a:gd name="T11" fmla="*/ 3 h 6"/>
                  <a:gd name="T12" fmla="*/ 1112 w 1112"/>
                  <a:gd name="T13" fmla="*/ 6 h 6"/>
                  <a:gd name="T14" fmla="*/ 0 60000 65536"/>
                  <a:gd name="T15" fmla="*/ 0 60000 65536"/>
                  <a:gd name="T16" fmla="*/ 0 60000 65536"/>
                  <a:gd name="T17" fmla="*/ 0 60000 65536"/>
                  <a:gd name="T18" fmla="*/ 0 60000 65536"/>
                  <a:gd name="T19" fmla="*/ 0 60000 65536"/>
                  <a:gd name="T20" fmla="*/ 0 60000 65536"/>
                  <a:gd name="T21" fmla="*/ 0 w 1112"/>
                  <a:gd name="T22" fmla="*/ 0 h 6"/>
                  <a:gd name="T23" fmla="*/ 1112 w 11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6">
                    <a:moveTo>
                      <a:pt x="1112" y="6"/>
                    </a:moveTo>
                    <a:lnTo>
                      <a:pt x="0" y="6"/>
                    </a:lnTo>
                    <a:lnTo>
                      <a:pt x="0" y="3"/>
                    </a:lnTo>
                    <a:lnTo>
                      <a:pt x="0" y="0"/>
                    </a:lnTo>
                    <a:lnTo>
                      <a:pt x="1110" y="0"/>
                    </a:lnTo>
                    <a:lnTo>
                      <a:pt x="1112" y="3"/>
                    </a:lnTo>
                    <a:lnTo>
                      <a:pt x="1112" y="6"/>
                    </a:lnTo>
                    <a:close/>
                  </a:path>
                </a:pathLst>
              </a:custGeom>
              <a:solidFill>
                <a:srgbClr val="E2EEFA"/>
              </a:solidFill>
              <a:ln w="9525">
                <a:noFill/>
                <a:round/>
                <a:headEnd/>
                <a:tailEnd/>
              </a:ln>
            </p:spPr>
            <p:txBody>
              <a:bodyPr/>
              <a:lstStyle/>
              <a:p>
                <a:endParaRPr lang="ru-RU"/>
              </a:p>
            </p:txBody>
          </p:sp>
          <p:sp>
            <p:nvSpPr>
              <p:cNvPr id="4359" name="Freeform 394"/>
              <p:cNvSpPr>
                <a:spLocks/>
              </p:cNvSpPr>
              <p:nvPr/>
            </p:nvSpPr>
            <p:spPr bwMode="auto">
              <a:xfrm>
                <a:off x="107" y="2888"/>
                <a:ext cx="1112" cy="8"/>
              </a:xfrm>
              <a:custGeom>
                <a:avLst/>
                <a:gdLst>
                  <a:gd name="T0" fmla="*/ 1112 w 1112"/>
                  <a:gd name="T1" fmla="*/ 8 h 8"/>
                  <a:gd name="T2" fmla="*/ 0 w 1112"/>
                  <a:gd name="T3" fmla="*/ 8 h 8"/>
                  <a:gd name="T4" fmla="*/ 0 w 1112"/>
                  <a:gd name="T5" fmla="*/ 5 h 8"/>
                  <a:gd name="T6" fmla="*/ 0 w 1112"/>
                  <a:gd name="T7" fmla="*/ 0 h 8"/>
                  <a:gd name="T8" fmla="*/ 1110 w 1112"/>
                  <a:gd name="T9" fmla="*/ 0 h 8"/>
                  <a:gd name="T10" fmla="*/ 1110 w 1112"/>
                  <a:gd name="T11" fmla="*/ 5 h 8"/>
                  <a:gd name="T12" fmla="*/ 1112 w 1112"/>
                  <a:gd name="T13" fmla="*/ 8 h 8"/>
                  <a:gd name="T14" fmla="*/ 0 60000 65536"/>
                  <a:gd name="T15" fmla="*/ 0 60000 65536"/>
                  <a:gd name="T16" fmla="*/ 0 60000 65536"/>
                  <a:gd name="T17" fmla="*/ 0 60000 65536"/>
                  <a:gd name="T18" fmla="*/ 0 60000 65536"/>
                  <a:gd name="T19" fmla="*/ 0 60000 65536"/>
                  <a:gd name="T20" fmla="*/ 0 60000 65536"/>
                  <a:gd name="T21" fmla="*/ 0 w 1112"/>
                  <a:gd name="T22" fmla="*/ 0 h 8"/>
                  <a:gd name="T23" fmla="*/ 1112 w 1112"/>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2" h="8">
                    <a:moveTo>
                      <a:pt x="1112" y="8"/>
                    </a:moveTo>
                    <a:lnTo>
                      <a:pt x="0" y="8"/>
                    </a:lnTo>
                    <a:lnTo>
                      <a:pt x="0" y="5"/>
                    </a:lnTo>
                    <a:lnTo>
                      <a:pt x="0" y="0"/>
                    </a:lnTo>
                    <a:lnTo>
                      <a:pt x="1110" y="0"/>
                    </a:lnTo>
                    <a:lnTo>
                      <a:pt x="1110" y="5"/>
                    </a:lnTo>
                    <a:lnTo>
                      <a:pt x="1112" y="8"/>
                    </a:lnTo>
                    <a:close/>
                  </a:path>
                </a:pathLst>
              </a:custGeom>
              <a:solidFill>
                <a:srgbClr val="E2EEFA"/>
              </a:solidFill>
              <a:ln w="9525">
                <a:noFill/>
                <a:round/>
                <a:headEnd/>
                <a:tailEnd/>
              </a:ln>
            </p:spPr>
            <p:txBody>
              <a:bodyPr/>
              <a:lstStyle/>
              <a:p>
                <a:endParaRPr lang="ru-RU"/>
              </a:p>
            </p:txBody>
          </p:sp>
          <p:sp>
            <p:nvSpPr>
              <p:cNvPr id="4360" name="Freeform 395"/>
              <p:cNvSpPr>
                <a:spLocks/>
              </p:cNvSpPr>
              <p:nvPr/>
            </p:nvSpPr>
            <p:spPr bwMode="auto">
              <a:xfrm>
                <a:off x="107" y="2885"/>
                <a:ext cx="1110" cy="8"/>
              </a:xfrm>
              <a:custGeom>
                <a:avLst/>
                <a:gdLst>
                  <a:gd name="T0" fmla="*/ 1110 w 1110"/>
                  <a:gd name="T1" fmla="*/ 8 h 8"/>
                  <a:gd name="T2" fmla="*/ 0 w 1110"/>
                  <a:gd name="T3" fmla="*/ 8 h 8"/>
                  <a:gd name="T4" fmla="*/ 0 w 1110"/>
                  <a:gd name="T5" fmla="*/ 3 h 8"/>
                  <a:gd name="T6" fmla="*/ 0 w 1110"/>
                  <a:gd name="T7" fmla="*/ 0 h 8"/>
                  <a:gd name="T8" fmla="*/ 504 w 1110"/>
                  <a:gd name="T9" fmla="*/ 0 h 8"/>
                  <a:gd name="T10" fmla="*/ 507 w 1110"/>
                  <a:gd name="T11" fmla="*/ 1 h 8"/>
                  <a:gd name="T12" fmla="*/ 510 w 1110"/>
                  <a:gd name="T13" fmla="*/ 1 h 8"/>
                  <a:gd name="T14" fmla="*/ 525 w 1110"/>
                  <a:gd name="T15" fmla="*/ 3 h 8"/>
                  <a:gd name="T16" fmla="*/ 539 w 1110"/>
                  <a:gd name="T17" fmla="*/ 3 h 8"/>
                  <a:gd name="T18" fmla="*/ 554 w 1110"/>
                  <a:gd name="T19" fmla="*/ 1 h 8"/>
                  <a:gd name="T20" fmla="*/ 568 w 1110"/>
                  <a:gd name="T21" fmla="*/ 0 h 8"/>
                  <a:gd name="T22" fmla="*/ 1108 w 1110"/>
                  <a:gd name="T23" fmla="*/ 0 h 8"/>
                  <a:gd name="T24" fmla="*/ 1110 w 1110"/>
                  <a:gd name="T25" fmla="*/ 3 h 8"/>
                  <a:gd name="T26" fmla="*/ 1110 w 1110"/>
                  <a:gd name="T27" fmla="*/ 8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8"/>
                  <a:gd name="T44" fmla="*/ 1110 w 1110"/>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8">
                    <a:moveTo>
                      <a:pt x="1110" y="8"/>
                    </a:moveTo>
                    <a:lnTo>
                      <a:pt x="0" y="8"/>
                    </a:lnTo>
                    <a:lnTo>
                      <a:pt x="0" y="3"/>
                    </a:lnTo>
                    <a:lnTo>
                      <a:pt x="0" y="0"/>
                    </a:lnTo>
                    <a:lnTo>
                      <a:pt x="504" y="0"/>
                    </a:lnTo>
                    <a:lnTo>
                      <a:pt x="507" y="1"/>
                    </a:lnTo>
                    <a:lnTo>
                      <a:pt x="510" y="1"/>
                    </a:lnTo>
                    <a:lnTo>
                      <a:pt x="525" y="3"/>
                    </a:lnTo>
                    <a:lnTo>
                      <a:pt x="539" y="3"/>
                    </a:lnTo>
                    <a:lnTo>
                      <a:pt x="554" y="1"/>
                    </a:lnTo>
                    <a:lnTo>
                      <a:pt x="568" y="0"/>
                    </a:lnTo>
                    <a:lnTo>
                      <a:pt x="1108" y="0"/>
                    </a:lnTo>
                    <a:lnTo>
                      <a:pt x="1110" y="3"/>
                    </a:lnTo>
                    <a:lnTo>
                      <a:pt x="1110" y="8"/>
                    </a:lnTo>
                    <a:close/>
                  </a:path>
                </a:pathLst>
              </a:custGeom>
              <a:solidFill>
                <a:srgbClr val="E2EEFA"/>
              </a:solidFill>
              <a:ln w="9525">
                <a:noFill/>
                <a:round/>
                <a:headEnd/>
                <a:tailEnd/>
              </a:ln>
            </p:spPr>
            <p:txBody>
              <a:bodyPr/>
              <a:lstStyle/>
              <a:p>
                <a:endParaRPr lang="ru-RU"/>
              </a:p>
            </p:txBody>
          </p:sp>
          <p:sp>
            <p:nvSpPr>
              <p:cNvPr id="4361" name="Freeform 396"/>
              <p:cNvSpPr>
                <a:spLocks/>
              </p:cNvSpPr>
              <p:nvPr/>
            </p:nvSpPr>
            <p:spPr bwMode="auto">
              <a:xfrm>
                <a:off x="107" y="2881"/>
                <a:ext cx="1110" cy="7"/>
              </a:xfrm>
              <a:custGeom>
                <a:avLst/>
                <a:gdLst>
                  <a:gd name="T0" fmla="*/ 1110 w 1110"/>
                  <a:gd name="T1" fmla="*/ 7 h 7"/>
                  <a:gd name="T2" fmla="*/ 0 w 1110"/>
                  <a:gd name="T3" fmla="*/ 7 h 7"/>
                  <a:gd name="T4" fmla="*/ 0 w 1110"/>
                  <a:gd name="T5" fmla="*/ 4 h 7"/>
                  <a:gd name="T6" fmla="*/ 0 w 1110"/>
                  <a:gd name="T7" fmla="*/ 0 h 7"/>
                  <a:gd name="T8" fmla="*/ 494 w 1110"/>
                  <a:gd name="T9" fmla="*/ 0 h 7"/>
                  <a:gd name="T10" fmla="*/ 502 w 1110"/>
                  <a:gd name="T11" fmla="*/ 4 h 7"/>
                  <a:gd name="T12" fmla="*/ 510 w 1110"/>
                  <a:gd name="T13" fmla="*/ 5 h 7"/>
                  <a:gd name="T14" fmla="*/ 530 w 1110"/>
                  <a:gd name="T15" fmla="*/ 7 h 7"/>
                  <a:gd name="T16" fmla="*/ 547 w 1110"/>
                  <a:gd name="T17" fmla="*/ 7 h 7"/>
                  <a:gd name="T18" fmla="*/ 566 w 1110"/>
                  <a:gd name="T19" fmla="*/ 4 h 7"/>
                  <a:gd name="T20" fmla="*/ 587 w 1110"/>
                  <a:gd name="T21" fmla="*/ 0 h 7"/>
                  <a:gd name="T22" fmla="*/ 1107 w 1110"/>
                  <a:gd name="T23" fmla="*/ 0 h 7"/>
                  <a:gd name="T24" fmla="*/ 1108 w 1110"/>
                  <a:gd name="T25" fmla="*/ 4 h 7"/>
                  <a:gd name="T26" fmla="*/ 1110 w 111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0"/>
                  <a:gd name="T43" fmla="*/ 0 h 7"/>
                  <a:gd name="T44" fmla="*/ 1110 w 111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0" h="7">
                    <a:moveTo>
                      <a:pt x="1110" y="7"/>
                    </a:moveTo>
                    <a:lnTo>
                      <a:pt x="0" y="7"/>
                    </a:lnTo>
                    <a:lnTo>
                      <a:pt x="0" y="4"/>
                    </a:lnTo>
                    <a:lnTo>
                      <a:pt x="0" y="0"/>
                    </a:lnTo>
                    <a:lnTo>
                      <a:pt x="494" y="0"/>
                    </a:lnTo>
                    <a:lnTo>
                      <a:pt x="502" y="4"/>
                    </a:lnTo>
                    <a:lnTo>
                      <a:pt x="510" y="5"/>
                    </a:lnTo>
                    <a:lnTo>
                      <a:pt x="530" y="7"/>
                    </a:lnTo>
                    <a:lnTo>
                      <a:pt x="547" y="7"/>
                    </a:lnTo>
                    <a:lnTo>
                      <a:pt x="566" y="4"/>
                    </a:lnTo>
                    <a:lnTo>
                      <a:pt x="587" y="0"/>
                    </a:lnTo>
                    <a:lnTo>
                      <a:pt x="1107" y="0"/>
                    </a:lnTo>
                    <a:lnTo>
                      <a:pt x="1108" y="4"/>
                    </a:lnTo>
                    <a:lnTo>
                      <a:pt x="1110" y="7"/>
                    </a:lnTo>
                    <a:close/>
                  </a:path>
                </a:pathLst>
              </a:custGeom>
              <a:solidFill>
                <a:srgbClr val="E2EEFA"/>
              </a:solidFill>
              <a:ln w="9525">
                <a:noFill/>
                <a:round/>
                <a:headEnd/>
                <a:tailEnd/>
              </a:ln>
            </p:spPr>
            <p:txBody>
              <a:bodyPr/>
              <a:lstStyle/>
              <a:p>
                <a:endParaRPr lang="ru-RU"/>
              </a:p>
            </p:txBody>
          </p:sp>
          <p:sp>
            <p:nvSpPr>
              <p:cNvPr id="4362" name="Freeform 397"/>
              <p:cNvSpPr>
                <a:spLocks noEditPoints="1"/>
              </p:cNvSpPr>
              <p:nvPr/>
            </p:nvSpPr>
            <p:spPr bwMode="auto">
              <a:xfrm>
                <a:off x="107" y="2880"/>
                <a:ext cx="1108" cy="5"/>
              </a:xfrm>
              <a:custGeom>
                <a:avLst/>
                <a:gdLst>
                  <a:gd name="T0" fmla="*/ 1108 w 1108"/>
                  <a:gd name="T1" fmla="*/ 5 h 5"/>
                  <a:gd name="T2" fmla="*/ 568 w 1108"/>
                  <a:gd name="T3" fmla="*/ 5 h 5"/>
                  <a:gd name="T4" fmla="*/ 586 w 1108"/>
                  <a:gd name="T5" fmla="*/ 3 h 5"/>
                  <a:gd name="T6" fmla="*/ 603 w 1108"/>
                  <a:gd name="T7" fmla="*/ 0 h 5"/>
                  <a:gd name="T8" fmla="*/ 1107 w 1108"/>
                  <a:gd name="T9" fmla="*/ 0 h 5"/>
                  <a:gd name="T10" fmla="*/ 1107 w 1108"/>
                  <a:gd name="T11" fmla="*/ 1 h 5"/>
                  <a:gd name="T12" fmla="*/ 1108 w 1108"/>
                  <a:gd name="T13" fmla="*/ 5 h 5"/>
                  <a:gd name="T14" fmla="*/ 504 w 1108"/>
                  <a:gd name="T15" fmla="*/ 5 h 5"/>
                  <a:gd name="T16" fmla="*/ 0 w 1108"/>
                  <a:gd name="T17" fmla="*/ 5 h 5"/>
                  <a:gd name="T18" fmla="*/ 0 w 1108"/>
                  <a:gd name="T19" fmla="*/ 1 h 5"/>
                  <a:gd name="T20" fmla="*/ 0 w 1108"/>
                  <a:gd name="T21" fmla="*/ 0 h 5"/>
                  <a:gd name="T22" fmla="*/ 486 w 1108"/>
                  <a:gd name="T23" fmla="*/ 0 h 5"/>
                  <a:gd name="T24" fmla="*/ 494 w 1108"/>
                  <a:gd name="T25" fmla="*/ 3 h 5"/>
                  <a:gd name="T26" fmla="*/ 504 w 1108"/>
                  <a:gd name="T27" fmla="*/ 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8"/>
                  <a:gd name="T43" fmla="*/ 0 h 5"/>
                  <a:gd name="T44" fmla="*/ 1108 w 110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8" h="5">
                    <a:moveTo>
                      <a:pt x="1108" y="5"/>
                    </a:moveTo>
                    <a:lnTo>
                      <a:pt x="568" y="5"/>
                    </a:lnTo>
                    <a:lnTo>
                      <a:pt x="586" y="3"/>
                    </a:lnTo>
                    <a:lnTo>
                      <a:pt x="603" y="0"/>
                    </a:lnTo>
                    <a:lnTo>
                      <a:pt x="1107" y="0"/>
                    </a:lnTo>
                    <a:lnTo>
                      <a:pt x="1107" y="1"/>
                    </a:lnTo>
                    <a:lnTo>
                      <a:pt x="1108" y="5"/>
                    </a:lnTo>
                    <a:close/>
                    <a:moveTo>
                      <a:pt x="504" y="5"/>
                    </a:moveTo>
                    <a:lnTo>
                      <a:pt x="0" y="5"/>
                    </a:lnTo>
                    <a:lnTo>
                      <a:pt x="0" y="1"/>
                    </a:lnTo>
                    <a:lnTo>
                      <a:pt x="0" y="0"/>
                    </a:lnTo>
                    <a:lnTo>
                      <a:pt x="486" y="0"/>
                    </a:lnTo>
                    <a:lnTo>
                      <a:pt x="494" y="3"/>
                    </a:lnTo>
                    <a:lnTo>
                      <a:pt x="504" y="5"/>
                    </a:lnTo>
                    <a:close/>
                  </a:path>
                </a:pathLst>
              </a:custGeom>
              <a:solidFill>
                <a:srgbClr val="E4EFFA"/>
              </a:solidFill>
              <a:ln w="9525">
                <a:noFill/>
                <a:round/>
                <a:headEnd/>
                <a:tailEnd/>
              </a:ln>
            </p:spPr>
            <p:txBody>
              <a:bodyPr/>
              <a:lstStyle/>
              <a:p>
                <a:endParaRPr lang="ru-RU"/>
              </a:p>
            </p:txBody>
          </p:sp>
          <p:sp>
            <p:nvSpPr>
              <p:cNvPr id="4363" name="Freeform 398"/>
              <p:cNvSpPr>
                <a:spLocks noEditPoints="1"/>
              </p:cNvSpPr>
              <p:nvPr/>
            </p:nvSpPr>
            <p:spPr bwMode="auto">
              <a:xfrm>
                <a:off x="107" y="2877"/>
                <a:ext cx="1107" cy="4"/>
              </a:xfrm>
              <a:custGeom>
                <a:avLst/>
                <a:gdLst>
                  <a:gd name="T0" fmla="*/ 1107 w 1107"/>
                  <a:gd name="T1" fmla="*/ 4 h 4"/>
                  <a:gd name="T2" fmla="*/ 587 w 1107"/>
                  <a:gd name="T3" fmla="*/ 4 h 4"/>
                  <a:gd name="T4" fmla="*/ 603 w 1107"/>
                  <a:gd name="T5" fmla="*/ 3 h 4"/>
                  <a:gd name="T6" fmla="*/ 619 w 1107"/>
                  <a:gd name="T7" fmla="*/ 0 h 4"/>
                  <a:gd name="T8" fmla="*/ 1105 w 1107"/>
                  <a:gd name="T9" fmla="*/ 0 h 4"/>
                  <a:gd name="T10" fmla="*/ 1107 w 1107"/>
                  <a:gd name="T11" fmla="*/ 3 h 4"/>
                  <a:gd name="T12" fmla="*/ 1107 w 1107"/>
                  <a:gd name="T13" fmla="*/ 4 h 4"/>
                  <a:gd name="T14" fmla="*/ 494 w 1107"/>
                  <a:gd name="T15" fmla="*/ 4 h 4"/>
                  <a:gd name="T16" fmla="*/ 0 w 1107"/>
                  <a:gd name="T17" fmla="*/ 4 h 4"/>
                  <a:gd name="T18" fmla="*/ 0 w 1107"/>
                  <a:gd name="T19" fmla="*/ 3 h 4"/>
                  <a:gd name="T20" fmla="*/ 0 w 1107"/>
                  <a:gd name="T21" fmla="*/ 0 h 4"/>
                  <a:gd name="T22" fmla="*/ 482 w 1107"/>
                  <a:gd name="T23" fmla="*/ 0 h 4"/>
                  <a:gd name="T24" fmla="*/ 488 w 1107"/>
                  <a:gd name="T25" fmla="*/ 3 h 4"/>
                  <a:gd name="T26" fmla="*/ 494 w 1107"/>
                  <a:gd name="T27" fmla="*/ 4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4"/>
                  <a:gd name="T44" fmla="*/ 1107 w 1107"/>
                  <a:gd name="T45" fmla="*/ 4 h 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4">
                    <a:moveTo>
                      <a:pt x="1107" y="4"/>
                    </a:moveTo>
                    <a:lnTo>
                      <a:pt x="587" y="4"/>
                    </a:lnTo>
                    <a:lnTo>
                      <a:pt x="603" y="3"/>
                    </a:lnTo>
                    <a:lnTo>
                      <a:pt x="619" y="0"/>
                    </a:lnTo>
                    <a:lnTo>
                      <a:pt x="1105" y="0"/>
                    </a:lnTo>
                    <a:lnTo>
                      <a:pt x="1107" y="3"/>
                    </a:lnTo>
                    <a:lnTo>
                      <a:pt x="1107" y="4"/>
                    </a:lnTo>
                    <a:close/>
                    <a:moveTo>
                      <a:pt x="494" y="4"/>
                    </a:moveTo>
                    <a:lnTo>
                      <a:pt x="0" y="4"/>
                    </a:lnTo>
                    <a:lnTo>
                      <a:pt x="0" y="3"/>
                    </a:lnTo>
                    <a:lnTo>
                      <a:pt x="0" y="0"/>
                    </a:lnTo>
                    <a:lnTo>
                      <a:pt x="482" y="0"/>
                    </a:lnTo>
                    <a:lnTo>
                      <a:pt x="488" y="3"/>
                    </a:lnTo>
                    <a:lnTo>
                      <a:pt x="494" y="4"/>
                    </a:lnTo>
                    <a:close/>
                  </a:path>
                </a:pathLst>
              </a:custGeom>
              <a:solidFill>
                <a:srgbClr val="E4EFFA"/>
              </a:solidFill>
              <a:ln w="9525">
                <a:noFill/>
                <a:round/>
                <a:headEnd/>
                <a:tailEnd/>
              </a:ln>
            </p:spPr>
            <p:txBody>
              <a:bodyPr/>
              <a:lstStyle/>
              <a:p>
                <a:endParaRPr lang="ru-RU"/>
              </a:p>
            </p:txBody>
          </p:sp>
          <p:sp>
            <p:nvSpPr>
              <p:cNvPr id="4364" name="Freeform 399"/>
              <p:cNvSpPr>
                <a:spLocks noEditPoints="1"/>
              </p:cNvSpPr>
              <p:nvPr/>
            </p:nvSpPr>
            <p:spPr bwMode="auto">
              <a:xfrm>
                <a:off x="107" y="2873"/>
                <a:ext cx="1107" cy="7"/>
              </a:xfrm>
              <a:custGeom>
                <a:avLst/>
                <a:gdLst>
                  <a:gd name="T0" fmla="*/ 1107 w 1107"/>
                  <a:gd name="T1" fmla="*/ 7 h 7"/>
                  <a:gd name="T2" fmla="*/ 603 w 1107"/>
                  <a:gd name="T3" fmla="*/ 7 h 7"/>
                  <a:gd name="T4" fmla="*/ 621 w 1107"/>
                  <a:gd name="T5" fmla="*/ 4 h 7"/>
                  <a:gd name="T6" fmla="*/ 640 w 1107"/>
                  <a:gd name="T7" fmla="*/ 0 h 7"/>
                  <a:gd name="T8" fmla="*/ 1104 w 1107"/>
                  <a:gd name="T9" fmla="*/ 0 h 7"/>
                  <a:gd name="T10" fmla="*/ 1105 w 1107"/>
                  <a:gd name="T11" fmla="*/ 4 h 7"/>
                  <a:gd name="T12" fmla="*/ 1107 w 1107"/>
                  <a:gd name="T13" fmla="*/ 7 h 7"/>
                  <a:gd name="T14" fmla="*/ 486 w 1107"/>
                  <a:gd name="T15" fmla="*/ 7 h 7"/>
                  <a:gd name="T16" fmla="*/ 0 w 1107"/>
                  <a:gd name="T17" fmla="*/ 7 h 7"/>
                  <a:gd name="T18" fmla="*/ 0 w 1107"/>
                  <a:gd name="T19" fmla="*/ 4 h 7"/>
                  <a:gd name="T20" fmla="*/ 0 w 1107"/>
                  <a:gd name="T21" fmla="*/ 0 h 7"/>
                  <a:gd name="T22" fmla="*/ 477 w 1107"/>
                  <a:gd name="T23" fmla="*/ 0 h 7"/>
                  <a:gd name="T24" fmla="*/ 482 w 1107"/>
                  <a:gd name="T25" fmla="*/ 4 h 7"/>
                  <a:gd name="T26" fmla="*/ 486 w 1107"/>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7"/>
                  <a:gd name="T43" fmla="*/ 0 h 7"/>
                  <a:gd name="T44" fmla="*/ 1107 w 1107"/>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7" h="7">
                    <a:moveTo>
                      <a:pt x="1107" y="7"/>
                    </a:moveTo>
                    <a:lnTo>
                      <a:pt x="603" y="7"/>
                    </a:lnTo>
                    <a:lnTo>
                      <a:pt x="621" y="4"/>
                    </a:lnTo>
                    <a:lnTo>
                      <a:pt x="640" y="0"/>
                    </a:lnTo>
                    <a:lnTo>
                      <a:pt x="1104" y="0"/>
                    </a:lnTo>
                    <a:lnTo>
                      <a:pt x="1105" y="4"/>
                    </a:lnTo>
                    <a:lnTo>
                      <a:pt x="1107" y="7"/>
                    </a:lnTo>
                    <a:close/>
                    <a:moveTo>
                      <a:pt x="486" y="7"/>
                    </a:moveTo>
                    <a:lnTo>
                      <a:pt x="0" y="7"/>
                    </a:lnTo>
                    <a:lnTo>
                      <a:pt x="0" y="4"/>
                    </a:lnTo>
                    <a:lnTo>
                      <a:pt x="0" y="0"/>
                    </a:lnTo>
                    <a:lnTo>
                      <a:pt x="477" y="0"/>
                    </a:lnTo>
                    <a:lnTo>
                      <a:pt x="482" y="4"/>
                    </a:lnTo>
                    <a:lnTo>
                      <a:pt x="486" y="7"/>
                    </a:lnTo>
                    <a:close/>
                  </a:path>
                </a:pathLst>
              </a:custGeom>
              <a:solidFill>
                <a:srgbClr val="E4EFFA"/>
              </a:solidFill>
              <a:ln w="9525">
                <a:noFill/>
                <a:round/>
                <a:headEnd/>
                <a:tailEnd/>
              </a:ln>
            </p:spPr>
            <p:txBody>
              <a:bodyPr/>
              <a:lstStyle/>
              <a:p>
                <a:endParaRPr lang="ru-RU"/>
              </a:p>
            </p:txBody>
          </p:sp>
          <p:sp>
            <p:nvSpPr>
              <p:cNvPr id="4365" name="Freeform 400"/>
              <p:cNvSpPr>
                <a:spLocks noEditPoints="1"/>
              </p:cNvSpPr>
              <p:nvPr/>
            </p:nvSpPr>
            <p:spPr bwMode="auto">
              <a:xfrm>
                <a:off x="107" y="2870"/>
                <a:ext cx="1105" cy="7"/>
              </a:xfrm>
              <a:custGeom>
                <a:avLst/>
                <a:gdLst>
                  <a:gd name="T0" fmla="*/ 1105 w 1105"/>
                  <a:gd name="T1" fmla="*/ 7 h 7"/>
                  <a:gd name="T2" fmla="*/ 619 w 1105"/>
                  <a:gd name="T3" fmla="*/ 7 h 7"/>
                  <a:gd name="T4" fmla="*/ 643 w 1105"/>
                  <a:gd name="T5" fmla="*/ 3 h 7"/>
                  <a:gd name="T6" fmla="*/ 664 w 1105"/>
                  <a:gd name="T7" fmla="*/ 0 h 7"/>
                  <a:gd name="T8" fmla="*/ 1102 w 1105"/>
                  <a:gd name="T9" fmla="*/ 0 h 7"/>
                  <a:gd name="T10" fmla="*/ 1104 w 1105"/>
                  <a:gd name="T11" fmla="*/ 3 h 7"/>
                  <a:gd name="T12" fmla="*/ 1105 w 1105"/>
                  <a:gd name="T13" fmla="*/ 7 h 7"/>
                  <a:gd name="T14" fmla="*/ 482 w 1105"/>
                  <a:gd name="T15" fmla="*/ 7 h 7"/>
                  <a:gd name="T16" fmla="*/ 0 w 1105"/>
                  <a:gd name="T17" fmla="*/ 7 h 7"/>
                  <a:gd name="T18" fmla="*/ 0 w 1105"/>
                  <a:gd name="T19" fmla="*/ 3 h 7"/>
                  <a:gd name="T20" fmla="*/ 0 w 1105"/>
                  <a:gd name="T21" fmla="*/ 0 h 7"/>
                  <a:gd name="T22" fmla="*/ 472 w 1105"/>
                  <a:gd name="T23" fmla="*/ 0 h 7"/>
                  <a:gd name="T24" fmla="*/ 477 w 1105"/>
                  <a:gd name="T25" fmla="*/ 3 h 7"/>
                  <a:gd name="T26" fmla="*/ 482 w 1105"/>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5"/>
                  <a:gd name="T43" fmla="*/ 0 h 7"/>
                  <a:gd name="T44" fmla="*/ 1105 w 1105"/>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5" h="7">
                    <a:moveTo>
                      <a:pt x="1105" y="7"/>
                    </a:moveTo>
                    <a:lnTo>
                      <a:pt x="619" y="7"/>
                    </a:lnTo>
                    <a:lnTo>
                      <a:pt x="643" y="3"/>
                    </a:lnTo>
                    <a:lnTo>
                      <a:pt x="664" y="0"/>
                    </a:lnTo>
                    <a:lnTo>
                      <a:pt x="1102" y="0"/>
                    </a:lnTo>
                    <a:lnTo>
                      <a:pt x="1104" y="3"/>
                    </a:lnTo>
                    <a:lnTo>
                      <a:pt x="1105" y="7"/>
                    </a:lnTo>
                    <a:close/>
                    <a:moveTo>
                      <a:pt x="482" y="7"/>
                    </a:moveTo>
                    <a:lnTo>
                      <a:pt x="0" y="7"/>
                    </a:lnTo>
                    <a:lnTo>
                      <a:pt x="0" y="3"/>
                    </a:lnTo>
                    <a:lnTo>
                      <a:pt x="0" y="0"/>
                    </a:lnTo>
                    <a:lnTo>
                      <a:pt x="472" y="0"/>
                    </a:lnTo>
                    <a:lnTo>
                      <a:pt x="477" y="3"/>
                    </a:lnTo>
                    <a:lnTo>
                      <a:pt x="482" y="7"/>
                    </a:lnTo>
                    <a:close/>
                  </a:path>
                </a:pathLst>
              </a:custGeom>
              <a:solidFill>
                <a:srgbClr val="E4EFFA"/>
              </a:solidFill>
              <a:ln w="9525">
                <a:noFill/>
                <a:round/>
                <a:headEnd/>
                <a:tailEnd/>
              </a:ln>
            </p:spPr>
            <p:txBody>
              <a:bodyPr/>
              <a:lstStyle/>
              <a:p>
                <a:endParaRPr lang="ru-RU"/>
              </a:p>
            </p:txBody>
          </p:sp>
          <p:sp>
            <p:nvSpPr>
              <p:cNvPr id="4366" name="Freeform 401"/>
              <p:cNvSpPr>
                <a:spLocks noEditPoints="1"/>
              </p:cNvSpPr>
              <p:nvPr/>
            </p:nvSpPr>
            <p:spPr bwMode="auto">
              <a:xfrm>
                <a:off x="107" y="2867"/>
                <a:ext cx="1104" cy="6"/>
              </a:xfrm>
              <a:custGeom>
                <a:avLst/>
                <a:gdLst>
                  <a:gd name="T0" fmla="*/ 1104 w 1104"/>
                  <a:gd name="T1" fmla="*/ 6 h 6"/>
                  <a:gd name="T2" fmla="*/ 640 w 1104"/>
                  <a:gd name="T3" fmla="*/ 6 h 6"/>
                  <a:gd name="T4" fmla="*/ 653 w 1104"/>
                  <a:gd name="T5" fmla="*/ 5 h 6"/>
                  <a:gd name="T6" fmla="*/ 665 w 1104"/>
                  <a:gd name="T7" fmla="*/ 3 h 6"/>
                  <a:gd name="T8" fmla="*/ 678 w 1104"/>
                  <a:gd name="T9" fmla="*/ 2 h 6"/>
                  <a:gd name="T10" fmla="*/ 691 w 1104"/>
                  <a:gd name="T11" fmla="*/ 2 h 6"/>
                  <a:gd name="T12" fmla="*/ 704 w 1104"/>
                  <a:gd name="T13" fmla="*/ 2 h 6"/>
                  <a:gd name="T14" fmla="*/ 715 w 1104"/>
                  <a:gd name="T15" fmla="*/ 0 h 6"/>
                  <a:gd name="T16" fmla="*/ 1102 w 1104"/>
                  <a:gd name="T17" fmla="*/ 0 h 6"/>
                  <a:gd name="T18" fmla="*/ 1102 w 1104"/>
                  <a:gd name="T19" fmla="*/ 3 h 6"/>
                  <a:gd name="T20" fmla="*/ 1104 w 1104"/>
                  <a:gd name="T21" fmla="*/ 6 h 6"/>
                  <a:gd name="T22" fmla="*/ 477 w 1104"/>
                  <a:gd name="T23" fmla="*/ 6 h 6"/>
                  <a:gd name="T24" fmla="*/ 0 w 1104"/>
                  <a:gd name="T25" fmla="*/ 6 h 6"/>
                  <a:gd name="T26" fmla="*/ 0 w 1104"/>
                  <a:gd name="T27" fmla="*/ 3 h 6"/>
                  <a:gd name="T28" fmla="*/ 0 w 1104"/>
                  <a:gd name="T29" fmla="*/ 0 h 6"/>
                  <a:gd name="T30" fmla="*/ 467 w 1104"/>
                  <a:gd name="T31" fmla="*/ 0 h 6"/>
                  <a:gd name="T32" fmla="*/ 472 w 1104"/>
                  <a:gd name="T33" fmla="*/ 3 h 6"/>
                  <a:gd name="T34" fmla="*/ 477 w 1104"/>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04"/>
                  <a:gd name="T55" fmla="*/ 0 h 6"/>
                  <a:gd name="T56" fmla="*/ 1104 w 1104"/>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04" h="6">
                    <a:moveTo>
                      <a:pt x="1104" y="6"/>
                    </a:moveTo>
                    <a:lnTo>
                      <a:pt x="640" y="6"/>
                    </a:lnTo>
                    <a:lnTo>
                      <a:pt x="653" y="5"/>
                    </a:lnTo>
                    <a:lnTo>
                      <a:pt x="665" y="3"/>
                    </a:lnTo>
                    <a:lnTo>
                      <a:pt x="678" y="2"/>
                    </a:lnTo>
                    <a:lnTo>
                      <a:pt x="691" y="2"/>
                    </a:lnTo>
                    <a:lnTo>
                      <a:pt x="704" y="2"/>
                    </a:lnTo>
                    <a:lnTo>
                      <a:pt x="715" y="0"/>
                    </a:lnTo>
                    <a:lnTo>
                      <a:pt x="1102" y="0"/>
                    </a:lnTo>
                    <a:lnTo>
                      <a:pt x="1102" y="3"/>
                    </a:lnTo>
                    <a:lnTo>
                      <a:pt x="1104" y="6"/>
                    </a:lnTo>
                    <a:close/>
                    <a:moveTo>
                      <a:pt x="477" y="6"/>
                    </a:moveTo>
                    <a:lnTo>
                      <a:pt x="0" y="6"/>
                    </a:lnTo>
                    <a:lnTo>
                      <a:pt x="0" y="3"/>
                    </a:lnTo>
                    <a:lnTo>
                      <a:pt x="0" y="0"/>
                    </a:lnTo>
                    <a:lnTo>
                      <a:pt x="467" y="0"/>
                    </a:lnTo>
                    <a:lnTo>
                      <a:pt x="472" y="3"/>
                    </a:lnTo>
                    <a:lnTo>
                      <a:pt x="477" y="6"/>
                    </a:lnTo>
                    <a:close/>
                  </a:path>
                </a:pathLst>
              </a:custGeom>
              <a:solidFill>
                <a:srgbClr val="E4EFFA"/>
              </a:solidFill>
              <a:ln w="9525">
                <a:noFill/>
                <a:round/>
                <a:headEnd/>
                <a:tailEnd/>
              </a:ln>
            </p:spPr>
            <p:txBody>
              <a:bodyPr/>
              <a:lstStyle/>
              <a:p>
                <a:endParaRPr lang="ru-RU"/>
              </a:p>
            </p:txBody>
          </p:sp>
          <p:sp>
            <p:nvSpPr>
              <p:cNvPr id="4367" name="Freeform 402"/>
              <p:cNvSpPr>
                <a:spLocks noEditPoints="1"/>
              </p:cNvSpPr>
              <p:nvPr/>
            </p:nvSpPr>
            <p:spPr bwMode="auto">
              <a:xfrm>
                <a:off x="107" y="2864"/>
                <a:ext cx="1102" cy="6"/>
              </a:xfrm>
              <a:custGeom>
                <a:avLst/>
                <a:gdLst>
                  <a:gd name="T0" fmla="*/ 1102 w 1102"/>
                  <a:gd name="T1" fmla="*/ 6 h 6"/>
                  <a:gd name="T2" fmla="*/ 664 w 1102"/>
                  <a:gd name="T3" fmla="*/ 6 h 6"/>
                  <a:gd name="T4" fmla="*/ 678 w 1102"/>
                  <a:gd name="T5" fmla="*/ 5 h 6"/>
                  <a:gd name="T6" fmla="*/ 691 w 1102"/>
                  <a:gd name="T7" fmla="*/ 5 h 6"/>
                  <a:gd name="T8" fmla="*/ 710 w 1102"/>
                  <a:gd name="T9" fmla="*/ 3 h 6"/>
                  <a:gd name="T10" fmla="*/ 733 w 1102"/>
                  <a:gd name="T11" fmla="*/ 0 h 6"/>
                  <a:gd name="T12" fmla="*/ 1100 w 1102"/>
                  <a:gd name="T13" fmla="*/ 0 h 6"/>
                  <a:gd name="T14" fmla="*/ 1102 w 1102"/>
                  <a:gd name="T15" fmla="*/ 3 h 6"/>
                  <a:gd name="T16" fmla="*/ 1102 w 1102"/>
                  <a:gd name="T17" fmla="*/ 6 h 6"/>
                  <a:gd name="T18" fmla="*/ 472 w 1102"/>
                  <a:gd name="T19" fmla="*/ 6 h 6"/>
                  <a:gd name="T20" fmla="*/ 0 w 1102"/>
                  <a:gd name="T21" fmla="*/ 6 h 6"/>
                  <a:gd name="T22" fmla="*/ 0 w 1102"/>
                  <a:gd name="T23" fmla="*/ 3 h 6"/>
                  <a:gd name="T24" fmla="*/ 0 w 1102"/>
                  <a:gd name="T25" fmla="*/ 0 h 6"/>
                  <a:gd name="T26" fmla="*/ 464 w 1102"/>
                  <a:gd name="T27" fmla="*/ 0 h 6"/>
                  <a:gd name="T28" fmla="*/ 467 w 1102"/>
                  <a:gd name="T29" fmla="*/ 3 h 6"/>
                  <a:gd name="T30" fmla="*/ 472 w 1102"/>
                  <a:gd name="T31" fmla="*/ 6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02"/>
                  <a:gd name="T49" fmla="*/ 0 h 6"/>
                  <a:gd name="T50" fmla="*/ 1102 w 1102"/>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02" h="6">
                    <a:moveTo>
                      <a:pt x="1102" y="6"/>
                    </a:moveTo>
                    <a:lnTo>
                      <a:pt x="664" y="6"/>
                    </a:lnTo>
                    <a:lnTo>
                      <a:pt x="678" y="5"/>
                    </a:lnTo>
                    <a:lnTo>
                      <a:pt x="691" y="5"/>
                    </a:lnTo>
                    <a:lnTo>
                      <a:pt x="710" y="3"/>
                    </a:lnTo>
                    <a:lnTo>
                      <a:pt x="733" y="0"/>
                    </a:lnTo>
                    <a:lnTo>
                      <a:pt x="1100" y="0"/>
                    </a:lnTo>
                    <a:lnTo>
                      <a:pt x="1102" y="3"/>
                    </a:lnTo>
                    <a:lnTo>
                      <a:pt x="1102" y="6"/>
                    </a:lnTo>
                    <a:close/>
                    <a:moveTo>
                      <a:pt x="472" y="6"/>
                    </a:moveTo>
                    <a:lnTo>
                      <a:pt x="0" y="6"/>
                    </a:lnTo>
                    <a:lnTo>
                      <a:pt x="0" y="3"/>
                    </a:lnTo>
                    <a:lnTo>
                      <a:pt x="0" y="0"/>
                    </a:lnTo>
                    <a:lnTo>
                      <a:pt x="464" y="0"/>
                    </a:lnTo>
                    <a:lnTo>
                      <a:pt x="467" y="3"/>
                    </a:lnTo>
                    <a:lnTo>
                      <a:pt x="472" y="6"/>
                    </a:lnTo>
                    <a:close/>
                  </a:path>
                </a:pathLst>
              </a:custGeom>
              <a:solidFill>
                <a:srgbClr val="E4EFFA"/>
              </a:solidFill>
              <a:ln w="9525">
                <a:noFill/>
                <a:round/>
                <a:headEnd/>
                <a:tailEnd/>
              </a:ln>
            </p:spPr>
            <p:txBody>
              <a:bodyPr/>
              <a:lstStyle/>
              <a:p>
                <a:endParaRPr lang="ru-RU"/>
              </a:p>
            </p:txBody>
          </p:sp>
          <p:sp>
            <p:nvSpPr>
              <p:cNvPr id="4368" name="Freeform 403"/>
              <p:cNvSpPr>
                <a:spLocks noEditPoints="1"/>
              </p:cNvSpPr>
              <p:nvPr/>
            </p:nvSpPr>
            <p:spPr bwMode="auto">
              <a:xfrm>
                <a:off x="107" y="2861"/>
                <a:ext cx="1102" cy="6"/>
              </a:xfrm>
              <a:custGeom>
                <a:avLst/>
                <a:gdLst>
                  <a:gd name="T0" fmla="*/ 1102 w 1102"/>
                  <a:gd name="T1" fmla="*/ 6 h 6"/>
                  <a:gd name="T2" fmla="*/ 715 w 1102"/>
                  <a:gd name="T3" fmla="*/ 6 h 6"/>
                  <a:gd name="T4" fmla="*/ 729 w 1102"/>
                  <a:gd name="T5" fmla="*/ 3 h 6"/>
                  <a:gd name="T6" fmla="*/ 744 w 1102"/>
                  <a:gd name="T7" fmla="*/ 0 h 6"/>
                  <a:gd name="T8" fmla="*/ 1099 w 1102"/>
                  <a:gd name="T9" fmla="*/ 0 h 6"/>
                  <a:gd name="T10" fmla="*/ 1100 w 1102"/>
                  <a:gd name="T11" fmla="*/ 3 h 6"/>
                  <a:gd name="T12" fmla="*/ 1102 w 1102"/>
                  <a:gd name="T13" fmla="*/ 6 h 6"/>
                  <a:gd name="T14" fmla="*/ 467 w 1102"/>
                  <a:gd name="T15" fmla="*/ 6 h 6"/>
                  <a:gd name="T16" fmla="*/ 0 w 1102"/>
                  <a:gd name="T17" fmla="*/ 6 h 6"/>
                  <a:gd name="T18" fmla="*/ 0 w 1102"/>
                  <a:gd name="T19" fmla="*/ 3 h 6"/>
                  <a:gd name="T20" fmla="*/ 0 w 1102"/>
                  <a:gd name="T21" fmla="*/ 0 h 6"/>
                  <a:gd name="T22" fmla="*/ 459 w 1102"/>
                  <a:gd name="T23" fmla="*/ 0 h 6"/>
                  <a:gd name="T24" fmla="*/ 464 w 1102"/>
                  <a:gd name="T25" fmla="*/ 3 h 6"/>
                  <a:gd name="T26" fmla="*/ 467 w 1102"/>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2"/>
                  <a:gd name="T43" fmla="*/ 0 h 6"/>
                  <a:gd name="T44" fmla="*/ 1102 w 110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2" h="6">
                    <a:moveTo>
                      <a:pt x="1102" y="6"/>
                    </a:moveTo>
                    <a:lnTo>
                      <a:pt x="715" y="6"/>
                    </a:lnTo>
                    <a:lnTo>
                      <a:pt x="729" y="3"/>
                    </a:lnTo>
                    <a:lnTo>
                      <a:pt x="744" y="0"/>
                    </a:lnTo>
                    <a:lnTo>
                      <a:pt x="1099" y="0"/>
                    </a:lnTo>
                    <a:lnTo>
                      <a:pt x="1100" y="3"/>
                    </a:lnTo>
                    <a:lnTo>
                      <a:pt x="1102" y="6"/>
                    </a:lnTo>
                    <a:close/>
                    <a:moveTo>
                      <a:pt x="467" y="6"/>
                    </a:moveTo>
                    <a:lnTo>
                      <a:pt x="0" y="6"/>
                    </a:lnTo>
                    <a:lnTo>
                      <a:pt x="0" y="3"/>
                    </a:lnTo>
                    <a:lnTo>
                      <a:pt x="0" y="0"/>
                    </a:lnTo>
                    <a:lnTo>
                      <a:pt x="459" y="0"/>
                    </a:lnTo>
                    <a:lnTo>
                      <a:pt x="464" y="3"/>
                    </a:lnTo>
                    <a:lnTo>
                      <a:pt x="467" y="6"/>
                    </a:lnTo>
                    <a:close/>
                  </a:path>
                </a:pathLst>
              </a:custGeom>
              <a:solidFill>
                <a:srgbClr val="E5EFFA"/>
              </a:solidFill>
              <a:ln w="9525">
                <a:noFill/>
                <a:round/>
                <a:headEnd/>
                <a:tailEnd/>
              </a:ln>
            </p:spPr>
            <p:txBody>
              <a:bodyPr/>
              <a:lstStyle/>
              <a:p>
                <a:endParaRPr lang="ru-RU"/>
              </a:p>
            </p:txBody>
          </p:sp>
          <p:sp>
            <p:nvSpPr>
              <p:cNvPr id="4369" name="Freeform 404"/>
              <p:cNvSpPr>
                <a:spLocks noEditPoints="1"/>
              </p:cNvSpPr>
              <p:nvPr/>
            </p:nvSpPr>
            <p:spPr bwMode="auto">
              <a:xfrm>
                <a:off x="107" y="2857"/>
                <a:ext cx="1100" cy="7"/>
              </a:xfrm>
              <a:custGeom>
                <a:avLst/>
                <a:gdLst>
                  <a:gd name="T0" fmla="*/ 1100 w 1100"/>
                  <a:gd name="T1" fmla="*/ 7 h 7"/>
                  <a:gd name="T2" fmla="*/ 733 w 1100"/>
                  <a:gd name="T3" fmla="*/ 7 h 7"/>
                  <a:gd name="T4" fmla="*/ 744 w 1100"/>
                  <a:gd name="T5" fmla="*/ 4 h 7"/>
                  <a:gd name="T6" fmla="*/ 757 w 1100"/>
                  <a:gd name="T7" fmla="*/ 0 h 7"/>
                  <a:gd name="T8" fmla="*/ 1096 w 1100"/>
                  <a:gd name="T9" fmla="*/ 0 h 7"/>
                  <a:gd name="T10" fmla="*/ 1099 w 1100"/>
                  <a:gd name="T11" fmla="*/ 4 h 7"/>
                  <a:gd name="T12" fmla="*/ 1100 w 1100"/>
                  <a:gd name="T13" fmla="*/ 7 h 7"/>
                  <a:gd name="T14" fmla="*/ 464 w 1100"/>
                  <a:gd name="T15" fmla="*/ 7 h 7"/>
                  <a:gd name="T16" fmla="*/ 0 w 1100"/>
                  <a:gd name="T17" fmla="*/ 7 h 7"/>
                  <a:gd name="T18" fmla="*/ 0 w 1100"/>
                  <a:gd name="T19" fmla="*/ 4 h 7"/>
                  <a:gd name="T20" fmla="*/ 0 w 1100"/>
                  <a:gd name="T21" fmla="*/ 0 h 7"/>
                  <a:gd name="T22" fmla="*/ 456 w 1100"/>
                  <a:gd name="T23" fmla="*/ 0 h 7"/>
                  <a:gd name="T24" fmla="*/ 459 w 1100"/>
                  <a:gd name="T25" fmla="*/ 4 h 7"/>
                  <a:gd name="T26" fmla="*/ 464 w 1100"/>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00"/>
                  <a:gd name="T43" fmla="*/ 0 h 7"/>
                  <a:gd name="T44" fmla="*/ 1100 w 1100"/>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00" h="7">
                    <a:moveTo>
                      <a:pt x="1100" y="7"/>
                    </a:moveTo>
                    <a:lnTo>
                      <a:pt x="733" y="7"/>
                    </a:lnTo>
                    <a:lnTo>
                      <a:pt x="744" y="4"/>
                    </a:lnTo>
                    <a:lnTo>
                      <a:pt x="757" y="0"/>
                    </a:lnTo>
                    <a:lnTo>
                      <a:pt x="1096" y="0"/>
                    </a:lnTo>
                    <a:lnTo>
                      <a:pt x="1099" y="4"/>
                    </a:lnTo>
                    <a:lnTo>
                      <a:pt x="1100" y="7"/>
                    </a:lnTo>
                    <a:close/>
                    <a:moveTo>
                      <a:pt x="464" y="7"/>
                    </a:moveTo>
                    <a:lnTo>
                      <a:pt x="0" y="7"/>
                    </a:lnTo>
                    <a:lnTo>
                      <a:pt x="0" y="4"/>
                    </a:lnTo>
                    <a:lnTo>
                      <a:pt x="0" y="0"/>
                    </a:lnTo>
                    <a:lnTo>
                      <a:pt x="456" y="0"/>
                    </a:lnTo>
                    <a:lnTo>
                      <a:pt x="459" y="4"/>
                    </a:lnTo>
                    <a:lnTo>
                      <a:pt x="464" y="7"/>
                    </a:lnTo>
                    <a:close/>
                  </a:path>
                </a:pathLst>
              </a:custGeom>
              <a:solidFill>
                <a:srgbClr val="E5EFFA"/>
              </a:solidFill>
              <a:ln w="9525">
                <a:noFill/>
                <a:round/>
                <a:headEnd/>
                <a:tailEnd/>
              </a:ln>
            </p:spPr>
            <p:txBody>
              <a:bodyPr/>
              <a:lstStyle/>
              <a:p>
                <a:endParaRPr lang="ru-RU"/>
              </a:p>
            </p:txBody>
          </p:sp>
          <p:sp>
            <p:nvSpPr>
              <p:cNvPr id="4370" name="Freeform 405"/>
              <p:cNvSpPr>
                <a:spLocks noEditPoints="1"/>
              </p:cNvSpPr>
              <p:nvPr/>
            </p:nvSpPr>
            <p:spPr bwMode="auto">
              <a:xfrm>
                <a:off x="107" y="2854"/>
                <a:ext cx="1099" cy="7"/>
              </a:xfrm>
              <a:custGeom>
                <a:avLst/>
                <a:gdLst>
                  <a:gd name="T0" fmla="*/ 1099 w 1099"/>
                  <a:gd name="T1" fmla="*/ 7 h 7"/>
                  <a:gd name="T2" fmla="*/ 744 w 1099"/>
                  <a:gd name="T3" fmla="*/ 7 h 7"/>
                  <a:gd name="T4" fmla="*/ 757 w 1099"/>
                  <a:gd name="T5" fmla="*/ 3 h 7"/>
                  <a:gd name="T6" fmla="*/ 768 w 1099"/>
                  <a:gd name="T7" fmla="*/ 0 h 7"/>
                  <a:gd name="T8" fmla="*/ 1094 w 1099"/>
                  <a:gd name="T9" fmla="*/ 0 h 7"/>
                  <a:gd name="T10" fmla="*/ 1096 w 1099"/>
                  <a:gd name="T11" fmla="*/ 3 h 7"/>
                  <a:gd name="T12" fmla="*/ 1099 w 1099"/>
                  <a:gd name="T13" fmla="*/ 7 h 7"/>
                  <a:gd name="T14" fmla="*/ 459 w 1099"/>
                  <a:gd name="T15" fmla="*/ 7 h 7"/>
                  <a:gd name="T16" fmla="*/ 0 w 1099"/>
                  <a:gd name="T17" fmla="*/ 7 h 7"/>
                  <a:gd name="T18" fmla="*/ 0 w 1099"/>
                  <a:gd name="T19" fmla="*/ 3 h 7"/>
                  <a:gd name="T20" fmla="*/ 0 w 1099"/>
                  <a:gd name="T21" fmla="*/ 0 h 7"/>
                  <a:gd name="T22" fmla="*/ 453 w 1099"/>
                  <a:gd name="T23" fmla="*/ 0 h 7"/>
                  <a:gd name="T24" fmla="*/ 456 w 1099"/>
                  <a:gd name="T25" fmla="*/ 3 h 7"/>
                  <a:gd name="T26" fmla="*/ 459 w 1099"/>
                  <a:gd name="T27" fmla="*/ 7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99"/>
                  <a:gd name="T43" fmla="*/ 0 h 7"/>
                  <a:gd name="T44" fmla="*/ 1099 w 1099"/>
                  <a:gd name="T45" fmla="*/ 7 h 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99" h="7">
                    <a:moveTo>
                      <a:pt x="1099" y="7"/>
                    </a:moveTo>
                    <a:lnTo>
                      <a:pt x="744" y="7"/>
                    </a:lnTo>
                    <a:lnTo>
                      <a:pt x="757" y="3"/>
                    </a:lnTo>
                    <a:lnTo>
                      <a:pt x="768" y="0"/>
                    </a:lnTo>
                    <a:lnTo>
                      <a:pt x="1094" y="0"/>
                    </a:lnTo>
                    <a:lnTo>
                      <a:pt x="1096" y="3"/>
                    </a:lnTo>
                    <a:lnTo>
                      <a:pt x="1099" y="7"/>
                    </a:lnTo>
                    <a:close/>
                    <a:moveTo>
                      <a:pt x="459" y="7"/>
                    </a:moveTo>
                    <a:lnTo>
                      <a:pt x="0" y="7"/>
                    </a:lnTo>
                    <a:lnTo>
                      <a:pt x="0" y="3"/>
                    </a:lnTo>
                    <a:lnTo>
                      <a:pt x="0" y="0"/>
                    </a:lnTo>
                    <a:lnTo>
                      <a:pt x="453" y="0"/>
                    </a:lnTo>
                    <a:lnTo>
                      <a:pt x="456" y="3"/>
                    </a:lnTo>
                    <a:lnTo>
                      <a:pt x="459" y="7"/>
                    </a:lnTo>
                    <a:close/>
                  </a:path>
                </a:pathLst>
              </a:custGeom>
              <a:solidFill>
                <a:srgbClr val="E5EFFA"/>
              </a:solidFill>
              <a:ln w="9525">
                <a:noFill/>
                <a:round/>
                <a:headEnd/>
                <a:tailEnd/>
              </a:ln>
            </p:spPr>
            <p:txBody>
              <a:bodyPr/>
              <a:lstStyle/>
              <a:p>
                <a:endParaRPr lang="ru-RU"/>
              </a:p>
            </p:txBody>
          </p:sp>
        </p:grpSp>
      </p:grpSp>
      <p:pic>
        <p:nvPicPr>
          <p:cNvPr id="4108" name="Picture 1085" descr="char01"/>
          <p:cNvPicPr>
            <a:picLocks noChangeAspect="1" noChangeArrowheads="1"/>
          </p:cNvPicPr>
          <p:nvPr/>
        </p:nvPicPr>
        <p:blipFill>
          <a:blip r:embed="rId5" cstate="print"/>
          <a:srcRect/>
          <a:stretch>
            <a:fillRect/>
          </a:stretch>
        </p:blipFill>
        <p:spPr bwMode="auto">
          <a:xfrm>
            <a:off x="-228600" y="2254250"/>
            <a:ext cx="28575" cy="28575"/>
          </a:xfrm>
          <a:prstGeom prst="rect">
            <a:avLst/>
          </a:prstGeom>
          <a:noFill/>
          <a:ln w="9525">
            <a:noFill/>
            <a:miter lim="800000"/>
            <a:headEnd/>
            <a:tailEnd/>
          </a:ln>
        </p:spPr>
      </p:pic>
      <p:sp>
        <p:nvSpPr>
          <p:cNvPr id="19518" name="Rectangle 1086"/>
          <p:cNvSpPr>
            <a:spLocks noChangeArrowheads="1"/>
          </p:cNvSpPr>
          <p:nvPr/>
        </p:nvSpPr>
        <p:spPr bwMode="auto">
          <a:xfrm>
            <a:off x="357158" y="2714620"/>
            <a:ext cx="8915400" cy="830997"/>
          </a:xfrm>
          <a:prstGeom prst="rect">
            <a:avLst/>
          </a:prstGeom>
          <a:noFill/>
          <a:ln w="9525">
            <a:noFill/>
            <a:miter lim="800000"/>
            <a:headEnd/>
            <a:tailEnd/>
          </a:ln>
        </p:spPr>
        <p:txBody>
          <a:bodyPr anchor="ctr">
            <a:spAutoFit/>
          </a:bodyPr>
          <a:lstStyle/>
          <a:p>
            <a:r>
              <a:rPr lang="ru-RU" sz="1600" dirty="0" smtClean="0">
                <a:latin typeface="Times New Roman" pitchFamily="18" charset="0"/>
                <a:cs typeface="Times New Roman" pitchFamily="18" charset="0"/>
              </a:rPr>
              <a:t>Будем </a:t>
            </a:r>
            <a:r>
              <a:rPr lang="ru-RU" sz="1600" dirty="0">
                <a:latin typeface="Times New Roman" pitchFamily="18" charset="0"/>
                <a:cs typeface="Times New Roman" pitchFamily="18" charset="0"/>
              </a:rPr>
              <a:t>считать, что первый сухогруз неподвижен, а второй приближается к нему со скоростью </a:t>
            </a:r>
            <a:endParaRPr lang="ru-RU" sz="1600" dirty="0" smtClean="0">
              <a:latin typeface="Times New Roman" pitchFamily="18" charset="0"/>
              <a:cs typeface="Times New Roman" pitchFamily="18" charset="0"/>
            </a:endParaRPr>
          </a:p>
          <a:p>
            <a:r>
              <a:rPr lang="en-US" sz="1600" i="1" dirty="0" smtClean="0">
                <a:latin typeface="Times New Roman" pitchFamily="18" charset="0"/>
                <a:cs typeface="Times New Roman" pitchFamily="18" charset="0"/>
              </a:rPr>
              <a:t>v</a:t>
            </a:r>
            <a:r>
              <a:rPr lang="ru-RU" sz="1600" i="1"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(м/мин) , равной разности скоростей второго и первого сухогрузов. Тогда за 12 минут второй сухогруз проходит расстояние </a:t>
            </a:r>
          </a:p>
        </p:txBody>
      </p:sp>
      <p:sp>
        <p:nvSpPr>
          <p:cNvPr id="4110" name="Freeform 1119"/>
          <p:cNvSpPr>
            <a:spLocks/>
          </p:cNvSpPr>
          <p:nvPr/>
        </p:nvSpPr>
        <p:spPr bwMode="auto">
          <a:xfrm>
            <a:off x="1371600" y="65532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1" name="Freeform 1120"/>
          <p:cNvSpPr>
            <a:spLocks/>
          </p:cNvSpPr>
          <p:nvPr/>
        </p:nvSpPr>
        <p:spPr bwMode="auto">
          <a:xfrm flipH="1">
            <a:off x="4038600" y="66294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2" name="Freeform 1121"/>
          <p:cNvSpPr>
            <a:spLocks/>
          </p:cNvSpPr>
          <p:nvPr/>
        </p:nvSpPr>
        <p:spPr bwMode="auto">
          <a:xfrm flipH="1">
            <a:off x="6553200" y="62484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sp>
        <p:nvSpPr>
          <p:cNvPr id="4113" name="Freeform 1122"/>
          <p:cNvSpPr>
            <a:spLocks/>
          </p:cNvSpPr>
          <p:nvPr/>
        </p:nvSpPr>
        <p:spPr bwMode="auto">
          <a:xfrm flipH="1">
            <a:off x="76200" y="5715000"/>
            <a:ext cx="1600200" cy="165100"/>
          </a:xfrm>
          <a:custGeom>
            <a:avLst/>
            <a:gdLst>
              <a:gd name="T0" fmla="*/ 0 w 1008"/>
              <a:gd name="T1" fmla="*/ 165100 h 104"/>
              <a:gd name="T2" fmla="*/ 685800 w 1008"/>
              <a:gd name="T3" fmla="*/ 12700 h 104"/>
              <a:gd name="T4" fmla="*/ 1219200 w 1008"/>
              <a:gd name="T5" fmla="*/ 88900 h 104"/>
              <a:gd name="T6" fmla="*/ 1600200 w 1008"/>
              <a:gd name="T7" fmla="*/ 88900 h 104"/>
              <a:gd name="T8" fmla="*/ 0 60000 65536"/>
              <a:gd name="T9" fmla="*/ 0 60000 65536"/>
              <a:gd name="T10" fmla="*/ 0 60000 65536"/>
              <a:gd name="T11" fmla="*/ 0 60000 65536"/>
              <a:gd name="T12" fmla="*/ 0 w 1008"/>
              <a:gd name="T13" fmla="*/ 0 h 104"/>
              <a:gd name="T14" fmla="*/ 1008 w 1008"/>
              <a:gd name="T15" fmla="*/ 104 h 104"/>
            </a:gdLst>
            <a:ahLst/>
            <a:cxnLst>
              <a:cxn ang="T8">
                <a:pos x="T0" y="T1"/>
              </a:cxn>
              <a:cxn ang="T9">
                <a:pos x="T2" y="T3"/>
              </a:cxn>
              <a:cxn ang="T10">
                <a:pos x="T4" y="T5"/>
              </a:cxn>
              <a:cxn ang="T11">
                <a:pos x="T6" y="T7"/>
              </a:cxn>
            </a:cxnLst>
            <a:rect l="T12" t="T13" r="T14" b="T15"/>
            <a:pathLst>
              <a:path w="1008" h="104">
                <a:moveTo>
                  <a:pt x="0" y="104"/>
                </a:moveTo>
                <a:cubicBezTo>
                  <a:pt x="152" y="60"/>
                  <a:pt x="304" y="16"/>
                  <a:pt x="432" y="8"/>
                </a:cubicBezTo>
                <a:cubicBezTo>
                  <a:pt x="560" y="0"/>
                  <a:pt x="672" y="48"/>
                  <a:pt x="768" y="56"/>
                </a:cubicBezTo>
                <a:cubicBezTo>
                  <a:pt x="864" y="64"/>
                  <a:pt x="936" y="60"/>
                  <a:pt x="1008" y="56"/>
                </a:cubicBezTo>
              </a:path>
            </a:pathLst>
          </a:custGeom>
          <a:noFill/>
          <a:ln w="9525">
            <a:solidFill>
              <a:srgbClr val="33CCFF"/>
            </a:solidFill>
            <a:round/>
            <a:headEnd/>
            <a:tailEnd/>
          </a:ln>
        </p:spPr>
        <p:txBody>
          <a:bodyPr/>
          <a:lstStyle/>
          <a:p>
            <a:endParaRPr lang="ru-RU"/>
          </a:p>
        </p:txBody>
      </p:sp>
      <p:grpSp>
        <p:nvGrpSpPr>
          <p:cNvPr id="8" name="Group 1176"/>
          <p:cNvGrpSpPr>
            <a:grpSpLocks/>
          </p:cNvGrpSpPr>
          <p:nvPr/>
        </p:nvGrpSpPr>
        <p:grpSpPr bwMode="auto">
          <a:xfrm>
            <a:off x="3530600" y="6235707"/>
            <a:ext cx="1778000" cy="461963"/>
            <a:chOff x="2232" y="3920"/>
            <a:chExt cx="1120" cy="291"/>
          </a:xfrm>
        </p:grpSpPr>
        <p:sp>
          <p:nvSpPr>
            <p:cNvPr id="4159" name="Freeform 1127"/>
            <p:cNvSpPr>
              <a:spLocks/>
            </p:cNvSpPr>
            <p:nvPr/>
          </p:nvSpPr>
          <p:spPr bwMode="auto">
            <a:xfrm>
              <a:off x="2232" y="3952"/>
              <a:ext cx="1120" cy="8"/>
            </a:xfrm>
            <a:custGeom>
              <a:avLst/>
              <a:gdLst>
                <a:gd name="T0" fmla="*/ 0 w 1120"/>
                <a:gd name="T1" fmla="*/ 8 h 8"/>
                <a:gd name="T2" fmla="*/ 1120 w 1120"/>
                <a:gd name="T3" fmla="*/ 0 h 8"/>
                <a:gd name="T4" fmla="*/ 0 60000 65536"/>
                <a:gd name="T5" fmla="*/ 0 60000 65536"/>
                <a:gd name="T6" fmla="*/ 0 w 1120"/>
                <a:gd name="T7" fmla="*/ 0 h 8"/>
                <a:gd name="T8" fmla="*/ 1120 w 1120"/>
                <a:gd name="T9" fmla="*/ 8 h 8"/>
              </a:gdLst>
              <a:ahLst/>
              <a:cxnLst>
                <a:cxn ang="T4">
                  <a:pos x="T0" y="T1"/>
                </a:cxn>
                <a:cxn ang="T5">
                  <a:pos x="T2" y="T3"/>
                </a:cxn>
              </a:cxnLst>
              <a:rect l="T6" t="T7" r="T8" b="T9"/>
              <a:pathLst>
                <a:path w="1120" h="8">
                  <a:moveTo>
                    <a:pt x="0" y="8"/>
                  </a:moveTo>
                  <a:lnTo>
                    <a:pt x="1120" y="0"/>
                  </a:lnTo>
                </a:path>
              </a:pathLst>
            </a:custGeom>
            <a:noFill/>
            <a:ln w="28575" cmpd="sng">
              <a:solidFill>
                <a:srgbClr val="0099FF"/>
              </a:solidFill>
              <a:round/>
              <a:headEnd type="stealth" w="lg" len="lg"/>
              <a:tailEnd type="stealth" w="lg" len="lg"/>
            </a:ln>
          </p:spPr>
          <p:txBody>
            <a:bodyPr/>
            <a:lstStyle/>
            <a:p>
              <a:endParaRPr lang="ru-RU"/>
            </a:p>
          </p:txBody>
        </p:sp>
        <p:sp>
          <p:nvSpPr>
            <p:cNvPr id="19560" name="Rectangle 1128"/>
            <p:cNvSpPr>
              <a:spLocks noChangeArrowheads="1"/>
            </p:cNvSpPr>
            <p:nvPr/>
          </p:nvSpPr>
          <p:spPr bwMode="auto">
            <a:xfrm>
              <a:off x="2520" y="3920"/>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120 м</a:t>
              </a:r>
            </a:p>
          </p:txBody>
        </p:sp>
      </p:grpSp>
      <p:grpSp>
        <p:nvGrpSpPr>
          <p:cNvPr id="9" name="Group 1175"/>
          <p:cNvGrpSpPr>
            <a:grpSpLocks/>
          </p:cNvGrpSpPr>
          <p:nvPr/>
        </p:nvGrpSpPr>
        <p:grpSpPr bwMode="auto">
          <a:xfrm>
            <a:off x="2057400" y="6248407"/>
            <a:ext cx="1460500" cy="461963"/>
            <a:chOff x="1296" y="3936"/>
            <a:chExt cx="920" cy="291"/>
          </a:xfrm>
        </p:grpSpPr>
        <p:sp>
          <p:nvSpPr>
            <p:cNvPr id="4157" name="Freeform 1129"/>
            <p:cNvSpPr>
              <a:spLocks/>
            </p:cNvSpPr>
            <p:nvPr/>
          </p:nvSpPr>
          <p:spPr bwMode="auto">
            <a:xfrm>
              <a:off x="1296" y="3968"/>
              <a:ext cx="920" cy="8"/>
            </a:xfrm>
            <a:custGeom>
              <a:avLst/>
              <a:gdLst>
                <a:gd name="T0" fmla="*/ 0 w 920"/>
                <a:gd name="T1" fmla="*/ 8 h 8"/>
                <a:gd name="T2" fmla="*/ 920 w 920"/>
                <a:gd name="T3" fmla="*/ 0 h 8"/>
                <a:gd name="T4" fmla="*/ 0 60000 65536"/>
                <a:gd name="T5" fmla="*/ 0 60000 65536"/>
                <a:gd name="T6" fmla="*/ 0 w 920"/>
                <a:gd name="T7" fmla="*/ 0 h 8"/>
                <a:gd name="T8" fmla="*/ 920 w 920"/>
                <a:gd name="T9" fmla="*/ 8 h 8"/>
              </a:gdLst>
              <a:ahLst/>
              <a:cxnLst>
                <a:cxn ang="T4">
                  <a:pos x="T0" y="T1"/>
                </a:cxn>
                <a:cxn ang="T5">
                  <a:pos x="T2" y="T3"/>
                </a:cxn>
              </a:cxnLst>
              <a:rect l="T6" t="T7" r="T8" b="T9"/>
              <a:pathLst>
                <a:path w="920" h="8">
                  <a:moveTo>
                    <a:pt x="0" y="8"/>
                  </a:moveTo>
                  <a:lnTo>
                    <a:pt x="920" y="0"/>
                  </a:lnTo>
                </a:path>
              </a:pathLst>
            </a:custGeom>
            <a:noFill/>
            <a:ln w="28575" cmpd="sng">
              <a:solidFill>
                <a:srgbClr val="6600CC"/>
              </a:solidFill>
              <a:round/>
              <a:headEnd type="stealth" w="lg" len="lg"/>
              <a:tailEnd type="stealth" w="lg" len="lg"/>
            </a:ln>
          </p:spPr>
          <p:txBody>
            <a:bodyPr/>
            <a:lstStyle/>
            <a:p>
              <a:endParaRPr lang="ru-RU"/>
            </a:p>
          </p:txBody>
        </p:sp>
        <p:sp>
          <p:nvSpPr>
            <p:cNvPr id="19562" name="Rectangle 1130"/>
            <p:cNvSpPr>
              <a:spLocks noChangeArrowheads="1"/>
            </p:cNvSpPr>
            <p:nvPr/>
          </p:nvSpPr>
          <p:spPr bwMode="auto">
            <a:xfrm>
              <a:off x="1512" y="3936"/>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400 м</a:t>
              </a:r>
            </a:p>
          </p:txBody>
        </p:sp>
      </p:grpSp>
      <p:grpSp>
        <p:nvGrpSpPr>
          <p:cNvPr id="10" name="Group 1177"/>
          <p:cNvGrpSpPr>
            <a:grpSpLocks/>
          </p:cNvGrpSpPr>
          <p:nvPr/>
        </p:nvGrpSpPr>
        <p:grpSpPr bwMode="auto">
          <a:xfrm>
            <a:off x="5270500" y="6197607"/>
            <a:ext cx="1460500" cy="461963"/>
            <a:chOff x="3360" y="3888"/>
            <a:chExt cx="920" cy="291"/>
          </a:xfrm>
        </p:grpSpPr>
        <p:sp>
          <p:nvSpPr>
            <p:cNvPr id="4155" name="Freeform 1131"/>
            <p:cNvSpPr>
              <a:spLocks/>
            </p:cNvSpPr>
            <p:nvPr/>
          </p:nvSpPr>
          <p:spPr bwMode="auto">
            <a:xfrm>
              <a:off x="3360" y="3928"/>
              <a:ext cx="920" cy="8"/>
            </a:xfrm>
            <a:custGeom>
              <a:avLst/>
              <a:gdLst>
                <a:gd name="T0" fmla="*/ 0 w 920"/>
                <a:gd name="T1" fmla="*/ 8 h 8"/>
                <a:gd name="T2" fmla="*/ 920 w 920"/>
                <a:gd name="T3" fmla="*/ 0 h 8"/>
                <a:gd name="T4" fmla="*/ 0 60000 65536"/>
                <a:gd name="T5" fmla="*/ 0 60000 65536"/>
                <a:gd name="T6" fmla="*/ 0 w 920"/>
                <a:gd name="T7" fmla="*/ 0 h 8"/>
                <a:gd name="T8" fmla="*/ 920 w 920"/>
                <a:gd name="T9" fmla="*/ 8 h 8"/>
              </a:gdLst>
              <a:ahLst/>
              <a:cxnLst>
                <a:cxn ang="T4">
                  <a:pos x="T0" y="T1"/>
                </a:cxn>
                <a:cxn ang="T5">
                  <a:pos x="T2" y="T3"/>
                </a:cxn>
              </a:cxnLst>
              <a:rect l="T6" t="T7" r="T8" b="T9"/>
              <a:pathLst>
                <a:path w="920" h="8">
                  <a:moveTo>
                    <a:pt x="0" y="8"/>
                  </a:moveTo>
                  <a:lnTo>
                    <a:pt x="920" y="0"/>
                  </a:lnTo>
                </a:path>
              </a:pathLst>
            </a:custGeom>
            <a:noFill/>
            <a:ln w="28575" cmpd="sng">
              <a:solidFill>
                <a:srgbClr val="6600CC"/>
              </a:solidFill>
              <a:round/>
              <a:headEnd type="stealth" w="lg" len="lg"/>
              <a:tailEnd type="stealth" w="lg" len="lg"/>
            </a:ln>
          </p:spPr>
          <p:txBody>
            <a:bodyPr/>
            <a:lstStyle/>
            <a:p>
              <a:endParaRPr lang="ru-RU"/>
            </a:p>
          </p:txBody>
        </p:sp>
        <p:sp>
          <p:nvSpPr>
            <p:cNvPr id="19564" name="Rectangle 1132"/>
            <p:cNvSpPr>
              <a:spLocks noChangeArrowheads="1"/>
            </p:cNvSpPr>
            <p:nvPr/>
          </p:nvSpPr>
          <p:spPr bwMode="auto">
            <a:xfrm>
              <a:off x="3616" y="3888"/>
              <a:ext cx="588"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600 м</a:t>
              </a:r>
            </a:p>
          </p:txBody>
        </p:sp>
      </p:grpSp>
      <p:grpSp>
        <p:nvGrpSpPr>
          <p:cNvPr id="11" name="Group 1178"/>
          <p:cNvGrpSpPr>
            <a:grpSpLocks/>
          </p:cNvGrpSpPr>
          <p:nvPr/>
        </p:nvGrpSpPr>
        <p:grpSpPr bwMode="auto">
          <a:xfrm>
            <a:off x="6756400" y="6223007"/>
            <a:ext cx="1320800" cy="461963"/>
            <a:chOff x="4280" y="3888"/>
            <a:chExt cx="832" cy="291"/>
          </a:xfrm>
        </p:grpSpPr>
        <p:sp>
          <p:nvSpPr>
            <p:cNvPr id="19566" name="Rectangle 1134"/>
            <p:cNvSpPr>
              <a:spLocks noChangeArrowheads="1"/>
            </p:cNvSpPr>
            <p:nvPr/>
          </p:nvSpPr>
          <p:spPr bwMode="auto">
            <a:xfrm>
              <a:off x="4416" y="3888"/>
              <a:ext cx="491" cy="291"/>
            </a:xfrm>
            <a:prstGeom prst="rect">
              <a:avLst/>
            </a:prstGeom>
            <a:noFill/>
            <a:ln w="9525">
              <a:noFill/>
              <a:miter lim="800000"/>
              <a:headEnd/>
              <a:tailEnd/>
            </a:ln>
            <a:effectLst/>
          </p:spPr>
          <p:txBody>
            <a:bodyPr wrap="none">
              <a:spAutoFit/>
            </a:bodyPr>
            <a:lstStyle/>
            <a:p>
              <a:pPr>
                <a:defRPr/>
              </a:pPr>
              <a:r>
                <a:rPr lang="ru-RU" sz="2400" b="1" dirty="0">
                  <a:solidFill>
                    <a:srgbClr val="0099FF"/>
                  </a:solidFill>
                  <a:effectLst>
                    <a:outerShdw blurRad="38100" dist="38100" dir="2700000" algn="tl">
                      <a:srgbClr val="C0C0C0"/>
                    </a:outerShdw>
                  </a:effectLst>
                  <a:latin typeface="Times New Roman" pitchFamily="18" charset="0"/>
                  <a:cs typeface="Times New Roman" pitchFamily="18" charset="0"/>
                </a:rPr>
                <a:t>80 м</a:t>
              </a:r>
            </a:p>
          </p:txBody>
        </p:sp>
        <p:sp>
          <p:nvSpPr>
            <p:cNvPr id="4154" name="Freeform 1135"/>
            <p:cNvSpPr>
              <a:spLocks/>
            </p:cNvSpPr>
            <p:nvPr/>
          </p:nvSpPr>
          <p:spPr bwMode="auto">
            <a:xfrm>
              <a:off x="4280" y="3912"/>
              <a:ext cx="832" cy="8"/>
            </a:xfrm>
            <a:custGeom>
              <a:avLst/>
              <a:gdLst>
                <a:gd name="T0" fmla="*/ 0 w 832"/>
                <a:gd name="T1" fmla="*/ 8 h 8"/>
                <a:gd name="T2" fmla="*/ 832 w 832"/>
                <a:gd name="T3" fmla="*/ 0 h 8"/>
                <a:gd name="T4" fmla="*/ 0 60000 65536"/>
                <a:gd name="T5" fmla="*/ 0 60000 65536"/>
                <a:gd name="T6" fmla="*/ 0 w 832"/>
                <a:gd name="T7" fmla="*/ 0 h 8"/>
                <a:gd name="T8" fmla="*/ 832 w 832"/>
                <a:gd name="T9" fmla="*/ 8 h 8"/>
              </a:gdLst>
              <a:ahLst/>
              <a:cxnLst>
                <a:cxn ang="T4">
                  <a:pos x="T0" y="T1"/>
                </a:cxn>
                <a:cxn ang="T5">
                  <a:pos x="T2" y="T3"/>
                </a:cxn>
              </a:cxnLst>
              <a:rect l="T6" t="T7" r="T8" b="T9"/>
              <a:pathLst>
                <a:path w="832" h="8">
                  <a:moveTo>
                    <a:pt x="0" y="8"/>
                  </a:moveTo>
                  <a:lnTo>
                    <a:pt x="832" y="0"/>
                  </a:lnTo>
                </a:path>
              </a:pathLst>
            </a:custGeom>
            <a:noFill/>
            <a:ln w="28575" cmpd="sng">
              <a:solidFill>
                <a:srgbClr val="0099FF"/>
              </a:solidFill>
              <a:round/>
              <a:headEnd type="stealth" w="lg" len="lg"/>
              <a:tailEnd type="stealth" w="lg" len="lg"/>
            </a:ln>
          </p:spPr>
          <p:txBody>
            <a:bodyPr/>
            <a:lstStyle/>
            <a:p>
              <a:endParaRPr lang="ru-RU"/>
            </a:p>
          </p:txBody>
        </p:sp>
      </p:grpSp>
      <p:sp>
        <p:nvSpPr>
          <p:cNvPr id="19616" name="Rectangle 1184"/>
          <p:cNvSpPr>
            <a:spLocks noChangeArrowheads="1"/>
          </p:cNvSpPr>
          <p:nvPr/>
        </p:nvSpPr>
        <p:spPr bwMode="auto">
          <a:xfrm>
            <a:off x="3857620" y="3429000"/>
            <a:ext cx="1601791" cy="492443"/>
          </a:xfrm>
          <a:prstGeom prst="rect">
            <a:avLst/>
          </a:prstGeom>
          <a:noFill/>
          <a:ln w="9525">
            <a:noFill/>
            <a:miter lim="800000"/>
            <a:headEnd/>
            <a:tailEnd/>
          </a:ln>
          <a:effectLst/>
        </p:spPr>
        <p:txBody>
          <a:bodyPr wrap="square">
            <a:spAutoFit/>
          </a:bodyPr>
          <a:lstStyle/>
          <a:p>
            <a:pPr>
              <a:defRPr/>
            </a:pPr>
            <a:r>
              <a:rPr lang="ru-RU" sz="2600" b="1" dirty="0">
                <a:solidFill>
                  <a:srgbClr val="0099FF"/>
                </a:solidFill>
                <a:effectLst>
                  <a:outerShdw blurRad="38100" dist="38100" dir="2700000" algn="tl">
                    <a:srgbClr val="C0C0C0"/>
                  </a:outerShdw>
                </a:effectLst>
                <a:latin typeface="Times New Roman" pitchFamily="18" charset="0"/>
                <a:cs typeface="Times New Roman" pitchFamily="18" charset="0"/>
              </a:rPr>
              <a:t>1200 м</a:t>
            </a:r>
          </a:p>
        </p:txBody>
      </p:sp>
      <p:graphicFrame>
        <p:nvGraphicFramePr>
          <p:cNvPr id="19629" name="Object 1197"/>
          <p:cNvGraphicFramePr>
            <a:graphicFrameLocks noChangeAspect="1"/>
          </p:cNvGraphicFramePr>
          <p:nvPr/>
        </p:nvGraphicFramePr>
        <p:xfrm>
          <a:off x="785786" y="4572008"/>
          <a:ext cx="3971925" cy="466725"/>
        </p:xfrm>
        <a:graphic>
          <a:graphicData uri="http://schemas.openxmlformats.org/presentationml/2006/ole">
            <p:oleObj spid="_x0000_s218114" name="Формула" r:id="rId6" imgW="1726451" imgH="203112" progId="Equation.3">
              <p:embed/>
            </p:oleObj>
          </a:graphicData>
        </a:graphic>
      </p:graphicFrame>
      <p:grpSp>
        <p:nvGrpSpPr>
          <p:cNvPr id="14" name="Group 1198"/>
          <p:cNvGrpSpPr>
            <a:grpSpLocks/>
          </p:cNvGrpSpPr>
          <p:nvPr/>
        </p:nvGrpSpPr>
        <p:grpSpPr bwMode="auto">
          <a:xfrm>
            <a:off x="3571868" y="3929066"/>
            <a:ext cx="2133600" cy="533400"/>
            <a:chOff x="768" y="1735"/>
            <a:chExt cx="624" cy="336"/>
          </a:xfrm>
        </p:grpSpPr>
        <p:sp>
          <p:nvSpPr>
            <p:cNvPr id="4145" name="Freeform 1199"/>
            <p:cNvSpPr>
              <a:spLocks/>
            </p:cNvSpPr>
            <p:nvPr/>
          </p:nvSpPr>
          <p:spPr bwMode="auto">
            <a:xfrm>
              <a:off x="768" y="1975"/>
              <a:ext cx="624" cy="96"/>
            </a:xfrm>
            <a:custGeom>
              <a:avLst/>
              <a:gdLst>
                <a:gd name="T0" fmla="*/ 0 w 1008"/>
                <a:gd name="T1" fmla="*/ 96 h 144"/>
                <a:gd name="T2" fmla="*/ 327 w 1008"/>
                <a:gd name="T3" fmla="*/ 0 h 144"/>
                <a:gd name="T4" fmla="*/ 624 w 1008"/>
                <a:gd name="T5" fmla="*/ 96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46" name="Text Box 1200"/>
            <p:cNvSpPr txBox="1">
              <a:spLocks noChangeArrowheads="1"/>
            </p:cNvSpPr>
            <p:nvPr/>
          </p:nvSpPr>
          <p:spPr bwMode="auto">
            <a:xfrm>
              <a:off x="864" y="1735"/>
              <a:ext cx="356" cy="231"/>
            </a:xfrm>
            <a:prstGeom prst="rect">
              <a:avLst/>
            </a:prstGeom>
            <a:noFill/>
            <a:ln w="9525">
              <a:noFill/>
              <a:miter lim="800000"/>
              <a:headEnd/>
              <a:tailEnd/>
            </a:ln>
          </p:spPr>
          <p:txBody>
            <a:bodyPr>
              <a:spAutoFit/>
            </a:bodyPr>
            <a:lstStyle/>
            <a:p>
              <a:r>
                <a:rPr lang="en-US"/>
                <a:t>     *</a:t>
              </a:r>
              <a:r>
                <a:rPr lang="ru-RU"/>
                <a:t> 60</a:t>
              </a:r>
            </a:p>
          </p:txBody>
        </p:sp>
      </p:grpSp>
      <p:graphicFrame>
        <p:nvGraphicFramePr>
          <p:cNvPr id="19633" name="Object 1201"/>
          <p:cNvGraphicFramePr>
            <a:graphicFrameLocks noChangeAspect="1"/>
          </p:cNvGraphicFramePr>
          <p:nvPr/>
        </p:nvGraphicFramePr>
        <p:xfrm>
          <a:off x="4714876" y="4572008"/>
          <a:ext cx="1984375" cy="466725"/>
        </p:xfrm>
        <a:graphic>
          <a:graphicData uri="http://schemas.openxmlformats.org/presentationml/2006/ole">
            <p:oleObj spid="_x0000_s218115" name="Формула" r:id="rId7" imgW="863225" imgH="203112" progId="Equation.3">
              <p:embed/>
            </p:oleObj>
          </a:graphicData>
        </a:graphic>
      </p:graphicFrame>
      <p:graphicFrame>
        <p:nvGraphicFramePr>
          <p:cNvPr id="19634" name="Object 1202"/>
          <p:cNvGraphicFramePr>
            <a:graphicFrameLocks noChangeAspect="1"/>
          </p:cNvGraphicFramePr>
          <p:nvPr/>
        </p:nvGraphicFramePr>
        <p:xfrm>
          <a:off x="6858016" y="4572008"/>
          <a:ext cx="1604963" cy="466725"/>
        </p:xfrm>
        <a:graphic>
          <a:graphicData uri="http://schemas.openxmlformats.org/presentationml/2006/ole">
            <p:oleObj spid="_x0000_s218116" name="Формула" r:id="rId8" imgW="698197" imgH="203112" progId="Equation.3">
              <p:embed/>
            </p:oleObj>
          </a:graphicData>
        </a:graphic>
      </p:graphicFrame>
      <p:grpSp>
        <p:nvGrpSpPr>
          <p:cNvPr id="15" name="Group 1203"/>
          <p:cNvGrpSpPr>
            <a:grpSpLocks/>
          </p:cNvGrpSpPr>
          <p:nvPr/>
        </p:nvGrpSpPr>
        <p:grpSpPr bwMode="auto">
          <a:xfrm>
            <a:off x="6000760" y="3929066"/>
            <a:ext cx="2133600" cy="533400"/>
            <a:chOff x="768" y="1735"/>
            <a:chExt cx="624" cy="336"/>
          </a:xfrm>
        </p:grpSpPr>
        <p:sp>
          <p:nvSpPr>
            <p:cNvPr id="4143" name="Freeform 1204"/>
            <p:cNvSpPr>
              <a:spLocks/>
            </p:cNvSpPr>
            <p:nvPr/>
          </p:nvSpPr>
          <p:spPr bwMode="auto">
            <a:xfrm>
              <a:off x="768" y="1975"/>
              <a:ext cx="624" cy="96"/>
            </a:xfrm>
            <a:custGeom>
              <a:avLst/>
              <a:gdLst>
                <a:gd name="T0" fmla="*/ 0 w 1008"/>
                <a:gd name="T1" fmla="*/ 96 h 144"/>
                <a:gd name="T2" fmla="*/ 327 w 1008"/>
                <a:gd name="T3" fmla="*/ 0 h 144"/>
                <a:gd name="T4" fmla="*/ 624 w 1008"/>
                <a:gd name="T5" fmla="*/ 96 h 144"/>
                <a:gd name="T6" fmla="*/ 0 60000 65536"/>
                <a:gd name="T7" fmla="*/ 0 60000 65536"/>
                <a:gd name="T8" fmla="*/ 0 60000 65536"/>
                <a:gd name="T9" fmla="*/ 0 w 1008"/>
                <a:gd name="T10" fmla="*/ 0 h 144"/>
                <a:gd name="T11" fmla="*/ 1008 w 1008"/>
                <a:gd name="T12" fmla="*/ 144 h 144"/>
              </a:gdLst>
              <a:ahLst/>
              <a:cxnLst>
                <a:cxn ang="T6">
                  <a:pos x="T0" y="T1"/>
                </a:cxn>
                <a:cxn ang="T7">
                  <a:pos x="T2" y="T3"/>
                </a:cxn>
                <a:cxn ang="T8">
                  <a:pos x="T4" y="T5"/>
                </a:cxn>
              </a:cxnLst>
              <a:rect l="T9" t="T10" r="T11" b="T12"/>
              <a:pathLst>
                <a:path w="1008" h="144">
                  <a:moveTo>
                    <a:pt x="0" y="144"/>
                  </a:moveTo>
                  <a:cubicBezTo>
                    <a:pt x="180" y="72"/>
                    <a:pt x="360" y="0"/>
                    <a:pt x="528" y="0"/>
                  </a:cubicBezTo>
                  <a:cubicBezTo>
                    <a:pt x="696" y="0"/>
                    <a:pt x="852" y="72"/>
                    <a:pt x="1008" y="144"/>
                  </a:cubicBezTo>
                </a:path>
              </a:pathLst>
            </a:custGeom>
            <a:noFill/>
            <a:ln w="9525">
              <a:solidFill>
                <a:schemeClr val="tx1"/>
              </a:solidFill>
              <a:round/>
              <a:headEnd/>
              <a:tailEnd type="stealth" w="lg" len="lg"/>
            </a:ln>
          </p:spPr>
          <p:txBody>
            <a:bodyPr/>
            <a:lstStyle/>
            <a:p>
              <a:endParaRPr lang="ru-RU"/>
            </a:p>
          </p:txBody>
        </p:sp>
        <p:sp>
          <p:nvSpPr>
            <p:cNvPr id="4144" name="Text Box 1205"/>
            <p:cNvSpPr txBox="1">
              <a:spLocks noChangeArrowheads="1"/>
            </p:cNvSpPr>
            <p:nvPr/>
          </p:nvSpPr>
          <p:spPr bwMode="auto">
            <a:xfrm>
              <a:off x="864" y="1735"/>
              <a:ext cx="356" cy="231"/>
            </a:xfrm>
            <a:prstGeom prst="rect">
              <a:avLst/>
            </a:prstGeom>
            <a:noFill/>
            <a:ln w="9525">
              <a:noFill/>
              <a:miter lim="800000"/>
              <a:headEnd/>
              <a:tailEnd/>
            </a:ln>
          </p:spPr>
          <p:txBody>
            <a:bodyPr>
              <a:spAutoFit/>
            </a:bodyPr>
            <a:lstStyle/>
            <a:p>
              <a:r>
                <a:rPr lang="en-US"/>
                <a:t>     : 100</a:t>
              </a:r>
              <a:r>
                <a:rPr lang="ru-RU"/>
                <a:t>0</a:t>
              </a:r>
            </a:p>
          </p:txBody>
        </p:sp>
      </p:grpSp>
      <p:grpSp>
        <p:nvGrpSpPr>
          <p:cNvPr id="16" name="Group 1188"/>
          <p:cNvGrpSpPr>
            <a:grpSpLocks/>
          </p:cNvGrpSpPr>
          <p:nvPr/>
        </p:nvGrpSpPr>
        <p:grpSpPr bwMode="auto">
          <a:xfrm>
            <a:off x="3492500" y="6161088"/>
            <a:ext cx="3516313" cy="595312"/>
            <a:chOff x="2208" y="3888"/>
            <a:chExt cx="2215" cy="375"/>
          </a:xfrm>
        </p:grpSpPr>
        <p:sp>
          <p:nvSpPr>
            <p:cNvPr id="19617" name="Text Box 1185"/>
            <p:cNvSpPr txBox="1">
              <a:spLocks noChangeArrowheads="1"/>
            </p:cNvSpPr>
            <p:nvPr/>
          </p:nvSpPr>
          <p:spPr bwMode="auto">
            <a:xfrm>
              <a:off x="4176" y="3888"/>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sp>
          <p:nvSpPr>
            <p:cNvPr id="19618" name="Text Box 1186"/>
            <p:cNvSpPr txBox="1">
              <a:spLocks noChangeArrowheads="1"/>
            </p:cNvSpPr>
            <p:nvPr/>
          </p:nvSpPr>
          <p:spPr bwMode="auto">
            <a:xfrm>
              <a:off x="2208" y="3936"/>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sp>
          <p:nvSpPr>
            <p:cNvPr id="19619" name="Text Box 1187"/>
            <p:cNvSpPr txBox="1">
              <a:spLocks noChangeArrowheads="1"/>
            </p:cNvSpPr>
            <p:nvPr/>
          </p:nvSpPr>
          <p:spPr bwMode="auto">
            <a:xfrm>
              <a:off x="3264" y="3912"/>
              <a:ext cx="247" cy="327"/>
            </a:xfrm>
            <a:prstGeom prst="rect">
              <a:avLst/>
            </a:prstGeom>
            <a:noFill/>
            <a:ln w="9525">
              <a:noFill/>
              <a:miter lim="800000"/>
              <a:headEnd/>
              <a:tailEnd/>
            </a:ln>
            <a:effectLst/>
          </p:spPr>
          <p:txBody>
            <a:bodyPr wrap="none">
              <a:spAutoFit/>
            </a:bodyPr>
            <a:lstStyle/>
            <a:p>
              <a:pPr>
                <a:defRPr/>
              </a:pPr>
              <a:r>
                <a:rPr lang="ru-RU" sz="2800" b="1">
                  <a:solidFill>
                    <a:srgbClr val="FF0000"/>
                  </a:solidFill>
                  <a:effectLst>
                    <a:outerShdw blurRad="38100" dist="38100" dir="2700000" algn="tl">
                      <a:srgbClr val="C0C0C0"/>
                    </a:outerShdw>
                  </a:effectLst>
                  <a:latin typeface="Arial" charset="0"/>
                </a:rPr>
                <a:t>+</a:t>
              </a:r>
            </a:p>
          </p:txBody>
        </p:sp>
      </p:grpSp>
      <p:grpSp>
        <p:nvGrpSpPr>
          <p:cNvPr id="17" name="Group 1222"/>
          <p:cNvGrpSpPr>
            <a:grpSpLocks/>
          </p:cNvGrpSpPr>
          <p:nvPr/>
        </p:nvGrpSpPr>
        <p:grpSpPr bwMode="auto">
          <a:xfrm flipH="1">
            <a:off x="3467100" y="5613400"/>
            <a:ext cx="1981200" cy="635000"/>
            <a:chOff x="-144" y="3744"/>
            <a:chExt cx="1248" cy="400"/>
          </a:xfrm>
        </p:grpSpPr>
        <p:sp>
          <p:nvSpPr>
            <p:cNvPr id="19596" name="Text Box 1164"/>
            <p:cNvSpPr txBox="1">
              <a:spLocks noChangeArrowheads="1"/>
            </p:cNvSpPr>
            <p:nvPr/>
          </p:nvSpPr>
          <p:spPr bwMode="auto">
            <a:xfrm>
              <a:off x="144" y="3792"/>
              <a:ext cx="205" cy="250"/>
            </a:xfrm>
            <a:prstGeom prst="rect">
              <a:avLst/>
            </a:prstGeom>
            <a:noFill/>
            <a:ln w="9525">
              <a:noFill/>
              <a:miter lim="800000"/>
              <a:headEnd/>
              <a:tailEnd/>
            </a:ln>
            <a:effectLst/>
          </p:spPr>
          <p:txBody>
            <a:bodyPr wrap="none">
              <a:spAutoFit/>
            </a:bodyPr>
            <a:lstStyle/>
            <a:p>
              <a:pPr>
                <a:defRPr/>
              </a:pPr>
              <a:r>
                <a:rPr lang="ru-RU" sz="2000" b="1">
                  <a:solidFill>
                    <a:srgbClr val="FF0000"/>
                  </a:solidFill>
                  <a:effectLst>
                    <a:outerShdw blurRad="38100" dist="38100" dir="2700000" algn="tl">
                      <a:srgbClr val="C0C0C0"/>
                    </a:outerShdw>
                  </a:effectLst>
                  <a:latin typeface="Arial" charset="0"/>
                </a:rPr>
                <a:t>1</a:t>
              </a:r>
            </a:p>
          </p:txBody>
        </p:sp>
        <p:grpSp>
          <p:nvGrpSpPr>
            <p:cNvPr id="18" name="Group 1208"/>
            <p:cNvGrpSpPr>
              <a:grpSpLocks/>
            </p:cNvGrpSpPr>
            <p:nvPr/>
          </p:nvGrpSpPr>
          <p:grpSpPr bwMode="auto">
            <a:xfrm>
              <a:off x="-144" y="3744"/>
              <a:ext cx="1248" cy="400"/>
              <a:chOff x="336" y="1161"/>
              <a:chExt cx="3600" cy="894"/>
            </a:xfrm>
          </p:grpSpPr>
          <p:sp>
            <p:nvSpPr>
              <p:cNvPr id="4127" name="Rectangle 1209"/>
              <p:cNvSpPr>
                <a:spLocks noChangeArrowheads="1"/>
              </p:cNvSpPr>
              <p:nvPr/>
            </p:nvSpPr>
            <p:spPr bwMode="auto">
              <a:xfrm>
                <a:off x="367" y="1910"/>
                <a:ext cx="3542" cy="22"/>
              </a:xfrm>
              <a:prstGeom prst="rect">
                <a:avLst/>
              </a:prstGeom>
              <a:solidFill>
                <a:srgbClr val="BAEAFF"/>
              </a:solidFill>
              <a:ln w="9525">
                <a:noFill/>
                <a:miter lim="800000"/>
                <a:headEnd/>
                <a:tailEnd/>
              </a:ln>
            </p:spPr>
            <p:txBody>
              <a:bodyPr/>
              <a:lstStyle/>
              <a:p>
                <a:endParaRPr lang="ru-RU"/>
              </a:p>
            </p:txBody>
          </p:sp>
          <p:sp>
            <p:nvSpPr>
              <p:cNvPr id="4128" name="Freeform 1210"/>
              <p:cNvSpPr>
                <a:spLocks/>
              </p:cNvSpPr>
              <p:nvPr/>
            </p:nvSpPr>
            <p:spPr bwMode="auto">
              <a:xfrm>
                <a:off x="3026" y="1179"/>
                <a:ext cx="796" cy="606"/>
              </a:xfrm>
              <a:custGeom>
                <a:avLst/>
                <a:gdLst>
                  <a:gd name="T0" fmla="*/ 29 w 796"/>
                  <a:gd name="T1" fmla="*/ 349 h 606"/>
                  <a:gd name="T2" fmla="*/ 63 w 796"/>
                  <a:gd name="T3" fmla="*/ 315 h 606"/>
                  <a:gd name="T4" fmla="*/ 175 w 796"/>
                  <a:gd name="T5" fmla="*/ 290 h 606"/>
                  <a:gd name="T6" fmla="*/ 246 w 796"/>
                  <a:gd name="T7" fmla="*/ 299 h 606"/>
                  <a:gd name="T8" fmla="*/ 249 w 796"/>
                  <a:gd name="T9" fmla="*/ 0 h 606"/>
                  <a:gd name="T10" fmla="*/ 287 w 796"/>
                  <a:gd name="T11" fmla="*/ 5 h 606"/>
                  <a:gd name="T12" fmla="*/ 287 w 796"/>
                  <a:gd name="T13" fmla="*/ 299 h 606"/>
                  <a:gd name="T14" fmla="*/ 342 w 796"/>
                  <a:gd name="T15" fmla="*/ 308 h 606"/>
                  <a:gd name="T16" fmla="*/ 345 w 796"/>
                  <a:gd name="T17" fmla="*/ 337 h 606"/>
                  <a:gd name="T18" fmla="*/ 378 w 796"/>
                  <a:gd name="T19" fmla="*/ 366 h 606"/>
                  <a:gd name="T20" fmla="*/ 441 w 796"/>
                  <a:gd name="T21" fmla="*/ 366 h 606"/>
                  <a:gd name="T22" fmla="*/ 441 w 796"/>
                  <a:gd name="T23" fmla="*/ 199 h 606"/>
                  <a:gd name="T24" fmla="*/ 524 w 796"/>
                  <a:gd name="T25" fmla="*/ 212 h 606"/>
                  <a:gd name="T26" fmla="*/ 534 w 796"/>
                  <a:gd name="T27" fmla="*/ 344 h 606"/>
                  <a:gd name="T28" fmla="*/ 695 w 796"/>
                  <a:gd name="T29" fmla="*/ 353 h 606"/>
                  <a:gd name="T30" fmla="*/ 700 w 796"/>
                  <a:gd name="T31" fmla="*/ 420 h 606"/>
                  <a:gd name="T32" fmla="*/ 687 w 796"/>
                  <a:gd name="T33" fmla="*/ 436 h 606"/>
                  <a:gd name="T34" fmla="*/ 691 w 796"/>
                  <a:gd name="T35" fmla="*/ 478 h 606"/>
                  <a:gd name="T36" fmla="*/ 742 w 796"/>
                  <a:gd name="T37" fmla="*/ 481 h 606"/>
                  <a:gd name="T38" fmla="*/ 745 w 796"/>
                  <a:gd name="T39" fmla="*/ 523 h 606"/>
                  <a:gd name="T40" fmla="*/ 796 w 796"/>
                  <a:gd name="T41" fmla="*/ 581 h 606"/>
                  <a:gd name="T42" fmla="*/ 754 w 796"/>
                  <a:gd name="T43" fmla="*/ 606 h 606"/>
                  <a:gd name="T44" fmla="*/ 70 w 796"/>
                  <a:gd name="T45" fmla="*/ 606 h 606"/>
                  <a:gd name="T46" fmla="*/ 0 w 796"/>
                  <a:gd name="T47" fmla="*/ 529 h 606"/>
                  <a:gd name="T48" fmla="*/ 16 w 796"/>
                  <a:gd name="T49" fmla="*/ 440 h 606"/>
                  <a:gd name="T50" fmla="*/ 29 w 796"/>
                  <a:gd name="T51" fmla="*/ 349 h 6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6"/>
                  <a:gd name="T79" fmla="*/ 0 h 606"/>
                  <a:gd name="T80" fmla="*/ 796 w 796"/>
                  <a:gd name="T81" fmla="*/ 606 h 6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6" h="606">
                    <a:moveTo>
                      <a:pt x="29" y="349"/>
                    </a:moveTo>
                    <a:lnTo>
                      <a:pt x="63" y="315"/>
                    </a:lnTo>
                    <a:lnTo>
                      <a:pt x="175" y="290"/>
                    </a:lnTo>
                    <a:lnTo>
                      <a:pt x="246" y="299"/>
                    </a:lnTo>
                    <a:lnTo>
                      <a:pt x="249" y="0"/>
                    </a:lnTo>
                    <a:lnTo>
                      <a:pt x="287" y="5"/>
                    </a:lnTo>
                    <a:lnTo>
                      <a:pt x="287" y="299"/>
                    </a:lnTo>
                    <a:lnTo>
                      <a:pt x="342" y="308"/>
                    </a:lnTo>
                    <a:lnTo>
                      <a:pt x="345" y="337"/>
                    </a:lnTo>
                    <a:lnTo>
                      <a:pt x="378" y="366"/>
                    </a:lnTo>
                    <a:lnTo>
                      <a:pt x="441" y="366"/>
                    </a:lnTo>
                    <a:lnTo>
                      <a:pt x="441" y="199"/>
                    </a:lnTo>
                    <a:lnTo>
                      <a:pt x="524" y="212"/>
                    </a:lnTo>
                    <a:lnTo>
                      <a:pt x="534" y="344"/>
                    </a:lnTo>
                    <a:lnTo>
                      <a:pt x="695" y="353"/>
                    </a:lnTo>
                    <a:lnTo>
                      <a:pt x="700" y="420"/>
                    </a:lnTo>
                    <a:lnTo>
                      <a:pt x="687" y="436"/>
                    </a:lnTo>
                    <a:lnTo>
                      <a:pt x="691" y="478"/>
                    </a:lnTo>
                    <a:lnTo>
                      <a:pt x="742" y="481"/>
                    </a:lnTo>
                    <a:lnTo>
                      <a:pt x="745" y="523"/>
                    </a:lnTo>
                    <a:lnTo>
                      <a:pt x="796" y="581"/>
                    </a:lnTo>
                    <a:lnTo>
                      <a:pt x="754" y="606"/>
                    </a:lnTo>
                    <a:lnTo>
                      <a:pt x="70" y="606"/>
                    </a:lnTo>
                    <a:lnTo>
                      <a:pt x="0" y="529"/>
                    </a:lnTo>
                    <a:lnTo>
                      <a:pt x="16" y="440"/>
                    </a:lnTo>
                    <a:lnTo>
                      <a:pt x="29" y="349"/>
                    </a:lnTo>
                    <a:close/>
                  </a:path>
                </a:pathLst>
              </a:custGeom>
              <a:solidFill>
                <a:srgbClr val="C11119"/>
              </a:solidFill>
              <a:ln w="9525">
                <a:noFill/>
                <a:round/>
                <a:headEnd/>
                <a:tailEnd/>
              </a:ln>
            </p:spPr>
            <p:txBody>
              <a:bodyPr/>
              <a:lstStyle/>
              <a:p>
                <a:endParaRPr lang="ru-RU"/>
              </a:p>
            </p:txBody>
          </p:sp>
          <p:sp>
            <p:nvSpPr>
              <p:cNvPr id="4129" name="Freeform 1211"/>
              <p:cNvSpPr>
                <a:spLocks/>
              </p:cNvSpPr>
              <p:nvPr/>
            </p:nvSpPr>
            <p:spPr bwMode="auto">
              <a:xfrm>
                <a:off x="3234" y="1660"/>
                <a:ext cx="463" cy="35"/>
              </a:xfrm>
              <a:custGeom>
                <a:avLst/>
                <a:gdLst>
                  <a:gd name="T0" fmla="*/ 0 w 463"/>
                  <a:gd name="T1" fmla="*/ 6 h 35"/>
                  <a:gd name="T2" fmla="*/ 0 w 463"/>
                  <a:gd name="T3" fmla="*/ 35 h 35"/>
                  <a:gd name="T4" fmla="*/ 463 w 463"/>
                  <a:gd name="T5" fmla="*/ 35 h 35"/>
                  <a:gd name="T6" fmla="*/ 458 w 463"/>
                  <a:gd name="T7" fmla="*/ 0 h 35"/>
                  <a:gd name="T8" fmla="*/ 0 w 463"/>
                  <a:gd name="T9" fmla="*/ 6 h 35"/>
                  <a:gd name="T10" fmla="*/ 0 60000 65536"/>
                  <a:gd name="T11" fmla="*/ 0 60000 65536"/>
                  <a:gd name="T12" fmla="*/ 0 60000 65536"/>
                  <a:gd name="T13" fmla="*/ 0 60000 65536"/>
                  <a:gd name="T14" fmla="*/ 0 60000 65536"/>
                  <a:gd name="T15" fmla="*/ 0 w 463"/>
                  <a:gd name="T16" fmla="*/ 0 h 35"/>
                  <a:gd name="T17" fmla="*/ 463 w 463"/>
                  <a:gd name="T18" fmla="*/ 35 h 35"/>
                </a:gdLst>
                <a:ahLst/>
                <a:cxnLst>
                  <a:cxn ang="T10">
                    <a:pos x="T0" y="T1"/>
                  </a:cxn>
                  <a:cxn ang="T11">
                    <a:pos x="T2" y="T3"/>
                  </a:cxn>
                  <a:cxn ang="T12">
                    <a:pos x="T4" y="T5"/>
                  </a:cxn>
                  <a:cxn ang="T13">
                    <a:pos x="T6" y="T7"/>
                  </a:cxn>
                  <a:cxn ang="T14">
                    <a:pos x="T8" y="T9"/>
                  </a:cxn>
                </a:cxnLst>
                <a:rect l="T15" t="T16" r="T17" b="T18"/>
                <a:pathLst>
                  <a:path w="463" h="35">
                    <a:moveTo>
                      <a:pt x="0" y="6"/>
                    </a:moveTo>
                    <a:lnTo>
                      <a:pt x="0" y="35"/>
                    </a:lnTo>
                    <a:lnTo>
                      <a:pt x="463" y="35"/>
                    </a:lnTo>
                    <a:lnTo>
                      <a:pt x="458" y="0"/>
                    </a:lnTo>
                    <a:lnTo>
                      <a:pt x="0" y="6"/>
                    </a:lnTo>
                    <a:close/>
                  </a:path>
                </a:pathLst>
              </a:custGeom>
              <a:solidFill>
                <a:srgbClr val="E55151"/>
              </a:solidFill>
              <a:ln w="9525">
                <a:noFill/>
                <a:round/>
                <a:headEnd/>
                <a:tailEnd/>
              </a:ln>
            </p:spPr>
            <p:txBody>
              <a:bodyPr/>
              <a:lstStyle/>
              <a:p>
                <a:endParaRPr lang="ru-RU"/>
              </a:p>
            </p:txBody>
          </p:sp>
          <p:sp>
            <p:nvSpPr>
              <p:cNvPr id="4130" name="Freeform 1212"/>
              <p:cNvSpPr>
                <a:spLocks/>
              </p:cNvSpPr>
              <p:nvPr/>
            </p:nvSpPr>
            <p:spPr bwMode="auto">
              <a:xfrm>
                <a:off x="2881" y="1503"/>
                <a:ext cx="307" cy="324"/>
              </a:xfrm>
              <a:custGeom>
                <a:avLst/>
                <a:gdLst>
                  <a:gd name="T0" fmla="*/ 0 w 307"/>
                  <a:gd name="T1" fmla="*/ 295 h 324"/>
                  <a:gd name="T2" fmla="*/ 23 w 307"/>
                  <a:gd name="T3" fmla="*/ 199 h 324"/>
                  <a:gd name="T4" fmla="*/ 103 w 307"/>
                  <a:gd name="T5" fmla="*/ 195 h 324"/>
                  <a:gd name="T6" fmla="*/ 103 w 307"/>
                  <a:gd name="T7" fmla="*/ 100 h 324"/>
                  <a:gd name="T8" fmla="*/ 154 w 307"/>
                  <a:gd name="T9" fmla="*/ 80 h 324"/>
                  <a:gd name="T10" fmla="*/ 157 w 307"/>
                  <a:gd name="T11" fmla="*/ 4 h 324"/>
                  <a:gd name="T12" fmla="*/ 208 w 307"/>
                  <a:gd name="T13" fmla="*/ 0 h 324"/>
                  <a:gd name="T14" fmla="*/ 219 w 307"/>
                  <a:gd name="T15" fmla="*/ 116 h 324"/>
                  <a:gd name="T16" fmla="*/ 307 w 307"/>
                  <a:gd name="T17" fmla="*/ 116 h 324"/>
                  <a:gd name="T18" fmla="*/ 307 w 307"/>
                  <a:gd name="T19" fmla="*/ 154 h 324"/>
                  <a:gd name="T20" fmla="*/ 177 w 307"/>
                  <a:gd name="T21" fmla="*/ 150 h 324"/>
                  <a:gd name="T22" fmla="*/ 183 w 307"/>
                  <a:gd name="T23" fmla="*/ 195 h 324"/>
                  <a:gd name="T24" fmla="*/ 241 w 307"/>
                  <a:gd name="T25" fmla="*/ 212 h 324"/>
                  <a:gd name="T26" fmla="*/ 237 w 307"/>
                  <a:gd name="T27" fmla="*/ 282 h 324"/>
                  <a:gd name="T28" fmla="*/ 177 w 307"/>
                  <a:gd name="T29" fmla="*/ 324 h 324"/>
                  <a:gd name="T30" fmla="*/ 0 w 307"/>
                  <a:gd name="T31" fmla="*/ 295 h 3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324"/>
                  <a:gd name="T50" fmla="*/ 307 w 307"/>
                  <a:gd name="T51" fmla="*/ 324 h 3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324">
                    <a:moveTo>
                      <a:pt x="0" y="295"/>
                    </a:moveTo>
                    <a:lnTo>
                      <a:pt x="23" y="199"/>
                    </a:lnTo>
                    <a:lnTo>
                      <a:pt x="103" y="195"/>
                    </a:lnTo>
                    <a:lnTo>
                      <a:pt x="103" y="100"/>
                    </a:lnTo>
                    <a:lnTo>
                      <a:pt x="154" y="80"/>
                    </a:lnTo>
                    <a:lnTo>
                      <a:pt x="157" y="4"/>
                    </a:lnTo>
                    <a:lnTo>
                      <a:pt x="208" y="0"/>
                    </a:lnTo>
                    <a:lnTo>
                      <a:pt x="219" y="116"/>
                    </a:lnTo>
                    <a:lnTo>
                      <a:pt x="307" y="116"/>
                    </a:lnTo>
                    <a:lnTo>
                      <a:pt x="307" y="154"/>
                    </a:lnTo>
                    <a:lnTo>
                      <a:pt x="177" y="150"/>
                    </a:lnTo>
                    <a:lnTo>
                      <a:pt x="183" y="195"/>
                    </a:lnTo>
                    <a:lnTo>
                      <a:pt x="241" y="212"/>
                    </a:lnTo>
                    <a:lnTo>
                      <a:pt x="237" y="282"/>
                    </a:lnTo>
                    <a:lnTo>
                      <a:pt x="177" y="324"/>
                    </a:lnTo>
                    <a:lnTo>
                      <a:pt x="0" y="295"/>
                    </a:lnTo>
                    <a:close/>
                  </a:path>
                </a:pathLst>
              </a:custGeom>
              <a:solidFill>
                <a:srgbClr val="E55151"/>
              </a:solidFill>
              <a:ln w="9525">
                <a:noFill/>
                <a:round/>
                <a:headEnd/>
                <a:tailEnd/>
              </a:ln>
            </p:spPr>
            <p:txBody>
              <a:bodyPr/>
              <a:lstStyle/>
              <a:p>
                <a:endParaRPr lang="ru-RU"/>
              </a:p>
            </p:txBody>
          </p:sp>
          <p:sp>
            <p:nvSpPr>
              <p:cNvPr id="4131" name="Rectangle 1213"/>
              <p:cNvSpPr>
                <a:spLocks noChangeArrowheads="1"/>
              </p:cNvSpPr>
              <p:nvPr/>
            </p:nvSpPr>
            <p:spPr bwMode="auto">
              <a:xfrm>
                <a:off x="1277" y="1744"/>
                <a:ext cx="1629" cy="150"/>
              </a:xfrm>
              <a:prstGeom prst="rect">
                <a:avLst/>
              </a:prstGeom>
              <a:solidFill>
                <a:srgbClr val="C4F9FF"/>
              </a:solidFill>
              <a:ln w="9525">
                <a:noFill/>
                <a:miter lim="800000"/>
                <a:headEnd/>
                <a:tailEnd/>
              </a:ln>
            </p:spPr>
            <p:txBody>
              <a:bodyPr/>
              <a:lstStyle/>
              <a:p>
                <a:endParaRPr lang="ru-RU"/>
              </a:p>
            </p:txBody>
          </p:sp>
          <p:sp>
            <p:nvSpPr>
              <p:cNvPr id="4132" name="Rectangle 1214"/>
              <p:cNvSpPr>
                <a:spLocks noChangeArrowheads="1"/>
              </p:cNvSpPr>
              <p:nvPr/>
            </p:nvSpPr>
            <p:spPr bwMode="auto">
              <a:xfrm>
                <a:off x="1277" y="1785"/>
                <a:ext cx="1819" cy="131"/>
              </a:xfrm>
              <a:prstGeom prst="rect">
                <a:avLst/>
              </a:prstGeom>
              <a:solidFill>
                <a:srgbClr val="66F4FF"/>
              </a:solidFill>
              <a:ln w="9525">
                <a:noFill/>
                <a:miter lim="800000"/>
                <a:headEnd/>
                <a:tailEnd/>
              </a:ln>
            </p:spPr>
            <p:txBody>
              <a:bodyPr/>
              <a:lstStyle/>
              <a:p>
                <a:endParaRPr lang="ru-RU"/>
              </a:p>
            </p:txBody>
          </p:sp>
          <p:sp>
            <p:nvSpPr>
              <p:cNvPr id="4133" name="Rectangle 1215"/>
              <p:cNvSpPr>
                <a:spLocks noChangeArrowheads="1"/>
              </p:cNvSpPr>
              <p:nvPr/>
            </p:nvSpPr>
            <p:spPr bwMode="auto">
              <a:xfrm>
                <a:off x="1116" y="1233"/>
                <a:ext cx="38" cy="536"/>
              </a:xfrm>
              <a:prstGeom prst="rect">
                <a:avLst/>
              </a:prstGeom>
              <a:solidFill>
                <a:srgbClr val="3F68AD"/>
              </a:solidFill>
              <a:ln w="9525">
                <a:noFill/>
                <a:miter lim="800000"/>
                <a:headEnd/>
                <a:tailEnd/>
              </a:ln>
            </p:spPr>
            <p:txBody>
              <a:bodyPr/>
              <a:lstStyle/>
              <a:p>
                <a:endParaRPr lang="ru-RU"/>
              </a:p>
            </p:txBody>
          </p:sp>
          <p:sp>
            <p:nvSpPr>
              <p:cNvPr id="4134" name="Freeform 1216"/>
              <p:cNvSpPr>
                <a:spLocks/>
              </p:cNvSpPr>
              <p:nvPr/>
            </p:nvSpPr>
            <p:spPr bwMode="auto">
              <a:xfrm>
                <a:off x="343" y="1648"/>
                <a:ext cx="3582" cy="396"/>
              </a:xfrm>
              <a:custGeom>
                <a:avLst/>
                <a:gdLst>
                  <a:gd name="T0" fmla="*/ 0 w 3582"/>
                  <a:gd name="T1" fmla="*/ 52 h 396"/>
                  <a:gd name="T2" fmla="*/ 26 w 3582"/>
                  <a:gd name="T3" fmla="*/ 69 h 396"/>
                  <a:gd name="T4" fmla="*/ 74 w 3582"/>
                  <a:gd name="T5" fmla="*/ 125 h 396"/>
                  <a:gd name="T6" fmla="*/ 107 w 3582"/>
                  <a:gd name="T7" fmla="*/ 230 h 396"/>
                  <a:gd name="T8" fmla="*/ 85 w 3582"/>
                  <a:gd name="T9" fmla="*/ 396 h 396"/>
                  <a:gd name="T10" fmla="*/ 3338 w 3582"/>
                  <a:gd name="T11" fmla="*/ 369 h 396"/>
                  <a:gd name="T12" fmla="*/ 3352 w 3582"/>
                  <a:gd name="T13" fmla="*/ 353 h 396"/>
                  <a:gd name="T14" fmla="*/ 3378 w 3582"/>
                  <a:gd name="T15" fmla="*/ 333 h 396"/>
                  <a:gd name="T16" fmla="*/ 3405 w 3582"/>
                  <a:gd name="T17" fmla="*/ 315 h 396"/>
                  <a:gd name="T18" fmla="*/ 3434 w 3582"/>
                  <a:gd name="T19" fmla="*/ 304 h 396"/>
                  <a:gd name="T20" fmla="*/ 3459 w 3582"/>
                  <a:gd name="T21" fmla="*/ 288 h 396"/>
                  <a:gd name="T22" fmla="*/ 3481 w 3582"/>
                  <a:gd name="T23" fmla="*/ 268 h 396"/>
                  <a:gd name="T24" fmla="*/ 3495 w 3582"/>
                  <a:gd name="T25" fmla="*/ 251 h 396"/>
                  <a:gd name="T26" fmla="*/ 3508 w 3582"/>
                  <a:gd name="T27" fmla="*/ 239 h 396"/>
                  <a:gd name="T28" fmla="*/ 3531 w 3582"/>
                  <a:gd name="T29" fmla="*/ 217 h 396"/>
                  <a:gd name="T30" fmla="*/ 3559 w 3582"/>
                  <a:gd name="T31" fmla="*/ 183 h 396"/>
                  <a:gd name="T32" fmla="*/ 3579 w 3582"/>
                  <a:gd name="T33" fmla="*/ 137 h 396"/>
                  <a:gd name="T34" fmla="*/ 3479 w 3582"/>
                  <a:gd name="T35" fmla="*/ 112 h 396"/>
                  <a:gd name="T36" fmla="*/ 2721 w 3582"/>
                  <a:gd name="T37" fmla="*/ 116 h 396"/>
                  <a:gd name="T38" fmla="*/ 2719 w 3582"/>
                  <a:gd name="T39" fmla="*/ 141 h 396"/>
                  <a:gd name="T40" fmla="*/ 2693 w 3582"/>
                  <a:gd name="T41" fmla="*/ 175 h 396"/>
                  <a:gd name="T42" fmla="*/ 2626 w 3582"/>
                  <a:gd name="T43" fmla="*/ 201 h 396"/>
                  <a:gd name="T44" fmla="*/ 2550 w 3582"/>
                  <a:gd name="T45" fmla="*/ 204 h 396"/>
                  <a:gd name="T46" fmla="*/ 2493 w 3582"/>
                  <a:gd name="T47" fmla="*/ 204 h 396"/>
                  <a:gd name="T48" fmla="*/ 2409 w 3582"/>
                  <a:gd name="T49" fmla="*/ 204 h 396"/>
                  <a:gd name="T50" fmla="*/ 2308 w 3582"/>
                  <a:gd name="T51" fmla="*/ 202 h 396"/>
                  <a:gd name="T52" fmla="*/ 2192 w 3582"/>
                  <a:gd name="T53" fmla="*/ 202 h 396"/>
                  <a:gd name="T54" fmla="*/ 2062 w 3582"/>
                  <a:gd name="T55" fmla="*/ 201 h 396"/>
                  <a:gd name="T56" fmla="*/ 1926 w 3582"/>
                  <a:gd name="T57" fmla="*/ 199 h 396"/>
                  <a:gd name="T58" fmla="*/ 1787 w 3582"/>
                  <a:gd name="T59" fmla="*/ 199 h 396"/>
                  <a:gd name="T60" fmla="*/ 1645 w 3582"/>
                  <a:gd name="T61" fmla="*/ 197 h 396"/>
                  <a:gd name="T62" fmla="*/ 1510 w 3582"/>
                  <a:gd name="T63" fmla="*/ 197 h 396"/>
                  <a:gd name="T64" fmla="*/ 1381 w 3582"/>
                  <a:gd name="T65" fmla="*/ 195 h 396"/>
                  <a:gd name="T66" fmla="*/ 1264 w 3582"/>
                  <a:gd name="T67" fmla="*/ 193 h 396"/>
                  <a:gd name="T68" fmla="*/ 1164 w 3582"/>
                  <a:gd name="T69" fmla="*/ 193 h 396"/>
                  <a:gd name="T70" fmla="*/ 1083 w 3582"/>
                  <a:gd name="T71" fmla="*/ 192 h 396"/>
                  <a:gd name="T72" fmla="*/ 1023 w 3582"/>
                  <a:gd name="T73" fmla="*/ 192 h 396"/>
                  <a:gd name="T74" fmla="*/ 992 w 3582"/>
                  <a:gd name="T75" fmla="*/ 192 h 396"/>
                  <a:gd name="T76" fmla="*/ 905 w 3582"/>
                  <a:gd name="T77" fmla="*/ 108 h 396"/>
                  <a:gd name="T78" fmla="*/ 764 w 3582"/>
                  <a:gd name="T79" fmla="*/ 103 h 396"/>
                  <a:gd name="T80" fmla="*/ 746 w 3582"/>
                  <a:gd name="T81" fmla="*/ 98 h 396"/>
                  <a:gd name="T82" fmla="*/ 719 w 3582"/>
                  <a:gd name="T83" fmla="*/ 87 h 396"/>
                  <a:gd name="T84" fmla="*/ 693 w 3582"/>
                  <a:gd name="T85" fmla="*/ 76 h 396"/>
                  <a:gd name="T86" fmla="*/ 473 w 3582"/>
                  <a:gd name="T87" fmla="*/ 67 h 396"/>
                  <a:gd name="T88" fmla="*/ 422 w 3582"/>
                  <a:gd name="T89" fmla="*/ 38 h 396"/>
                  <a:gd name="T90" fmla="*/ 344 w 3582"/>
                  <a:gd name="T91" fmla="*/ 9 h 396"/>
                  <a:gd name="T92" fmla="*/ 330 w 3582"/>
                  <a:gd name="T93" fmla="*/ 54 h 396"/>
                  <a:gd name="T94" fmla="*/ 297 w 3582"/>
                  <a:gd name="T95" fmla="*/ 49 h 396"/>
                  <a:gd name="T96" fmla="*/ 246 w 3582"/>
                  <a:gd name="T97" fmla="*/ 38 h 396"/>
                  <a:gd name="T98" fmla="*/ 199 w 3582"/>
                  <a:gd name="T99" fmla="*/ 16 h 396"/>
                  <a:gd name="T100" fmla="*/ 6 w 3582"/>
                  <a:gd name="T101" fmla="*/ 0 h 3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582"/>
                  <a:gd name="T154" fmla="*/ 0 h 396"/>
                  <a:gd name="T155" fmla="*/ 3582 w 3582"/>
                  <a:gd name="T156" fmla="*/ 396 h 3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582" h="396">
                    <a:moveTo>
                      <a:pt x="6" y="0"/>
                    </a:moveTo>
                    <a:lnTo>
                      <a:pt x="0" y="52"/>
                    </a:lnTo>
                    <a:lnTo>
                      <a:pt x="7" y="56"/>
                    </a:lnTo>
                    <a:lnTo>
                      <a:pt x="26" y="69"/>
                    </a:lnTo>
                    <a:lnTo>
                      <a:pt x="49" y="90"/>
                    </a:lnTo>
                    <a:lnTo>
                      <a:pt x="74" y="125"/>
                    </a:lnTo>
                    <a:lnTo>
                      <a:pt x="94" y="170"/>
                    </a:lnTo>
                    <a:lnTo>
                      <a:pt x="107" y="230"/>
                    </a:lnTo>
                    <a:lnTo>
                      <a:pt x="105" y="306"/>
                    </a:lnTo>
                    <a:lnTo>
                      <a:pt x="85" y="396"/>
                    </a:lnTo>
                    <a:lnTo>
                      <a:pt x="3336" y="371"/>
                    </a:lnTo>
                    <a:lnTo>
                      <a:pt x="3338" y="369"/>
                    </a:lnTo>
                    <a:lnTo>
                      <a:pt x="3343" y="362"/>
                    </a:lnTo>
                    <a:lnTo>
                      <a:pt x="3352" y="353"/>
                    </a:lnTo>
                    <a:lnTo>
                      <a:pt x="3365" y="342"/>
                    </a:lnTo>
                    <a:lnTo>
                      <a:pt x="3378" y="333"/>
                    </a:lnTo>
                    <a:lnTo>
                      <a:pt x="3390" y="322"/>
                    </a:lnTo>
                    <a:lnTo>
                      <a:pt x="3405" y="315"/>
                    </a:lnTo>
                    <a:lnTo>
                      <a:pt x="3419" y="309"/>
                    </a:lnTo>
                    <a:lnTo>
                      <a:pt x="3434" y="304"/>
                    </a:lnTo>
                    <a:lnTo>
                      <a:pt x="3446" y="297"/>
                    </a:lnTo>
                    <a:lnTo>
                      <a:pt x="3459" y="288"/>
                    </a:lnTo>
                    <a:lnTo>
                      <a:pt x="3470" y="278"/>
                    </a:lnTo>
                    <a:lnTo>
                      <a:pt x="3481" y="268"/>
                    </a:lnTo>
                    <a:lnTo>
                      <a:pt x="3488" y="259"/>
                    </a:lnTo>
                    <a:lnTo>
                      <a:pt x="3495" y="251"/>
                    </a:lnTo>
                    <a:lnTo>
                      <a:pt x="3501" y="246"/>
                    </a:lnTo>
                    <a:lnTo>
                      <a:pt x="3508" y="239"/>
                    </a:lnTo>
                    <a:lnTo>
                      <a:pt x="3519" y="230"/>
                    </a:lnTo>
                    <a:lnTo>
                      <a:pt x="3531" y="217"/>
                    </a:lnTo>
                    <a:lnTo>
                      <a:pt x="3546" y="201"/>
                    </a:lnTo>
                    <a:lnTo>
                      <a:pt x="3559" y="183"/>
                    </a:lnTo>
                    <a:lnTo>
                      <a:pt x="3571" y="161"/>
                    </a:lnTo>
                    <a:lnTo>
                      <a:pt x="3579" y="137"/>
                    </a:lnTo>
                    <a:lnTo>
                      <a:pt x="3582" y="112"/>
                    </a:lnTo>
                    <a:lnTo>
                      <a:pt x="3479" y="112"/>
                    </a:lnTo>
                    <a:lnTo>
                      <a:pt x="2721" y="112"/>
                    </a:lnTo>
                    <a:lnTo>
                      <a:pt x="2721" y="116"/>
                    </a:lnTo>
                    <a:lnTo>
                      <a:pt x="2721" y="126"/>
                    </a:lnTo>
                    <a:lnTo>
                      <a:pt x="2719" y="141"/>
                    </a:lnTo>
                    <a:lnTo>
                      <a:pt x="2710" y="157"/>
                    </a:lnTo>
                    <a:lnTo>
                      <a:pt x="2693" y="175"/>
                    </a:lnTo>
                    <a:lnTo>
                      <a:pt x="2666" y="190"/>
                    </a:lnTo>
                    <a:lnTo>
                      <a:pt x="2626" y="201"/>
                    </a:lnTo>
                    <a:lnTo>
                      <a:pt x="2570" y="204"/>
                    </a:lnTo>
                    <a:lnTo>
                      <a:pt x="2550" y="204"/>
                    </a:lnTo>
                    <a:lnTo>
                      <a:pt x="2525" y="204"/>
                    </a:lnTo>
                    <a:lnTo>
                      <a:pt x="2493" y="204"/>
                    </a:lnTo>
                    <a:lnTo>
                      <a:pt x="2453" y="204"/>
                    </a:lnTo>
                    <a:lnTo>
                      <a:pt x="2409" y="204"/>
                    </a:lnTo>
                    <a:lnTo>
                      <a:pt x="2360" y="202"/>
                    </a:lnTo>
                    <a:lnTo>
                      <a:pt x="2308" y="202"/>
                    </a:lnTo>
                    <a:lnTo>
                      <a:pt x="2252" y="202"/>
                    </a:lnTo>
                    <a:lnTo>
                      <a:pt x="2192" y="202"/>
                    </a:lnTo>
                    <a:lnTo>
                      <a:pt x="2129" y="201"/>
                    </a:lnTo>
                    <a:lnTo>
                      <a:pt x="2062" y="201"/>
                    </a:lnTo>
                    <a:lnTo>
                      <a:pt x="1995" y="201"/>
                    </a:lnTo>
                    <a:lnTo>
                      <a:pt x="1926" y="199"/>
                    </a:lnTo>
                    <a:lnTo>
                      <a:pt x="1855" y="199"/>
                    </a:lnTo>
                    <a:lnTo>
                      <a:pt x="1787" y="199"/>
                    </a:lnTo>
                    <a:lnTo>
                      <a:pt x="1716" y="197"/>
                    </a:lnTo>
                    <a:lnTo>
                      <a:pt x="1645" y="197"/>
                    </a:lnTo>
                    <a:lnTo>
                      <a:pt x="1577" y="197"/>
                    </a:lnTo>
                    <a:lnTo>
                      <a:pt x="1510" y="197"/>
                    </a:lnTo>
                    <a:lnTo>
                      <a:pt x="1445" y="195"/>
                    </a:lnTo>
                    <a:lnTo>
                      <a:pt x="1381" y="195"/>
                    </a:lnTo>
                    <a:lnTo>
                      <a:pt x="1322" y="195"/>
                    </a:lnTo>
                    <a:lnTo>
                      <a:pt x="1264" y="193"/>
                    </a:lnTo>
                    <a:lnTo>
                      <a:pt x="1211" y="193"/>
                    </a:lnTo>
                    <a:lnTo>
                      <a:pt x="1164" y="193"/>
                    </a:lnTo>
                    <a:lnTo>
                      <a:pt x="1121" y="193"/>
                    </a:lnTo>
                    <a:lnTo>
                      <a:pt x="1083" y="192"/>
                    </a:lnTo>
                    <a:lnTo>
                      <a:pt x="1050" y="192"/>
                    </a:lnTo>
                    <a:lnTo>
                      <a:pt x="1023" y="192"/>
                    </a:lnTo>
                    <a:lnTo>
                      <a:pt x="1005" y="192"/>
                    </a:lnTo>
                    <a:lnTo>
                      <a:pt x="992" y="192"/>
                    </a:lnTo>
                    <a:lnTo>
                      <a:pt x="988" y="192"/>
                    </a:lnTo>
                    <a:lnTo>
                      <a:pt x="905" y="108"/>
                    </a:lnTo>
                    <a:lnTo>
                      <a:pt x="768" y="105"/>
                    </a:lnTo>
                    <a:lnTo>
                      <a:pt x="764" y="103"/>
                    </a:lnTo>
                    <a:lnTo>
                      <a:pt x="757" y="101"/>
                    </a:lnTo>
                    <a:lnTo>
                      <a:pt x="746" y="98"/>
                    </a:lnTo>
                    <a:lnTo>
                      <a:pt x="733" y="92"/>
                    </a:lnTo>
                    <a:lnTo>
                      <a:pt x="719" y="87"/>
                    </a:lnTo>
                    <a:lnTo>
                      <a:pt x="704" y="81"/>
                    </a:lnTo>
                    <a:lnTo>
                      <a:pt x="693" y="76"/>
                    </a:lnTo>
                    <a:lnTo>
                      <a:pt x="684" y="70"/>
                    </a:lnTo>
                    <a:lnTo>
                      <a:pt x="473" y="67"/>
                    </a:lnTo>
                    <a:lnTo>
                      <a:pt x="460" y="47"/>
                    </a:lnTo>
                    <a:lnTo>
                      <a:pt x="422" y="38"/>
                    </a:lnTo>
                    <a:lnTo>
                      <a:pt x="393" y="12"/>
                    </a:lnTo>
                    <a:lnTo>
                      <a:pt x="344" y="9"/>
                    </a:lnTo>
                    <a:lnTo>
                      <a:pt x="335" y="54"/>
                    </a:lnTo>
                    <a:lnTo>
                      <a:pt x="330" y="54"/>
                    </a:lnTo>
                    <a:lnTo>
                      <a:pt x="317" y="52"/>
                    </a:lnTo>
                    <a:lnTo>
                      <a:pt x="297" y="49"/>
                    </a:lnTo>
                    <a:lnTo>
                      <a:pt x="272" y="45"/>
                    </a:lnTo>
                    <a:lnTo>
                      <a:pt x="246" y="38"/>
                    </a:lnTo>
                    <a:lnTo>
                      <a:pt x="221" y="29"/>
                    </a:lnTo>
                    <a:lnTo>
                      <a:pt x="199" y="16"/>
                    </a:lnTo>
                    <a:lnTo>
                      <a:pt x="181" y="0"/>
                    </a:lnTo>
                    <a:lnTo>
                      <a:pt x="6" y="0"/>
                    </a:lnTo>
                    <a:close/>
                  </a:path>
                </a:pathLst>
              </a:custGeom>
              <a:solidFill>
                <a:srgbClr val="3F68AD"/>
              </a:solidFill>
              <a:ln w="9525">
                <a:noFill/>
                <a:round/>
                <a:headEnd/>
                <a:tailEnd/>
              </a:ln>
            </p:spPr>
            <p:txBody>
              <a:bodyPr/>
              <a:lstStyle/>
              <a:p>
                <a:endParaRPr lang="ru-RU"/>
              </a:p>
            </p:txBody>
          </p:sp>
          <p:sp>
            <p:nvSpPr>
              <p:cNvPr id="4135" name="Freeform 1217"/>
              <p:cNvSpPr>
                <a:spLocks/>
              </p:cNvSpPr>
              <p:nvPr/>
            </p:nvSpPr>
            <p:spPr bwMode="auto">
              <a:xfrm>
                <a:off x="479" y="1765"/>
                <a:ext cx="107" cy="38"/>
              </a:xfrm>
              <a:custGeom>
                <a:avLst/>
                <a:gdLst>
                  <a:gd name="T0" fmla="*/ 107 w 107"/>
                  <a:gd name="T1" fmla="*/ 19 h 38"/>
                  <a:gd name="T2" fmla="*/ 105 w 107"/>
                  <a:gd name="T3" fmla="*/ 26 h 38"/>
                  <a:gd name="T4" fmla="*/ 101 w 107"/>
                  <a:gd name="T5" fmla="*/ 33 h 38"/>
                  <a:gd name="T6" fmla="*/ 96 w 107"/>
                  <a:gd name="T7" fmla="*/ 37 h 38"/>
                  <a:gd name="T8" fmla="*/ 89 w 107"/>
                  <a:gd name="T9" fmla="*/ 38 h 38"/>
                  <a:gd name="T10" fmla="*/ 18 w 107"/>
                  <a:gd name="T11" fmla="*/ 38 h 38"/>
                  <a:gd name="T12" fmla="*/ 11 w 107"/>
                  <a:gd name="T13" fmla="*/ 37 h 38"/>
                  <a:gd name="T14" fmla="*/ 5 w 107"/>
                  <a:gd name="T15" fmla="*/ 33 h 38"/>
                  <a:gd name="T16" fmla="*/ 2 w 107"/>
                  <a:gd name="T17" fmla="*/ 26 h 38"/>
                  <a:gd name="T18" fmla="*/ 0 w 107"/>
                  <a:gd name="T19" fmla="*/ 19 h 38"/>
                  <a:gd name="T20" fmla="*/ 0 w 107"/>
                  <a:gd name="T21" fmla="*/ 19 h 38"/>
                  <a:gd name="T22" fmla="*/ 2 w 107"/>
                  <a:gd name="T23" fmla="*/ 11 h 38"/>
                  <a:gd name="T24" fmla="*/ 5 w 107"/>
                  <a:gd name="T25" fmla="*/ 6 h 38"/>
                  <a:gd name="T26" fmla="*/ 11 w 107"/>
                  <a:gd name="T27" fmla="*/ 2 h 38"/>
                  <a:gd name="T28" fmla="*/ 18 w 107"/>
                  <a:gd name="T29" fmla="*/ 0 h 38"/>
                  <a:gd name="T30" fmla="*/ 89 w 107"/>
                  <a:gd name="T31" fmla="*/ 0 h 38"/>
                  <a:gd name="T32" fmla="*/ 96 w 107"/>
                  <a:gd name="T33" fmla="*/ 2 h 38"/>
                  <a:gd name="T34" fmla="*/ 101 w 107"/>
                  <a:gd name="T35" fmla="*/ 6 h 38"/>
                  <a:gd name="T36" fmla="*/ 105 w 107"/>
                  <a:gd name="T37" fmla="*/ 11 h 38"/>
                  <a:gd name="T38" fmla="*/ 107 w 107"/>
                  <a:gd name="T39" fmla="*/ 19 h 38"/>
                  <a:gd name="T40" fmla="*/ 107 w 107"/>
                  <a:gd name="T41" fmla="*/ 1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7"/>
                  <a:gd name="T64" fmla="*/ 0 h 38"/>
                  <a:gd name="T65" fmla="*/ 107 w 107"/>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7" h="38">
                    <a:moveTo>
                      <a:pt x="107" y="19"/>
                    </a:moveTo>
                    <a:lnTo>
                      <a:pt x="105" y="26"/>
                    </a:lnTo>
                    <a:lnTo>
                      <a:pt x="101" y="33"/>
                    </a:lnTo>
                    <a:lnTo>
                      <a:pt x="96" y="37"/>
                    </a:lnTo>
                    <a:lnTo>
                      <a:pt x="89" y="38"/>
                    </a:lnTo>
                    <a:lnTo>
                      <a:pt x="18" y="38"/>
                    </a:lnTo>
                    <a:lnTo>
                      <a:pt x="11" y="37"/>
                    </a:lnTo>
                    <a:lnTo>
                      <a:pt x="5" y="33"/>
                    </a:lnTo>
                    <a:lnTo>
                      <a:pt x="2" y="26"/>
                    </a:lnTo>
                    <a:lnTo>
                      <a:pt x="0" y="19"/>
                    </a:lnTo>
                    <a:lnTo>
                      <a:pt x="2" y="11"/>
                    </a:lnTo>
                    <a:lnTo>
                      <a:pt x="5" y="6"/>
                    </a:lnTo>
                    <a:lnTo>
                      <a:pt x="11" y="2"/>
                    </a:lnTo>
                    <a:lnTo>
                      <a:pt x="18" y="0"/>
                    </a:lnTo>
                    <a:lnTo>
                      <a:pt x="89" y="0"/>
                    </a:lnTo>
                    <a:lnTo>
                      <a:pt x="96" y="2"/>
                    </a:lnTo>
                    <a:lnTo>
                      <a:pt x="101" y="6"/>
                    </a:lnTo>
                    <a:lnTo>
                      <a:pt x="105" y="11"/>
                    </a:lnTo>
                    <a:lnTo>
                      <a:pt x="107" y="19"/>
                    </a:lnTo>
                    <a:close/>
                  </a:path>
                </a:pathLst>
              </a:custGeom>
              <a:solidFill>
                <a:srgbClr val="000075"/>
              </a:solidFill>
              <a:ln w="9525">
                <a:noFill/>
                <a:round/>
                <a:headEnd/>
                <a:tailEnd/>
              </a:ln>
            </p:spPr>
            <p:txBody>
              <a:bodyPr/>
              <a:lstStyle/>
              <a:p>
                <a:endParaRPr lang="ru-RU"/>
              </a:p>
            </p:txBody>
          </p:sp>
          <p:sp>
            <p:nvSpPr>
              <p:cNvPr id="4136" name="Freeform 1218"/>
              <p:cNvSpPr>
                <a:spLocks/>
              </p:cNvSpPr>
              <p:nvPr/>
            </p:nvSpPr>
            <p:spPr bwMode="auto">
              <a:xfrm>
                <a:off x="336" y="1161"/>
                <a:ext cx="3600" cy="894"/>
              </a:xfrm>
              <a:custGeom>
                <a:avLst/>
                <a:gdLst>
                  <a:gd name="T0" fmla="*/ 2688 w 3600"/>
                  <a:gd name="T1" fmla="*/ 344 h 894"/>
                  <a:gd name="T2" fmla="*/ 2595 w 3600"/>
                  <a:gd name="T3" fmla="*/ 528 h 894"/>
                  <a:gd name="T4" fmla="*/ 2355 w 3600"/>
                  <a:gd name="T5" fmla="*/ 574 h 894"/>
                  <a:gd name="T6" fmla="*/ 1356 w 3600"/>
                  <a:gd name="T7" fmla="*/ 566 h 894"/>
                  <a:gd name="T8" fmla="*/ 2595 w 3600"/>
                  <a:gd name="T9" fmla="*/ 655 h 894"/>
                  <a:gd name="T10" fmla="*/ 2498 w 3600"/>
                  <a:gd name="T11" fmla="*/ 675 h 894"/>
                  <a:gd name="T12" fmla="*/ 1719 w 3600"/>
                  <a:gd name="T13" fmla="*/ 668 h 894"/>
                  <a:gd name="T14" fmla="*/ 997 w 3600"/>
                  <a:gd name="T15" fmla="*/ 661 h 894"/>
                  <a:gd name="T16" fmla="*/ 849 w 3600"/>
                  <a:gd name="T17" fmla="*/ 585 h 894"/>
                  <a:gd name="T18" fmla="*/ 719 w 3600"/>
                  <a:gd name="T19" fmla="*/ 556 h 894"/>
                  <a:gd name="T20" fmla="*/ 471 w 3600"/>
                  <a:gd name="T21" fmla="*/ 521 h 894"/>
                  <a:gd name="T22" fmla="*/ 362 w 3600"/>
                  <a:gd name="T23" fmla="*/ 483 h 894"/>
                  <a:gd name="T24" fmla="*/ 205 w 3600"/>
                  <a:gd name="T25" fmla="*/ 481 h 894"/>
                  <a:gd name="T26" fmla="*/ 100 w 3600"/>
                  <a:gd name="T27" fmla="*/ 796 h 894"/>
                  <a:gd name="T28" fmla="*/ 3464 w 3600"/>
                  <a:gd name="T29" fmla="*/ 793 h 894"/>
                  <a:gd name="T30" fmla="*/ 2758 w 3600"/>
                  <a:gd name="T31" fmla="*/ 735 h 894"/>
                  <a:gd name="T32" fmla="*/ 869 w 3600"/>
                  <a:gd name="T33" fmla="*/ 726 h 894"/>
                  <a:gd name="T34" fmla="*/ 233 w 3600"/>
                  <a:gd name="T35" fmla="*/ 653 h 894"/>
                  <a:gd name="T36" fmla="*/ 195 w 3600"/>
                  <a:gd name="T37" fmla="*/ 610 h 894"/>
                  <a:gd name="T38" fmla="*/ 248 w 3600"/>
                  <a:gd name="T39" fmla="*/ 729 h 894"/>
                  <a:gd name="T40" fmla="*/ 1908 w 3600"/>
                  <a:gd name="T41" fmla="*/ 756 h 894"/>
                  <a:gd name="T42" fmla="*/ 3473 w 3600"/>
                  <a:gd name="T43" fmla="*/ 755 h 894"/>
                  <a:gd name="T44" fmla="*/ 3258 w 3600"/>
                  <a:gd name="T45" fmla="*/ 843 h 894"/>
                  <a:gd name="T46" fmla="*/ 1430 w 3600"/>
                  <a:gd name="T47" fmla="*/ 860 h 894"/>
                  <a:gd name="T48" fmla="*/ 114 w 3600"/>
                  <a:gd name="T49" fmla="*/ 847 h 894"/>
                  <a:gd name="T50" fmla="*/ 29 w 3600"/>
                  <a:gd name="T51" fmla="*/ 528 h 894"/>
                  <a:gd name="T52" fmla="*/ 214 w 3600"/>
                  <a:gd name="T53" fmla="*/ 521 h 894"/>
                  <a:gd name="T54" fmla="*/ 400 w 3600"/>
                  <a:gd name="T55" fmla="*/ 516 h 894"/>
                  <a:gd name="T56" fmla="*/ 541 w 3600"/>
                  <a:gd name="T57" fmla="*/ 566 h 894"/>
                  <a:gd name="T58" fmla="*/ 789 w 3600"/>
                  <a:gd name="T59" fmla="*/ 527 h 894"/>
                  <a:gd name="T60" fmla="*/ 860 w 3600"/>
                  <a:gd name="T61" fmla="*/ 608 h 894"/>
                  <a:gd name="T62" fmla="*/ 2556 w 3600"/>
                  <a:gd name="T63" fmla="*/ 699 h 894"/>
                  <a:gd name="T64" fmla="*/ 2521 w 3600"/>
                  <a:gd name="T65" fmla="*/ 632 h 894"/>
                  <a:gd name="T66" fmla="*/ 1710 w 3600"/>
                  <a:gd name="T67" fmla="*/ 623 h 894"/>
                  <a:gd name="T68" fmla="*/ 1057 w 3600"/>
                  <a:gd name="T69" fmla="*/ 612 h 894"/>
                  <a:gd name="T70" fmla="*/ 1544 w 3600"/>
                  <a:gd name="T71" fmla="*/ 590 h 894"/>
                  <a:gd name="T72" fmla="*/ 2472 w 3600"/>
                  <a:gd name="T73" fmla="*/ 597 h 894"/>
                  <a:gd name="T74" fmla="*/ 2653 w 3600"/>
                  <a:gd name="T75" fmla="*/ 545 h 894"/>
                  <a:gd name="T76" fmla="*/ 2722 w 3600"/>
                  <a:gd name="T77" fmla="*/ 351 h 894"/>
                  <a:gd name="T78" fmla="*/ 2950 w 3600"/>
                  <a:gd name="T79" fmla="*/ 326 h 894"/>
                  <a:gd name="T80" fmla="*/ 2979 w 3600"/>
                  <a:gd name="T81" fmla="*/ 331 h 894"/>
                  <a:gd name="T82" fmla="*/ 2997 w 3600"/>
                  <a:gd name="T83" fmla="*/ 380 h 894"/>
                  <a:gd name="T84" fmla="*/ 2749 w 3600"/>
                  <a:gd name="T85" fmla="*/ 391 h 894"/>
                  <a:gd name="T86" fmla="*/ 3097 w 3600"/>
                  <a:gd name="T87" fmla="*/ 485 h 894"/>
                  <a:gd name="T88" fmla="*/ 3260 w 3600"/>
                  <a:gd name="T89" fmla="*/ 436 h 894"/>
                  <a:gd name="T90" fmla="*/ 3146 w 3600"/>
                  <a:gd name="T91" fmla="*/ 376 h 894"/>
                  <a:gd name="T92" fmla="*/ 3213 w 3600"/>
                  <a:gd name="T93" fmla="*/ 353 h 894"/>
                  <a:gd name="T94" fmla="*/ 3372 w 3600"/>
                  <a:gd name="T95" fmla="*/ 438 h 894"/>
                  <a:gd name="T96" fmla="*/ 3430 w 3600"/>
                  <a:gd name="T97" fmla="*/ 552 h 894"/>
                  <a:gd name="T98" fmla="*/ 3576 w 3600"/>
                  <a:gd name="T99" fmla="*/ 682 h 894"/>
                  <a:gd name="T100" fmla="*/ 3491 w 3600"/>
                  <a:gd name="T101" fmla="*/ 590 h 894"/>
                  <a:gd name="T102" fmla="*/ 3388 w 3600"/>
                  <a:gd name="T103" fmla="*/ 465 h 894"/>
                  <a:gd name="T104" fmla="*/ 3236 w 3600"/>
                  <a:gd name="T105" fmla="*/ 351 h 894"/>
                  <a:gd name="T106" fmla="*/ 3189 w 3600"/>
                  <a:gd name="T107" fmla="*/ 422 h 894"/>
                  <a:gd name="T108" fmla="*/ 3318 w 3600"/>
                  <a:gd name="T109" fmla="*/ 570 h 894"/>
                  <a:gd name="T110" fmla="*/ 2914 w 3600"/>
                  <a:gd name="T111" fmla="*/ 570 h 894"/>
                  <a:gd name="T112" fmla="*/ 2905 w 3600"/>
                  <a:gd name="T113" fmla="*/ 432 h 894"/>
                  <a:gd name="T114" fmla="*/ 2807 w 3600"/>
                  <a:gd name="T115" fmla="*/ 407 h 894"/>
                  <a:gd name="T116" fmla="*/ 3046 w 3600"/>
                  <a:gd name="T117" fmla="*/ 338 h 894"/>
                  <a:gd name="T118" fmla="*/ 2988 w 3600"/>
                  <a:gd name="T119" fmla="*/ 16 h 8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00"/>
                  <a:gd name="T181" fmla="*/ 0 h 894"/>
                  <a:gd name="T182" fmla="*/ 3600 w 3600"/>
                  <a:gd name="T183" fmla="*/ 894 h 8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00" h="894">
                    <a:moveTo>
                      <a:pt x="2927" y="14"/>
                    </a:moveTo>
                    <a:lnTo>
                      <a:pt x="2927" y="56"/>
                    </a:lnTo>
                    <a:lnTo>
                      <a:pt x="2927" y="150"/>
                    </a:lnTo>
                    <a:lnTo>
                      <a:pt x="2927" y="248"/>
                    </a:lnTo>
                    <a:lnTo>
                      <a:pt x="2927" y="302"/>
                    </a:lnTo>
                    <a:lnTo>
                      <a:pt x="2919" y="302"/>
                    </a:lnTo>
                    <a:lnTo>
                      <a:pt x="2910" y="300"/>
                    </a:lnTo>
                    <a:lnTo>
                      <a:pt x="2900" y="300"/>
                    </a:lnTo>
                    <a:lnTo>
                      <a:pt x="2889" y="300"/>
                    </a:lnTo>
                    <a:lnTo>
                      <a:pt x="2878" y="299"/>
                    </a:lnTo>
                    <a:lnTo>
                      <a:pt x="2869" y="299"/>
                    </a:lnTo>
                    <a:lnTo>
                      <a:pt x="2863" y="299"/>
                    </a:lnTo>
                    <a:lnTo>
                      <a:pt x="2862" y="299"/>
                    </a:lnTo>
                    <a:lnTo>
                      <a:pt x="2688" y="333"/>
                    </a:lnTo>
                    <a:lnTo>
                      <a:pt x="2688" y="344"/>
                    </a:lnTo>
                    <a:lnTo>
                      <a:pt x="2688" y="367"/>
                    </a:lnTo>
                    <a:lnTo>
                      <a:pt x="2688" y="393"/>
                    </a:lnTo>
                    <a:lnTo>
                      <a:pt x="2688" y="411"/>
                    </a:lnTo>
                    <a:lnTo>
                      <a:pt x="2675" y="416"/>
                    </a:lnTo>
                    <a:lnTo>
                      <a:pt x="2657" y="422"/>
                    </a:lnTo>
                    <a:lnTo>
                      <a:pt x="2643" y="429"/>
                    </a:lnTo>
                    <a:lnTo>
                      <a:pt x="2635" y="431"/>
                    </a:lnTo>
                    <a:lnTo>
                      <a:pt x="2635" y="443"/>
                    </a:lnTo>
                    <a:lnTo>
                      <a:pt x="2637" y="470"/>
                    </a:lnTo>
                    <a:lnTo>
                      <a:pt x="2639" y="501"/>
                    </a:lnTo>
                    <a:lnTo>
                      <a:pt x="2641" y="523"/>
                    </a:lnTo>
                    <a:lnTo>
                      <a:pt x="2633" y="525"/>
                    </a:lnTo>
                    <a:lnTo>
                      <a:pt x="2621" y="525"/>
                    </a:lnTo>
                    <a:lnTo>
                      <a:pt x="2608" y="527"/>
                    </a:lnTo>
                    <a:lnTo>
                      <a:pt x="2595" y="528"/>
                    </a:lnTo>
                    <a:lnTo>
                      <a:pt x="2583" y="530"/>
                    </a:lnTo>
                    <a:lnTo>
                      <a:pt x="2572" y="532"/>
                    </a:lnTo>
                    <a:lnTo>
                      <a:pt x="2565" y="534"/>
                    </a:lnTo>
                    <a:lnTo>
                      <a:pt x="2561" y="534"/>
                    </a:lnTo>
                    <a:lnTo>
                      <a:pt x="2559" y="539"/>
                    </a:lnTo>
                    <a:lnTo>
                      <a:pt x="2557" y="550"/>
                    </a:lnTo>
                    <a:lnTo>
                      <a:pt x="2554" y="563"/>
                    </a:lnTo>
                    <a:lnTo>
                      <a:pt x="2552" y="575"/>
                    </a:lnTo>
                    <a:lnTo>
                      <a:pt x="2547" y="575"/>
                    </a:lnTo>
                    <a:lnTo>
                      <a:pt x="2532" y="575"/>
                    </a:lnTo>
                    <a:lnTo>
                      <a:pt x="2509" y="575"/>
                    </a:lnTo>
                    <a:lnTo>
                      <a:pt x="2480" y="575"/>
                    </a:lnTo>
                    <a:lnTo>
                      <a:pt x="2443" y="575"/>
                    </a:lnTo>
                    <a:lnTo>
                      <a:pt x="2402" y="574"/>
                    </a:lnTo>
                    <a:lnTo>
                      <a:pt x="2355" y="574"/>
                    </a:lnTo>
                    <a:lnTo>
                      <a:pt x="2302" y="574"/>
                    </a:lnTo>
                    <a:lnTo>
                      <a:pt x="2244" y="574"/>
                    </a:lnTo>
                    <a:lnTo>
                      <a:pt x="2185" y="574"/>
                    </a:lnTo>
                    <a:lnTo>
                      <a:pt x="2119" y="572"/>
                    </a:lnTo>
                    <a:lnTo>
                      <a:pt x="2052" y="572"/>
                    </a:lnTo>
                    <a:lnTo>
                      <a:pt x="1984" y="572"/>
                    </a:lnTo>
                    <a:lnTo>
                      <a:pt x="1913" y="572"/>
                    </a:lnTo>
                    <a:lnTo>
                      <a:pt x="1841" y="570"/>
                    </a:lnTo>
                    <a:lnTo>
                      <a:pt x="1768" y="570"/>
                    </a:lnTo>
                    <a:lnTo>
                      <a:pt x="1696" y="570"/>
                    </a:lnTo>
                    <a:lnTo>
                      <a:pt x="1625" y="568"/>
                    </a:lnTo>
                    <a:lnTo>
                      <a:pt x="1555" y="568"/>
                    </a:lnTo>
                    <a:lnTo>
                      <a:pt x="1486" y="568"/>
                    </a:lnTo>
                    <a:lnTo>
                      <a:pt x="1419" y="568"/>
                    </a:lnTo>
                    <a:lnTo>
                      <a:pt x="1356" y="566"/>
                    </a:lnTo>
                    <a:lnTo>
                      <a:pt x="1296" y="566"/>
                    </a:lnTo>
                    <a:lnTo>
                      <a:pt x="1240" y="566"/>
                    </a:lnTo>
                    <a:lnTo>
                      <a:pt x="1187" y="566"/>
                    </a:lnTo>
                    <a:lnTo>
                      <a:pt x="1140" y="566"/>
                    </a:lnTo>
                    <a:lnTo>
                      <a:pt x="1100" y="565"/>
                    </a:lnTo>
                    <a:lnTo>
                      <a:pt x="1064" y="565"/>
                    </a:lnTo>
                    <a:lnTo>
                      <a:pt x="1037" y="565"/>
                    </a:lnTo>
                    <a:lnTo>
                      <a:pt x="1017" y="565"/>
                    </a:lnTo>
                    <a:lnTo>
                      <a:pt x="1003" y="565"/>
                    </a:lnTo>
                    <a:lnTo>
                      <a:pt x="999" y="565"/>
                    </a:lnTo>
                    <a:lnTo>
                      <a:pt x="1048" y="639"/>
                    </a:lnTo>
                    <a:lnTo>
                      <a:pt x="2556" y="655"/>
                    </a:lnTo>
                    <a:lnTo>
                      <a:pt x="2561" y="655"/>
                    </a:lnTo>
                    <a:lnTo>
                      <a:pt x="2576" y="655"/>
                    </a:lnTo>
                    <a:lnTo>
                      <a:pt x="2595" y="655"/>
                    </a:lnTo>
                    <a:lnTo>
                      <a:pt x="2619" y="655"/>
                    </a:lnTo>
                    <a:lnTo>
                      <a:pt x="2644" y="655"/>
                    </a:lnTo>
                    <a:lnTo>
                      <a:pt x="2668" y="655"/>
                    </a:lnTo>
                    <a:lnTo>
                      <a:pt x="2688" y="655"/>
                    </a:lnTo>
                    <a:lnTo>
                      <a:pt x="2700" y="655"/>
                    </a:lnTo>
                    <a:lnTo>
                      <a:pt x="2690" y="661"/>
                    </a:lnTo>
                    <a:lnTo>
                      <a:pt x="2675" y="666"/>
                    </a:lnTo>
                    <a:lnTo>
                      <a:pt x="2653" y="670"/>
                    </a:lnTo>
                    <a:lnTo>
                      <a:pt x="2630" y="673"/>
                    </a:lnTo>
                    <a:lnTo>
                      <a:pt x="2603" y="675"/>
                    </a:lnTo>
                    <a:lnTo>
                      <a:pt x="2574" y="675"/>
                    </a:lnTo>
                    <a:lnTo>
                      <a:pt x="2543" y="675"/>
                    </a:lnTo>
                    <a:lnTo>
                      <a:pt x="2514" y="675"/>
                    </a:lnTo>
                    <a:lnTo>
                      <a:pt x="2510" y="675"/>
                    </a:lnTo>
                    <a:lnTo>
                      <a:pt x="2498" y="675"/>
                    </a:lnTo>
                    <a:lnTo>
                      <a:pt x="2478" y="675"/>
                    </a:lnTo>
                    <a:lnTo>
                      <a:pt x="2452" y="675"/>
                    </a:lnTo>
                    <a:lnTo>
                      <a:pt x="2420" y="675"/>
                    </a:lnTo>
                    <a:lnTo>
                      <a:pt x="2382" y="673"/>
                    </a:lnTo>
                    <a:lnTo>
                      <a:pt x="2338" y="673"/>
                    </a:lnTo>
                    <a:lnTo>
                      <a:pt x="2290" y="673"/>
                    </a:lnTo>
                    <a:lnTo>
                      <a:pt x="2237" y="673"/>
                    </a:lnTo>
                    <a:lnTo>
                      <a:pt x="2181" y="671"/>
                    </a:lnTo>
                    <a:lnTo>
                      <a:pt x="2119" y="671"/>
                    </a:lnTo>
                    <a:lnTo>
                      <a:pt x="2058" y="671"/>
                    </a:lnTo>
                    <a:lnTo>
                      <a:pt x="1993" y="670"/>
                    </a:lnTo>
                    <a:lnTo>
                      <a:pt x="1926" y="670"/>
                    </a:lnTo>
                    <a:lnTo>
                      <a:pt x="1857" y="670"/>
                    </a:lnTo>
                    <a:lnTo>
                      <a:pt x="1788" y="668"/>
                    </a:lnTo>
                    <a:lnTo>
                      <a:pt x="1719" y="668"/>
                    </a:lnTo>
                    <a:lnTo>
                      <a:pt x="1651" y="668"/>
                    </a:lnTo>
                    <a:lnTo>
                      <a:pt x="1584" y="666"/>
                    </a:lnTo>
                    <a:lnTo>
                      <a:pt x="1517" y="666"/>
                    </a:lnTo>
                    <a:lnTo>
                      <a:pt x="1452" y="666"/>
                    </a:lnTo>
                    <a:lnTo>
                      <a:pt x="1388" y="664"/>
                    </a:lnTo>
                    <a:lnTo>
                      <a:pt x="1329" y="664"/>
                    </a:lnTo>
                    <a:lnTo>
                      <a:pt x="1272" y="664"/>
                    </a:lnTo>
                    <a:lnTo>
                      <a:pt x="1218" y="662"/>
                    </a:lnTo>
                    <a:lnTo>
                      <a:pt x="1171" y="662"/>
                    </a:lnTo>
                    <a:lnTo>
                      <a:pt x="1126" y="662"/>
                    </a:lnTo>
                    <a:lnTo>
                      <a:pt x="1088" y="662"/>
                    </a:lnTo>
                    <a:lnTo>
                      <a:pt x="1055" y="661"/>
                    </a:lnTo>
                    <a:lnTo>
                      <a:pt x="1028" y="661"/>
                    </a:lnTo>
                    <a:lnTo>
                      <a:pt x="1010" y="661"/>
                    </a:lnTo>
                    <a:lnTo>
                      <a:pt x="997" y="661"/>
                    </a:lnTo>
                    <a:lnTo>
                      <a:pt x="992" y="655"/>
                    </a:lnTo>
                    <a:lnTo>
                      <a:pt x="981" y="646"/>
                    </a:lnTo>
                    <a:lnTo>
                      <a:pt x="968" y="633"/>
                    </a:lnTo>
                    <a:lnTo>
                      <a:pt x="954" y="621"/>
                    </a:lnTo>
                    <a:lnTo>
                      <a:pt x="939" y="606"/>
                    </a:lnTo>
                    <a:lnTo>
                      <a:pt x="927" y="595"/>
                    </a:lnTo>
                    <a:lnTo>
                      <a:pt x="919" y="588"/>
                    </a:lnTo>
                    <a:lnTo>
                      <a:pt x="916" y="585"/>
                    </a:lnTo>
                    <a:lnTo>
                      <a:pt x="914" y="585"/>
                    </a:lnTo>
                    <a:lnTo>
                      <a:pt x="907" y="585"/>
                    </a:lnTo>
                    <a:lnTo>
                      <a:pt x="896" y="585"/>
                    </a:lnTo>
                    <a:lnTo>
                      <a:pt x="885" y="585"/>
                    </a:lnTo>
                    <a:lnTo>
                      <a:pt x="872" y="585"/>
                    </a:lnTo>
                    <a:lnTo>
                      <a:pt x="860" y="585"/>
                    </a:lnTo>
                    <a:lnTo>
                      <a:pt x="849" y="585"/>
                    </a:lnTo>
                    <a:lnTo>
                      <a:pt x="842" y="585"/>
                    </a:lnTo>
                    <a:lnTo>
                      <a:pt x="842" y="494"/>
                    </a:lnTo>
                    <a:lnTo>
                      <a:pt x="842" y="317"/>
                    </a:lnTo>
                    <a:lnTo>
                      <a:pt x="840" y="145"/>
                    </a:lnTo>
                    <a:lnTo>
                      <a:pt x="840" y="67"/>
                    </a:lnTo>
                    <a:lnTo>
                      <a:pt x="771" y="65"/>
                    </a:lnTo>
                    <a:lnTo>
                      <a:pt x="771" y="141"/>
                    </a:lnTo>
                    <a:lnTo>
                      <a:pt x="769" y="309"/>
                    </a:lnTo>
                    <a:lnTo>
                      <a:pt x="766" y="485"/>
                    </a:lnTo>
                    <a:lnTo>
                      <a:pt x="766" y="575"/>
                    </a:lnTo>
                    <a:lnTo>
                      <a:pt x="755" y="572"/>
                    </a:lnTo>
                    <a:lnTo>
                      <a:pt x="746" y="568"/>
                    </a:lnTo>
                    <a:lnTo>
                      <a:pt x="735" y="563"/>
                    </a:lnTo>
                    <a:lnTo>
                      <a:pt x="726" y="559"/>
                    </a:lnTo>
                    <a:lnTo>
                      <a:pt x="719" y="556"/>
                    </a:lnTo>
                    <a:lnTo>
                      <a:pt x="713" y="552"/>
                    </a:lnTo>
                    <a:lnTo>
                      <a:pt x="710" y="548"/>
                    </a:lnTo>
                    <a:lnTo>
                      <a:pt x="708" y="548"/>
                    </a:lnTo>
                    <a:lnTo>
                      <a:pt x="704" y="547"/>
                    </a:lnTo>
                    <a:lnTo>
                      <a:pt x="695" y="547"/>
                    </a:lnTo>
                    <a:lnTo>
                      <a:pt x="671" y="547"/>
                    </a:lnTo>
                    <a:lnTo>
                      <a:pt x="637" y="545"/>
                    </a:lnTo>
                    <a:lnTo>
                      <a:pt x="597" y="543"/>
                    </a:lnTo>
                    <a:lnTo>
                      <a:pt x="557" y="543"/>
                    </a:lnTo>
                    <a:lnTo>
                      <a:pt x="523" y="541"/>
                    </a:lnTo>
                    <a:lnTo>
                      <a:pt x="496" y="541"/>
                    </a:lnTo>
                    <a:lnTo>
                      <a:pt x="483" y="541"/>
                    </a:lnTo>
                    <a:lnTo>
                      <a:pt x="480" y="536"/>
                    </a:lnTo>
                    <a:lnTo>
                      <a:pt x="474" y="528"/>
                    </a:lnTo>
                    <a:lnTo>
                      <a:pt x="471" y="521"/>
                    </a:lnTo>
                    <a:lnTo>
                      <a:pt x="469" y="519"/>
                    </a:lnTo>
                    <a:lnTo>
                      <a:pt x="463" y="519"/>
                    </a:lnTo>
                    <a:lnTo>
                      <a:pt x="452" y="516"/>
                    </a:lnTo>
                    <a:lnTo>
                      <a:pt x="438" y="514"/>
                    </a:lnTo>
                    <a:lnTo>
                      <a:pt x="429" y="514"/>
                    </a:lnTo>
                    <a:lnTo>
                      <a:pt x="425" y="510"/>
                    </a:lnTo>
                    <a:lnTo>
                      <a:pt x="420" y="505"/>
                    </a:lnTo>
                    <a:lnTo>
                      <a:pt x="414" y="499"/>
                    </a:lnTo>
                    <a:lnTo>
                      <a:pt x="413" y="498"/>
                    </a:lnTo>
                    <a:lnTo>
                      <a:pt x="407" y="492"/>
                    </a:lnTo>
                    <a:lnTo>
                      <a:pt x="400" y="489"/>
                    </a:lnTo>
                    <a:lnTo>
                      <a:pt x="391" y="487"/>
                    </a:lnTo>
                    <a:lnTo>
                      <a:pt x="382" y="485"/>
                    </a:lnTo>
                    <a:lnTo>
                      <a:pt x="371" y="483"/>
                    </a:lnTo>
                    <a:lnTo>
                      <a:pt x="362" y="483"/>
                    </a:lnTo>
                    <a:lnTo>
                      <a:pt x="353" y="485"/>
                    </a:lnTo>
                    <a:lnTo>
                      <a:pt x="346" y="485"/>
                    </a:lnTo>
                    <a:lnTo>
                      <a:pt x="337" y="485"/>
                    </a:lnTo>
                    <a:lnTo>
                      <a:pt x="337" y="490"/>
                    </a:lnTo>
                    <a:lnTo>
                      <a:pt x="335" y="501"/>
                    </a:lnTo>
                    <a:lnTo>
                      <a:pt x="335" y="514"/>
                    </a:lnTo>
                    <a:lnTo>
                      <a:pt x="333" y="527"/>
                    </a:lnTo>
                    <a:lnTo>
                      <a:pt x="297" y="525"/>
                    </a:lnTo>
                    <a:lnTo>
                      <a:pt x="268" y="519"/>
                    </a:lnTo>
                    <a:lnTo>
                      <a:pt x="246" y="512"/>
                    </a:lnTo>
                    <a:lnTo>
                      <a:pt x="230" y="503"/>
                    </a:lnTo>
                    <a:lnTo>
                      <a:pt x="217" y="496"/>
                    </a:lnTo>
                    <a:lnTo>
                      <a:pt x="210" y="489"/>
                    </a:lnTo>
                    <a:lnTo>
                      <a:pt x="206" y="483"/>
                    </a:lnTo>
                    <a:lnTo>
                      <a:pt x="205" y="481"/>
                    </a:lnTo>
                    <a:lnTo>
                      <a:pt x="203" y="476"/>
                    </a:lnTo>
                    <a:lnTo>
                      <a:pt x="195" y="474"/>
                    </a:lnTo>
                    <a:lnTo>
                      <a:pt x="0" y="469"/>
                    </a:lnTo>
                    <a:lnTo>
                      <a:pt x="7" y="539"/>
                    </a:lnTo>
                    <a:lnTo>
                      <a:pt x="13" y="543"/>
                    </a:lnTo>
                    <a:lnTo>
                      <a:pt x="14" y="545"/>
                    </a:lnTo>
                    <a:lnTo>
                      <a:pt x="20" y="548"/>
                    </a:lnTo>
                    <a:lnTo>
                      <a:pt x="27" y="556"/>
                    </a:lnTo>
                    <a:lnTo>
                      <a:pt x="38" y="568"/>
                    </a:lnTo>
                    <a:lnTo>
                      <a:pt x="49" y="583"/>
                    </a:lnTo>
                    <a:lnTo>
                      <a:pt x="62" y="601"/>
                    </a:lnTo>
                    <a:lnTo>
                      <a:pt x="74" y="624"/>
                    </a:lnTo>
                    <a:lnTo>
                      <a:pt x="89" y="653"/>
                    </a:lnTo>
                    <a:lnTo>
                      <a:pt x="103" y="722"/>
                    </a:lnTo>
                    <a:lnTo>
                      <a:pt x="100" y="796"/>
                    </a:lnTo>
                    <a:lnTo>
                      <a:pt x="89" y="854"/>
                    </a:lnTo>
                    <a:lnTo>
                      <a:pt x="83" y="880"/>
                    </a:lnTo>
                    <a:lnTo>
                      <a:pt x="78" y="894"/>
                    </a:lnTo>
                    <a:lnTo>
                      <a:pt x="3354" y="865"/>
                    </a:lnTo>
                    <a:lnTo>
                      <a:pt x="3356" y="860"/>
                    </a:lnTo>
                    <a:lnTo>
                      <a:pt x="3357" y="858"/>
                    </a:lnTo>
                    <a:lnTo>
                      <a:pt x="3361" y="852"/>
                    </a:lnTo>
                    <a:lnTo>
                      <a:pt x="3367" y="845"/>
                    </a:lnTo>
                    <a:lnTo>
                      <a:pt x="3374" y="836"/>
                    </a:lnTo>
                    <a:lnTo>
                      <a:pt x="3385" y="829"/>
                    </a:lnTo>
                    <a:lnTo>
                      <a:pt x="3397" y="820"/>
                    </a:lnTo>
                    <a:lnTo>
                      <a:pt x="3412" y="813"/>
                    </a:lnTo>
                    <a:lnTo>
                      <a:pt x="3430" y="807"/>
                    </a:lnTo>
                    <a:lnTo>
                      <a:pt x="3450" y="802"/>
                    </a:lnTo>
                    <a:lnTo>
                      <a:pt x="3464" y="793"/>
                    </a:lnTo>
                    <a:lnTo>
                      <a:pt x="3477" y="784"/>
                    </a:lnTo>
                    <a:lnTo>
                      <a:pt x="3488" y="775"/>
                    </a:lnTo>
                    <a:lnTo>
                      <a:pt x="3495" y="764"/>
                    </a:lnTo>
                    <a:lnTo>
                      <a:pt x="3499" y="756"/>
                    </a:lnTo>
                    <a:lnTo>
                      <a:pt x="3502" y="749"/>
                    </a:lnTo>
                    <a:lnTo>
                      <a:pt x="3502" y="747"/>
                    </a:lnTo>
                    <a:lnTo>
                      <a:pt x="3508" y="733"/>
                    </a:lnTo>
                    <a:lnTo>
                      <a:pt x="3491" y="733"/>
                    </a:lnTo>
                    <a:lnTo>
                      <a:pt x="3406" y="733"/>
                    </a:lnTo>
                    <a:lnTo>
                      <a:pt x="3312" y="733"/>
                    </a:lnTo>
                    <a:lnTo>
                      <a:pt x="3213" y="735"/>
                    </a:lnTo>
                    <a:lnTo>
                      <a:pt x="3108" y="735"/>
                    </a:lnTo>
                    <a:lnTo>
                      <a:pt x="2995" y="735"/>
                    </a:lnTo>
                    <a:lnTo>
                      <a:pt x="2880" y="735"/>
                    </a:lnTo>
                    <a:lnTo>
                      <a:pt x="2758" y="735"/>
                    </a:lnTo>
                    <a:lnTo>
                      <a:pt x="2633" y="735"/>
                    </a:lnTo>
                    <a:lnTo>
                      <a:pt x="2507" y="735"/>
                    </a:lnTo>
                    <a:lnTo>
                      <a:pt x="2376" y="735"/>
                    </a:lnTo>
                    <a:lnTo>
                      <a:pt x="2246" y="735"/>
                    </a:lnTo>
                    <a:lnTo>
                      <a:pt x="2114" y="735"/>
                    </a:lnTo>
                    <a:lnTo>
                      <a:pt x="1980" y="735"/>
                    </a:lnTo>
                    <a:lnTo>
                      <a:pt x="1848" y="733"/>
                    </a:lnTo>
                    <a:lnTo>
                      <a:pt x="1716" y="733"/>
                    </a:lnTo>
                    <a:lnTo>
                      <a:pt x="1586" y="733"/>
                    </a:lnTo>
                    <a:lnTo>
                      <a:pt x="1457" y="731"/>
                    </a:lnTo>
                    <a:lnTo>
                      <a:pt x="1332" y="731"/>
                    </a:lnTo>
                    <a:lnTo>
                      <a:pt x="1209" y="729"/>
                    </a:lnTo>
                    <a:lnTo>
                      <a:pt x="1091" y="729"/>
                    </a:lnTo>
                    <a:lnTo>
                      <a:pt x="977" y="727"/>
                    </a:lnTo>
                    <a:lnTo>
                      <a:pt x="869" y="726"/>
                    </a:lnTo>
                    <a:lnTo>
                      <a:pt x="767" y="724"/>
                    </a:lnTo>
                    <a:lnTo>
                      <a:pt x="671" y="722"/>
                    </a:lnTo>
                    <a:lnTo>
                      <a:pt x="583" y="720"/>
                    </a:lnTo>
                    <a:lnTo>
                      <a:pt x="501" y="718"/>
                    </a:lnTo>
                    <a:lnTo>
                      <a:pt x="429" y="717"/>
                    </a:lnTo>
                    <a:lnTo>
                      <a:pt x="366" y="715"/>
                    </a:lnTo>
                    <a:lnTo>
                      <a:pt x="313" y="711"/>
                    </a:lnTo>
                    <a:lnTo>
                      <a:pt x="270" y="709"/>
                    </a:lnTo>
                    <a:lnTo>
                      <a:pt x="237" y="706"/>
                    </a:lnTo>
                    <a:lnTo>
                      <a:pt x="217" y="702"/>
                    </a:lnTo>
                    <a:lnTo>
                      <a:pt x="217" y="691"/>
                    </a:lnTo>
                    <a:lnTo>
                      <a:pt x="219" y="679"/>
                    </a:lnTo>
                    <a:lnTo>
                      <a:pt x="219" y="668"/>
                    </a:lnTo>
                    <a:lnTo>
                      <a:pt x="219" y="657"/>
                    </a:lnTo>
                    <a:lnTo>
                      <a:pt x="233" y="653"/>
                    </a:lnTo>
                    <a:lnTo>
                      <a:pt x="250" y="644"/>
                    </a:lnTo>
                    <a:lnTo>
                      <a:pt x="262" y="632"/>
                    </a:lnTo>
                    <a:lnTo>
                      <a:pt x="268" y="615"/>
                    </a:lnTo>
                    <a:lnTo>
                      <a:pt x="261" y="599"/>
                    </a:lnTo>
                    <a:lnTo>
                      <a:pt x="252" y="594"/>
                    </a:lnTo>
                    <a:lnTo>
                      <a:pt x="241" y="590"/>
                    </a:lnTo>
                    <a:lnTo>
                      <a:pt x="228" y="588"/>
                    </a:lnTo>
                    <a:lnTo>
                      <a:pt x="215" y="588"/>
                    </a:lnTo>
                    <a:lnTo>
                      <a:pt x="201" y="588"/>
                    </a:lnTo>
                    <a:lnTo>
                      <a:pt x="188" y="588"/>
                    </a:lnTo>
                    <a:lnTo>
                      <a:pt x="177" y="590"/>
                    </a:lnTo>
                    <a:lnTo>
                      <a:pt x="170" y="590"/>
                    </a:lnTo>
                    <a:lnTo>
                      <a:pt x="172" y="612"/>
                    </a:lnTo>
                    <a:lnTo>
                      <a:pt x="185" y="610"/>
                    </a:lnTo>
                    <a:lnTo>
                      <a:pt x="195" y="610"/>
                    </a:lnTo>
                    <a:lnTo>
                      <a:pt x="208" y="610"/>
                    </a:lnTo>
                    <a:lnTo>
                      <a:pt x="219" y="610"/>
                    </a:lnTo>
                    <a:lnTo>
                      <a:pt x="228" y="612"/>
                    </a:lnTo>
                    <a:lnTo>
                      <a:pt x="235" y="612"/>
                    </a:lnTo>
                    <a:lnTo>
                      <a:pt x="241" y="613"/>
                    </a:lnTo>
                    <a:lnTo>
                      <a:pt x="244" y="615"/>
                    </a:lnTo>
                    <a:lnTo>
                      <a:pt x="241" y="623"/>
                    </a:lnTo>
                    <a:lnTo>
                      <a:pt x="232" y="628"/>
                    </a:lnTo>
                    <a:lnTo>
                      <a:pt x="219" y="633"/>
                    </a:lnTo>
                    <a:lnTo>
                      <a:pt x="206" y="637"/>
                    </a:lnTo>
                    <a:lnTo>
                      <a:pt x="199" y="639"/>
                    </a:lnTo>
                    <a:lnTo>
                      <a:pt x="192" y="717"/>
                    </a:lnTo>
                    <a:lnTo>
                      <a:pt x="199" y="720"/>
                    </a:lnTo>
                    <a:lnTo>
                      <a:pt x="215" y="724"/>
                    </a:lnTo>
                    <a:lnTo>
                      <a:pt x="248" y="729"/>
                    </a:lnTo>
                    <a:lnTo>
                      <a:pt x="295" y="731"/>
                    </a:lnTo>
                    <a:lnTo>
                      <a:pt x="355" y="735"/>
                    </a:lnTo>
                    <a:lnTo>
                      <a:pt x="427" y="738"/>
                    </a:lnTo>
                    <a:lnTo>
                      <a:pt x="512" y="740"/>
                    </a:lnTo>
                    <a:lnTo>
                      <a:pt x="606" y="744"/>
                    </a:lnTo>
                    <a:lnTo>
                      <a:pt x="710" y="746"/>
                    </a:lnTo>
                    <a:lnTo>
                      <a:pt x="822" y="747"/>
                    </a:lnTo>
                    <a:lnTo>
                      <a:pt x="941" y="749"/>
                    </a:lnTo>
                    <a:lnTo>
                      <a:pt x="1068" y="751"/>
                    </a:lnTo>
                    <a:lnTo>
                      <a:pt x="1200" y="753"/>
                    </a:lnTo>
                    <a:lnTo>
                      <a:pt x="1336" y="753"/>
                    </a:lnTo>
                    <a:lnTo>
                      <a:pt x="1477" y="755"/>
                    </a:lnTo>
                    <a:lnTo>
                      <a:pt x="1618" y="755"/>
                    </a:lnTo>
                    <a:lnTo>
                      <a:pt x="1763" y="756"/>
                    </a:lnTo>
                    <a:lnTo>
                      <a:pt x="1908" y="756"/>
                    </a:lnTo>
                    <a:lnTo>
                      <a:pt x="2052" y="756"/>
                    </a:lnTo>
                    <a:lnTo>
                      <a:pt x="2194" y="756"/>
                    </a:lnTo>
                    <a:lnTo>
                      <a:pt x="2335" y="756"/>
                    </a:lnTo>
                    <a:lnTo>
                      <a:pt x="2472" y="756"/>
                    </a:lnTo>
                    <a:lnTo>
                      <a:pt x="2605" y="756"/>
                    </a:lnTo>
                    <a:lnTo>
                      <a:pt x="2731" y="756"/>
                    </a:lnTo>
                    <a:lnTo>
                      <a:pt x="2852" y="756"/>
                    </a:lnTo>
                    <a:lnTo>
                      <a:pt x="2967" y="756"/>
                    </a:lnTo>
                    <a:lnTo>
                      <a:pt x="3071" y="756"/>
                    </a:lnTo>
                    <a:lnTo>
                      <a:pt x="3167" y="756"/>
                    </a:lnTo>
                    <a:lnTo>
                      <a:pt x="3252" y="756"/>
                    </a:lnTo>
                    <a:lnTo>
                      <a:pt x="3329" y="755"/>
                    </a:lnTo>
                    <a:lnTo>
                      <a:pt x="3390" y="755"/>
                    </a:lnTo>
                    <a:lnTo>
                      <a:pt x="3439" y="755"/>
                    </a:lnTo>
                    <a:lnTo>
                      <a:pt x="3473" y="755"/>
                    </a:lnTo>
                    <a:lnTo>
                      <a:pt x="3466" y="764"/>
                    </a:lnTo>
                    <a:lnTo>
                      <a:pt x="3455" y="773"/>
                    </a:lnTo>
                    <a:lnTo>
                      <a:pt x="3441" y="780"/>
                    </a:lnTo>
                    <a:lnTo>
                      <a:pt x="3424" y="785"/>
                    </a:lnTo>
                    <a:lnTo>
                      <a:pt x="3406" y="789"/>
                    </a:lnTo>
                    <a:lnTo>
                      <a:pt x="3392" y="796"/>
                    </a:lnTo>
                    <a:lnTo>
                      <a:pt x="3377" y="804"/>
                    </a:lnTo>
                    <a:lnTo>
                      <a:pt x="3367" y="813"/>
                    </a:lnTo>
                    <a:lnTo>
                      <a:pt x="3357" y="820"/>
                    </a:lnTo>
                    <a:lnTo>
                      <a:pt x="3350" y="829"/>
                    </a:lnTo>
                    <a:lnTo>
                      <a:pt x="3343" y="836"/>
                    </a:lnTo>
                    <a:lnTo>
                      <a:pt x="3339" y="842"/>
                    </a:lnTo>
                    <a:lnTo>
                      <a:pt x="3329" y="842"/>
                    </a:lnTo>
                    <a:lnTo>
                      <a:pt x="3301" y="842"/>
                    </a:lnTo>
                    <a:lnTo>
                      <a:pt x="3258" y="843"/>
                    </a:lnTo>
                    <a:lnTo>
                      <a:pt x="3198" y="843"/>
                    </a:lnTo>
                    <a:lnTo>
                      <a:pt x="3126" y="843"/>
                    </a:lnTo>
                    <a:lnTo>
                      <a:pt x="3039" y="845"/>
                    </a:lnTo>
                    <a:lnTo>
                      <a:pt x="2941" y="845"/>
                    </a:lnTo>
                    <a:lnTo>
                      <a:pt x="2833" y="847"/>
                    </a:lnTo>
                    <a:lnTo>
                      <a:pt x="2717" y="849"/>
                    </a:lnTo>
                    <a:lnTo>
                      <a:pt x="2590" y="849"/>
                    </a:lnTo>
                    <a:lnTo>
                      <a:pt x="2458" y="851"/>
                    </a:lnTo>
                    <a:lnTo>
                      <a:pt x="2319" y="852"/>
                    </a:lnTo>
                    <a:lnTo>
                      <a:pt x="2176" y="852"/>
                    </a:lnTo>
                    <a:lnTo>
                      <a:pt x="2029" y="854"/>
                    </a:lnTo>
                    <a:lnTo>
                      <a:pt x="1881" y="856"/>
                    </a:lnTo>
                    <a:lnTo>
                      <a:pt x="1730" y="856"/>
                    </a:lnTo>
                    <a:lnTo>
                      <a:pt x="1580" y="858"/>
                    </a:lnTo>
                    <a:lnTo>
                      <a:pt x="1430" y="860"/>
                    </a:lnTo>
                    <a:lnTo>
                      <a:pt x="1283" y="861"/>
                    </a:lnTo>
                    <a:lnTo>
                      <a:pt x="1140" y="861"/>
                    </a:lnTo>
                    <a:lnTo>
                      <a:pt x="1001" y="863"/>
                    </a:lnTo>
                    <a:lnTo>
                      <a:pt x="869" y="863"/>
                    </a:lnTo>
                    <a:lnTo>
                      <a:pt x="742" y="865"/>
                    </a:lnTo>
                    <a:lnTo>
                      <a:pt x="624" y="867"/>
                    </a:lnTo>
                    <a:lnTo>
                      <a:pt x="514" y="867"/>
                    </a:lnTo>
                    <a:lnTo>
                      <a:pt x="416" y="869"/>
                    </a:lnTo>
                    <a:lnTo>
                      <a:pt x="329" y="869"/>
                    </a:lnTo>
                    <a:lnTo>
                      <a:pt x="255" y="869"/>
                    </a:lnTo>
                    <a:lnTo>
                      <a:pt x="195" y="870"/>
                    </a:lnTo>
                    <a:lnTo>
                      <a:pt x="150" y="870"/>
                    </a:lnTo>
                    <a:lnTo>
                      <a:pt x="121" y="870"/>
                    </a:lnTo>
                    <a:lnTo>
                      <a:pt x="109" y="870"/>
                    </a:lnTo>
                    <a:lnTo>
                      <a:pt x="114" y="847"/>
                    </a:lnTo>
                    <a:lnTo>
                      <a:pt x="119" y="814"/>
                    </a:lnTo>
                    <a:lnTo>
                      <a:pt x="125" y="778"/>
                    </a:lnTo>
                    <a:lnTo>
                      <a:pt x="127" y="738"/>
                    </a:lnTo>
                    <a:lnTo>
                      <a:pt x="125" y="713"/>
                    </a:lnTo>
                    <a:lnTo>
                      <a:pt x="123" y="689"/>
                    </a:lnTo>
                    <a:lnTo>
                      <a:pt x="118" y="666"/>
                    </a:lnTo>
                    <a:lnTo>
                      <a:pt x="110" y="644"/>
                    </a:lnTo>
                    <a:lnTo>
                      <a:pt x="98" y="617"/>
                    </a:lnTo>
                    <a:lnTo>
                      <a:pt x="85" y="595"/>
                    </a:lnTo>
                    <a:lnTo>
                      <a:pt x="72" y="575"/>
                    </a:lnTo>
                    <a:lnTo>
                      <a:pt x="62" y="561"/>
                    </a:lnTo>
                    <a:lnTo>
                      <a:pt x="51" y="548"/>
                    </a:lnTo>
                    <a:lnTo>
                      <a:pt x="42" y="539"/>
                    </a:lnTo>
                    <a:lnTo>
                      <a:pt x="34" y="532"/>
                    </a:lnTo>
                    <a:lnTo>
                      <a:pt x="29" y="528"/>
                    </a:lnTo>
                    <a:lnTo>
                      <a:pt x="29" y="523"/>
                    </a:lnTo>
                    <a:lnTo>
                      <a:pt x="27" y="514"/>
                    </a:lnTo>
                    <a:lnTo>
                      <a:pt x="27" y="503"/>
                    </a:lnTo>
                    <a:lnTo>
                      <a:pt x="25" y="492"/>
                    </a:lnTo>
                    <a:lnTo>
                      <a:pt x="38" y="492"/>
                    </a:lnTo>
                    <a:lnTo>
                      <a:pt x="58" y="494"/>
                    </a:lnTo>
                    <a:lnTo>
                      <a:pt x="83" y="494"/>
                    </a:lnTo>
                    <a:lnTo>
                      <a:pt x="112" y="496"/>
                    </a:lnTo>
                    <a:lnTo>
                      <a:pt x="138" y="496"/>
                    </a:lnTo>
                    <a:lnTo>
                      <a:pt x="163" y="498"/>
                    </a:lnTo>
                    <a:lnTo>
                      <a:pt x="179" y="498"/>
                    </a:lnTo>
                    <a:lnTo>
                      <a:pt x="188" y="498"/>
                    </a:lnTo>
                    <a:lnTo>
                      <a:pt x="194" y="505"/>
                    </a:lnTo>
                    <a:lnTo>
                      <a:pt x="203" y="512"/>
                    </a:lnTo>
                    <a:lnTo>
                      <a:pt x="214" y="521"/>
                    </a:lnTo>
                    <a:lnTo>
                      <a:pt x="230" y="528"/>
                    </a:lnTo>
                    <a:lnTo>
                      <a:pt x="250" y="537"/>
                    </a:lnTo>
                    <a:lnTo>
                      <a:pt x="275" y="545"/>
                    </a:lnTo>
                    <a:lnTo>
                      <a:pt x="306" y="548"/>
                    </a:lnTo>
                    <a:lnTo>
                      <a:pt x="342" y="550"/>
                    </a:lnTo>
                    <a:lnTo>
                      <a:pt x="353" y="550"/>
                    </a:lnTo>
                    <a:lnTo>
                      <a:pt x="353" y="545"/>
                    </a:lnTo>
                    <a:lnTo>
                      <a:pt x="355" y="532"/>
                    </a:lnTo>
                    <a:lnTo>
                      <a:pt x="357" y="518"/>
                    </a:lnTo>
                    <a:lnTo>
                      <a:pt x="358" y="507"/>
                    </a:lnTo>
                    <a:lnTo>
                      <a:pt x="371" y="507"/>
                    </a:lnTo>
                    <a:lnTo>
                      <a:pt x="382" y="507"/>
                    </a:lnTo>
                    <a:lnTo>
                      <a:pt x="391" y="510"/>
                    </a:lnTo>
                    <a:lnTo>
                      <a:pt x="396" y="512"/>
                    </a:lnTo>
                    <a:lnTo>
                      <a:pt x="400" y="516"/>
                    </a:lnTo>
                    <a:lnTo>
                      <a:pt x="407" y="523"/>
                    </a:lnTo>
                    <a:lnTo>
                      <a:pt x="413" y="528"/>
                    </a:lnTo>
                    <a:lnTo>
                      <a:pt x="416" y="532"/>
                    </a:lnTo>
                    <a:lnTo>
                      <a:pt x="418" y="536"/>
                    </a:lnTo>
                    <a:lnTo>
                      <a:pt x="424" y="536"/>
                    </a:lnTo>
                    <a:lnTo>
                      <a:pt x="434" y="537"/>
                    </a:lnTo>
                    <a:lnTo>
                      <a:pt x="447" y="539"/>
                    </a:lnTo>
                    <a:lnTo>
                      <a:pt x="456" y="539"/>
                    </a:lnTo>
                    <a:lnTo>
                      <a:pt x="460" y="547"/>
                    </a:lnTo>
                    <a:lnTo>
                      <a:pt x="465" y="554"/>
                    </a:lnTo>
                    <a:lnTo>
                      <a:pt x="469" y="561"/>
                    </a:lnTo>
                    <a:lnTo>
                      <a:pt x="471" y="565"/>
                    </a:lnTo>
                    <a:lnTo>
                      <a:pt x="480" y="565"/>
                    </a:lnTo>
                    <a:lnTo>
                      <a:pt x="505" y="565"/>
                    </a:lnTo>
                    <a:lnTo>
                      <a:pt x="541" y="566"/>
                    </a:lnTo>
                    <a:lnTo>
                      <a:pt x="581" y="566"/>
                    </a:lnTo>
                    <a:lnTo>
                      <a:pt x="623" y="566"/>
                    </a:lnTo>
                    <a:lnTo>
                      <a:pt x="659" y="568"/>
                    </a:lnTo>
                    <a:lnTo>
                      <a:pt x="686" y="568"/>
                    </a:lnTo>
                    <a:lnTo>
                      <a:pt x="697" y="568"/>
                    </a:lnTo>
                    <a:lnTo>
                      <a:pt x="702" y="572"/>
                    </a:lnTo>
                    <a:lnTo>
                      <a:pt x="708" y="575"/>
                    </a:lnTo>
                    <a:lnTo>
                      <a:pt x="717" y="581"/>
                    </a:lnTo>
                    <a:lnTo>
                      <a:pt x="728" y="585"/>
                    </a:lnTo>
                    <a:lnTo>
                      <a:pt x="738" y="590"/>
                    </a:lnTo>
                    <a:lnTo>
                      <a:pt x="751" y="595"/>
                    </a:lnTo>
                    <a:lnTo>
                      <a:pt x="764" y="599"/>
                    </a:lnTo>
                    <a:lnTo>
                      <a:pt x="776" y="603"/>
                    </a:lnTo>
                    <a:lnTo>
                      <a:pt x="789" y="604"/>
                    </a:lnTo>
                    <a:lnTo>
                      <a:pt x="789" y="527"/>
                    </a:lnTo>
                    <a:lnTo>
                      <a:pt x="791" y="355"/>
                    </a:lnTo>
                    <a:lnTo>
                      <a:pt x="793" y="179"/>
                    </a:lnTo>
                    <a:lnTo>
                      <a:pt x="793" y="89"/>
                    </a:lnTo>
                    <a:lnTo>
                      <a:pt x="800" y="89"/>
                    </a:lnTo>
                    <a:lnTo>
                      <a:pt x="805" y="89"/>
                    </a:lnTo>
                    <a:lnTo>
                      <a:pt x="811" y="89"/>
                    </a:lnTo>
                    <a:lnTo>
                      <a:pt x="818" y="89"/>
                    </a:lnTo>
                    <a:lnTo>
                      <a:pt x="818" y="179"/>
                    </a:lnTo>
                    <a:lnTo>
                      <a:pt x="818" y="356"/>
                    </a:lnTo>
                    <a:lnTo>
                      <a:pt x="818" y="530"/>
                    </a:lnTo>
                    <a:lnTo>
                      <a:pt x="818" y="608"/>
                    </a:lnTo>
                    <a:lnTo>
                      <a:pt x="822" y="608"/>
                    </a:lnTo>
                    <a:lnTo>
                      <a:pt x="831" y="608"/>
                    </a:lnTo>
                    <a:lnTo>
                      <a:pt x="843" y="608"/>
                    </a:lnTo>
                    <a:lnTo>
                      <a:pt x="860" y="608"/>
                    </a:lnTo>
                    <a:lnTo>
                      <a:pt x="874" y="608"/>
                    </a:lnTo>
                    <a:lnTo>
                      <a:pt x="889" y="608"/>
                    </a:lnTo>
                    <a:lnTo>
                      <a:pt x="900" y="608"/>
                    </a:lnTo>
                    <a:lnTo>
                      <a:pt x="907" y="608"/>
                    </a:lnTo>
                    <a:lnTo>
                      <a:pt x="912" y="613"/>
                    </a:lnTo>
                    <a:lnTo>
                      <a:pt x="921" y="623"/>
                    </a:lnTo>
                    <a:lnTo>
                      <a:pt x="936" y="635"/>
                    </a:lnTo>
                    <a:lnTo>
                      <a:pt x="950" y="648"/>
                    </a:lnTo>
                    <a:lnTo>
                      <a:pt x="965" y="662"/>
                    </a:lnTo>
                    <a:lnTo>
                      <a:pt x="976" y="673"/>
                    </a:lnTo>
                    <a:lnTo>
                      <a:pt x="985" y="680"/>
                    </a:lnTo>
                    <a:lnTo>
                      <a:pt x="988" y="684"/>
                    </a:lnTo>
                    <a:lnTo>
                      <a:pt x="2514" y="699"/>
                    </a:lnTo>
                    <a:lnTo>
                      <a:pt x="2530" y="699"/>
                    </a:lnTo>
                    <a:lnTo>
                      <a:pt x="2556" y="699"/>
                    </a:lnTo>
                    <a:lnTo>
                      <a:pt x="2586" y="699"/>
                    </a:lnTo>
                    <a:lnTo>
                      <a:pt x="2619" y="697"/>
                    </a:lnTo>
                    <a:lnTo>
                      <a:pt x="2653" y="693"/>
                    </a:lnTo>
                    <a:lnTo>
                      <a:pt x="2682" y="688"/>
                    </a:lnTo>
                    <a:lnTo>
                      <a:pt x="2708" y="679"/>
                    </a:lnTo>
                    <a:lnTo>
                      <a:pt x="2722" y="666"/>
                    </a:lnTo>
                    <a:lnTo>
                      <a:pt x="2726" y="659"/>
                    </a:lnTo>
                    <a:lnTo>
                      <a:pt x="2728" y="651"/>
                    </a:lnTo>
                    <a:lnTo>
                      <a:pt x="2728" y="646"/>
                    </a:lnTo>
                    <a:lnTo>
                      <a:pt x="2724" y="639"/>
                    </a:lnTo>
                    <a:lnTo>
                      <a:pt x="2722" y="632"/>
                    </a:lnTo>
                    <a:lnTo>
                      <a:pt x="2556" y="632"/>
                    </a:lnTo>
                    <a:lnTo>
                      <a:pt x="2552" y="632"/>
                    </a:lnTo>
                    <a:lnTo>
                      <a:pt x="2539" y="632"/>
                    </a:lnTo>
                    <a:lnTo>
                      <a:pt x="2521" y="632"/>
                    </a:lnTo>
                    <a:lnTo>
                      <a:pt x="2496" y="632"/>
                    </a:lnTo>
                    <a:lnTo>
                      <a:pt x="2463" y="630"/>
                    </a:lnTo>
                    <a:lnTo>
                      <a:pt x="2425" y="630"/>
                    </a:lnTo>
                    <a:lnTo>
                      <a:pt x="2384" y="630"/>
                    </a:lnTo>
                    <a:lnTo>
                      <a:pt x="2337" y="630"/>
                    </a:lnTo>
                    <a:lnTo>
                      <a:pt x="2284" y="628"/>
                    </a:lnTo>
                    <a:lnTo>
                      <a:pt x="2230" y="628"/>
                    </a:lnTo>
                    <a:lnTo>
                      <a:pt x="2170" y="628"/>
                    </a:lnTo>
                    <a:lnTo>
                      <a:pt x="2109" y="626"/>
                    </a:lnTo>
                    <a:lnTo>
                      <a:pt x="2045" y="626"/>
                    </a:lnTo>
                    <a:lnTo>
                      <a:pt x="1980" y="626"/>
                    </a:lnTo>
                    <a:lnTo>
                      <a:pt x="1913" y="624"/>
                    </a:lnTo>
                    <a:lnTo>
                      <a:pt x="1846" y="624"/>
                    </a:lnTo>
                    <a:lnTo>
                      <a:pt x="1777" y="624"/>
                    </a:lnTo>
                    <a:lnTo>
                      <a:pt x="1710" y="623"/>
                    </a:lnTo>
                    <a:lnTo>
                      <a:pt x="1643" y="623"/>
                    </a:lnTo>
                    <a:lnTo>
                      <a:pt x="1578" y="623"/>
                    </a:lnTo>
                    <a:lnTo>
                      <a:pt x="1513" y="621"/>
                    </a:lnTo>
                    <a:lnTo>
                      <a:pt x="1452" y="621"/>
                    </a:lnTo>
                    <a:lnTo>
                      <a:pt x="1392" y="621"/>
                    </a:lnTo>
                    <a:lnTo>
                      <a:pt x="1336" y="619"/>
                    </a:lnTo>
                    <a:lnTo>
                      <a:pt x="1283" y="619"/>
                    </a:lnTo>
                    <a:lnTo>
                      <a:pt x="1236" y="619"/>
                    </a:lnTo>
                    <a:lnTo>
                      <a:pt x="1193" y="619"/>
                    </a:lnTo>
                    <a:lnTo>
                      <a:pt x="1153" y="617"/>
                    </a:lnTo>
                    <a:lnTo>
                      <a:pt x="1120" y="617"/>
                    </a:lnTo>
                    <a:lnTo>
                      <a:pt x="1093" y="617"/>
                    </a:lnTo>
                    <a:lnTo>
                      <a:pt x="1073" y="617"/>
                    </a:lnTo>
                    <a:lnTo>
                      <a:pt x="1061" y="617"/>
                    </a:lnTo>
                    <a:lnTo>
                      <a:pt x="1057" y="612"/>
                    </a:lnTo>
                    <a:lnTo>
                      <a:pt x="1053" y="604"/>
                    </a:lnTo>
                    <a:lnTo>
                      <a:pt x="1048" y="597"/>
                    </a:lnTo>
                    <a:lnTo>
                      <a:pt x="1043" y="586"/>
                    </a:lnTo>
                    <a:lnTo>
                      <a:pt x="1050" y="586"/>
                    </a:lnTo>
                    <a:lnTo>
                      <a:pt x="1066" y="586"/>
                    </a:lnTo>
                    <a:lnTo>
                      <a:pt x="1090" y="586"/>
                    </a:lnTo>
                    <a:lnTo>
                      <a:pt x="1120" y="588"/>
                    </a:lnTo>
                    <a:lnTo>
                      <a:pt x="1157" y="588"/>
                    </a:lnTo>
                    <a:lnTo>
                      <a:pt x="1198" y="588"/>
                    </a:lnTo>
                    <a:lnTo>
                      <a:pt x="1245" y="588"/>
                    </a:lnTo>
                    <a:lnTo>
                      <a:pt x="1298" y="588"/>
                    </a:lnTo>
                    <a:lnTo>
                      <a:pt x="1354" y="590"/>
                    </a:lnTo>
                    <a:lnTo>
                      <a:pt x="1415" y="590"/>
                    </a:lnTo>
                    <a:lnTo>
                      <a:pt x="1477" y="590"/>
                    </a:lnTo>
                    <a:lnTo>
                      <a:pt x="1544" y="590"/>
                    </a:lnTo>
                    <a:lnTo>
                      <a:pt x="1611" y="592"/>
                    </a:lnTo>
                    <a:lnTo>
                      <a:pt x="1680" y="592"/>
                    </a:lnTo>
                    <a:lnTo>
                      <a:pt x="1750" y="592"/>
                    </a:lnTo>
                    <a:lnTo>
                      <a:pt x="1821" y="592"/>
                    </a:lnTo>
                    <a:lnTo>
                      <a:pt x="1891" y="594"/>
                    </a:lnTo>
                    <a:lnTo>
                      <a:pt x="1962" y="594"/>
                    </a:lnTo>
                    <a:lnTo>
                      <a:pt x="2031" y="594"/>
                    </a:lnTo>
                    <a:lnTo>
                      <a:pt x="2098" y="594"/>
                    </a:lnTo>
                    <a:lnTo>
                      <a:pt x="2161" y="595"/>
                    </a:lnTo>
                    <a:lnTo>
                      <a:pt x="2224" y="595"/>
                    </a:lnTo>
                    <a:lnTo>
                      <a:pt x="2282" y="595"/>
                    </a:lnTo>
                    <a:lnTo>
                      <a:pt x="2337" y="595"/>
                    </a:lnTo>
                    <a:lnTo>
                      <a:pt x="2387" y="595"/>
                    </a:lnTo>
                    <a:lnTo>
                      <a:pt x="2433" y="597"/>
                    </a:lnTo>
                    <a:lnTo>
                      <a:pt x="2472" y="597"/>
                    </a:lnTo>
                    <a:lnTo>
                      <a:pt x="2507" y="597"/>
                    </a:lnTo>
                    <a:lnTo>
                      <a:pt x="2534" y="597"/>
                    </a:lnTo>
                    <a:lnTo>
                      <a:pt x="2554" y="597"/>
                    </a:lnTo>
                    <a:lnTo>
                      <a:pt x="2567" y="597"/>
                    </a:lnTo>
                    <a:lnTo>
                      <a:pt x="2570" y="597"/>
                    </a:lnTo>
                    <a:lnTo>
                      <a:pt x="2572" y="592"/>
                    </a:lnTo>
                    <a:lnTo>
                      <a:pt x="2574" y="579"/>
                    </a:lnTo>
                    <a:lnTo>
                      <a:pt x="2577" y="565"/>
                    </a:lnTo>
                    <a:lnTo>
                      <a:pt x="2581" y="554"/>
                    </a:lnTo>
                    <a:lnTo>
                      <a:pt x="2588" y="552"/>
                    </a:lnTo>
                    <a:lnTo>
                      <a:pt x="2599" y="552"/>
                    </a:lnTo>
                    <a:lnTo>
                      <a:pt x="2614" y="550"/>
                    </a:lnTo>
                    <a:lnTo>
                      <a:pt x="2628" y="548"/>
                    </a:lnTo>
                    <a:lnTo>
                      <a:pt x="2641" y="547"/>
                    </a:lnTo>
                    <a:lnTo>
                      <a:pt x="2653" y="545"/>
                    </a:lnTo>
                    <a:lnTo>
                      <a:pt x="2661" y="543"/>
                    </a:lnTo>
                    <a:lnTo>
                      <a:pt x="2664" y="543"/>
                    </a:lnTo>
                    <a:lnTo>
                      <a:pt x="2664" y="530"/>
                    </a:lnTo>
                    <a:lnTo>
                      <a:pt x="2662" y="499"/>
                    </a:lnTo>
                    <a:lnTo>
                      <a:pt x="2659" y="467"/>
                    </a:lnTo>
                    <a:lnTo>
                      <a:pt x="2659" y="447"/>
                    </a:lnTo>
                    <a:lnTo>
                      <a:pt x="2671" y="442"/>
                    </a:lnTo>
                    <a:lnTo>
                      <a:pt x="2690" y="434"/>
                    </a:lnTo>
                    <a:lnTo>
                      <a:pt x="2704" y="429"/>
                    </a:lnTo>
                    <a:lnTo>
                      <a:pt x="2711" y="427"/>
                    </a:lnTo>
                    <a:lnTo>
                      <a:pt x="2711" y="418"/>
                    </a:lnTo>
                    <a:lnTo>
                      <a:pt x="2711" y="394"/>
                    </a:lnTo>
                    <a:lnTo>
                      <a:pt x="2711" y="369"/>
                    </a:lnTo>
                    <a:lnTo>
                      <a:pt x="2711" y="353"/>
                    </a:lnTo>
                    <a:lnTo>
                      <a:pt x="2722" y="351"/>
                    </a:lnTo>
                    <a:lnTo>
                      <a:pt x="2742" y="346"/>
                    </a:lnTo>
                    <a:lnTo>
                      <a:pt x="2766" y="342"/>
                    </a:lnTo>
                    <a:lnTo>
                      <a:pt x="2793" y="337"/>
                    </a:lnTo>
                    <a:lnTo>
                      <a:pt x="2818" y="331"/>
                    </a:lnTo>
                    <a:lnTo>
                      <a:pt x="2840" y="326"/>
                    </a:lnTo>
                    <a:lnTo>
                      <a:pt x="2856" y="322"/>
                    </a:lnTo>
                    <a:lnTo>
                      <a:pt x="2863" y="320"/>
                    </a:lnTo>
                    <a:lnTo>
                      <a:pt x="2867" y="320"/>
                    </a:lnTo>
                    <a:lnTo>
                      <a:pt x="2878" y="320"/>
                    </a:lnTo>
                    <a:lnTo>
                      <a:pt x="2892" y="322"/>
                    </a:lnTo>
                    <a:lnTo>
                      <a:pt x="2907" y="322"/>
                    </a:lnTo>
                    <a:lnTo>
                      <a:pt x="2923" y="324"/>
                    </a:lnTo>
                    <a:lnTo>
                      <a:pt x="2938" y="326"/>
                    </a:lnTo>
                    <a:lnTo>
                      <a:pt x="2947" y="326"/>
                    </a:lnTo>
                    <a:lnTo>
                      <a:pt x="2950" y="326"/>
                    </a:lnTo>
                    <a:lnTo>
                      <a:pt x="2950" y="282"/>
                    </a:lnTo>
                    <a:lnTo>
                      <a:pt x="2950" y="188"/>
                    </a:lnTo>
                    <a:lnTo>
                      <a:pt x="2950" y="87"/>
                    </a:lnTo>
                    <a:lnTo>
                      <a:pt x="2950" y="29"/>
                    </a:lnTo>
                    <a:lnTo>
                      <a:pt x="2956" y="31"/>
                    </a:lnTo>
                    <a:lnTo>
                      <a:pt x="2957" y="31"/>
                    </a:lnTo>
                    <a:lnTo>
                      <a:pt x="2961" y="33"/>
                    </a:lnTo>
                    <a:lnTo>
                      <a:pt x="2965" y="34"/>
                    </a:lnTo>
                    <a:lnTo>
                      <a:pt x="2965" y="87"/>
                    </a:lnTo>
                    <a:lnTo>
                      <a:pt x="2965" y="188"/>
                    </a:lnTo>
                    <a:lnTo>
                      <a:pt x="2965" y="286"/>
                    </a:lnTo>
                    <a:lnTo>
                      <a:pt x="2965" y="329"/>
                    </a:lnTo>
                    <a:lnTo>
                      <a:pt x="2967" y="329"/>
                    </a:lnTo>
                    <a:lnTo>
                      <a:pt x="2972" y="329"/>
                    </a:lnTo>
                    <a:lnTo>
                      <a:pt x="2979" y="331"/>
                    </a:lnTo>
                    <a:lnTo>
                      <a:pt x="2988" y="331"/>
                    </a:lnTo>
                    <a:lnTo>
                      <a:pt x="2997" y="333"/>
                    </a:lnTo>
                    <a:lnTo>
                      <a:pt x="3008" y="333"/>
                    </a:lnTo>
                    <a:lnTo>
                      <a:pt x="3015" y="335"/>
                    </a:lnTo>
                    <a:lnTo>
                      <a:pt x="3023" y="335"/>
                    </a:lnTo>
                    <a:lnTo>
                      <a:pt x="3023" y="342"/>
                    </a:lnTo>
                    <a:lnTo>
                      <a:pt x="3023" y="347"/>
                    </a:lnTo>
                    <a:lnTo>
                      <a:pt x="3023" y="355"/>
                    </a:lnTo>
                    <a:lnTo>
                      <a:pt x="3023" y="356"/>
                    </a:lnTo>
                    <a:lnTo>
                      <a:pt x="3024" y="358"/>
                    </a:lnTo>
                    <a:lnTo>
                      <a:pt x="3030" y="364"/>
                    </a:lnTo>
                    <a:lnTo>
                      <a:pt x="3037" y="371"/>
                    </a:lnTo>
                    <a:lnTo>
                      <a:pt x="3044" y="380"/>
                    </a:lnTo>
                    <a:lnTo>
                      <a:pt x="3024" y="380"/>
                    </a:lnTo>
                    <a:lnTo>
                      <a:pt x="2997" y="380"/>
                    </a:lnTo>
                    <a:lnTo>
                      <a:pt x="2965" y="380"/>
                    </a:lnTo>
                    <a:lnTo>
                      <a:pt x="2932" y="380"/>
                    </a:lnTo>
                    <a:lnTo>
                      <a:pt x="2901" y="380"/>
                    </a:lnTo>
                    <a:lnTo>
                      <a:pt x="2876" y="380"/>
                    </a:lnTo>
                    <a:lnTo>
                      <a:pt x="2860" y="380"/>
                    </a:lnTo>
                    <a:lnTo>
                      <a:pt x="2852" y="380"/>
                    </a:lnTo>
                    <a:lnTo>
                      <a:pt x="2849" y="380"/>
                    </a:lnTo>
                    <a:lnTo>
                      <a:pt x="2838" y="382"/>
                    </a:lnTo>
                    <a:lnTo>
                      <a:pt x="2822" y="384"/>
                    </a:lnTo>
                    <a:lnTo>
                      <a:pt x="2805" y="384"/>
                    </a:lnTo>
                    <a:lnTo>
                      <a:pt x="2789" y="385"/>
                    </a:lnTo>
                    <a:lnTo>
                      <a:pt x="2775" y="387"/>
                    </a:lnTo>
                    <a:lnTo>
                      <a:pt x="2764" y="389"/>
                    </a:lnTo>
                    <a:lnTo>
                      <a:pt x="2760" y="389"/>
                    </a:lnTo>
                    <a:lnTo>
                      <a:pt x="2749" y="391"/>
                    </a:lnTo>
                    <a:lnTo>
                      <a:pt x="2757" y="465"/>
                    </a:lnTo>
                    <a:lnTo>
                      <a:pt x="2905" y="454"/>
                    </a:lnTo>
                    <a:lnTo>
                      <a:pt x="2912" y="454"/>
                    </a:lnTo>
                    <a:lnTo>
                      <a:pt x="2934" y="454"/>
                    </a:lnTo>
                    <a:lnTo>
                      <a:pt x="2965" y="454"/>
                    </a:lnTo>
                    <a:lnTo>
                      <a:pt x="3001" y="454"/>
                    </a:lnTo>
                    <a:lnTo>
                      <a:pt x="3039" y="454"/>
                    </a:lnTo>
                    <a:lnTo>
                      <a:pt x="3071" y="454"/>
                    </a:lnTo>
                    <a:lnTo>
                      <a:pt x="3099" y="454"/>
                    </a:lnTo>
                    <a:lnTo>
                      <a:pt x="3113" y="454"/>
                    </a:lnTo>
                    <a:lnTo>
                      <a:pt x="3113" y="461"/>
                    </a:lnTo>
                    <a:lnTo>
                      <a:pt x="3113" y="469"/>
                    </a:lnTo>
                    <a:lnTo>
                      <a:pt x="3113" y="478"/>
                    </a:lnTo>
                    <a:lnTo>
                      <a:pt x="3113" y="485"/>
                    </a:lnTo>
                    <a:lnTo>
                      <a:pt x="3097" y="485"/>
                    </a:lnTo>
                    <a:lnTo>
                      <a:pt x="3070" y="485"/>
                    </a:lnTo>
                    <a:lnTo>
                      <a:pt x="3032" y="487"/>
                    </a:lnTo>
                    <a:lnTo>
                      <a:pt x="2990" y="487"/>
                    </a:lnTo>
                    <a:lnTo>
                      <a:pt x="2950" y="487"/>
                    </a:lnTo>
                    <a:lnTo>
                      <a:pt x="2916" y="489"/>
                    </a:lnTo>
                    <a:lnTo>
                      <a:pt x="2892" y="489"/>
                    </a:lnTo>
                    <a:lnTo>
                      <a:pt x="2883" y="489"/>
                    </a:lnTo>
                    <a:lnTo>
                      <a:pt x="2883" y="594"/>
                    </a:lnTo>
                    <a:lnTo>
                      <a:pt x="3341" y="594"/>
                    </a:lnTo>
                    <a:lnTo>
                      <a:pt x="3336" y="436"/>
                    </a:lnTo>
                    <a:lnTo>
                      <a:pt x="3330" y="436"/>
                    </a:lnTo>
                    <a:lnTo>
                      <a:pt x="3319" y="436"/>
                    </a:lnTo>
                    <a:lnTo>
                      <a:pt x="3301" y="436"/>
                    </a:lnTo>
                    <a:lnTo>
                      <a:pt x="3281" y="436"/>
                    </a:lnTo>
                    <a:lnTo>
                      <a:pt x="3260" y="436"/>
                    </a:lnTo>
                    <a:lnTo>
                      <a:pt x="3240" y="436"/>
                    </a:lnTo>
                    <a:lnTo>
                      <a:pt x="3224" y="436"/>
                    </a:lnTo>
                    <a:lnTo>
                      <a:pt x="3213" y="436"/>
                    </a:lnTo>
                    <a:lnTo>
                      <a:pt x="3213" y="423"/>
                    </a:lnTo>
                    <a:lnTo>
                      <a:pt x="3213" y="409"/>
                    </a:lnTo>
                    <a:lnTo>
                      <a:pt x="3213" y="396"/>
                    </a:lnTo>
                    <a:lnTo>
                      <a:pt x="3213" y="391"/>
                    </a:lnTo>
                    <a:lnTo>
                      <a:pt x="3211" y="391"/>
                    </a:lnTo>
                    <a:lnTo>
                      <a:pt x="3204" y="389"/>
                    </a:lnTo>
                    <a:lnTo>
                      <a:pt x="3195" y="387"/>
                    </a:lnTo>
                    <a:lnTo>
                      <a:pt x="3184" y="385"/>
                    </a:lnTo>
                    <a:lnTo>
                      <a:pt x="3173" y="382"/>
                    </a:lnTo>
                    <a:lnTo>
                      <a:pt x="3162" y="380"/>
                    </a:lnTo>
                    <a:lnTo>
                      <a:pt x="3153" y="378"/>
                    </a:lnTo>
                    <a:lnTo>
                      <a:pt x="3146" y="376"/>
                    </a:lnTo>
                    <a:lnTo>
                      <a:pt x="3146" y="349"/>
                    </a:lnTo>
                    <a:lnTo>
                      <a:pt x="3144" y="304"/>
                    </a:lnTo>
                    <a:lnTo>
                      <a:pt x="3142" y="257"/>
                    </a:lnTo>
                    <a:lnTo>
                      <a:pt x="3142" y="226"/>
                    </a:lnTo>
                    <a:lnTo>
                      <a:pt x="3149" y="226"/>
                    </a:lnTo>
                    <a:lnTo>
                      <a:pt x="3157" y="228"/>
                    </a:lnTo>
                    <a:lnTo>
                      <a:pt x="3166" y="228"/>
                    </a:lnTo>
                    <a:lnTo>
                      <a:pt x="3175" y="230"/>
                    </a:lnTo>
                    <a:lnTo>
                      <a:pt x="3184" y="232"/>
                    </a:lnTo>
                    <a:lnTo>
                      <a:pt x="3193" y="232"/>
                    </a:lnTo>
                    <a:lnTo>
                      <a:pt x="3200" y="233"/>
                    </a:lnTo>
                    <a:lnTo>
                      <a:pt x="3205" y="233"/>
                    </a:lnTo>
                    <a:lnTo>
                      <a:pt x="3207" y="262"/>
                    </a:lnTo>
                    <a:lnTo>
                      <a:pt x="3211" y="309"/>
                    </a:lnTo>
                    <a:lnTo>
                      <a:pt x="3213" y="353"/>
                    </a:lnTo>
                    <a:lnTo>
                      <a:pt x="3214" y="373"/>
                    </a:lnTo>
                    <a:lnTo>
                      <a:pt x="3220" y="373"/>
                    </a:lnTo>
                    <a:lnTo>
                      <a:pt x="3238" y="375"/>
                    </a:lnTo>
                    <a:lnTo>
                      <a:pt x="3262" y="376"/>
                    </a:lnTo>
                    <a:lnTo>
                      <a:pt x="3289" y="376"/>
                    </a:lnTo>
                    <a:lnTo>
                      <a:pt x="3318" y="378"/>
                    </a:lnTo>
                    <a:lnTo>
                      <a:pt x="3345" y="380"/>
                    </a:lnTo>
                    <a:lnTo>
                      <a:pt x="3365" y="382"/>
                    </a:lnTo>
                    <a:lnTo>
                      <a:pt x="3377" y="382"/>
                    </a:lnTo>
                    <a:lnTo>
                      <a:pt x="3377" y="394"/>
                    </a:lnTo>
                    <a:lnTo>
                      <a:pt x="3379" y="409"/>
                    </a:lnTo>
                    <a:lnTo>
                      <a:pt x="3379" y="422"/>
                    </a:lnTo>
                    <a:lnTo>
                      <a:pt x="3381" y="432"/>
                    </a:lnTo>
                    <a:lnTo>
                      <a:pt x="3376" y="436"/>
                    </a:lnTo>
                    <a:lnTo>
                      <a:pt x="3372" y="438"/>
                    </a:lnTo>
                    <a:lnTo>
                      <a:pt x="3368" y="440"/>
                    </a:lnTo>
                    <a:lnTo>
                      <a:pt x="3367" y="442"/>
                    </a:lnTo>
                    <a:lnTo>
                      <a:pt x="3367" y="501"/>
                    </a:lnTo>
                    <a:lnTo>
                      <a:pt x="3368" y="501"/>
                    </a:lnTo>
                    <a:lnTo>
                      <a:pt x="3374" y="501"/>
                    </a:lnTo>
                    <a:lnTo>
                      <a:pt x="3381" y="503"/>
                    </a:lnTo>
                    <a:lnTo>
                      <a:pt x="3388" y="503"/>
                    </a:lnTo>
                    <a:lnTo>
                      <a:pt x="3397" y="505"/>
                    </a:lnTo>
                    <a:lnTo>
                      <a:pt x="3406" y="505"/>
                    </a:lnTo>
                    <a:lnTo>
                      <a:pt x="3415" y="507"/>
                    </a:lnTo>
                    <a:lnTo>
                      <a:pt x="3421" y="507"/>
                    </a:lnTo>
                    <a:lnTo>
                      <a:pt x="3423" y="518"/>
                    </a:lnTo>
                    <a:lnTo>
                      <a:pt x="3426" y="534"/>
                    </a:lnTo>
                    <a:lnTo>
                      <a:pt x="3428" y="547"/>
                    </a:lnTo>
                    <a:lnTo>
                      <a:pt x="3430" y="552"/>
                    </a:lnTo>
                    <a:lnTo>
                      <a:pt x="3471" y="612"/>
                    </a:lnTo>
                    <a:lnTo>
                      <a:pt x="3475" y="612"/>
                    </a:lnTo>
                    <a:lnTo>
                      <a:pt x="3486" y="612"/>
                    </a:lnTo>
                    <a:lnTo>
                      <a:pt x="3499" y="612"/>
                    </a:lnTo>
                    <a:lnTo>
                      <a:pt x="3517" y="612"/>
                    </a:lnTo>
                    <a:lnTo>
                      <a:pt x="3535" y="612"/>
                    </a:lnTo>
                    <a:lnTo>
                      <a:pt x="3551" y="612"/>
                    </a:lnTo>
                    <a:lnTo>
                      <a:pt x="3566" y="612"/>
                    </a:lnTo>
                    <a:lnTo>
                      <a:pt x="3575" y="612"/>
                    </a:lnTo>
                    <a:lnTo>
                      <a:pt x="3573" y="626"/>
                    </a:lnTo>
                    <a:lnTo>
                      <a:pt x="3567" y="646"/>
                    </a:lnTo>
                    <a:lnTo>
                      <a:pt x="3558" y="668"/>
                    </a:lnTo>
                    <a:lnTo>
                      <a:pt x="3546" y="689"/>
                    </a:lnTo>
                    <a:lnTo>
                      <a:pt x="3564" y="704"/>
                    </a:lnTo>
                    <a:lnTo>
                      <a:pt x="3576" y="682"/>
                    </a:lnTo>
                    <a:lnTo>
                      <a:pt x="3586" y="662"/>
                    </a:lnTo>
                    <a:lnTo>
                      <a:pt x="3593" y="642"/>
                    </a:lnTo>
                    <a:lnTo>
                      <a:pt x="3596" y="626"/>
                    </a:lnTo>
                    <a:lnTo>
                      <a:pt x="3598" y="615"/>
                    </a:lnTo>
                    <a:lnTo>
                      <a:pt x="3600" y="608"/>
                    </a:lnTo>
                    <a:lnTo>
                      <a:pt x="3600" y="603"/>
                    </a:lnTo>
                    <a:lnTo>
                      <a:pt x="3600" y="601"/>
                    </a:lnTo>
                    <a:lnTo>
                      <a:pt x="3600" y="590"/>
                    </a:lnTo>
                    <a:lnTo>
                      <a:pt x="3595" y="590"/>
                    </a:lnTo>
                    <a:lnTo>
                      <a:pt x="3584" y="590"/>
                    </a:lnTo>
                    <a:lnTo>
                      <a:pt x="3566" y="590"/>
                    </a:lnTo>
                    <a:lnTo>
                      <a:pt x="3546" y="590"/>
                    </a:lnTo>
                    <a:lnTo>
                      <a:pt x="3526" y="590"/>
                    </a:lnTo>
                    <a:lnTo>
                      <a:pt x="3508" y="590"/>
                    </a:lnTo>
                    <a:lnTo>
                      <a:pt x="3491" y="590"/>
                    </a:lnTo>
                    <a:lnTo>
                      <a:pt x="3484" y="590"/>
                    </a:lnTo>
                    <a:lnTo>
                      <a:pt x="3477" y="581"/>
                    </a:lnTo>
                    <a:lnTo>
                      <a:pt x="3466" y="565"/>
                    </a:lnTo>
                    <a:lnTo>
                      <a:pt x="3455" y="550"/>
                    </a:lnTo>
                    <a:lnTo>
                      <a:pt x="3450" y="543"/>
                    </a:lnTo>
                    <a:lnTo>
                      <a:pt x="3448" y="532"/>
                    </a:lnTo>
                    <a:lnTo>
                      <a:pt x="3446" y="512"/>
                    </a:lnTo>
                    <a:lnTo>
                      <a:pt x="3443" y="494"/>
                    </a:lnTo>
                    <a:lnTo>
                      <a:pt x="3441" y="485"/>
                    </a:lnTo>
                    <a:lnTo>
                      <a:pt x="3435" y="485"/>
                    </a:lnTo>
                    <a:lnTo>
                      <a:pt x="3421" y="483"/>
                    </a:lnTo>
                    <a:lnTo>
                      <a:pt x="3403" y="481"/>
                    </a:lnTo>
                    <a:lnTo>
                      <a:pt x="3388" y="481"/>
                    </a:lnTo>
                    <a:lnTo>
                      <a:pt x="3388" y="474"/>
                    </a:lnTo>
                    <a:lnTo>
                      <a:pt x="3388" y="465"/>
                    </a:lnTo>
                    <a:lnTo>
                      <a:pt x="3388" y="460"/>
                    </a:lnTo>
                    <a:lnTo>
                      <a:pt x="3388" y="454"/>
                    </a:lnTo>
                    <a:lnTo>
                      <a:pt x="3394" y="451"/>
                    </a:lnTo>
                    <a:lnTo>
                      <a:pt x="3399" y="447"/>
                    </a:lnTo>
                    <a:lnTo>
                      <a:pt x="3403" y="445"/>
                    </a:lnTo>
                    <a:lnTo>
                      <a:pt x="3405" y="443"/>
                    </a:lnTo>
                    <a:lnTo>
                      <a:pt x="3397" y="360"/>
                    </a:lnTo>
                    <a:lnTo>
                      <a:pt x="3392" y="360"/>
                    </a:lnTo>
                    <a:lnTo>
                      <a:pt x="3374" y="358"/>
                    </a:lnTo>
                    <a:lnTo>
                      <a:pt x="3350" y="358"/>
                    </a:lnTo>
                    <a:lnTo>
                      <a:pt x="3323" y="356"/>
                    </a:lnTo>
                    <a:lnTo>
                      <a:pt x="3294" y="355"/>
                    </a:lnTo>
                    <a:lnTo>
                      <a:pt x="3269" y="353"/>
                    </a:lnTo>
                    <a:lnTo>
                      <a:pt x="3247" y="353"/>
                    </a:lnTo>
                    <a:lnTo>
                      <a:pt x="3236" y="351"/>
                    </a:lnTo>
                    <a:lnTo>
                      <a:pt x="3234" y="322"/>
                    </a:lnTo>
                    <a:lnTo>
                      <a:pt x="3231" y="277"/>
                    </a:lnTo>
                    <a:lnTo>
                      <a:pt x="3227" y="233"/>
                    </a:lnTo>
                    <a:lnTo>
                      <a:pt x="3225" y="213"/>
                    </a:lnTo>
                    <a:lnTo>
                      <a:pt x="3119" y="201"/>
                    </a:lnTo>
                    <a:lnTo>
                      <a:pt x="3124" y="394"/>
                    </a:lnTo>
                    <a:lnTo>
                      <a:pt x="3126" y="394"/>
                    </a:lnTo>
                    <a:lnTo>
                      <a:pt x="3133" y="396"/>
                    </a:lnTo>
                    <a:lnTo>
                      <a:pt x="3142" y="398"/>
                    </a:lnTo>
                    <a:lnTo>
                      <a:pt x="3151" y="402"/>
                    </a:lnTo>
                    <a:lnTo>
                      <a:pt x="3164" y="404"/>
                    </a:lnTo>
                    <a:lnTo>
                      <a:pt x="3173" y="405"/>
                    </a:lnTo>
                    <a:lnTo>
                      <a:pt x="3182" y="407"/>
                    </a:lnTo>
                    <a:lnTo>
                      <a:pt x="3189" y="409"/>
                    </a:lnTo>
                    <a:lnTo>
                      <a:pt x="3189" y="422"/>
                    </a:lnTo>
                    <a:lnTo>
                      <a:pt x="3189" y="440"/>
                    </a:lnTo>
                    <a:lnTo>
                      <a:pt x="3189" y="454"/>
                    </a:lnTo>
                    <a:lnTo>
                      <a:pt x="3189" y="460"/>
                    </a:lnTo>
                    <a:lnTo>
                      <a:pt x="3195" y="460"/>
                    </a:lnTo>
                    <a:lnTo>
                      <a:pt x="3205" y="460"/>
                    </a:lnTo>
                    <a:lnTo>
                      <a:pt x="3224" y="460"/>
                    </a:lnTo>
                    <a:lnTo>
                      <a:pt x="3245" y="460"/>
                    </a:lnTo>
                    <a:lnTo>
                      <a:pt x="3267" y="460"/>
                    </a:lnTo>
                    <a:lnTo>
                      <a:pt x="3287" y="460"/>
                    </a:lnTo>
                    <a:lnTo>
                      <a:pt x="3303" y="460"/>
                    </a:lnTo>
                    <a:lnTo>
                      <a:pt x="3314" y="460"/>
                    </a:lnTo>
                    <a:lnTo>
                      <a:pt x="3314" y="481"/>
                    </a:lnTo>
                    <a:lnTo>
                      <a:pt x="3316" y="514"/>
                    </a:lnTo>
                    <a:lnTo>
                      <a:pt x="3318" y="548"/>
                    </a:lnTo>
                    <a:lnTo>
                      <a:pt x="3318" y="570"/>
                    </a:lnTo>
                    <a:lnTo>
                      <a:pt x="3310" y="570"/>
                    </a:lnTo>
                    <a:lnTo>
                      <a:pt x="3294" y="570"/>
                    </a:lnTo>
                    <a:lnTo>
                      <a:pt x="3274" y="570"/>
                    </a:lnTo>
                    <a:lnTo>
                      <a:pt x="3247" y="570"/>
                    </a:lnTo>
                    <a:lnTo>
                      <a:pt x="3216" y="570"/>
                    </a:lnTo>
                    <a:lnTo>
                      <a:pt x="3184" y="570"/>
                    </a:lnTo>
                    <a:lnTo>
                      <a:pt x="3149" y="570"/>
                    </a:lnTo>
                    <a:lnTo>
                      <a:pt x="3113" y="570"/>
                    </a:lnTo>
                    <a:lnTo>
                      <a:pt x="3075" y="570"/>
                    </a:lnTo>
                    <a:lnTo>
                      <a:pt x="3041" y="570"/>
                    </a:lnTo>
                    <a:lnTo>
                      <a:pt x="3008" y="570"/>
                    </a:lnTo>
                    <a:lnTo>
                      <a:pt x="2977" y="570"/>
                    </a:lnTo>
                    <a:lnTo>
                      <a:pt x="2950" y="570"/>
                    </a:lnTo>
                    <a:lnTo>
                      <a:pt x="2930" y="570"/>
                    </a:lnTo>
                    <a:lnTo>
                      <a:pt x="2914" y="570"/>
                    </a:lnTo>
                    <a:lnTo>
                      <a:pt x="2907" y="570"/>
                    </a:lnTo>
                    <a:lnTo>
                      <a:pt x="2907" y="557"/>
                    </a:lnTo>
                    <a:lnTo>
                      <a:pt x="2907" y="541"/>
                    </a:lnTo>
                    <a:lnTo>
                      <a:pt x="2907" y="525"/>
                    </a:lnTo>
                    <a:lnTo>
                      <a:pt x="2907" y="512"/>
                    </a:lnTo>
                    <a:lnTo>
                      <a:pt x="2923" y="512"/>
                    </a:lnTo>
                    <a:lnTo>
                      <a:pt x="2950" y="510"/>
                    </a:lnTo>
                    <a:lnTo>
                      <a:pt x="2988" y="510"/>
                    </a:lnTo>
                    <a:lnTo>
                      <a:pt x="3030" y="508"/>
                    </a:lnTo>
                    <a:lnTo>
                      <a:pt x="3070" y="508"/>
                    </a:lnTo>
                    <a:lnTo>
                      <a:pt x="3104" y="507"/>
                    </a:lnTo>
                    <a:lnTo>
                      <a:pt x="3128" y="507"/>
                    </a:lnTo>
                    <a:lnTo>
                      <a:pt x="3137" y="507"/>
                    </a:lnTo>
                    <a:lnTo>
                      <a:pt x="3137" y="432"/>
                    </a:lnTo>
                    <a:lnTo>
                      <a:pt x="2905" y="432"/>
                    </a:lnTo>
                    <a:lnTo>
                      <a:pt x="2901" y="432"/>
                    </a:lnTo>
                    <a:lnTo>
                      <a:pt x="2889" y="432"/>
                    </a:lnTo>
                    <a:lnTo>
                      <a:pt x="2872" y="434"/>
                    </a:lnTo>
                    <a:lnTo>
                      <a:pt x="2852" y="436"/>
                    </a:lnTo>
                    <a:lnTo>
                      <a:pt x="2831" y="436"/>
                    </a:lnTo>
                    <a:lnTo>
                      <a:pt x="2811" y="438"/>
                    </a:lnTo>
                    <a:lnTo>
                      <a:pt x="2791" y="440"/>
                    </a:lnTo>
                    <a:lnTo>
                      <a:pt x="2776" y="440"/>
                    </a:lnTo>
                    <a:lnTo>
                      <a:pt x="2776" y="432"/>
                    </a:lnTo>
                    <a:lnTo>
                      <a:pt x="2776" y="425"/>
                    </a:lnTo>
                    <a:lnTo>
                      <a:pt x="2775" y="418"/>
                    </a:lnTo>
                    <a:lnTo>
                      <a:pt x="2775" y="411"/>
                    </a:lnTo>
                    <a:lnTo>
                      <a:pt x="2782" y="409"/>
                    </a:lnTo>
                    <a:lnTo>
                      <a:pt x="2795" y="409"/>
                    </a:lnTo>
                    <a:lnTo>
                      <a:pt x="2807" y="407"/>
                    </a:lnTo>
                    <a:lnTo>
                      <a:pt x="2820" y="405"/>
                    </a:lnTo>
                    <a:lnTo>
                      <a:pt x="2833" y="404"/>
                    </a:lnTo>
                    <a:lnTo>
                      <a:pt x="2843" y="404"/>
                    </a:lnTo>
                    <a:lnTo>
                      <a:pt x="2851" y="402"/>
                    </a:lnTo>
                    <a:lnTo>
                      <a:pt x="2854" y="402"/>
                    </a:lnTo>
                    <a:lnTo>
                      <a:pt x="3100" y="402"/>
                    </a:lnTo>
                    <a:lnTo>
                      <a:pt x="3099" y="400"/>
                    </a:lnTo>
                    <a:lnTo>
                      <a:pt x="3093" y="394"/>
                    </a:lnTo>
                    <a:lnTo>
                      <a:pt x="3084" y="385"/>
                    </a:lnTo>
                    <a:lnTo>
                      <a:pt x="3075" y="376"/>
                    </a:lnTo>
                    <a:lnTo>
                      <a:pt x="3066" y="367"/>
                    </a:lnTo>
                    <a:lnTo>
                      <a:pt x="3057" y="358"/>
                    </a:lnTo>
                    <a:lnTo>
                      <a:pt x="3050" y="351"/>
                    </a:lnTo>
                    <a:lnTo>
                      <a:pt x="3046" y="347"/>
                    </a:lnTo>
                    <a:lnTo>
                      <a:pt x="3046" y="338"/>
                    </a:lnTo>
                    <a:lnTo>
                      <a:pt x="3046" y="328"/>
                    </a:lnTo>
                    <a:lnTo>
                      <a:pt x="3046" y="317"/>
                    </a:lnTo>
                    <a:lnTo>
                      <a:pt x="3046" y="313"/>
                    </a:lnTo>
                    <a:lnTo>
                      <a:pt x="3044" y="313"/>
                    </a:lnTo>
                    <a:lnTo>
                      <a:pt x="3039" y="313"/>
                    </a:lnTo>
                    <a:lnTo>
                      <a:pt x="3032" y="311"/>
                    </a:lnTo>
                    <a:lnTo>
                      <a:pt x="3023" y="311"/>
                    </a:lnTo>
                    <a:lnTo>
                      <a:pt x="3014" y="309"/>
                    </a:lnTo>
                    <a:lnTo>
                      <a:pt x="3003" y="309"/>
                    </a:lnTo>
                    <a:lnTo>
                      <a:pt x="2995" y="308"/>
                    </a:lnTo>
                    <a:lnTo>
                      <a:pt x="2988" y="308"/>
                    </a:lnTo>
                    <a:lnTo>
                      <a:pt x="2988" y="255"/>
                    </a:lnTo>
                    <a:lnTo>
                      <a:pt x="2988" y="156"/>
                    </a:lnTo>
                    <a:lnTo>
                      <a:pt x="2988" y="60"/>
                    </a:lnTo>
                    <a:lnTo>
                      <a:pt x="2988" y="16"/>
                    </a:lnTo>
                    <a:lnTo>
                      <a:pt x="2927" y="0"/>
                    </a:lnTo>
                    <a:lnTo>
                      <a:pt x="2927" y="14"/>
                    </a:lnTo>
                    <a:close/>
                  </a:path>
                </a:pathLst>
              </a:custGeom>
              <a:solidFill>
                <a:srgbClr val="000000"/>
              </a:solidFill>
              <a:ln w="9525">
                <a:noFill/>
                <a:round/>
                <a:headEnd/>
                <a:tailEnd/>
              </a:ln>
            </p:spPr>
            <p:txBody>
              <a:bodyPr/>
              <a:lstStyle/>
              <a:p>
                <a:endParaRPr lang="ru-RU"/>
              </a:p>
            </p:txBody>
          </p:sp>
          <p:sp>
            <p:nvSpPr>
              <p:cNvPr id="4137" name="Freeform 1219"/>
              <p:cNvSpPr>
                <a:spLocks/>
              </p:cNvSpPr>
              <p:nvPr/>
            </p:nvSpPr>
            <p:spPr bwMode="auto">
              <a:xfrm>
                <a:off x="416" y="1673"/>
                <a:ext cx="128" cy="29"/>
              </a:xfrm>
              <a:custGeom>
                <a:avLst/>
                <a:gdLst>
                  <a:gd name="T0" fmla="*/ 0 w 128"/>
                  <a:gd name="T1" fmla="*/ 0 h 29"/>
                  <a:gd name="T2" fmla="*/ 96 w 128"/>
                  <a:gd name="T3" fmla="*/ 4 h 29"/>
                  <a:gd name="T4" fmla="*/ 128 w 128"/>
                  <a:gd name="T5" fmla="*/ 29 h 29"/>
                  <a:gd name="T6" fmla="*/ 16 w 128"/>
                  <a:gd name="T7" fmla="*/ 22 h 29"/>
                  <a:gd name="T8" fmla="*/ 0 w 128"/>
                  <a:gd name="T9" fmla="*/ 0 h 29"/>
                  <a:gd name="T10" fmla="*/ 0 60000 65536"/>
                  <a:gd name="T11" fmla="*/ 0 60000 65536"/>
                  <a:gd name="T12" fmla="*/ 0 60000 65536"/>
                  <a:gd name="T13" fmla="*/ 0 60000 65536"/>
                  <a:gd name="T14" fmla="*/ 0 60000 65536"/>
                  <a:gd name="T15" fmla="*/ 0 w 128"/>
                  <a:gd name="T16" fmla="*/ 0 h 29"/>
                  <a:gd name="T17" fmla="*/ 128 w 128"/>
                  <a:gd name="T18" fmla="*/ 29 h 29"/>
                </a:gdLst>
                <a:ahLst/>
                <a:cxnLst>
                  <a:cxn ang="T10">
                    <a:pos x="T0" y="T1"/>
                  </a:cxn>
                  <a:cxn ang="T11">
                    <a:pos x="T2" y="T3"/>
                  </a:cxn>
                  <a:cxn ang="T12">
                    <a:pos x="T4" y="T5"/>
                  </a:cxn>
                  <a:cxn ang="T13">
                    <a:pos x="T6" y="T7"/>
                  </a:cxn>
                  <a:cxn ang="T14">
                    <a:pos x="T8" y="T9"/>
                  </a:cxn>
                </a:cxnLst>
                <a:rect l="T15" t="T16" r="T17" b="T18"/>
                <a:pathLst>
                  <a:path w="128" h="29">
                    <a:moveTo>
                      <a:pt x="0" y="0"/>
                    </a:moveTo>
                    <a:lnTo>
                      <a:pt x="96" y="4"/>
                    </a:lnTo>
                    <a:lnTo>
                      <a:pt x="128" y="29"/>
                    </a:lnTo>
                    <a:lnTo>
                      <a:pt x="16" y="22"/>
                    </a:lnTo>
                    <a:lnTo>
                      <a:pt x="0" y="0"/>
                    </a:lnTo>
                    <a:close/>
                  </a:path>
                </a:pathLst>
              </a:custGeom>
              <a:solidFill>
                <a:srgbClr val="B7C6E0"/>
              </a:solidFill>
              <a:ln w="9525">
                <a:noFill/>
                <a:round/>
                <a:headEnd/>
                <a:tailEnd/>
              </a:ln>
            </p:spPr>
            <p:txBody>
              <a:bodyPr/>
              <a:lstStyle/>
              <a:p>
                <a:endParaRPr lang="ru-RU"/>
              </a:p>
            </p:txBody>
          </p:sp>
          <p:sp>
            <p:nvSpPr>
              <p:cNvPr id="4138" name="Freeform 1220"/>
              <p:cNvSpPr>
                <a:spLocks/>
              </p:cNvSpPr>
              <p:nvPr/>
            </p:nvSpPr>
            <p:spPr bwMode="auto">
              <a:xfrm>
                <a:off x="665" y="1753"/>
                <a:ext cx="583" cy="87"/>
              </a:xfrm>
              <a:custGeom>
                <a:avLst/>
                <a:gdLst>
                  <a:gd name="T0" fmla="*/ 547 w 583"/>
                  <a:gd name="T1" fmla="*/ 45 h 87"/>
                  <a:gd name="T2" fmla="*/ 359 w 583"/>
                  <a:gd name="T3" fmla="*/ 45 h 87"/>
                  <a:gd name="T4" fmla="*/ 301 w 583"/>
                  <a:gd name="T5" fmla="*/ 3 h 87"/>
                  <a:gd name="T6" fmla="*/ 0 w 583"/>
                  <a:gd name="T7" fmla="*/ 0 h 87"/>
                  <a:gd name="T8" fmla="*/ 180 w 583"/>
                  <a:gd name="T9" fmla="*/ 87 h 87"/>
                  <a:gd name="T10" fmla="*/ 583 w 583"/>
                  <a:gd name="T11" fmla="*/ 87 h 87"/>
                  <a:gd name="T12" fmla="*/ 547 w 583"/>
                  <a:gd name="T13" fmla="*/ 45 h 87"/>
                  <a:gd name="T14" fmla="*/ 0 60000 65536"/>
                  <a:gd name="T15" fmla="*/ 0 60000 65536"/>
                  <a:gd name="T16" fmla="*/ 0 60000 65536"/>
                  <a:gd name="T17" fmla="*/ 0 60000 65536"/>
                  <a:gd name="T18" fmla="*/ 0 60000 65536"/>
                  <a:gd name="T19" fmla="*/ 0 60000 65536"/>
                  <a:gd name="T20" fmla="*/ 0 60000 65536"/>
                  <a:gd name="T21" fmla="*/ 0 w 583"/>
                  <a:gd name="T22" fmla="*/ 0 h 87"/>
                  <a:gd name="T23" fmla="*/ 583 w 583"/>
                  <a:gd name="T24" fmla="*/ 87 h 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87">
                    <a:moveTo>
                      <a:pt x="547" y="45"/>
                    </a:moveTo>
                    <a:lnTo>
                      <a:pt x="359" y="45"/>
                    </a:lnTo>
                    <a:lnTo>
                      <a:pt x="301" y="3"/>
                    </a:lnTo>
                    <a:lnTo>
                      <a:pt x="0" y="0"/>
                    </a:lnTo>
                    <a:lnTo>
                      <a:pt x="180" y="87"/>
                    </a:lnTo>
                    <a:lnTo>
                      <a:pt x="583" y="87"/>
                    </a:lnTo>
                    <a:lnTo>
                      <a:pt x="547" y="45"/>
                    </a:lnTo>
                    <a:close/>
                  </a:path>
                </a:pathLst>
              </a:custGeom>
              <a:solidFill>
                <a:srgbClr val="B7C6E0"/>
              </a:solidFill>
              <a:ln w="9525">
                <a:noFill/>
                <a:round/>
                <a:headEnd/>
                <a:tailEnd/>
              </a:ln>
            </p:spPr>
            <p:txBody>
              <a:bodyPr/>
              <a:lstStyle/>
              <a:p>
                <a:endParaRPr lang="ru-RU"/>
              </a:p>
            </p:txBody>
          </p:sp>
          <p:sp>
            <p:nvSpPr>
              <p:cNvPr id="4139" name="Freeform 1221"/>
              <p:cNvSpPr>
                <a:spLocks/>
              </p:cNvSpPr>
              <p:nvPr/>
            </p:nvSpPr>
            <p:spPr bwMode="auto">
              <a:xfrm>
                <a:off x="3058" y="1794"/>
                <a:ext cx="806" cy="67"/>
              </a:xfrm>
              <a:custGeom>
                <a:avLst/>
                <a:gdLst>
                  <a:gd name="T0" fmla="*/ 806 w 806"/>
                  <a:gd name="T1" fmla="*/ 0 h 67"/>
                  <a:gd name="T2" fmla="*/ 784 w 806"/>
                  <a:gd name="T3" fmla="*/ 29 h 67"/>
                  <a:gd name="T4" fmla="*/ 80 w 806"/>
                  <a:gd name="T5" fmla="*/ 33 h 67"/>
                  <a:gd name="T6" fmla="*/ 80 w 806"/>
                  <a:gd name="T7" fmla="*/ 35 h 67"/>
                  <a:gd name="T8" fmla="*/ 76 w 806"/>
                  <a:gd name="T9" fmla="*/ 38 h 67"/>
                  <a:gd name="T10" fmla="*/ 73 w 806"/>
                  <a:gd name="T11" fmla="*/ 42 h 67"/>
                  <a:gd name="T12" fmla="*/ 65 w 806"/>
                  <a:gd name="T13" fmla="*/ 47 h 67"/>
                  <a:gd name="T14" fmla="*/ 54 w 806"/>
                  <a:gd name="T15" fmla="*/ 55 h 67"/>
                  <a:gd name="T16" fmla="*/ 40 w 806"/>
                  <a:gd name="T17" fmla="*/ 60 h 67"/>
                  <a:gd name="T18" fmla="*/ 24 w 806"/>
                  <a:gd name="T19" fmla="*/ 64 h 67"/>
                  <a:gd name="T20" fmla="*/ 0 w 806"/>
                  <a:gd name="T21" fmla="*/ 67 h 67"/>
                  <a:gd name="T22" fmla="*/ 2 w 806"/>
                  <a:gd name="T23" fmla="*/ 66 h 67"/>
                  <a:gd name="T24" fmla="*/ 7 w 806"/>
                  <a:gd name="T25" fmla="*/ 60 h 67"/>
                  <a:gd name="T26" fmla="*/ 16 w 806"/>
                  <a:gd name="T27" fmla="*/ 53 h 67"/>
                  <a:gd name="T28" fmla="*/ 27 w 806"/>
                  <a:gd name="T29" fmla="*/ 44 h 67"/>
                  <a:gd name="T30" fmla="*/ 36 w 806"/>
                  <a:gd name="T31" fmla="*/ 33 h 67"/>
                  <a:gd name="T32" fmla="*/ 47 w 806"/>
                  <a:gd name="T33" fmla="*/ 24 h 67"/>
                  <a:gd name="T34" fmla="*/ 54 w 806"/>
                  <a:gd name="T35" fmla="*/ 13 h 67"/>
                  <a:gd name="T36" fmla="*/ 60 w 806"/>
                  <a:gd name="T37" fmla="*/ 4 h 67"/>
                  <a:gd name="T38" fmla="*/ 806 w 806"/>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06"/>
                  <a:gd name="T61" fmla="*/ 0 h 67"/>
                  <a:gd name="T62" fmla="*/ 806 w 806"/>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06" h="67">
                    <a:moveTo>
                      <a:pt x="806" y="0"/>
                    </a:moveTo>
                    <a:lnTo>
                      <a:pt x="784" y="29"/>
                    </a:lnTo>
                    <a:lnTo>
                      <a:pt x="80" y="33"/>
                    </a:lnTo>
                    <a:lnTo>
                      <a:pt x="80" y="35"/>
                    </a:lnTo>
                    <a:lnTo>
                      <a:pt x="76" y="38"/>
                    </a:lnTo>
                    <a:lnTo>
                      <a:pt x="73" y="42"/>
                    </a:lnTo>
                    <a:lnTo>
                      <a:pt x="65" y="47"/>
                    </a:lnTo>
                    <a:lnTo>
                      <a:pt x="54" y="55"/>
                    </a:lnTo>
                    <a:lnTo>
                      <a:pt x="40" y="60"/>
                    </a:lnTo>
                    <a:lnTo>
                      <a:pt x="24" y="64"/>
                    </a:lnTo>
                    <a:lnTo>
                      <a:pt x="0" y="67"/>
                    </a:lnTo>
                    <a:lnTo>
                      <a:pt x="2" y="66"/>
                    </a:lnTo>
                    <a:lnTo>
                      <a:pt x="7" y="60"/>
                    </a:lnTo>
                    <a:lnTo>
                      <a:pt x="16" y="53"/>
                    </a:lnTo>
                    <a:lnTo>
                      <a:pt x="27" y="44"/>
                    </a:lnTo>
                    <a:lnTo>
                      <a:pt x="36" y="33"/>
                    </a:lnTo>
                    <a:lnTo>
                      <a:pt x="47" y="24"/>
                    </a:lnTo>
                    <a:lnTo>
                      <a:pt x="54" y="13"/>
                    </a:lnTo>
                    <a:lnTo>
                      <a:pt x="60" y="4"/>
                    </a:lnTo>
                    <a:lnTo>
                      <a:pt x="806" y="0"/>
                    </a:lnTo>
                    <a:close/>
                  </a:path>
                </a:pathLst>
              </a:custGeom>
              <a:solidFill>
                <a:srgbClr val="B7C6E0"/>
              </a:solidFill>
              <a:ln w="9525">
                <a:noFill/>
                <a:round/>
                <a:headEnd/>
                <a:tailEnd/>
              </a:ln>
            </p:spPr>
            <p:txBody>
              <a:bodyPr/>
              <a:lstStyle/>
              <a:p>
                <a:endParaRPr lang="ru-RU"/>
              </a:p>
            </p:txBody>
          </p:sp>
        </p:grpSp>
      </p:grpSp>
      <p:sp>
        <p:nvSpPr>
          <p:cNvPr id="478" name="Прямоугольник 477"/>
          <p:cNvSpPr/>
          <p:nvPr/>
        </p:nvSpPr>
        <p:spPr>
          <a:xfrm>
            <a:off x="1214414" y="142852"/>
            <a:ext cx="6407139" cy="553998"/>
          </a:xfrm>
          <a:prstGeom prst="rect">
            <a:avLst/>
          </a:prstGeom>
        </p:spPr>
        <p:txBody>
          <a:bodyPr wrap="none">
            <a:spAutoFit/>
          </a:bodyPr>
          <a:lstStyle/>
          <a:p>
            <a:pPr marL="514350" indent="-514350"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63" name="Управляющая кнопка: домой 462">
            <a:hlinkClick r:id="rId9" action="ppaction://hlinksldjump" highlightClick="1"/>
          </p:cNvPr>
          <p:cNvSpPr/>
          <p:nvPr/>
        </p:nvSpPr>
        <p:spPr>
          <a:xfrm>
            <a:off x="8358214" y="6286520"/>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464" name="Управляющая кнопка: далее 463">
            <a:hlinkClick r:id="" action="ppaction://hlinkshowjump?jump=nextslide" highlightClick="1"/>
          </p:cNvPr>
          <p:cNvSpPr/>
          <p:nvPr/>
        </p:nvSpPr>
        <p:spPr>
          <a:xfrm>
            <a:off x="214282"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518"/>
                                        </p:tgtEl>
                                        <p:attrNameLst>
                                          <p:attrName>style.visibility</p:attrName>
                                        </p:attrNameLst>
                                      </p:cBhvr>
                                      <p:to>
                                        <p:strVal val="visible"/>
                                      </p:to>
                                    </p:set>
                                    <p:animEffect transition="in" filter="wipe(left)">
                                      <p:cBhvr>
                                        <p:cTn id="7" dur="500"/>
                                        <p:tgtEl>
                                          <p:spTgt spid="195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mph" presetSubtype="2" repeatCount="indefinite" fill="hold" nodeType="clickEffect">
                                  <p:stCondLst>
                                    <p:cond delay="0"/>
                                  </p:stCondLst>
                                  <p:endCondLst>
                                    <p:cond evt="onNext" delay="0">
                                      <p:tgtEl>
                                        <p:sldTgt/>
                                      </p:tgtEl>
                                    </p:cond>
                                  </p:endCondLst>
                                  <p:childTnLst>
                                    <p:animClr clrSpc="rgb" dir="cw">
                                      <p:cBhvr>
                                        <p:cTn id="11" dur="5000" fill="hold"/>
                                        <p:tgtEl>
                                          <p:spTgt spid="19514"/>
                                        </p:tgtEl>
                                        <p:attrNameLst>
                                          <p:attrName>fillcolor</p:attrName>
                                        </p:attrNameLst>
                                      </p:cBhvr>
                                      <p:to>
                                        <a:srgbClr val="FFFF66"/>
                                      </p:to>
                                    </p:animClr>
                                    <p:set>
                                      <p:cBhvr>
                                        <p:cTn id="12" dur="5000" fill="hold"/>
                                        <p:tgtEl>
                                          <p:spTgt spid="19514"/>
                                        </p:tgtEl>
                                        <p:attrNameLst>
                                          <p:attrName>fill.type</p:attrName>
                                        </p:attrNameLst>
                                      </p:cBhvr>
                                      <p:to>
                                        <p:strVal val="solid"/>
                                      </p:to>
                                    </p:set>
                                    <p:set>
                                      <p:cBhvr>
                                        <p:cTn id="13" dur="5000" fill="hold"/>
                                        <p:tgtEl>
                                          <p:spTgt spid="19514"/>
                                        </p:tgtEl>
                                        <p:attrNameLst>
                                          <p:attrName>fill.on</p:attrName>
                                        </p:attrNameLst>
                                      </p:cBhvr>
                                      <p:to>
                                        <p:strVal val="true"/>
                                      </p:to>
                                    </p:set>
                                  </p:childTnLst>
                                </p:cTn>
                              </p:par>
                              <p:par>
                                <p:cTn id="14" presetID="0" presetClass="path" presetSubtype="0" accel="50000" decel="50000" fill="hold" nodeType="withEffect">
                                  <p:stCondLst>
                                    <p:cond delay="0"/>
                                  </p:stCondLst>
                                  <p:childTnLst>
                                    <p:animMotion origin="layout" path="M 4.72222E-6 2.59259E-6 L 0.09166 0.00023 " pathEditMode="relative" ptsTypes="AA">
                                      <p:cBhvr>
                                        <p:cTn id="15" dur="5000" fill="hold"/>
                                        <p:tgtEl>
                                          <p:spTgt spid="2"/>
                                        </p:tgtEl>
                                        <p:attrNameLst>
                                          <p:attrName>ppt_x</p:attrName>
                                          <p:attrName>ppt_y</p:attrName>
                                        </p:attrNameLst>
                                      </p:cBhvr>
                                    </p:animMotion>
                                  </p:childTnLst>
                                </p:cTn>
                              </p:par>
                              <p:par>
                                <p:cTn id="16" presetID="22" presetClass="entr" presetSubtype="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0"/>
                                        <p:tgtEl>
                                          <p:spTgt spid="9"/>
                                        </p:tgtEl>
                                      </p:cBhvr>
                                    </p:animEffect>
                                  </p:childTnLst>
                                </p:cTn>
                              </p:par>
                            </p:childTnLst>
                          </p:cTn>
                        </p:par>
                        <p:par>
                          <p:cTn id="19" fill="hold">
                            <p:stCondLst>
                              <p:cond delay="5000"/>
                            </p:stCondLst>
                            <p:childTnLst>
                              <p:par>
                                <p:cTn id="20" presetID="0" presetClass="path" presetSubtype="0" accel="50000" decel="50000" fill="hold" nodeType="afterEffect">
                                  <p:stCondLst>
                                    <p:cond delay="0"/>
                                  </p:stCondLst>
                                  <p:childTnLst>
                                    <p:animMotion origin="layout" path="M 0.09167 0.00023 L 0.15834 0.00023 L 0.2 0.00023 " pathEditMode="relative" ptsTypes="AAA">
                                      <p:cBhvr>
                                        <p:cTn id="21" dur="5000" fill="hold"/>
                                        <p:tgtEl>
                                          <p:spTgt spid="2"/>
                                        </p:tgtEl>
                                        <p:attrNameLst>
                                          <p:attrName>ppt_x</p:attrName>
                                          <p:attrName>ppt_y</p:attrName>
                                        </p:attrNameLst>
                                      </p:cBhvr>
                                    </p:animMotion>
                                  </p:childTnLst>
                                </p:cTn>
                              </p:par>
                              <p:par>
                                <p:cTn id="22" presetID="22" presetClass="entr" presetSubtype="8"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0"/>
                                        <p:tgtEl>
                                          <p:spTgt spid="8"/>
                                        </p:tgtEl>
                                      </p:cBhvr>
                                    </p:animEffect>
                                  </p:childTnLst>
                                </p:cTn>
                              </p:par>
                            </p:childTnLst>
                          </p:cTn>
                        </p:par>
                        <p:par>
                          <p:cTn id="25" fill="hold">
                            <p:stCondLst>
                              <p:cond delay="10000"/>
                            </p:stCondLst>
                            <p:childTnLst>
                              <p:par>
                                <p:cTn id="26" presetID="0" presetClass="path" presetSubtype="0" accel="50000" decel="50000" fill="hold" nodeType="afterEffect">
                                  <p:stCondLst>
                                    <p:cond delay="0"/>
                                  </p:stCondLst>
                                  <p:childTnLst>
                                    <p:animMotion origin="layout" path="M 0.2 0.00023 L 0.29166 0.00046 " pathEditMode="relative" ptsTypes="AA">
                                      <p:cBhvr>
                                        <p:cTn id="27" dur="5000" fill="hold"/>
                                        <p:tgtEl>
                                          <p:spTgt spid="2"/>
                                        </p:tgtEl>
                                        <p:attrNameLst>
                                          <p:attrName>ppt_x</p:attrName>
                                          <p:attrName>ppt_y</p:attrName>
                                        </p:attrNameLst>
                                      </p:cBhvr>
                                    </p:animMotion>
                                  </p:childTnLst>
                                </p:cTn>
                              </p:par>
                            </p:childTnLst>
                          </p:cTn>
                        </p:par>
                        <p:par>
                          <p:cTn id="28" fill="hold">
                            <p:stCondLst>
                              <p:cond delay="15000"/>
                            </p:stCondLst>
                            <p:childTnLst>
                              <p:par>
                                <p:cTn id="29" presetID="0" presetClass="path" presetSubtype="0" accel="50000" decel="50000" fill="hold" nodeType="afterEffect">
                                  <p:stCondLst>
                                    <p:cond delay="0"/>
                                  </p:stCondLst>
                                  <p:childTnLst>
                                    <p:animMotion origin="layout" path="M 0.29166 0.00046 L 0.375 0.00046 L 0.41666 0.00046 " pathEditMode="relative" ptsTypes="AAA">
                                      <p:cBhvr>
                                        <p:cTn id="30" dur="5000" fill="hold"/>
                                        <p:tgtEl>
                                          <p:spTgt spid="2"/>
                                        </p:tgtEl>
                                        <p:attrNameLst>
                                          <p:attrName>ppt_x</p:attrName>
                                          <p:attrName>ppt_y</p:attrName>
                                        </p:attrNameLst>
                                      </p:cBhvr>
                                    </p:animMotion>
                                  </p:childTnLst>
                                </p:cTn>
                              </p:par>
                              <p:par>
                                <p:cTn id="31" presetID="22" presetClass="entr" presetSubtype="8"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0"/>
                                        <p:tgtEl>
                                          <p:spTgt spid="10"/>
                                        </p:tgtEl>
                                      </p:cBhvr>
                                    </p:animEffect>
                                  </p:childTnLst>
                                </p:cTn>
                              </p:par>
                            </p:childTnLst>
                          </p:cTn>
                        </p:par>
                        <p:par>
                          <p:cTn id="34" fill="hold">
                            <p:stCondLst>
                              <p:cond delay="20000"/>
                            </p:stCondLst>
                            <p:childTnLst>
                              <p:par>
                                <p:cTn id="35" presetID="0" presetClass="path" presetSubtype="0" accel="50000" decel="50000" fill="hold" nodeType="afterEffect">
                                  <p:stCondLst>
                                    <p:cond delay="0"/>
                                  </p:stCondLst>
                                  <p:childTnLst>
                                    <p:animMotion origin="layout" path="M 0.41667 0.00046 L 0.47761 -0.00139 L 0.53316 -0.00139 " pathEditMode="relative" rAng="0" ptsTypes="AAA">
                                      <p:cBhvr>
                                        <p:cTn id="36" dur="5000" fill="hold"/>
                                        <p:tgtEl>
                                          <p:spTgt spid="2"/>
                                        </p:tgtEl>
                                        <p:attrNameLst>
                                          <p:attrName>ppt_x</p:attrName>
                                          <p:attrName>ppt_y</p:attrName>
                                        </p:attrNameLst>
                                      </p:cBhvr>
                                      <p:rCtr x="58" y="-1"/>
                                    </p:animMotion>
                                  </p:childTnLst>
                                </p:cTn>
                              </p:par>
                              <p:par>
                                <p:cTn id="37" presetID="22" presetClass="entr" presetSubtype="8"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0"/>
                                        <p:tgtEl>
                                          <p:spTgt spid="11"/>
                                        </p:tgtEl>
                                      </p:cBhvr>
                                    </p:animEffect>
                                  </p:childTnLst>
                                </p:cTn>
                              </p:par>
                            </p:childTnLst>
                          </p:cTn>
                        </p:par>
                        <p:par>
                          <p:cTn id="40" fill="hold">
                            <p:stCondLst>
                              <p:cond delay="25000"/>
                            </p:stCondLst>
                            <p:childTnLst>
                              <p:par>
                                <p:cTn id="41" presetID="0" presetClass="path" presetSubtype="0" accel="50000" decel="50000" fill="hold" nodeType="afterEffect">
                                  <p:stCondLst>
                                    <p:cond delay="0"/>
                                  </p:stCondLst>
                                  <p:childTnLst>
                                    <p:animMotion origin="layout" path="M 0.53316 -0.00139 L 0.59149 -0.00139 L 0.65816 -0.00139 " pathEditMode="relative" ptsTypes="AAA">
                                      <p:cBhvr>
                                        <p:cTn id="42" dur="5000" fill="hold"/>
                                        <p:tgtEl>
                                          <p:spTgt spid="2"/>
                                        </p:tgtEl>
                                        <p:attrNameLst>
                                          <p:attrName>ppt_x</p:attrName>
                                          <p:attrName>ppt_y</p:attrName>
                                        </p:attrNameLst>
                                      </p:cBhvr>
                                    </p:animMotion>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80">
                                          <p:stCondLst>
                                            <p:cond delay="0"/>
                                          </p:stCondLst>
                                        </p:cTn>
                                        <p:tgtEl>
                                          <p:spTgt spid="16"/>
                                        </p:tgtEl>
                                      </p:cBhvr>
                                    </p:animEffect>
                                    <p:anim calcmode="lin" valueType="num">
                                      <p:cBhvr>
                                        <p:cTn id="4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3" dur="26">
                                          <p:stCondLst>
                                            <p:cond delay="650"/>
                                          </p:stCondLst>
                                        </p:cTn>
                                        <p:tgtEl>
                                          <p:spTgt spid="16"/>
                                        </p:tgtEl>
                                      </p:cBhvr>
                                      <p:to x="100000" y="60000"/>
                                    </p:animScale>
                                    <p:animScale>
                                      <p:cBhvr>
                                        <p:cTn id="54" dur="166" decel="50000">
                                          <p:stCondLst>
                                            <p:cond delay="676"/>
                                          </p:stCondLst>
                                        </p:cTn>
                                        <p:tgtEl>
                                          <p:spTgt spid="16"/>
                                        </p:tgtEl>
                                      </p:cBhvr>
                                      <p:to x="100000" y="100000"/>
                                    </p:animScale>
                                    <p:animScale>
                                      <p:cBhvr>
                                        <p:cTn id="55" dur="26">
                                          <p:stCondLst>
                                            <p:cond delay="1312"/>
                                          </p:stCondLst>
                                        </p:cTn>
                                        <p:tgtEl>
                                          <p:spTgt spid="16"/>
                                        </p:tgtEl>
                                      </p:cBhvr>
                                      <p:to x="100000" y="80000"/>
                                    </p:animScale>
                                    <p:animScale>
                                      <p:cBhvr>
                                        <p:cTn id="56" dur="166" decel="50000">
                                          <p:stCondLst>
                                            <p:cond delay="1338"/>
                                          </p:stCondLst>
                                        </p:cTn>
                                        <p:tgtEl>
                                          <p:spTgt spid="16"/>
                                        </p:tgtEl>
                                      </p:cBhvr>
                                      <p:to x="100000" y="100000"/>
                                    </p:animScale>
                                    <p:animScale>
                                      <p:cBhvr>
                                        <p:cTn id="57" dur="26">
                                          <p:stCondLst>
                                            <p:cond delay="1642"/>
                                          </p:stCondLst>
                                        </p:cTn>
                                        <p:tgtEl>
                                          <p:spTgt spid="16"/>
                                        </p:tgtEl>
                                      </p:cBhvr>
                                      <p:to x="100000" y="90000"/>
                                    </p:animScale>
                                    <p:animScale>
                                      <p:cBhvr>
                                        <p:cTn id="58" dur="166" decel="50000">
                                          <p:stCondLst>
                                            <p:cond delay="1668"/>
                                          </p:stCondLst>
                                        </p:cTn>
                                        <p:tgtEl>
                                          <p:spTgt spid="16"/>
                                        </p:tgtEl>
                                      </p:cBhvr>
                                      <p:to x="100000" y="100000"/>
                                    </p:animScale>
                                    <p:animScale>
                                      <p:cBhvr>
                                        <p:cTn id="59" dur="26">
                                          <p:stCondLst>
                                            <p:cond delay="1808"/>
                                          </p:stCondLst>
                                        </p:cTn>
                                        <p:tgtEl>
                                          <p:spTgt spid="16"/>
                                        </p:tgtEl>
                                      </p:cBhvr>
                                      <p:to x="100000" y="95000"/>
                                    </p:animScale>
                                    <p:animScale>
                                      <p:cBhvr>
                                        <p:cTn id="60" dur="166" decel="50000">
                                          <p:stCondLst>
                                            <p:cond delay="1834"/>
                                          </p:stCondLst>
                                        </p:cTn>
                                        <p:tgtEl>
                                          <p:spTgt spid="16"/>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19616"/>
                                        </p:tgtEl>
                                        <p:attrNameLst>
                                          <p:attrName>style.visibility</p:attrName>
                                        </p:attrNameLst>
                                      </p:cBhvr>
                                      <p:to>
                                        <p:strVal val="visible"/>
                                      </p:to>
                                    </p:set>
                                    <p:animEffect transition="in" filter="wipe(down)">
                                      <p:cBhvr>
                                        <p:cTn id="65" dur="580">
                                          <p:stCondLst>
                                            <p:cond delay="0"/>
                                          </p:stCondLst>
                                        </p:cTn>
                                        <p:tgtEl>
                                          <p:spTgt spid="19616"/>
                                        </p:tgtEl>
                                      </p:cBhvr>
                                    </p:animEffect>
                                    <p:anim calcmode="lin" valueType="num">
                                      <p:cBhvr>
                                        <p:cTn id="66" dur="1822" tmFilter="0,0; 0.14,0.36; 0.43,0.73; 0.71,0.91; 1.0,1.0">
                                          <p:stCondLst>
                                            <p:cond delay="0"/>
                                          </p:stCondLst>
                                        </p:cTn>
                                        <p:tgtEl>
                                          <p:spTgt spid="19616"/>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9616"/>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9616"/>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9616"/>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9616"/>
                                        </p:tgtEl>
                                        <p:attrNameLst>
                                          <p:attrName>ppt_y</p:attrName>
                                        </p:attrNameLst>
                                      </p:cBhvr>
                                      <p:tavLst>
                                        <p:tav tm="0" fmla="#ppt_y-sin(pi*$)/81">
                                          <p:val>
                                            <p:fltVal val="0"/>
                                          </p:val>
                                        </p:tav>
                                        <p:tav tm="100000">
                                          <p:val>
                                            <p:fltVal val="1"/>
                                          </p:val>
                                        </p:tav>
                                      </p:tavLst>
                                    </p:anim>
                                    <p:animScale>
                                      <p:cBhvr>
                                        <p:cTn id="71" dur="26">
                                          <p:stCondLst>
                                            <p:cond delay="650"/>
                                          </p:stCondLst>
                                        </p:cTn>
                                        <p:tgtEl>
                                          <p:spTgt spid="19616"/>
                                        </p:tgtEl>
                                      </p:cBhvr>
                                      <p:to x="100000" y="60000"/>
                                    </p:animScale>
                                    <p:animScale>
                                      <p:cBhvr>
                                        <p:cTn id="72" dur="166" decel="50000">
                                          <p:stCondLst>
                                            <p:cond delay="676"/>
                                          </p:stCondLst>
                                        </p:cTn>
                                        <p:tgtEl>
                                          <p:spTgt spid="19616"/>
                                        </p:tgtEl>
                                      </p:cBhvr>
                                      <p:to x="100000" y="100000"/>
                                    </p:animScale>
                                    <p:animScale>
                                      <p:cBhvr>
                                        <p:cTn id="73" dur="26">
                                          <p:stCondLst>
                                            <p:cond delay="1312"/>
                                          </p:stCondLst>
                                        </p:cTn>
                                        <p:tgtEl>
                                          <p:spTgt spid="19616"/>
                                        </p:tgtEl>
                                      </p:cBhvr>
                                      <p:to x="100000" y="80000"/>
                                    </p:animScale>
                                    <p:animScale>
                                      <p:cBhvr>
                                        <p:cTn id="74" dur="166" decel="50000">
                                          <p:stCondLst>
                                            <p:cond delay="1338"/>
                                          </p:stCondLst>
                                        </p:cTn>
                                        <p:tgtEl>
                                          <p:spTgt spid="19616"/>
                                        </p:tgtEl>
                                      </p:cBhvr>
                                      <p:to x="100000" y="100000"/>
                                    </p:animScale>
                                    <p:animScale>
                                      <p:cBhvr>
                                        <p:cTn id="75" dur="26">
                                          <p:stCondLst>
                                            <p:cond delay="1642"/>
                                          </p:stCondLst>
                                        </p:cTn>
                                        <p:tgtEl>
                                          <p:spTgt spid="19616"/>
                                        </p:tgtEl>
                                      </p:cBhvr>
                                      <p:to x="100000" y="90000"/>
                                    </p:animScale>
                                    <p:animScale>
                                      <p:cBhvr>
                                        <p:cTn id="76" dur="166" decel="50000">
                                          <p:stCondLst>
                                            <p:cond delay="1668"/>
                                          </p:stCondLst>
                                        </p:cTn>
                                        <p:tgtEl>
                                          <p:spTgt spid="19616"/>
                                        </p:tgtEl>
                                      </p:cBhvr>
                                      <p:to x="100000" y="100000"/>
                                    </p:animScale>
                                    <p:animScale>
                                      <p:cBhvr>
                                        <p:cTn id="77" dur="26">
                                          <p:stCondLst>
                                            <p:cond delay="1808"/>
                                          </p:stCondLst>
                                        </p:cTn>
                                        <p:tgtEl>
                                          <p:spTgt spid="19616"/>
                                        </p:tgtEl>
                                      </p:cBhvr>
                                      <p:to x="100000" y="95000"/>
                                    </p:animScale>
                                    <p:animScale>
                                      <p:cBhvr>
                                        <p:cTn id="78" dur="166" decel="50000">
                                          <p:stCondLst>
                                            <p:cond delay="1834"/>
                                          </p:stCondLst>
                                        </p:cTn>
                                        <p:tgtEl>
                                          <p:spTgt spid="19616"/>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9629"/>
                                        </p:tgtEl>
                                        <p:attrNameLst>
                                          <p:attrName>style.visibility</p:attrName>
                                        </p:attrNameLst>
                                      </p:cBhvr>
                                      <p:to>
                                        <p:strVal val="visible"/>
                                      </p:to>
                                    </p:set>
                                    <p:animEffect transition="in" filter="wipe(left)">
                                      <p:cBhvr>
                                        <p:cTn id="83" dur="500"/>
                                        <p:tgtEl>
                                          <p:spTgt spid="1962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19633"/>
                                        </p:tgtEl>
                                        <p:attrNameLst>
                                          <p:attrName>style.visibility</p:attrName>
                                        </p:attrNameLst>
                                      </p:cBhvr>
                                      <p:to>
                                        <p:strVal val="visible"/>
                                      </p:to>
                                    </p:set>
                                    <p:animEffect transition="in" filter="wipe(left)">
                                      <p:cBhvr>
                                        <p:cTn id="93" dur="500"/>
                                        <p:tgtEl>
                                          <p:spTgt spid="1963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left)">
                                      <p:cBhvr>
                                        <p:cTn id="98" dur="500"/>
                                        <p:tgtEl>
                                          <p:spTgt spid="1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9634"/>
                                        </p:tgtEl>
                                        <p:attrNameLst>
                                          <p:attrName>style.visibility</p:attrName>
                                        </p:attrNameLst>
                                      </p:cBhvr>
                                      <p:to>
                                        <p:strVal val="visible"/>
                                      </p:to>
                                    </p:set>
                                    <p:animEffect transition="in" filter="wipe(left)">
                                      <p:cBhvr>
                                        <p:cTn id="103" dur="500"/>
                                        <p:tgtEl>
                                          <p:spTgt spid="1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18" grpId="0"/>
      <p:bldP spid="196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27"/>
          <p:cNvSpPr>
            <a:spLocks noChangeArrowheads="1"/>
          </p:cNvSpPr>
          <p:nvPr/>
        </p:nvSpPr>
        <p:spPr bwMode="auto">
          <a:xfrm>
            <a:off x="6929454" y="4714884"/>
            <a:ext cx="461665" cy="830997"/>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dirty="0">
              <a:solidFill>
                <a:srgbClr val="162E70"/>
              </a:solidFill>
              <a:effectLst>
                <a:outerShdw blurRad="38100" dist="38100" dir="2700000" algn="tl">
                  <a:srgbClr val="C0C0C0"/>
                </a:outerShdw>
              </a:effectLst>
            </a:endParaRPr>
          </a:p>
        </p:txBody>
      </p:sp>
      <p:sp>
        <p:nvSpPr>
          <p:cNvPr id="86" name="Rectangle 26"/>
          <p:cNvSpPr>
            <a:spLocks noChangeArrowheads="1"/>
          </p:cNvSpPr>
          <p:nvPr/>
        </p:nvSpPr>
        <p:spPr bwMode="auto">
          <a:xfrm>
            <a:off x="6858016" y="5357826"/>
            <a:ext cx="423193" cy="857256"/>
          </a:xfrm>
          <a:prstGeom prst="rect">
            <a:avLst/>
          </a:prstGeom>
          <a:noFill/>
          <a:ln w="9525">
            <a:noFill/>
            <a:miter lim="800000"/>
            <a:headEnd/>
            <a:tailEnd/>
          </a:ln>
        </p:spPr>
        <p:txBody>
          <a:bodyPr wrap="squar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90" name="Line 25"/>
          <p:cNvSpPr>
            <a:spLocks noChangeShapeType="1"/>
          </p:cNvSpPr>
          <p:nvPr/>
        </p:nvSpPr>
        <p:spPr bwMode="auto">
          <a:xfrm>
            <a:off x="6858016" y="5500702"/>
            <a:ext cx="457200" cy="1587"/>
          </a:xfrm>
          <a:prstGeom prst="line">
            <a:avLst/>
          </a:prstGeom>
          <a:noFill/>
          <a:ln w="38100">
            <a:solidFill>
              <a:srgbClr val="0000FF"/>
            </a:solidFill>
            <a:round/>
            <a:headEnd/>
            <a:tailEnd/>
          </a:ln>
        </p:spPr>
        <p:txBody>
          <a:bodyPr/>
          <a:lstStyle/>
          <a:p>
            <a:endParaRPr lang="ru-RU"/>
          </a:p>
        </p:txBody>
      </p:sp>
      <p:sp>
        <p:nvSpPr>
          <p:cNvPr id="81" name="Rectangle 21"/>
          <p:cNvSpPr>
            <a:spLocks noChangeArrowheads="1"/>
          </p:cNvSpPr>
          <p:nvPr/>
        </p:nvSpPr>
        <p:spPr bwMode="auto">
          <a:xfrm>
            <a:off x="4286248" y="3643314"/>
            <a:ext cx="461665" cy="830997"/>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dirty="0">
              <a:solidFill>
                <a:srgbClr val="162E70"/>
              </a:solidFill>
              <a:effectLst>
                <a:outerShdw blurRad="38100" dist="38100" dir="2700000" algn="tl">
                  <a:srgbClr val="C0C0C0"/>
                </a:outerShdw>
              </a:effectLst>
            </a:endParaRPr>
          </a:p>
        </p:txBody>
      </p:sp>
      <p:sp>
        <p:nvSpPr>
          <p:cNvPr id="83" name="Line 19"/>
          <p:cNvSpPr>
            <a:spLocks noChangeShapeType="1"/>
          </p:cNvSpPr>
          <p:nvPr/>
        </p:nvSpPr>
        <p:spPr bwMode="auto">
          <a:xfrm>
            <a:off x="4214810" y="4357694"/>
            <a:ext cx="457200" cy="1587"/>
          </a:xfrm>
          <a:prstGeom prst="line">
            <a:avLst/>
          </a:prstGeom>
          <a:noFill/>
          <a:ln w="38100">
            <a:solidFill>
              <a:srgbClr val="0000FF"/>
            </a:solidFill>
            <a:round/>
            <a:headEnd/>
            <a:tailEnd/>
          </a:ln>
        </p:spPr>
        <p:txBody>
          <a:bodyPr/>
          <a:lstStyle/>
          <a:p>
            <a:endParaRPr lang="ru-RU"/>
          </a:p>
        </p:txBody>
      </p:sp>
      <p:sp>
        <p:nvSpPr>
          <p:cNvPr id="82" name="Rectangle 20"/>
          <p:cNvSpPr>
            <a:spLocks noChangeArrowheads="1"/>
          </p:cNvSpPr>
          <p:nvPr/>
        </p:nvSpPr>
        <p:spPr bwMode="auto">
          <a:xfrm>
            <a:off x="4286248" y="4071942"/>
            <a:ext cx="307975" cy="830997"/>
          </a:xfrm>
          <a:prstGeom prst="rect">
            <a:avLst/>
          </a:prstGeom>
          <a:noFill/>
          <a:ln w="9525">
            <a:noFill/>
            <a:miter lim="800000"/>
            <a:headEnd/>
            <a:tailEnd/>
          </a:ln>
        </p:spPr>
        <p:txBody>
          <a:bodyPr wrap="squar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p</a:t>
            </a:r>
            <a:endParaRPr lang="ru-RU" sz="5400" b="1" dirty="0">
              <a:solidFill>
                <a:srgbClr val="162E70"/>
              </a:solidFill>
              <a:effectLst>
                <a:outerShdw blurRad="38100" dist="38100" dir="2700000" algn="tl">
                  <a:srgbClr val="C0C0C0"/>
                </a:outerShdw>
              </a:effectLst>
            </a:endParaRPr>
          </a:p>
        </p:txBody>
      </p:sp>
      <p:sp>
        <p:nvSpPr>
          <p:cNvPr id="79" name="Rectangle 15"/>
          <p:cNvSpPr>
            <a:spLocks noChangeArrowheads="1"/>
          </p:cNvSpPr>
          <p:nvPr/>
        </p:nvSpPr>
        <p:spPr bwMode="auto">
          <a:xfrm>
            <a:off x="2214546" y="2643182"/>
            <a:ext cx="769441" cy="830997"/>
          </a:xfrm>
          <a:prstGeom prst="rect">
            <a:avLst/>
          </a:prstGeom>
          <a:noFill/>
          <a:ln w="9525">
            <a:noFill/>
            <a:miter lim="800000"/>
            <a:headEnd/>
            <a:tailEnd/>
          </a:ln>
        </p:spPr>
        <p:txBody>
          <a:bodyPr wrap="none" lIns="0" tIns="0" rIns="0" bIns="0">
            <a:spAutoFit/>
          </a:bodyPr>
          <a:lstStyle/>
          <a:p>
            <a:pPr>
              <a:defRPr/>
            </a:pPr>
            <a:r>
              <a:rPr lang="en-US" sz="5400" b="1" i="1" dirty="0" err="1" smtClean="0">
                <a:solidFill>
                  <a:srgbClr val="162E70"/>
                </a:solidFill>
                <a:effectLst>
                  <a:outerShdw blurRad="38100" dist="38100" dir="2700000" algn="tl">
                    <a:srgbClr val="C0C0C0"/>
                  </a:outerShdw>
                </a:effectLst>
                <a:latin typeface="Times New Roman" pitchFamily="18" charset="0"/>
              </a:rPr>
              <a:t>pT</a:t>
            </a:r>
            <a:endParaRPr lang="ru-RU" sz="5400" b="1" dirty="0">
              <a:solidFill>
                <a:srgbClr val="162E70"/>
              </a:solidFill>
              <a:effectLst>
                <a:outerShdw blurRad="38100" dist="38100" dir="2700000" algn="tl">
                  <a:srgbClr val="C0C0C0"/>
                </a:outerShdw>
              </a:effectLst>
            </a:endParaRPr>
          </a:p>
        </p:txBody>
      </p:sp>
      <p:grpSp>
        <p:nvGrpSpPr>
          <p:cNvPr id="2" name="Group 13"/>
          <p:cNvGrpSpPr>
            <a:grpSpLocks/>
          </p:cNvGrpSpPr>
          <p:nvPr/>
        </p:nvGrpSpPr>
        <p:grpSpPr bwMode="auto">
          <a:xfrm>
            <a:off x="1143000" y="2590802"/>
            <a:ext cx="1657350" cy="900113"/>
            <a:chOff x="576" y="2222"/>
            <a:chExt cx="1044" cy="567"/>
          </a:xfrm>
        </p:grpSpPr>
        <p:sp>
          <p:nvSpPr>
            <p:cNvPr id="11339"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109584" name="Rectangle 16"/>
            <p:cNvSpPr>
              <a:spLocks noChangeArrowheads="1"/>
            </p:cNvSpPr>
            <p:nvPr/>
          </p:nvSpPr>
          <p:spPr bwMode="auto">
            <a:xfrm>
              <a:off x="663" y="2266"/>
              <a:ext cx="291"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A</a:t>
              </a:r>
              <a:endParaRPr lang="ru-RU" sz="5400" b="1" i="1" dirty="0">
                <a:solidFill>
                  <a:srgbClr val="162E70"/>
                </a:solidFill>
                <a:effectLst>
                  <a:outerShdw blurRad="38100" dist="38100" dir="2700000" algn="tl">
                    <a:srgbClr val="C0C0C0"/>
                  </a:outerShdw>
                </a:effectLst>
                <a:latin typeface="Times New Roman" pitchFamily="18" charset="0"/>
              </a:endParaRPr>
            </a:p>
          </p:txBody>
        </p:sp>
        <p:sp>
          <p:nvSpPr>
            <p:cNvPr id="109585" name="Rectangle 17"/>
            <p:cNvSpPr>
              <a:spLocks noChangeArrowheads="1"/>
            </p:cNvSpPr>
            <p:nvPr/>
          </p:nvSpPr>
          <p:spPr bwMode="auto">
            <a:xfrm>
              <a:off x="971" y="222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3" name="Group 18"/>
          <p:cNvGrpSpPr>
            <a:grpSpLocks/>
          </p:cNvGrpSpPr>
          <p:nvPr/>
        </p:nvGrpSpPr>
        <p:grpSpPr bwMode="auto">
          <a:xfrm>
            <a:off x="3214680" y="3873503"/>
            <a:ext cx="1143006" cy="898525"/>
            <a:chOff x="2444" y="2566"/>
            <a:chExt cx="448" cy="566"/>
          </a:xfrm>
        </p:grpSpPr>
        <p:sp>
          <p:nvSpPr>
            <p:cNvPr id="109590" name="Rectangle 22"/>
            <p:cNvSpPr>
              <a:spLocks noChangeArrowheads="1"/>
            </p:cNvSpPr>
            <p:nvPr/>
          </p:nvSpPr>
          <p:spPr bwMode="auto">
            <a:xfrm>
              <a:off x="2444" y="2609"/>
              <a:ext cx="267"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109591" name="Rectangle 23"/>
            <p:cNvSpPr>
              <a:spLocks noChangeArrowheads="1"/>
            </p:cNvSpPr>
            <p:nvPr/>
          </p:nvSpPr>
          <p:spPr bwMode="auto">
            <a:xfrm>
              <a:off x="2653" y="2566"/>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4" name="Group 24"/>
          <p:cNvGrpSpPr>
            <a:grpSpLocks/>
          </p:cNvGrpSpPr>
          <p:nvPr/>
        </p:nvGrpSpPr>
        <p:grpSpPr bwMode="auto">
          <a:xfrm>
            <a:off x="6000758" y="4967298"/>
            <a:ext cx="784225" cy="898525"/>
            <a:chOff x="3890" y="3142"/>
            <a:chExt cx="494" cy="566"/>
          </a:xfrm>
        </p:grpSpPr>
        <p:sp>
          <p:nvSpPr>
            <p:cNvPr id="109596" name="Rectangle 28"/>
            <p:cNvSpPr>
              <a:spLocks noChangeArrowheads="1"/>
            </p:cNvSpPr>
            <p:nvPr/>
          </p:nvSpPr>
          <p:spPr bwMode="auto">
            <a:xfrm>
              <a:off x="3890" y="3185"/>
              <a:ext cx="218" cy="523"/>
            </a:xfrm>
            <a:prstGeom prst="rect">
              <a:avLst/>
            </a:prstGeom>
            <a:noFill/>
            <a:ln w="9525">
              <a:noFill/>
              <a:miter lim="800000"/>
              <a:headEnd/>
              <a:tailEnd/>
            </a:ln>
          </p:spPr>
          <p:txBody>
            <a:bodyPr wrap="none" lIns="0" tIns="0" rIns="0" bIns="0">
              <a:spAutoFit/>
            </a:bodyPr>
            <a:lstStyle/>
            <a:p>
              <a:pPr>
                <a:defRPr/>
              </a:pPr>
              <a:r>
                <a:rPr lang="en-US" sz="5400" b="1" i="1" dirty="0" smtClean="0">
                  <a:solidFill>
                    <a:srgbClr val="162E70"/>
                  </a:solidFill>
                  <a:effectLst>
                    <a:outerShdw blurRad="38100" dist="38100" dir="2700000" algn="tl">
                      <a:srgbClr val="C0C0C0"/>
                    </a:outerShdw>
                  </a:effectLst>
                  <a:latin typeface="Times New Roman" pitchFamily="18" charset="0"/>
                </a:rPr>
                <a:t>p</a:t>
              </a:r>
              <a:endParaRPr lang="ru-RU" sz="5400" b="1" dirty="0">
                <a:solidFill>
                  <a:srgbClr val="162E70"/>
                </a:solidFill>
                <a:effectLst>
                  <a:outerShdw blurRad="38100" dist="38100" dir="2700000" algn="tl">
                    <a:srgbClr val="C0C0C0"/>
                  </a:outerShdw>
                </a:effectLst>
              </a:endParaRPr>
            </a:p>
          </p:txBody>
        </p:sp>
        <p:sp>
          <p:nvSpPr>
            <p:cNvPr id="109597" name="Rectangle 29"/>
            <p:cNvSpPr>
              <a:spLocks noChangeArrowheads="1"/>
            </p:cNvSpPr>
            <p:nvPr/>
          </p:nvSpPr>
          <p:spPr bwMode="auto">
            <a:xfrm>
              <a:off x="4145" y="314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5" name="Group 35"/>
          <p:cNvGrpSpPr>
            <a:grpSpLocks/>
          </p:cNvGrpSpPr>
          <p:nvPr/>
        </p:nvGrpSpPr>
        <p:grpSpPr bwMode="auto">
          <a:xfrm>
            <a:off x="304800" y="2667000"/>
            <a:ext cx="652463" cy="685800"/>
            <a:chOff x="2464" y="3024"/>
            <a:chExt cx="399" cy="432"/>
          </a:xfrm>
        </p:grpSpPr>
        <p:grpSp>
          <p:nvGrpSpPr>
            <p:cNvPr id="6" name="Group 36"/>
            <p:cNvGrpSpPr>
              <a:grpSpLocks/>
            </p:cNvGrpSpPr>
            <p:nvPr/>
          </p:nvGrpSpPr>
          <p:grpSpPr bwMode="auto">
            <a:xfrm>
              <a:off x="2464" y="3312"/>
              <a:ext cx="336" cy="144"/>
              <a:chOff x="1792" y="4000"/>
              <a:chExt cx="352" cy="160"/>
            </a:xfrm>
          </p:grpSpPr>
          <p:sp>
            <p:nvSpPr>
              <p:cNvPr id="11326" name="Oval 3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7" name="Oval 3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8" name="Oval 3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5" name="Freeform 40"/>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7" name="Group 41"/>
          <p:cNvGrpSpPr>
            <a:grpSpLocks/>
          </p:cNvGrpSpPr>
          <p:nvPr/>
        </p:nvGrpSpPr>
        <p:grpSpPr bwMode="auto">
          <a:xfrm>
            <a:off x="2298700" y="3962400"/>
            <a:ext cx="652463" cy="685800"/>
            <a:chOff x="2464" y="3024"/>
            <a:chExt cx="399" cy="432"/>
          </a:xfrm>
        </p:grpSpPr>
        <p:grpSp>
          <p:nvGrpSpPr>
            <p:cNvPr id="8" name="Group 42"/>
            <p:cNvGrpSpPr>
              <a:grpSpLocks/>
            </p:cNvGrpSpPr>
            <p:nvPr/>
          </p:nvGrpSpPr>
          <p:grpSpPr bwMode="auto">
            <a:xfrm>
              <a:off x="2464" y="3312"/>
              <a:ext cx="336" cy="144"/>
              <a:chOff x="1792" y="4000"/>
              <a:chExt cx="352" cy="160"/>
            </a:xfrm>
          </p:grpSpPr>
          <p:sp>
            <p:nvSpPr>
              <p:cNvPr id="11321" name="Oval 4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2" name="Oval 4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3" name="Oval 4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0" name="Freeform 46"/>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9" name="Group 47"/>
          <p:cNvGrpSpPr>
            <a:grpSpLocks/>
          </p:cNvGrpSpPr>
          <p:nvPr/>
        </p:nvGrpSpPr>
        <p:grpSpPr bwMode="auto">
          <a:xfrm>
            <a:off x="5029200" y="4960938"/>
            <a:ext cx="652463" cy="685800"/>
            <a:chOff x="2464" y="3024"/>
            <a:chExt cx="399" cy="432"/>
          </a:xfrm>
        </p:grpSpPr>
        <p:grpSp>
          <p:nvGrpSpPr>
            <p:cNvPr id="10" name="Group 48"/>
            <p:cNvGrpSpPr>
              <a:grpSpLocks/>
            </p:cNvGrpSpPr>
            <p:nvPr/>
          </p:nvGrpSpPr>
          <p:grpSpPr bwMode="auto">
            <a:xfrm>
              <a:off x="2464" y="3312"/>
              <a:ext cx="336" cy="144"/>
              <a:chOff x="1792" y="4000"/>
              <a:chExt cx="352" cy="160"/>
            </a:xfrm>
          </p:grpSpPr>
          <p:sp>
            <p:nvSpPr>
              <p:cNvPr id="11316" name="Oval 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7" name="Oval 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8" name="Oval 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15" name="Freeform 52"/>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sp>
        <p:nvSpPr>
          <p:cNvPr id="109631" name="Text Box 63"/>
          <p:cNvSpPr txBox="1">
            <a:spLocks noChangeArrowheads="1"/>
          </p:cNvSpPr>
          <p:nvPr/>
        </p:nvSpPr>
        <p:spPr bwMode="auto">
          <a:xfrm>
            <a:off x="2071670" y="4714884"/>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11" name="Group 69"/>
          <p:cNvGrpSpPr>
            <a:grpSpLocks/>
          </p:cNvGrpSpPr>
          <p:nvPr/>
        </p:nvGrpSpPr>
        <p:grpSpPr bwMode="auto">
          <a:xfrm>
            <a:off x="4357686" y="1142984"/>
            <a:ext cx="1968500" cy="677863"/>
            <a:chOff x="2264" y="624"/>
            <a:chExt cx="1240" cy="427"/>
          </a:xfrm>
        </p:grpSpPr>
        <p:sp>
          <p:nvSpPr>
            <p:cNvPr id="109600" name="Rectangle 32"/>
            <p:cNvSpPr>
              <a:spLocks noChangeArrowheads="1"/>
            </p:cNvSpPr>
            <p:nvPr/>
          </p:nvSpPr>
          <p:spPr bwMode="auto">
            <a:xfrm>
              <a:off x="2264" y="624"/>
              <a:ext cx="395"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T</a:t>
              </a:r>
              <a:r>
                <a:rPr lang="ru-RU" sz="4400" b="1" i="1" dirty="0" smtClean="0">
                  <a:solidFill>
                    <a:srgbClr val="FF0000"/>
                  </a:solidFill>
                  <a:effectLst>
                    <a:outerShdw blurRad="38100" dist="38100" dir="2700000" algn="tl">
                      <a:srgbClr val="C0C0C0"/>
                    </a:outerShdw>
                  </a:effectLst>
                  <a:latin typeface="Times New Roman" pitchFamily="18" charset="0"/>
                </a:rPr>
                <a:t>  </a:t>
              </a:r>
              <a:endParaRPr lang="ru-RU" sz="4400" b="1" dirty="0">
                <a:solidFill>
                  <a:srgbClr val="FF0000"/>
                </a:solidFill>
                <a:effectLst>
                  <a:outerShdw blurRad="38100" dist="38100" dir="2700000" algn="tl">
                    <a:srgbClr val="C0C0C0"/>
                  </a:outerShdw>
                </a:effectLst>
              </a:endParaRPr>
            </a:p>
          </p:txBody>
        </p:sp>
        <p:sp>
          <p:nvSpPr>
            <p:cNvPr id="109632" name="Text Box 64"/>
            <p:cNvSpPr txBox="1">
              <a:spLocks noChangeArrowheads="1"/>
            </p:cNvSpPr>
            <p:nvPr/>
          </p:nvSpPr>
          <p:spPr bwMode="auto">
            <a:xfrm>
              <a:off x="2400" y="744"/>
              <a:ext cx="1104"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время</a:t>
              </a:r>
              <a:endParaRPr lang="ru-RU" sz="800" b="1" dirty="0">
                <a:solidFill>
                  <a:srgbClr val="2A65AC"/>
                </a:solidFill>
                <a:effectLst>
                  <a:outerShdw blurRad="38100" dist="38100" dir="2700000" algn="tl">
                    <a:srgbClr val="C0C0C0"/>
                  </a:outerShdw>
                </a:effectLst>
              </a:endParaRPr>
            </a:p>
          </p:txBody>
        </p:sp>
      </p:grpSp>
      <p:grpSp>
        <p:nvGrpSpPr>
          <p:cNvPr id="12" name="Group 70"/>
          <p:cNvGrpSpPr>
            <a:grpSpLocks/>
          </p:cNvGrpSpPr>
          <p:nvPr/>
        </p:nvGrpSpPr>
        <p:grpSpPr bwMode="auto">
          <a:xfrm>
            <a:off x="6496050" y="1142984"/>
            <a:ext cx="2647950" cy="677863"/>
            <a:chOff x="3852" y="624"/>
            <a:chExt cx="1668" cy="427"/>
          </a:xfrm>
        </p:grpSpPr>
        <p:sp>
          <p:nvSpPr>
            <p:cNvPr id="109599" name="Rectangle 31"/>
            <p:cNvSpPr>
              <a:spLocks noChangeArrowheads="1"/>
            </p:cNvSpPr>
            <p:nvPr/>
          </p:nvSpPr>
          <p:spPr bwMode="auto">
            <a:xfrm>
              <a:off x="3852" y="624"/>
              <a:ext cx="237"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A</a:t>
              </a:r>
              <a:endParaRPr lang="ru-RU" sz="4400" b="1" i="1" dirty="0">
                <a:solidFill>
                  <a:srgbClr val="C00000"/>
                </a:solidFill>
                <a:effectLst>
                  <a:outerShdw blurRad="38100" dist="38100" dir="2700000" algn="tl">
                    <a:srgbClr val="C0C0C0"/>
                  </a:outerShdw>
                </a:effectLst>
                <a:latin typeface="Times New Roman" pitchFamily="18" charset="0"/>
              </a:endParaRPr>
            </a:p>
          </p:txBody>
        </p:sp>
        <p:sp>
          <p:nvSpPr>
            <p:cNvPr id="109633" name="Text Box 65"/>
            <p:cNvSpPr txBox="1">
              <a:spLocks noChangeArrowheads="1"/>
            </p:cNvSpPr>
            <p:nvPr/>
          </p:nvSpPr>
          <p:spPr bwMode="auto">
            <a:xfrm>
              <a:off x="403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работа</a:t>
              </a:r>
              <a:endParaRPr lang="ru-RU" sz="2400" dirty="0">
                <a:solidFill>
                  <a:srgbClr val="2A65AC"/>
                </a:solidFill>
                <a:latin typeface="Times New Roman" pitchFamily="18" charset="0"/>
                <a:cs typeface="Times New Roman" pitchFamily="18" charset="0"/>
              </a:endParaRPr>
            </a:p>
          </p:txBody>
        </p:sp>
      </p:grpSp>
      <p:grpSp>
        <p:nvGrpSpPr>
          <p:cNvPr id="13" name="Group 68"/>
          <p:cNvGrpSpPr>
            <a:grpSpLocks/>
          </p:cNvGrpSpPr>
          <p:nvPr/>
        </p:nvGrpSpPr>
        <p:grpSpPr bwMode="auto">
          <a:xfrm>
            <a:off x="500034" y="1142984"/>
            <a:ext cx="3910010" cy="1390651"/>
            <a:chOff x="192" y="624"/>
            <a:chExt cx="1648" cy="876"/>
          </a:xfrm>
        </p:grpSpPr>
        <p:sp>
          <p:nvSpPr>
            <p:cNvPr id="109598" name="Rectangle 30"/>
            <p:cNvSpPr>
              <a:spLocks noChangeArrowheads="1"/>
            </p:cNvSpPr>
            <p:nvPr/>
          </p:nvSpPr>
          <p:spPr bwMode="auto">
            <a:xfrm>
              <a:off x="192" y="624"/>
              <a:ext cx="267" cy="427"/>
            </a:xfrm>
            <a:prstGeom prst="rect">
              <a:avLst/>
            </a:prstGeom>
            <a:noFill/>
            <a:ln w="9525">
              <a:noFill/>
              <a:miter lim="800000"/>
              <a:headEnd/>
              <a:tailEnd/>
            </a:ln>
          </p:spPr>
          <p:txBody>
            <a:bodyPr wrap="none" lIns="0" tIns="0" rIns="0" bIns="0">
              <a:spAutoFit/>
            </a:bodyPr>
            <a:lstStyle/>
            <a:p>
              <a:pPr>
                <a:defRPr/>
              </a:pPr>
              <a:r>
                <a:rPr lang="en-US" sz="4400" b="1" i="1" dirty="0" smtClean="0">
                  <a:solidFill>
                    <a:srgbClr val="C00000"/>
                  </a:solidFill>
                  <a:effectLst>
                    <a:outerShdw blurRad="38100" dist="38100" dir="2700000" algn="tl">
                      <a:srgbClr val="C0C0C0"/>
                    </a:outerShdw>
                  </a:effectLst>
                  <a:latin typeface="Times New Roman" pitchFamily="18" charset="0"/>
                </a:rPr>
                <a:t>p </a:t>
              </a:r>
              <a:endParaRPr lang="ru-RU" sz="4400" b="1" dirty="0">
                <a:solidFill>
                  <a:srgbClr val="C00000"/>
                </a:solidFill>
                <a:effectLst>
                  <a:outerShdw blurRad="38100" dist="38100" dir="2700000" algn="tl">
                    <a:srgbClr val="C0C0C0"/>
                  </a:outerShdw>
                </a:effectLst>
              </a:endParaRPr>
            </a:p>
          </p:txBody>
        </p:sp>
        <p:sp>
          <p:nvSpPr>
            <p:cNvPr id="109634" name="Text Box 66"/>
            <p:cNvSpPr txBox="1">
              <a:spLocks noChangeArrowheads="1"/>
            </p:cNvSpPr>
            <p:nvPr/>
          </p:nvSpPr>
          <p:spPr bwMode="auto">
            <a:xfrm>
              <a:off x="352" y="744"/>
              <a:ext cx="1488" cy="756"/>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производительность</a:t>
              </a:r>
              <a:endParaRPr lang="ru-RU" sz="800" b="1" dirty="0">
                <a:solidFill>
                  <a:srgbClr val="2A65AC"/>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14" name="Group 82"/>
          <p:cNvGrpSpPr>
            <a:grpSpLocks/>
          </p:cNvGrpSpPr>
          <p:nvPr/>
        </p:nvGrpSpPr>
        <p:grpSpPr bwMode="auto">
          <a:xfrm>
            <a:off x="5715008" y="4857760"/>
            <a:ext cx="3200400" cy="1339850"/>
            <a:chOff x="3744" y="2064"/>
            <a:chExt cx="2016" cy="844"/>
          </a:xfrm>
        </p:grpSpPr>
        <p:sp>
          <p:nvSpPr>
            <p:cNvPr id="11299" name="AutoShape 72"/>
            <p:cNvSpPr>
              <a:spLocks noChangeArrowheads="1"/>
            </p:cNvSpPr>
            <p:nvPr/>
          </p:nvSpPr>
          <p:spPr bwMode="auto">
            <a:xfrm>
              <a:off x="3744" y="2064"/>
              <a:ext cx="2016" cy="768"/>
            </a:xfrm>
            <a:prstGeom prst="wedgeRectCallout">
              <a:avLst>
                <a:gd name="adj1" fmla="val -34125"/>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скорость надо расстояние разделить на</a:t>
              </a:r>
            </a:p>
            <a:p>
              <a:endParaRPr lang="ru-RU" sz="800" dirty="0"/>
            </a:p>
            <a:p>
              <a:r>
                <a:rPr lang="ru-RU" dirty="0"/>
                <a:t>время</a:t>
              </a:r>
            </a:p>
          </p:txBody>
        </p:sp>
        <p:grpSp>
          <p:nvGrpSpPr>
            <p:cNvPr id="15" name="Group 73"/>
            <p:cNvGrpSpPr>
              <a:grpSpLocks/>
            </p:cNvGrpSpPr>
            <p:nvPr/>
          </p:nvGrpSpPr>
          <p:grpSpPr bwMode="auto">
            <a:xfrm>
              <a:off x="5497" y="2536"/>
              <a:ext cx="239" cy="327"/>
              <a:chOff x="4792" y="2064"/>
              <a:chExt cx="239" cy="327"/>
            </a:xfrm>
          </p:grpSpPr>
          <p:sp>
            <p:nvSpPr>
              <p:cNvPr id="11306" name="AutoShape 74"/>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43" name="Text Box 75"/>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6" name="Group 76"/>
            <p:cNvGrpSpPr>
              <a:grpSpLocks/>
            </p:cNvGrpSpPr>
            <p:nvPr/>
          </p:nvGrpSpPr>
          <p:grpSpPr bwMode="auto">
            <a:xfrm>
              <a:off x="4623" y="2352"/>
              <a:ext cx="638" cy="556"/>
              <a:chOff x="3360" y="2640"/>
              <a:chExt cx="638" cy="556"/>
            </a:xfrm>
          </p:grpSpPr>
          <p:sp>
            <p:nvSpPr>
              <p:cNvPr id="109645" name="Rectangle 77"/>
              <p:cNvSpPr>
                <a:spLocks noChangeArrowheads="1"/>
              </p:cNvSpPr>
              <p:nvPr/>
            </p:nvSpPr>
            <p:spPr bwMode="auto">
              <a:xfrm>
                <a:off x="3360" y="2736"/>
                <a:ext cx="497"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p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9646" name="Rectangle 78"/>
              <p:cNvSpPr>
                <a:spLocks noChangeArrowheads="1"/>
              </p:cNvSpPr>
              <p:nvPr/>
            </p:nvSpPr>
            <p:spPr bwMode="auto">
              <a:xfrm>
                <a:off x="3720" y="2640"/>
                <a:ext cx="278"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304" name="Line 79"/>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48" name="Rectangle 80"/>
              <p:cNvSpPr>
                <a:spLocks noChangeArrowheads="1"/>
              </p:cNvSpPr>
              <p:nvPr/>
            </p:nvSpPr>
            <p:spPr bwMode="auto">
              <a:xfrm>
                <a:off x="3696" y="2847"/>
                <a:ext cx="193" cy="349"/>
              </a:xfrm>
              <a:prstGeom prst="rect">
                <a:avLst/>
              </a:prstGeom>
              <a:noFill/>
              <a:ln w="9525">
                <a:noFill/>
                <a:miter lim="800000"/>
                <a:headEnd/>
                <a:tailEnd/>
              </a:ln>
              <a:effectLst/>
            </p:spPr>
            <p:txBody>
              <a:bodyPr wrap="squar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49" name="Text Box 81"/>
          <p:cNvSpPr txBox="1">
            <a:spLocks noChangeArrowheads="1"/>
          </p:cNvSpPr>
          <p:nvPr/>
        </p:nvSpPr>
        <p:spPr bwMode="auto">
          <a:xfrm>
            <a:off x="4876800" y="5646738"/>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17" name="Group 53"/>
          <p:cNvGrpSpPr>
            <a:grpSpLocks/>
          </p:cNvGrpSpPr>
          <p:nvPr/>
        </p:nvGrpSpPr>
        <p:grpSpPr bwMode="auto">
          <a:xfrm>
            <a:off x="2928926" y="3714752"/>
            <a:ext cx="3875267" cy="1268413"/>
            <a:chOff x="3408" y="288"/>
            <a:chExt cx="1872" cy="799"/>
          </a:xfrm>
        </p:grpSpPr>
        <p:sp>
          <p:nvSpPr>
            <p:cNvPr id="11290" name="AutoShape 54"/>
            <p:cNvSpPr>
              <a:spLocks noChangeArrowheads="1"/>
            </p:cNvSpPr>
            <p:nvPr/>
          </p:nvSpPr>
          <p:spPr bwMode="auto">
            <a:xfrm>
              <a:off x="3408" y="288"/>
              <a:ext cx="1872" cy="768"/>
            </a:xfrm>
            <a:prstGeom prst="wedgeRectCallout">
              <a:avLst>
                <a:gd name="adj1" fmla="val -32907"/>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время надо </a:t>
              </a:r>
              <a:r>
                <a:rPr lang="ru-RU" dirty="0" smtClean="0"/>
                <a:t>работу </a:t>
              </a:r>
              <a:r>
                <a:rPr lang="ru-RU" dirty="0"/>
                <a:t>разделить </a:t>
              </a:r>
              <a:r>
                <a:rPr lang="ru-RU" dirty="0" smtClean="0"/>
                <a:t>на производительность</a:t>
              </a:r>
              <a:endParaRPr lang="ru-RU" dirty="0"/>
            </a:p>
          </p:txBody>
        </p:sp>
        <p:grpSp>
          <p:nvGrpSpPr>
            <p:cNvPr id="18" name="Group 55"/>
            <p:cNvGrpSpPr>
              <a:grpSpLocks/>
            </p:cNvGrpSpPr>
            <p:nvPr/>
          </p:nvGrpSpPr>
          <p:grpSpPr bwMode="auto">
            <a:xfrm>
              <a:off x="5040" y="760"/>
              <a:ext cx="231" cy="327"/>
              <a:chOff x="4792" y="2064"/>
              <a:chExt cx="231" cy="327"/>
            </a:xfrm>
          </p:grpSpPr>
          <p:sp>
            <p:nvSpPr>
              <p:cNvPr id="11297" name="AutoShape 56"/>
              <p:cNvSpPr>
                <a:spLocks noChangeArrowheads="1"/>
              </p:cNvSpPr>
              <p:nvPr/>
            </p:nvSpPr>
            <p:spPr bwMode="auto">
              <a:xfrm>
                <a:off x="4848" y="2185"/>
                <a:ext cx="106" cy="127"/>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25" name="Text Box 57"/>
              <p:cNvSpPr txBox="1">
                <a:spLocks noChangeArrowheads="1"/>
              </p:cNvSpPr>
              <p:nvPr/>
            </p:nvSpPr>
            <p:spPr bwMode="auto">
              <a:xfrm>
                <a:off x="4792" y="2064"/>
                <a:ext cx="231" cy="327"/>
              </a:xfrm>
              <a:prstGeom prst="rect">
                <a:avLst/>
              </a:prstGeom>
              <a:noFill/>
              <a:ln w="9525">
                <a:noFill/>
                <a:miter lim="800000"/>
                <a:headEnd/>
                <a:tailEnd/>
              </a:ln>
              <a:effectLst/>
            </p:spPr>
            <p:txBody>
              <a:bodyPr wrap="squar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9" name="Group 58"/>
            <p:cNvGrpSpPr>
              <a:grpSpLocks/>
            </p:cNvGrpSpPr>
            <p:nvPr/>
          </p:nvGrpSpPr>
          <p:grpSpPr bwMode="auto">
            <a:xfrm>
              <a:off x="4305" y="513"/>
              <a:ext cx="278" cy="574"/>
              <a:chOff x="3505" y="2601"/>
              <a:chExt cx="278" cy="574"/>
            </a:xfrm>
          </p:grpSpPr>
          <p:sp>
            <p:nvSpPr>
              <p:cNvPr id="109628" name="Rectangle 60"/>
              <p:cNvSpPr>
                <a:spLocks noChangeArrowheads="1"/>
              </p:cNvSpPr>
              <p:nvPr/>
            </p:nvSpPr>
            <p:spPr bwMode="auto">
              <a:xfrm>
                <a:off x="3505" y="2601"/>
                <a:ext cx="278"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295" name="Line 61"/>
              <p:cNvSpPr>
                <a:spLocks noChangeShapeType="1"/>
              </p:cNvSpPr>
              <p:nvPr/>
            </p:nvSpPr>
            <p:spPr bwMode="auto">
              <a:xfrm>
                <a:off x="3505" y="2916"/>
                <a:ext cx="192" cy="1"/>
              </a:xfrm>
              <a:prstGeom prst="line">
                <a:avLst/>
              </a:prstGeom>
              <a:noFill/>
              <a:ln w="19050">
                <a:solidFill>
                  <a:srgbClr val="FF0000"/>
                </a:solidFill>
                <a:round/>
                <a:headEnd/>
                <a:tailEnd/>
              </a:ln>
            </p:spPr>
            <p:txBody>
              <a:bodyPr/>
              <a:lstStyle/>
              <a:p>
                <a:endParaRPr lang="ru-RU"/>
              </a:p>
            </p:txBody>
          </p:sp>
          <p:sp>
            <p:nvSpPr>
              <p:cNvPr id="109630" name="Rectangle 62"/>
              <p:cNvSpPr>
                <a:spLocks noChangeArrowheads="1"/>
              </p:cNvSpPr>
              <p:nvPr/>
            </p:nvSpPr>
            <p:spPr bwMode="auto">
              <a:xfrm>
                <a:off x="3505" y="2826"/>
                <a:ext cx="237"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p</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51" name="Text Box 83"/>
          <p:cNvSpPr txBox="1">
            <a:spLocks noChangeArrowheads="1"/>
          </p:cNvSpPr>
          <p:nvPr/>
        </p:nvSpPr>
        <p:spPr bwMode="auto">
          <a:xfrm>
            <a:off x="152400" y="3338514"/>
            <a:ext cx="779893" cy="307777"/>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latin typeface="Times New Roman" pitchFamily="18" charset="0"/>
                <a:cs typeface="Times New Roman" pitchFamily="18" charset="0"/>
              </a:rPr>
              <a:t>справка</a:t>
            </a:r>
          </a:p>
        </p:txBody>
      </p:sp>
      <p:grpSp>
        <p:nvGrpSpPr>
          <p:cNvPr id="20" name="Group 94"/>
          <p:cNvGrpSpPr>
            <a:grpSpLocks/>
          </p:cNvGrpSpPr>
          <p:nvPr/>
        </p:nvGrpSpPr>
        <p:grpSpPr bwMode="auto">
          <a:xfrm>
            <a:off x="1071538" y="2428868"/>
            <a:ext cx="3505200" cy="1052513"/>
            <a:chOff x="1296" y="480"/>
            <a:chExt cx="2208" cy="663"/>
          </a:xfrm>
        </p:grpSpPr>
        <p:sp>
          <p:nvSpPr>
            <p:cNvPr id="11285" name="AutoShape 85"/>
            <p:cNvSpPr>
              <a:spLocks noChangeArrowheads="1"/>
            </p:cNvSpPr>
            <p:nvPr/>
          </p:nvSpPr>
          <p:spPr bwMode="auto">
            <a:xfrm>
              <a:off x="1296" y="480"/>
              <a:ext cx="2208" cy="624"/>
            </a:xfrm>
            <a:prstGeom prst="wedgeRectCallout">
              <a:avLst>
                <a:gd name="adj1" fmla="val -35509"/>
                <a:gd name="adj2" fmla="val 105931"/>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a:t>
              </a:r>
              <a:r>
                <a:rPr lang="ru-RU" dirty="0" smtClean="0"/>
                <a:t>работу </a:t>
              </a:r>
              <a:r>
                <a:rPr lang="ru-RU" dirty="0"/>
                <a:t>надо </a:t>
              </a:r>
              <a:r>
                <a:rPr lang="ru-RU" dirty="0" smtClean="0"/>
                <a:t>производительность </a:t>
              </a:r>
              <a:r>
                <a:rPr lang="ru-RU" dirty="0"/>
                <a:t>умножить на</a:t>
              </a:r>
              <a:r>
                <a:rPr lang="en-US" sz="800" dirty="0"/>
                <a:t>  </a:t>
              </a:r>
              <a:r>
                <a:rPr lang="ru-RU" dirty="0"/>
                <a:t>время</a:t>
              </a:r>
            </a:p>
          </p:txBody>
        </p:sp>
        <p:grpSp>
          <p:nvGrpSpPr>
            <p:cNvPr id="21" name="Group 86"/>
            <p:cNvGrpSpPr>
              <a:grpSpLocks/>
            </p:cNvGrpSpPr>
            <p:nvPr/>
          </p:nvGrpSpPr>
          <p:grpSpPr bwMode="auto">
            <a:xfrm>
              <a:off x="3264" y="816"/>
              <a:ext cx="239" cy="327"/>
              <a:chOff x="4792" y="2064"/>
              <a:chExt cx="239" cy="327"/>
            </a:xfrm>
          </p:grpSpPr>
          <p:sp>
            <p:nvSpPr>
              <p:cNvPr id="11288" name="AutoShape 8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56" name="Text Box 88"/>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a:solidFill>
                      <a:schemeClr val="bg1"/>
                    </a:solidFill>
                    <a:effectLst>
                      <a:outerShdw blurRad="38100" dist="38100" dir="2700000" algn="tl">
                        <a:srgbClr val="C0C0C0"/>
                      </a:outerShdw>
                    </a:effectLst>
                    <a:sym typeface="Symbol" pitchFamily="18" charset="2"/>
                  </a:rPr>
                  <a:t></a:t>
                </a:r>
              </a:p>
            </p:txBody>
          </p:sp>
        </p:grpSp>
        <p:sp>
          <p:nvSpPr>
            <p:cNvPr id="109659" name="Rectangle 91"/>
            <p:cNvSpPr>
              <a:spLocks noChangeArrowheads="1"/>
            </p:cNvSpPr>
            <p:nvPr/>
          </p:nvSpPr>
          <p:spPr bwMode="auto">
            <a:xfrm>
              <a:off x="2016" y="768"/>
              <a:ext cx="794" cy="349"/>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A</a:t>
              </a:r>
              <a:r>
                <a:rPr lang="ru-RU" sz="3000" b="1" i="1" dirty="0" smtClean="0">
                  <a:solidFill>
                    <a:srgbClr val="C00000"/>
                  </a:solidFill>
                  <a:effectLst>
                    <a:outerShdw blurRad="38100" dist="38100" dir="2700000" algn="tl">
                      <a:srgbClr val="C0C0C0"/>
                    </a:outerShdw>
                  </a:effectLst>
                  <a:latin typeface="Times New Roman" pitchFamily="18" charset="0"/>
                </a:rPr>
                <a:t> </a:t>
              </a:r>
              <a:r>
                <a:rPr lang="ru-RU" sz="3000" b="1" i="1" dirty="0">
                  <a:solidFill>
                    <a:srgbClr val="C00000"/>
                  </a:solidFill>
                  <a:effectLst>
                    <a:outerShdw blurRad="38100" dist="38100" dir="2700000" algn="tl">
                      <a:srgbClr val="C0C0C0"/>
                    </a:outerShdw>
                  </a:effectLst>
                  <a:latin typeface="Times New Roman" pitchFamily="18" charset="0"/>
                </a:rPr>
                <a:t>= </a:t>
              </a:r>
              <a:r>
                <a:rPr lang="en-US" sz="3000" b="1" i="1" dirty="0" err="1" smtClean="0">
                  <a:solidFill>
                    <a:srgbClr val="C00000"/>
                  </a:solidFill>
                  <a:effectLst>
                    <a:outerShdw blurRad="38100" dist="38100" dir="2700000" algn="tl">
                      <a:srgbClr val="C0C0C0"/>
                    </a:outerShdw>
                  </a:effectLst>
                  <a:latin typeface="Times New Roman" pitchFamily="18" charset="0"/>
                </a:rPr>
                <a:t>pT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sp>
        <p:nvSpPr>
          <p:cNvPr id="89" name="Управляющая кнопка: домой 88">
            <a:hlinkClick r:id="rId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0" name="Rectangle 77"/>
          <p:cNvSpPr>
            <a:spLocks noChangeArrowheads="1"/>
          </p:cNvSpPr>
          <p:nvPr/>
        </p:nvSpPr>
        <p:spPr bwMode="auto">
          <a:xfrm>
            <a:off x="4143372" y="4286256"/>
            <a:ext cx="83227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91" name="Прямоугольник 90"/>
          <p:cNvSpPr/>
          <p:nvPr/>
        </p:nvSpPr>
        <p:spPr>
          <a:xfrm>
            <a:off x="2000232" y="21429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78" name="Управляющая кнопка: далее 77">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09651"/>
                                        </p:tgtEl>
                                        <p:attrNameLst>
                                          <p:attrName>style.visibility</p:attrName>
                                        </p:attrNameLst>
                                      </p:cBhvr>
                                      <p:to>
                                        <p:strVal val="visible"/>
                                      </p:to>
                                    </p:set>
                                    <p:animEffect transition="in" filter="wipe(left)">
                                      <p:cBhvr>
                                        <p:cTn id="40" dur="500"/>
                                        <p:tgtEl>
                                          <p:spTgt spid="1096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6"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80">
                                          <p:stCondLst>
                                            <p:cond delay="0"/>
                                          </p:stCondLst>
                                        </p:cTn>
                                        <p:tgtEl>
                                          <p:spTgt spid="7"/>
                                        </p:tgtEl>
                                      </p:cBhvr>
                                    </p:animEffect>
                                    <p:anim calcmode="lin" valueType="num">
                                      <p:cBhvr>
                                        <p:cTn id="4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4" dur="26">
                                          <p:stCondLst>
                                            <p:cond delay="650"/>
                                          </p:stCondLst>
                                        </p:cTn>
                                        <p:tgtEl>
                                          <p:spTgt spid="7"/>
                                        </p:tgtEl>
                                      </p:cBhvr>
                                      <p:to x="100000" y="60000"/>
                                    </p:animScale>
                                    <p:animScale>
                                      <p:cBhvr>
                                        <p:cTn id="55" dur="166" decel="50000">
                                          <p:stCondLst>
                                            <p:cond delay="676"/>
                                          </p:stCondLst>
                                        </p:cTn>
                                        <p:tgtEl>
                                          <p:spTgt spid="7"/>
                                        </p:tgtEl>
                                      </p:cBhvr>
                                      <p:to x="100000" y="100000"/>
                                    </p:animScale>
                                    <p:animScale>
                                      <p:cBhvr>
                                        <p:cTn id="56" dur="26">
                                          <p:stCondLst>
                                            <p:cond delay="1312"/>
                                          </p:stCondLst>
                                        </p:cTn>
                                        <p:tgtEl>
                                          <p:spTgt spid="7"/>
                                        </p:tgtEl>
                                      </p:cBhvr>
                                      <p:to x="100000" y="80000"/>
                                    </p:animScale>
                                    <p:animScale>
                                      <p:cBhvr>
                                        <p:cTn id="57" dur="166" decel="50000">
                                          <p:stCondLst>
                                            <p:cond delay="1338"/>
                                          </p:stCondLst>
                                        </p:cTn>
                                        <p:tgtEl>
                                          <p:spTgt spid="7"/>
                                        </p:tgtEl>
                                      </p:cBhvr>
                                      <p:to x="100000" y="100000"/>
                                    </p:animScale>
                                    <p:animScale>
                                      <p:cBhvr>
                                        <p:cTn id="58" dur="26">
                                          <p:stCondLst>
                                            <p:cond delay="1642"/>
                                          </p:stCondLst>
                                        </p:cTn>
                                        <p:tgtEl>
                                          <p:spTgt spid="7"/>
                                        </p:tgtEl>
                                      </p:cBhvr>
                                      <p:to x="100000" y="90000"/>
                                    </p:animScale>
                                    <p:animScale>
                                      <p:cBhvr>
                                        <p:cTn id="59" dur="166" decel="50000">
                                          <p:stCondLst>
                                            <p:cond delay="1668"/>
                                          </p:stCondLst>
                                        </p:cTn>
                                        <p:tgtEl>
                                          <p:spTgt spid="7"/>
                                        </p:tgtEl>
                                      </p:cBhvr>
                                      <p:to x="100000" y="100000"/>
                                    </p:animScale>
                                    <p:animScale>
                                      <p:cBhvr>
                                        <p:cTn id="60" dur="26">
                                          <p:stCondLst>
                                            <p:cond delay="1808"/>
                                          </p:stCondLst>
                                        </p:cTn>
                                        <p:tgtEl>
                                          <p:spTgt spid="7"/>
                                        </p:tgtEl>
                                      </p:cBhvr>
                                      <p:to x="100000" y="95000"/>
                                    </p:animScale>
                                    <p:animScale>
                                      <p:cBhvr>
                                        <p:cTn id="61" dur="166" decel="50000">
                                          <p:stCondLst>
                                            <p:cond delay="1834"/>
                                          </p:stCondLst>
                                        </p:cTn>
                                        <p:tgtEl>
                                          <p:spTgt spid="7"/>
                                        </p:tgtEl>
                                      </p:cBhvr>
                                      <p:to x="100000" y="100000"/>
                                    </p:animScale>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09631"/>
                                        </p:tgtEl>
                                        <p:attrNameLst>
                                          <p:attrName>style.visibility</p:attrName>
                                        </p:attrNameLst>
                                      </p:cBhvr>
                                      <p:to>
                                        <p:strVal val="visible"/>
                                      </p:to>
                                    </p:set>
                                    <p:animEffect transition="in" filter="wipe(left)">
                                      <p:cBhvr>
                                        <p:cTn id="65" dur="500"/>
                                        <p:tgtEl>
                                          <p:spTgt spid="10963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6" presetClass="entr" presetSubtype="0"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80">
                                          <p:stCondLst>
                                            <p:cond delay="0"/>
                                          </p:stCondLst>
                                        </p:cTn>
                                        <p:tgtEl>
                                          <p:spTgt spid="9"/>
                                        </p:tgtEl>
                                      </p:cBhvr>
                                    </p:animEffect>
                                    <p:anim calcmode="lin" valueType="num">
                                      <p:cBhvr>
                                        <p:cTn id="7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9" dur="26">
                                          <p:stCondLst>
                                            <p:cond delay="650"/>
                                          </p:stCondLst>
                                        </p:cTn>
                                        <p:tgtEl>
                                          <p:spTgt spid="9"/>
                                        </p:tgtEl>
                                      </p:cBhvr>
                                      <p:to x="100000" y="60000"/>
                                    </p:animScale>
                                    <p:animScale>
                                      <p:cBhvr>
                                        <p:cTn id="80" dur="166" decel="50000">
                                          <p:stCondLst>
                                            <p:cond delay="676"/>
                                          </p:stCondLst>
                                        </p:cTn>
                                        <p:tgtEl>
                                          <p:spTgt spid="9"/>
                                        </p:tgtEl>
                                      </p:cBhvr>
                                      <p:to x="100000" y="100000"/>
                                    </p:animScale>
                                    <p:animScale>
                                      <p:cBhvr>
                                        <p:cTn id="81" dur="26">
                                          <p:stCondLst>
                                            <p:cond delay="1312"/>
                                          </p:stCondLst>
                                        </p:cTn>
                                        <p:tgtEl>
                                          <p:spTgt spid="9"/>
                                        </p:tgtEl>
                                      </p:cBhvr>
                                      <p:to x="100000" y="80000"/>
                                    </p:animScale>
                                    <p:animScale>
                                      <p:cBhvr>
                                        <p:cTn id="82" dur="166" decel="50000">
                                          <p:stCondLst>
                                            <p:cond delay="1338"/>
                                          </p:stCondLst>
                                        </p:cTn>
                                        <p:tgtEl>
                                          <p:spTgt spid="9"/>
                                        </p:tgtEl>
                                      </p:cBhvr>
                                      <p:to x="100000" y="100000"/>
                                    </p:animScale>
                                    <p:animScale>
                                      <p:cBhvr>
                                        <p:cTn id="83" dur="26">
                                          <p:stCondLst>
                                            <p:cond delay="1642"/>
                                          </p:stCondLst>
                                        </p:cTn>
                                        <p:tgtEl>
                                          <p:spTgt spid="9"/>
                                        </p:tgtEl>
                                      </p:cBhvr>
                                      <p:to x="100000" y="90000"/>
                                    </p:animScale>
                                    <p:animScale>
                                      <p:cBhvr>
                                        <p:cTn id="84" dur="166" decel="50000">
                                          <p:stCondLst>
                                            <p:cond delay="1668"/>
                                          </p:stCondLst>
                                        </p:cTn>
                                        <p:tgtEl>
                                          <p:spTgt spid="9"/>
                                        </p:tgtEl>
                                      </p:cBhvr>
                                      <p:to x="100000" y="100000"/>
                                    </p:animScale>
                                    <p:animScale>
                                      <p:cBhvr>
                                        <p:cTn id="85" dur="26">
                                          <p:stCondLst>
                                            <p:cond delay="1808"/>
                                          </p:stCondLst>
                                        </p:cTn>
                                        <p:tgtEl>
                                          <p:spTgt spid="9"/>
                                        </p:tgtEl>
                                      </p:cBhvr>
                                      <p:to x="100000" y="95000"/>
                                    </p:animScale>
                                    <p:animScale>
                                      <p:cBhvr>
                                        <p:cTn id="86" dur="166" decel="50000">
                                          <p:stCondLst>
                                            <p:cond delay="1834"/>
                                          </p:stCondLst>
                                        </p:cTn>
                                        <p:tgtEl>
                                          <p:spTgt spid="9"/>
                                        </p:tgtEl>
                                      </p:cBhvr>
                                      <p:to x="100000" y="100000"/>
                                    </p:animScale>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109649"/>
                                        </p:tgtEl>
                                        <p:attrNameLst>
                                          <p:attrName>style.visibility</p:attrName>
                                        </p:attrNameLst>
                                      </p:cBhvr>
                                      <p:to>
                                        <p:strVal val="visible"/>
                                      </p:to>
                                    </p:set>
                                    <p:animEffect transition="in" filter="wipe(left)">
                                      <p:cBhvr>
                                        <p:cTn id="90" dur="500"/>
                                        <p:tgtEl>
                                          <p:spTgt spid="10964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1" restart="whenNotActive" fill="hold" evtFilter="cancelBubble" nodeType="interactiveSeq">
                <p:stCondLst>
                  <p:cond evt="onClick" delay="0">
                    <p:tgtEl>
                      <p:spTgt spid="109631"/>
                    </p:tgtEl>
                  </p:cond>
                </p:stCondLst>
                <p:endSync evt="end" delay="0">
                  <p:rtn val="all"/>
                </p:endSync>
                <p:childTnLst>
                  <p:par>
                    <p:cTn id="92" fill="hold">
                      <p:stCondLst>
                        <p:cond delay="0"/>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down)">
                                      <p:cBhvr>
                                        <p:cTn id="96" dur="500"/>
                                        <p:tgtEl>
                                          <p:spTgt spid="17"/>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down)">
                                      <p:cBhvr>
                                        <p:cTn id="99" dur="500"/>
                                        <p:tgtEl>
                                          <p:spTgt spid="80"/>
                                        </p:tgtEl>
                                      </p:cBhvr>
                                    </p:animEffect>
                                  </p:childTnLst>
                                </p:cTn>
                              </p:par>
                              <p:par>
                                <p:cTn id="100" presetID="1" presetClass="entr" presetSubtype="0" fill="hold" grpId="0" nodeType="withEffect">
                                  <p:stCondLst>
                                    <p:cond delay="500"/>
                                  </p:stCondLst>
                                  <p:childTnLst>
                                    <p:set>
                                      <p:cBhvr>
                                        <p:cTn id="101" dur="1" fill="hold">
                                          <p:stCondLst>
                                            <p:cond delay="0"/>
                                          </p:stCondLst>
                                        </p:cTn>
                                        <p:tgtEl>
                                          <p:spTgt spid="82"/>
                                        </p:tgtEl>
                                        <p:attrNameLst>
                                          <p:attrName>style.visibility</p:attrName>
                                        </p:attrNameLst>
                                      </p:cBhvr>
                                      <p:to>
                                        <p:strVal val="visible"/>
                                      </p:to>
                                    </p:set>
                                  </p:childTnLst>
                                </p:cTn>
                              </p:par>
                              <p:par>
                                <p:cTn id="102" presetID="1" presetClass="entr" presetSubtype="0" fill="hold" grpId="0" nodeType="withEffect">
                                  <p:stCondLst>
                                    <p:cond delay="500"/>
                                  </p:stCondLst>
                                  <p:childTnLst>
                                    <p:set>
                                      <p:cBhvr>
                                        <p:cTn id="103" dur="1" fill="hold">
                                          <p:stCondLst>
                                            <p:cond delay="0"/>
                                          </p:stCondLst>
                                        </p:cTn>
                                        <p:tgtEl>
                                          <p:spTgt spid="83"/>
                                        </p:tgtEl>
                                        <p:attrNameLst>
                                          <p:attrName>style.visibility</p:attrName>
                                        </p:attrNameLst>
                                      </p:cBhvr>
                                      <p:to>
                                        <p:strVal val="visible"/>
                                      </p:to>
                                    </p:set>
                                  </p:childTnLst>
                                </p:cTn>
                              </p:par>
                              <p:par>
                                <p:cTn id="104" presetID="1" presetClass="entr" presetSubtype="0" fill="hold" grpId="0" nodeType="withEffect">
                                  <p:stCondLst>
                                    <p:cond delay="500"/>
                                  </p:stCondLst>
                                  <p:childTnLst>
                                    <p:set>
                                      <p:cBhvr>
                                        <p:cTn id="105"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109631"/>
                  </p:tgtEl>
                </p:cond>
              </p:nextCondLst>
            </p:seq>
            <p:seq concurrent="1" nextAc="seek">
              <p:cTn id="106" restart="whenNotActive" fill="hold" evtFilter="cancelBubble" nodeType="interactiveSeq">
                <p:stCondLst>
                  <p:cond evt="onClick" delay="0">
                    <p:tgtEl>
                      <p:spTgt spid="17"/>
                    </p:tgtEl>
                  </p:cond>
                </p:stCondLst>
                <p:endSync evt="end" delay="0">
                  <p:rtn val="all"/>
                </p:endSync>
                <p:childTnLst>
                  <p:par>
                    <p:cTn id="107" fill="hold">
                      <p:stCondLst>
                        <p:cond delay="0"/>
                      </p:stCondLst>
                      <p:childTnLst>
                        <p:par>
                          <p:cTn id="108" fill="hold">
                            <p:stCondLst>
                              <p:cond delay="0"/>
                            </p:stCondLst>
                            <p:childTnLst>
                              <p:par>
                                <p:cTn id="109" presetID="10" presetClass="exit" presetSubtype="0" fill="hold" nodeType="clickEffect">
                                  <p:stCondLst>
                                    <p:cond delay="0"/>
                                  </p:stCondLst>
                                  <p:childTnLst>
                                    <p:animEffect transition="out" filter="fade">
                                      <p:cBhvr>
                                        <p:cTn id="110" dur="2000"/>
                                        <p:tgtEl>
                                          <p:spTgt spid="17"/>
                                        </p:tgtEl>
                                      </p:cBhvr>
                                    </p:animEffect>
                                    <p:set>
                                      <p:cBhvr>
                                        <p:cTn id="111" dur="1" fill="hold">
                                          <p:stCondLst>
                                            <p:cond delay="1999"/>
                                          </p:stCondLst>
                                        </p:cTn>
                                        <p:tgtEl>
                                          <p:spTgt spid="17"/>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2000"/>
                                        <p:tgtEl>
                                          <p:spTgt spid="80"/>
                                        </p:tgtEl>
                                      </p:cBhvr>
                                    </p:animEffect>
                                    <p:set>
                                      <p:cBhvr>
                                        <p:cTn id="114" dur="1" fill="hold">
                                          <p:stCondLst>
                                            <p:cond delay="1999"/>
                                          </p:stCondLst>
                                        </p:cTn>
                                        <p:tgtEl>
                                          <p:spTgt spid="80"/>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2000"/>
                                        <p:tgtEl>
                                          <p:spTgt spid="109631"/>
                                        </p:tgtEl>
                                      </p:cBhvr>
                                    </p:animEffect>
                                    <p:set>
                                      <p:cBhvr>
                                        <p:cTn id="117" dur="1" fill="hold">
                                          <p:stCondLst>
                                            <p:cond delay="1999"/>
                                          </p:stCondLst>
                                        </p:cTn>
                                        <p:tgtEl>
                                          <p:spTgt spid="10963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18" restart="whenNotActive" fill="hold" evtFilter="cancelBubble" nodeType="interactiveSeq">
                <p:stCondLst>
                  <p:cond evt="onClick" delay="0">
                    <p:tgtEl>
                      <p:spTgt spid="109649"/>
                    </p:tgtEl>
                  </p:cond>
                </p:stCondLst>
                <p:endSync evt="end" delay="0">
                  <p:rtn val="all"/>
                </p:endSync>
                <p:childTnLst>
                  <p:par>
                    <p:cTn id="119" fill="hold">
                      <p:stCondLst>
                        <p:cond delay="0"/>
                      </p:stCondLst>
                      <p:childTnLst>
                        <p:par>
                          <p:cTn id="120" fill="hold">
                            <p:stCondLst>
                              <p:cond delay="0"/>
                            </p:stCondLst>
                            <p:childTnLst>
                              <p:par>
                                <p:cTn id="121" presetID="22" presetClass="entr" presetSubtype="4" fill="hold" nodeType="click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wipe(down)">
                                      <p:cBhvr>
                                        <p:cTn id="123" dur="500"/>
                                        <p:tgtEl>
                                          <p:spTgt spid="14"/>
                                        </p:tgtEl>
                                      </p:cBhvr>
                                    </p:animEffect>
                                  </p:childTnLst>
                                </p:cTn>
                              </p:par>
                              <p:par>
                                <p:cTn id="124" presetID="1" presetClass="entr" presetSubtype="0" fill="hold" grpId="0" nodeType="withEffect">
                                  <p:stCondLst>
                                    <p:cond delay="500"/>
                                  </p:stCondLst>
                                  <p:childTnLst>
                                    <p:set>
                                      <p:cBhvr>
                                        <p:cTn id="125" dur="1" fill="hold">
                                          <p:stCondLst>
                                            <p:cond delay="0"/>
                                          </p:stCondLst>
                                        </p:cTn>
                                        <p:tgtEl>
                                          <p:spTgt spid="85"/>
                                        </p:tgtEl>
                                        <p:attrNameLst>
                                          <p:attrName>style.visibility</p:attrName>
                                        </p:attrNameLst>
                                      </p:cBhvr>
                                      <p:to>
                                        <p:strVal val="visible"/>
                                      </p:to>
                                    </p:set>
                                  </p:childTnLst>
                                </p:cTn>
                              </p:par>
                              <p:par>
                                <p:cTn id="126" presetID="1" presetClass="entr" presetSubtype="0" fill="hold" grpId="0" nodeType="withEffect">
                                  <p:stCondLst>
                                    <p:cond delay="500"/>
                                  </p:stCondLst>
                                  <p:childTnLst>
                                    <p:set>
                                      <p:cBhvr>
                                        <p:cTn id="127" dur="1" fill="hold">
                                          <p:stCondLst>
                                            <p:cond delay="0"/>
                                          </p:stCondLst>
                                        </p:cTn>
                                        <p:tgtEl>
                                          <p:spTgt spid="90"/>
                                        </p:tgtEl>
                                        <p:attrNameLst>
                                          <p:attrName>style.visibility</p:attrName>
                                        </p:attrNameLst>
                                      </p:cBhvr>
                                      <p:to>
                                        <p:strVal val="visible"/>
                                      </p:to>
                                    </p:set>
                                  </p:childTnLst>
                                </p:cTn>
                              </p:par>
                              <p:par>
                                <p:cTn id="128" presetID="1" presetClass="entr" presetSubtype="0" fill="hold" grpId="0" nodeType="withEffect">
                                  <p:stCondLst>
                                    <p:cond delay="500"/>
                                  </p:stCondLst>
                                  <p:childTnLst>
                                    <p:set>
                                      <p:cBhvr>
                                        <p:cTn id="129"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109649"/>
                  </p:tgtEl>
                </p:cond>
              </p:nextCondLst>
            </p:seq>
            <p:seq concurrent="1" nextAc="seek">
              <p:cTn id="130" restart="whenNotActive" fill="hold" evtFilter="cancelBubble" nodeType="interactiveSeq">
                <p:stCondLst>
                  <p:cond evt="onClick" delay="0">
                    <p:tgtEl>
                      <p:spTgt spid="14"/>
                    </p:tgtEl>
                  </p:cond>
                </p:stCondLst>
                <p:endSync evt="end" delay="0">
                  <p:rtn val="all"/>
                </p:endSync>
                <p:childTnLst>
                  <p:par>
                    <p:cTn id="131" fill="hold">
                      <p:stCondLst>
                        <p:cond delay="0"/>
                      </p:stCondLst>
                      <p:childTnLst>
                        <p:par>
                          <p:cTn id="132" fill="hold">
                            <p:stCondLst>
                              <p:cond delay="0"/>
                            </p:stCondLst>
                            <p:childTnLst>
                              <p:par>
                                <p:cTn id="133" presetID="10" presetClass="exit" presetSubtype="0" fill="hold" nodeType="clickEffect">
                                  <p:stCondLst>
                                    <p:cond delay="0"/>
                                  </p:stCondLst>
                                  <p:childTnLst>
                                    <p:animEffect transition="out" filter="fade">
                                      <p:cBhvr>
                                        <p:cTn id="134" dur="500"/>
                                        <p:tgtEl>
                                          <p:spTgt spid="14"/>
                                        </p:tgtEl>
                                      </p:cBhvr>
                                    </p:animEffect>
                                    <p:set>
                                      <p:cBhvr>
                                        <p:cTn id="135" dur="1" fill="hold">
                                          <p:stCondLst>
                                            <p:cond delay="499"/>
                                          </p:stCondLst>
                                        </p:cTn>
                                        <p:tgtEl>
                                          <p:spTgt spid="14"/>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2000"/>
                                        <p:tgtEl>
                                          <p:spTgt spid="109649"/>
                                        </p:tgtEl>
                                      </p:cBhvr>
                                    </p:animEffect>
                                    <p:set>
                                      <p:cBhvr>
                                        <p:cTn id="138" dur="1" fill="hold">
                                          <p:stCondLst>
                                            <p:cond delay="1999"/>
                                          </p:stCondLst>
                                        </p:cTn>
                                        <p:tgtEl>
                                          <p:spTgt spid="10964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9" restart="whenNotActive" fill="hold" evtFilter="cancelBubble" nodeType="interactiveSeq">
                <p:stCondLst>
                  <p:cond evt="onClick" delay="0">
                    <p:tgtEl>
                      <p:spTgt spid="109651"/>
                    </p:tgtEl>
                  </p:cond>
                </p:stCondLst>
                <p:endSync evt="end" delay="0">
                  <p:rtn val="all"/>
                </p:endSync>
                <p:childTnLst>
                  <p:par>
                    <p:cTn id="140" fill="hold">
                      <p:stCondLst>
                        <p:cond delay="0"/>
                      </p:stCondLst>
                      <p:childTnLst>
                        <p:par>
                          <p:cTn id="141" fill="hold">
                            <p:stCondLst>
                              <p:cond delay="0"/>
                            </p:stCondLst>
                            <p:childTnLst>
                              <p:par>
                                <p:cTn id="142" presetID="22" presetClass="entr" presetSubtype="4" fill="hold" nodeType="click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down)">
                                      <p:cBhvr>
                                        <p:cTn id="144" dur="500"/>
                                        <p:tgtEl>
                                          <p:spTgt spid="20"/>
                                        </p:tgtEl>
                                      </p:cBhvr>
                                    </p:animEffect>
                                  </p:childTnLst>
                                </p:cTn>
                              </p:par>
                              <p:par>
                                <p:cTn id="145" presetID="1" presetClass="entr" presetSubtype="0" fill="hold" grpId="0" nodeType="withEffect">
                                  <p:stCondLst>
                                    <p:cond delay="500"/>
                                  </p:stCondLst>
                                  <p:childTnLst>
                                    <p:set>
                                      <p:cBhvr>
                                        <p:cTn id="146"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109651"/>
                  </p:tgtEl>
                </p:cond>
              </p:nextCondLst>
            </p:seq>
            <p:seq concurrent="1" nextAc="seek">
              <p:cTn id="147" restart="whenNotActive" fill="hold" evtFilter="cancelBubble" nodeType="interactiveSeq">
                <p:stCondLst>
                  <p:cond evt="onClick" delay="0">
                    <p:tgtEl>
                      <p:spTgt spid="20"/>
                    </p:tgtEl>
                  </p:cond>
                </p:stCondLst>
                <p:endSync evt="end" delay="0">
                  <p:rtn val="all"/>
                </p:endSync>
                <p:childTnLst>
                  <p:par>
                    <p:cTn id="148" fill="hold">
                      <p:stCondLst>
                        <p:cond delay="0"/>
                      </p:stCondLst>
                      <p:childTnLst>
                        <p:par>
                          <p:cTn id="149" fill="hold">
                            <p:stCondLst>
                              <p:cond delay="0"/>
                            </p:stCondLst>
                            <p:childTnLst>
                              <p:par>
                                <p:cTn id="150" presetID="10" presetClass="exit" presetSubtype="0" fill="hold" nodeType="clickEffect">
                                  <p:stCondLst>
                                    <p:cond delay="0"/>
                                  </p:stCondLst>
                                  <p:childTnLst>
                                    <p:animEffect transition="out" filter="fade">
                                      <p:cBhvr>
                                        <p:cTn id="151" dur="500"/>
                                        <p:tgtEl>
                                          <p:spTgt spid="20"/>
                                        </p:tgtEl>
                                      </p:cBhvr>
                                    </p:animEffect>
                                    <p:set>
                                      <p:cBhvr>
                                        <p:cTn id="152" dur="1" fill="hold">
                                          <p:stCondLst>
                                            <p:cond delay="499"/>
                                          </p:stCondLst>
                                        </p:cTn>
                                        <p:tgtEl>
                                          <p:spTgt spid="20"/>
                                        </p:tgtEl>
                                        <p:attrNameLst>
                                          <p:attrName>style.visibility</p:attrName>
                                        </p:attrNameLst>
                                      </p:cBhvr>
                                      <p:to>
                                        <p:strVal val="hidden"/>
                                      </p:to>
                                    </p:set>
                                  </p:childTnLst>
                                </p:cTn>
                              </p:par>
                              <p:par>
                                <p:cTn id="153" presetID="10" presetClass="exit" presetSubtype="0" fill="hold" grpId="2" nodeType="withEffect">
                                  <p:stCondLst>
                                    <p:cond delay="0"/>
                                  </p:stCondLst>
                                  <p:childTnLst>
                                    <p:animEffect transition="out" filter="fade">
                                      <p:cBhvr>
                                        <p:cTn id="154" dur="2000"/>
                                        <p:tgtEl>
                                          <p:spTgt spid="109651"/>
                                        </p:tgtEl>
                                      </p:cBhvr>
                                    </p:animEffect>
                                    <p:set>
                                      <p:cBhvr>
                                        <p:cTn id="155" dur="1" fill="hold">
                                          <p:stCondLst>
                                            <p:cond delay="1999"/>
                                          </p:stCondLst>
                                        </p:cTn>
                                        <p:tgtEl>
                                          <p:spTgt spid="109651"/>
                                        </p:tgtEl>
                                        <p:attrNameLst>
                                          <p:attrName>style.visibility</p:attrName>
                                        </p:attrNameLst>
                                      </p:cBhvr>
                                      <p:to>
                                        <p:strVal val="hidden"/>
                                      </p:to>
                                    </p:set>
                                  </p:childTnLst>
                                </p:cTn>
                              </p:par>
                              <p:par>
                                <p:cTn id="156" presetID="10" presetClass="exit" presetSubtype="0" fill="hold" grpId="1" nodeType="withEffect">
                                  <p:stCondLst>
                                    <p:cond delay="0"/>
                                  </p:stCondLst>
                                  <p:childTnLst>
                                    <p:animEffect transition="out" filter="fade">
                                      <p:cBhvr>
                                        <p:cTn id="157" dur="2000"/>
                                        <p:tgtEl>
                                          <p:spTgt spid="109651"/>
                                        </p:tgtEl>
                                      </p:cBhvr>
                                    </p:animEffect>
                                    <p:set>
                                      <p:cBhvr>
                                        <p:cTn id="158" dur="1" fill="hold">
                                          <p:stCondLst>
                                            <p:cond delay="1999"/>
                                          </p:stCondLst>
                                        </p:cTn>
                                        <p:tgtEl>
                                          <p:spTgt spid="10965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85" grpId="0"/>
      <p:bldP spid="86" grpId="0"/>
      <p:bldP spid="90" grpId="0" animBg="1"/>
      <p:bldP spid="81" grpId="0"/>
      <p:bldP spid="83" grpId="0" animBg="1"/>
      <p:bldP spid="82" grpId="0"/>
      <p:bldP spid="79" grpId="0"/>
      <p:bldP spid="109631" grpId="0"/>
      <p:bldP spid="109631" grpId="1"/>
      <p:bldP spid="109649" grpId="0"/>
      <p:bldP spid="109649" grpId="1"/>
      <p:bldP spid="109651" grpId="0"/>
      <p:bldP spid="109651" grpId="1"/>
      <p:bldP spid="109651" grpId="2"/>
      <p:bldP spid="80" grpId="0"/>
      <p:bldP spid="8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65"/>
          <p:cNvSpPr>
            <a:spLocks/>
          </p:cNvSpPr>
          <p:nvPr/>
        </p:nvSpPr>
        <p:spPr bwMode="auto">
          <a:xfrm>
            <a:off x="4286248" y="1285860"/>
            <a:ext cx="4572032" cy="284162"/>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ln>
            <a:headEnd/>
            <a:tailEnd/>
          </a:ln>
        </p:spPr>
        <p:style>
          <a:lnRef idx="1">
            <a:schemeClr val="accent4"/>
          </a:lnRef>
          <a:fillRef idx="2">
            <a:schemeClr val="accent4"/>
          </a:fillRef>
          <a:effectRef idx="1">
            <a:schemeClr val="accent4"/>
          </a:effectRef>
          <a:fontRef idx="minor">
            <a:schemeClr val="dk1"/>
          </a:fontRef>
        </p:style>
        <p:txBody>
          <a:bodyPr/>
          <a:lstStyle/>
          <a:p>
            <a:endParaRPr lang="ru-RU"/>
          </a:p>
        </p:txBody>
      </p:sp>
      <p:sp>
        <p:nvSpPr>
          <p:cNvPr id="57" name="Freeform 65"/>
          <p:cNvSpPr>
            <a:spLocks/>
          </p:cNvSpPr>
          <p:nvPr/>
        </p:nvSpPr>
        <p:spPr bwMode="auto">
          <a:xfrm>
            <a:off x="214282" y="1571612"/>
            <a:ext cx="3429024" cy="355600"/>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ln>
            <a:headEnd/>
            <a:tailEnd/>
          </a:ln>
        </p:spPr>
        <p:style>
          <a:lnRef idx="1">
            <a:schemeClr val="accent4"/>
          </a:lnRef>
          <a:fillRef idx="2">
            <a:schemeClr val="accent4"/>
          </a:fillRef>
          <a:effectRef idx="1">
            <a:schemeClr val="accent4"/>
          </a:effectRef>
          <a:fontRef idx="minor">
            <a:schemeClr val="dk1"/>
          </a:fontRef>
        </p:style>
        <p:txBody>
          <a:bodyPr/>
          <a:lstStyle/>
          <a:p>
            <a:endParaRPr lang="ru-RU"/>
          </a:p>
        </p:txBody>
      </p:sp>
      <p:sp>
        <p:nvSpPr>
          <p:cNvPr id="65547" name="Text Box 11"/>
          <p:cNvSpPr txBox="1">
            <a:spLocks noChangeArrowheads="1"/>
          </p:cNvSpPr>
          <p:nvPr/>
        </p:nvSpPr>
        <p:spPr bwMode="auto">
          <a:xfrm>
            <a:off x="214282" y="714356"/>
            <a:ext cx="8763000" cy="1200329"/>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b="0" dirty="0" smtClean="0">
                <a:latin typeface="Times New Roman" pitchFamily="18" charset="0"/>
                <a:cs typeface="Times New Roman" pitchFamily="18" charset="0"/>
              </a:rPr>
              <a:t> </a:t>
            </a:r>
            <a:r>
              <a:rPr lang="ru-RU" b="0" dirty="0">
                <a:latin typeface="Times New Roman" pitchFamily="18" charset="0"/>
                <a:cs typeface="Times New Roman" pitchFamily="18" charset="0"/>
              </a:rPr>
              <a:t>Мастер и ученик изготовили в день 100 деталей. Во второй день мастер изготовил на 20% больше, а ученик – на 10% больше, чем в первый день. Всего во второй день мастер и ученик изготовили 116 деталей. Сколько деталей изготовил мастер и сколько изготовил ученик в первый день?</a:t>
            </a:r>
          </a:p>
        </p:txBody>
      </p:sp>
      <p:grpSp>
        <p:nvGrpSpPr>
          <p:cNvPr id="3" name="Group 67"/>
          <p:cNvGrpSpPr>
            <a:grpSpLocks/>
          </p:cNvGrpSpPr>
          <p:nvPr/>
        </p:nvGrpSpPr>
        <p:grpSpPr bwMode="auto">
          <a:xfrm>
            <a:off x="500034" y="2285992"/>
            <a:ext cx="4643470" cy="2071702"/>
            <a:chOff x="137" y="1219"/>
            <a:chExt cx="2599" cy="1037"/>
          </a:xfrm>
        </p:grpSpPr>
        <p:sp>
          <p:nvSpPr>
            <p:cNvPr id="65551" name="Rectangle 15"/>
            <p:cNvSpPr>
              <a:spLocks noChangeArrowheads="1"/>
            </p:cNvSpPr>
            <p:nvPr/>
          </p:nvSpPr>
          <p:spPr bwMode="auto">
            <a:xfrm>
              <a:off x="151" y="1616"/>
              <a:ext cx="703" cy="252"/>
            </a:xfrm>
            <a:prstGeom prst="rect">
              <a:avLst/>
            </a:prstGeom>
            <a:noFill/>
            <a:ln w="9525">
              <a:noFill/>
              <a:miter lim="800000"/>
              <a:headEnd/>
              <a:tailEnd/>
            </a:ln>
            <a:effectLst/>
          </p:spPr>
          <p:txBody>
            <a:bodyPr wrap="none">
              <a:spAutoFit/>
            </a:bodyPr>
            <a:lstStyle/>
            <a:p>
              <a:pPr>
                <a:defRPr/>
              </a:pPr>
              <a:r>
                <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rPr>
                <a:t>Мастер</a:t>
              </a:r>
              <a:r>
                <a:rPr lang="en-US" sz="2000" b="1" dirty="0">
                  <a:solidFill>
                    <a:srgbClr val="C80000"/>
                  </a:solidFill>
                  <a:effectLst>
                    <a:outerShdw blurRad="38100" dist="38100" dir="2700000" algn="tl">
                      <a:srgbClr val="C0C0C0"/>
                    </a:outerShdw>
                  </a:effectLst>
                  <a:latin typeface="Times New Roman" pitchFamily="18" charset="0"/>
                  <a:cs typeface="Times New Roman" pitchFamily="18" charset="0"/>
                </a:rPr>
                <a:t> </a:t>
              </a:r>
              <a:endPar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65552" name="Rectangle 16"/>
            <p:cNvSpPr>
              <a:spLocks noChangeArrowheads="1"/>
            </p:cNvSpPr>
            <p:nvPr/>
          </p:nvSpPr>
          <p:spPr bwMode="auto">
            <a:xfrm>
              <a:off x="137" y="1972"/>
              <a:ext cx="716" cy="252"/>
            </a:xfrm>
            <a:prstGeom prst="rect">
              <a:avLst/>
            </a:prstGeom>
            <a:noFill/>
            <a:ln w="9525">
              <a:noFill/>
              <a:miter lim="800000"/>
              <a:headEnd/>
              <a:tailEnd/>
            </a:ln>
            <a:effectLst/>
          </p:spPr>
          <p:txBody>
            <a:bodyPr wrap="none">
              <a:spAutoFit/>
            </a:bodyPr>
            <a:lstStyle/>
            <a:p>
              <a:pPr>
                <a:defRPr/>
              </a:pPr>
              <a:r>
                <a:rPr lang="ru-RU" sz="2000" b="1" dirty="0">
                  <a:solidFill>
                    <a:srgbClr val="C80000"/>
                  </a:solidFill>
                  <a:effectLst>
                    <a:outerShdw blurRad="38100" dist="38100" dir="2700000" algn="tl">
                      <a:srgbClr val="C0C0C0"/>
                    </a:outerShdw>
                  </a:effectLst>
                  <a:latin typeface="Times New Roman" pitchFamily="18" charset="0"/>
                  <a:cs typeface="Times New Roman" pitchFamily="18" charset="0"/>
                </a:rPr>
                <a:t>Ученик </a:t>
              </a:r>
            </a:p>
          </p:txBody>
        </p:sp>
        <p:grpSp>
          <p:nvGrpSpPr>
            <p:cNvPr id="4" name="Group 18"/>
            <p:cNvGrpSpPr>
              <a:grpSpLocks/>
            </p:cNvGrpSpPr>
            <p:nvPr/>
          </p:nvGrpSpPr>
          <p:grpSpPr bwMode="auto">
            <a:xfrm>
              <a:off x="144" y="1532"/>
              <a:ext cx="2592" cy="358"/>
              <a:chOff x="96" y="493"/>
              <a:chExt cx="4929" cy="404"/>
            </a:xfrm>
          </p:grpSpPr>
          <p:sp>
            <p:nvSpPr>
              <p:cNvPr id="12352" name="Freeform 19"/>
              <p:cNvSpPr>
                <a:spLocks/>
              </p:cNvSpPr>
              <p:nvPr/>
            </p:nvSpPr>
            <p:spPr bwMode="auto">
              <a:xfrm>
                <a:off x="96" y="493"/>
                <a:ext cx="4929" cy="25"/>
              </a:xfrm>
              <a:custGeom>
                <a:avLst/>
                <a:gdLst>
                  <a:gd name="T0" fmla="*/ 0 w 4881"/>
                  <a:gd name="T1" fmla="*/ 25 h 25"/>
                  <a:gd name="T2" fmla="*/ 4977 w 4881"/>
                  <a:gd name="T3" fmla="*/ 0 h 25"/>
                  <a:gd name="T4" fmla="*/ 0 60000 65536"/>
                  <a:gd name="T5" fmla="*/ 0 60000 65536"/>
                  <a:gd name="T6" fmla="*/ 0 w 4881"/>
                  <a:gd name="T7" fmla="*/ 0 h 25"/>
                  <a:gd name="T8" fmla="*/ 4881 w 4881"/>
                  <a:gd name="T9" fmla="*/ 25 h 25"/>
                </a:gdLst>
                <a:ahLst/>
                <a:cxnLst>
                  <a:cxn ang="T4">
                    <a:pos x="T0" y="T1"/>
                  </a:cxn>
                  <a:cxn ang="T5">
                    <a:pos x="T2" y="T3"/>
                  </a:cxn>
                </a:cxnLst>
                <a:rect l="T6" t="T7" r="T8" b="T9"/>
                <a:pathLst>
                  <a:path w="4881" h="25">
                    <a:moveTo>
                      <a:pt x="0" y="25"/>
                    </a:moveTo>
                    <a:lnTo>
                      <a:pt x="4881" y="0"/>
                    </a:lnTo>
                  </a:path>
                </a:pathLst>
              </a:custGeom>
              <a:noFill/>
              <a:ln w="9525">
                <a:solidFill>
                  <a:schemeClr val="bg2"/>
                </a:solidFill>
                <a:round/>
                <a:headEnd/>
                <a:tailEnd/>
              </a:ln>
            </p:spPr>
            <p:txBody>
              <a:bodyPr/>
              <a:lstStyle/>
              <a:p>
                <a:endParaRPr lang="ru-RU"/>
              </a:p>
            </p:txBody>
          </p:sp>
          <p:sp>
            <p:nvSpPr>
              <p:cNvPr id="12353" name="Freeform 20"/>
              <p:cNvSpPr>
                <a:spLocks/>
              </p:cNvSpPr>
              <p:nvPr/>
            </p:nvSpPr>
            <p:spPr bwMode="auto">
              <a:xfrm>
                <a:off x="96" y="864"/>
                <a:ext cx="4929" cy="33"/>
              </a:xfrm>
              <a:custGeom>
                <a:avLst/>
                <a:gdLst>
                  <a:gd name="T0" fmla="*/ 0 w 4881"/>
                  <a:gd name="T1" fmla="*/ 33 h 33"/>
                  <a:gd name="T2" fmla="*/ 4977 w 4881"/>
                  <a:gd name="T3" fmla="*/ 0 h 33"/>
                  <a:gd name="T4" fmla="*/ 0 60000 65536"/>
                  <a:gd name="T5" fmla="*/ 0 60000 65536"/>
                  <a:gd name="T6" fmla="*/ 0 w 4881"/>
                  <a:gd name="T7" fmla="*/ 0 h 33"/>
                  <a:gd name="T8" fmla="*/ 4881 w 4881"/>
                  <a:gd name="T9" fmla="*/ 33 h 33"/>
                </a:gdLst>
                <a:ahLst/>
                <a:cxnLst>
                  <a:cxn ang="T4">
                    <a:pos x="T0" y="T1"/>
                  </a:cxn>
                  <a:cxn ang="T5">
                    <a:pos x="T2" y="T3"/>
                  </a:cxn>
                </a:cxnLst>
                <a:rect l="T6" t="T7" r="T8" b="T9"/>
                <a:pathLst>
                  <a:path w="4881" h="33">
                    <a:moveTo>
                      <a:pt x="0" y="33"/>
                    </a:moveTo>
                    <a:lnTo>
                      <a:pt x="4881" y="0"/>
                    </a:lnTo>
                  </a:path>
                </a:pathLst>
              </a:custGeom>
              <a:noFill/>
              <a:ln w="9525">
                <a:solidFill>
                  <a:schemeClr val="bg2"/>
                </a:solidFill>
                <a:round/>
                <a:headEnd/>
                <a:tailEnd/>
              </a:ln>
            </p:spPr>
            <p:txBody>
              <a:bodyPr/>
              <a:lstStyle/>
              <a:p>
                <a:endParaRPr lang="ru-RU"/>
              </a:p>
            </p:txBody>
          </p:sp>
        </p:grpSp>
        <p:sp>
          <p:nvSpPr>
            <p:cNvPr id="12351" name="Freeform 22"/>
            <p:cNvSpPr>
              <a:spLocks/>
            </p:cNvSpPr>
            <p:nvPr/>
          </p:nvSpPr>
          <p:spPr bwMode="auto">
            <a:xfrm>
              <a:off x="144" y="1219"/>
              <a:ext cx="2592" cy="1037"/>
            </a:xfrm>
            <a:custGeom>
              <a:avLst/>
              <a:gdLst>
                <a:gd name="T0" fmla="*/ 0 w 4805"/>
                <a:gd name="T1" fmla="*/ 0 h 1503"/>
                <a:gd name="T2" fmla="*/ 1396 w 4805"/>
                <a:gd name="T3" fmla="*/ 3 h 1503"/>
                <a:gd name="T4" fmla="*/ 1398 w 4805"/>
                <a:gd name="T5" fmla="*/ 697 h 1503"/>
                <a:gd name="T6" fmla="*/ 0 w 4805"/>
                <a:gd name="T7" fmla="*/ 715 h 1503"/>
                <a:gd name="T8" fmla="*/ 2 w 4805"/>
                <a:gd name="T9" fmla="*/ 3 h 1503"/>
                <a:gd name="T10" fmla="*/ 0 60000 65536"/>
                <a:gd name="T11" fmla="*/ 0 60000 65536"/>
                <a:gd name="T12" fmla="*/ 0 60000 65536"/>
                <a:gd name="T13" fmla="*/ 0 60000 65536"/>
                <a:gd name="T14" fmla="*/ 0 60000 65536"/>
                <a:gd name="T15" fmla="*/ 0 w 4805"/>
                <a:gd name="T16" fmla="*/ 0 h 1503"/>
                <a:gd name="T17" fmla="*/ 4805 w 4805"/>
                <a:gd name="T18" fmla="*/ 1503 h 1503"/>
              </a:gdLst>
              <a:ahLst/>
              <a:cxnLst>
                <a:cxn ang="T10">
                  <a:pos x="T0" y="T1"/>
                </a:cxn>
                <a:cxn ang="T11">
                  <a:pos x="T2" y="T3"/>
                </a:cxn>
                <a:cxn ang="T12">
                  <a:pos x="T4" y="T5"/>
                </a:cxn>
                <a:cxn ang="T13">
                  <a:pos x="T6" y="T7"/>
                </a:cxn>
                <a:cxn ang="T14">
                  <a:pos x="T8" y="T9"/>
                </a:cxn>
              </a:cxnLst>
              <a:rect l="T15" t="T16" r="T17" b="T18"/>
              <a:pathLst>
                <a:path w="4805" h="1503">
                  <a:moveTo>
                    <a:pt x="0" y="0"/>
                  </a:moveTo>
                  <a:lnTo>
                    <a:pt x="4797" y="7"/>
                  </a:lnTo>
                  <a:lnTo>
                    <a:pt x="4805" y="1464"/>
                  </a:lnTo>
                  <a:lnTo>
                    <a:pt x="0" y="1503"/>
                  </a:lnTo>
                  <a:lnTo>
                    <a:pt x="6" y="6"/>
                  </a:lnTo>
                </a:path>
              </a:pathLst>
            </a:custGeom>
            <a:noFill/>
            <a:ln w="9525">
              <a:solidFill>
                <a:schemeClr val="bg2"/>
              </a:solidFill>
              <a:round/>
              <a:headEnd/>
              <a:tailEnd/>
            </a:ln>
          </p:spPr>
          <p:txBody>
            <a:bodyPr/>
            <a:lstStyle/>
            <a:p>
              <a:endParaRPr lang="ru-RU"/>
            </a:p>
          </p:txBody>
        </p:sp>
      </p:grpSp>
      <p:grpSp>
        <p:nvGrpSpPr>
          <p:cNvPr id="5" name="Group 90"/>
          <p:cNvGrpSpPr>
            <a:grpSpLocks/>
          </p:cNvGrpSpPr>
          <p:nvPr/>
        </p:nvGrpSpPr>
        <p:grpSpPr bwMode="auto">
          <a:xfrm>
            <a:off x="1571604" y="2357430"/>
            <a:ext cx="1143008" cy="2000264"/>
            <a:chOff x="816" y="1216"/>
            <a:chExt cx="387" cy="1030"/>
          </a:xfrm>
        </p:grpSpPr>
        <p:sp>
          <p:nvSpPr>
            <p:cNvPr id="12346" name="Freeform 21"/>
            <p:cNvSpPr>
              <a:spLocks/>
            </p:cNvSpPr>
            <p:nvPr/>
          </p:nvSpPr>
          <p:spPr bwMode="auto">
            <a:xfrm>
              <a:off x="816" y="1224"/>
              <a:ext cx="6" cy="1022"/>
            </a:xfrm>
            <a:custGeom>
              <a:avLst/>
              <a:gdLst>
                <a:gd name="T0" fmla="*/ 7 w 5"/>
                <a:gd name="T1" fmla="*/ 0 h 1162"/>
                <a:gd name="T2" fmla="*/ 0 w 5"/>
                <a:gd name="T3" fmla="*/ 899 h 1162"/>
                <a:gd name="T4" fmla="*/ 0 60000 65536"/>
                <a:gd name="T5" fmla="*/ 0 60000 65536"/>
                <a:gd name="T6" fmla="*/ 0 w 5"/>
                <a:gd name="T7" fmla="*/ 0 h 1162"/>
                <a:gd name="T8" fmla="*/ 5 w 5"/>
                <a:gd name="T9" fmla="*/ 1162 h 1162"/>
              </a:gdLst>
              <a:ahLst/>
              <a:cxnLst>
                <a:cxn ang="T4">
                  <a:pos x="T0" y="T1"/>
                </a:cxn>
                <a:cxn ang="T5">
                  <a:pos x="T2" y="T3"/>
                </a:cxn>
              </a:cxnLst>
              <a:rect l="T6" t="T7" r="T8" b="T9"/>
              <a:pathLst>
                <a:path w="5" h="1162">
                  <a:moveTo>
                    <a:pt x="5" y="0"/>
                  </a:moveTo>
                  <a:lnTo>
                    <a:pt x="0" y="1162"/>
                  </a:lnTo>
                </a:path>
              </a:pathLst>
            </a:custGeom>
            <a:noFill/>
            <a:ln w="9525">
              <a:solidFill>
                <a:schemeClr val="bg2"/>
              </a:solidFill>
              <a:round/>
              <a:headEnd/>
              <a:tailEnd/>
            </a:ln>
          </p:spPr>
          <p:txBody>
            <a:bodyPr/>
            <a:lstStyle/>
            <a:p>
              <a:endParaRPr lang="ru-RU"/>
            </a:p>
          </p:txBody>
        </p:sp>
        <p:sp>
          <p:nvSpPr>
            <p:cNvPr id="12347" name="Freeform 27"/>
            <p:cNvSpPr>
              <a:spLocks/>
            </p:cNvSpPr>
            <p:nvPr/>
          </p:nvSpPr>
          <p:spPr bwMode="auto">
            <a:xfrm>
              <a:off x="1200" y="1216"/>
              <a:ext cx="3" cy="1025"/>
            </a:xfrm>
            <a:custGeom>
              <a:avLst/>
              <a:gdLst>
                <a:gd name="T0" fmla="*/ 3 w 3"/>
                <a:gd name="T1" fmla="*/ 0 h 1162"/>
                <a:gd name="T2" fmla="*/ 0 w 3"/>
                <a:gd name="T3" fmla="*/ 904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bg2"/>
              </a:solidFill>
              <a:round/>
              <a:headEnd/>
              <a:tailEnd/>
            </a:ln>
          </p:spPr>
          <p:txBody>
            <a:bodyPr/>
            <a:lstStyle/>
            <a:p>
              <a:endParaRPr lang="ru-RU"/>
            </a:p>
          </p:txBody>
        </p:sp>
      </p:grpSp>
      <p:grpSp>
        <p:nvGrpSpPr>
          <p:cNvPr id="6" name="Group 68"/>
          <p:cNvGrpSpPr>
            <a:grpSpLocks/>
          </p:cNvGrpSpPr>
          <p:nvPr/>
        </p:nvGrpSpPr>
        <p:grpSpPr bwMode="auto">
          <a:xfrm>
            <a:off x="1714481" y="2428869"/>
            <a:ext cx="928694" cy="1743778"/>
            <a:chOff x="792" y="1451"/>
            <a:chExt cx="601" cy="827"/>
          </a:xfrm>
        </p:grpSpPr>
        <p:sp>
          <p:nvSpPr>
            <p:cNvPr id="65548" name="Text Box 12"/>
            <p:cNvSpPr txBox="1">
              <a:spLocks noChangeArrowheads="1"/>
            </p:cNvSpPr>
            <p:nvPr/>
          </p:nvSpPr>
          <p:spPr bwMode="auto">
            <a:xfrm>
              <a:off x="977" y="1756"/>
              <a:ext cx="216" cy="269"/>
            </a:xfrm>
            <a:prstGeom prst="rect">
              <a:avLst/>
            </a:prstGeom>
            <a:noFill/>
            <a:ln w="9525">
              <a:noFill/>
              <a:miter lim="800000"/>
              <a:headEnd/>
              <a:tailEnd/>
            </a:ln>
            <a:effectLst/>
          </p:spPr>
          <p:txBody>
            <a:bodyPr>
              <a:spAutoFit/>
            </a:bodyPr>
            <a:lstStyle/>
            <a:p>
              <a:pPr>
                <a:defRPr/>
              </a:pPr>
              <a:r>
                <a:rPr lang="ru-RU" sz="2200" b="1" dirty="0" err="1">
                  <a:effectLst>
                    <a:outerShdw blurRad="38100" dist="38100" dir="2700000" algn="tl">
                      <a:srgbClr val="C0C0C0"/>
                    </a:outerShdw>
                  </a:effectLst>
                  <a:latin typeface="Times New Roman" pitchFamily="18" charset="0"/>
                  <a:cs typeface="Times New Roman" pitchFamily="18" charset="0"/>
                </a:rPr>
                <a:t>х</a:t>
              </a:r>
              <a:endParaRPr lang="ru-RU" sz="2200" b="1" dirty="0">
                <a:effectLst>
                  <a:outerShdw blurRad="38100" dist="38100" dir="2700000" algn="tl">
                    <a:srgbClr val="C0C0C0"/>
                  </a:outerShdw>
                </a:effectLst>
                <a:latin typeface="Times New Roman" pitchFamily="18" charset="0"/>
                <a:cs typeface="Times New Roman" pitchFamily="18" charset="0"/>
              </a:endParaRPr>
            </a:p>
          </p:txBody>
        </p:sp>
        <p:sp>
          <p:nvSpPr>
            <p:cNvPr id="65561" name="Rectangle 25"/>
            <p:cNvSpPr>
              <a:spLocks noChangeArrowheads="1"/>
            </p:cNvSpPr>
            <p:nvPr/>
          </p:nvSpPr>
          <p:spPr bwMode="auto">
            <a:xfrm>
              <a:off x="792" y="1451"/>
              <a:ext cx="601" cy="233"/>
            </a:xfrm>
            <a:prstGeom prst="rect">
              <a:avLst/>
            </a:prstGeom>
            <a:noFill/>
            <a:ln w="9525">
              <a:noFill/>
              <a:miter lim="800000"/>
              <a:headEnd/>
              <a:tailEnd/>
            </a:ln>
            <a:effectLst/>
          </p:spPr>
          <p:txBody>
            <a:bodyPr wrap="none">
              <a:spAutoFit/>
            </a:bodyPr>
            <a:lstStyle/>
            <a:p>
              <a:pPr>
                <a:defRPr/>
              </a:pPr>
              <a:r>
                <a:rPr lang="ru-RU" dirty="0" smtClean="0">
                  <a:solidFill>
                    <a:srgbClr val="C80000"/>
                  </a:solidFill>
                  <a:effectLst>
                    <a:outerShdw blurRad="38100" dist="38100" dir="2700000" algn="tl">
                      <a:srgbClr val="C0C0C0"/>
                    </a:outerShdw>
                  </a:effectLst>
                  <a:latin typeface="Times New Roman" pitchFamily="18" charset="0"/>
                  <a:cs typeface="Times New Roman" pitchFamily="18" charset="0"/>
                </a:rPr>
                <a:t>деталей</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sp>
          <p:nvSpPr>
            <p:cNvPr id="65578" name="Text Box 42"/>
            <p:cNvSpPr txBox="1">
              <a:spLocks noChangeArrowheads="1"/>
            </p:cNvSpPr>
            <p:nvPr/>
          </p:nvSpPr>
          <p:spPr bwMode="auto">
            <a:xfrm>
              <a:off x="977" y="2061"/>
              <a:ext cx="304" cy="217"/>
            </a:xfrm>
            <a:prstGeom prst="rect">
              <a:avLst/>
            </a:prstGeom>
            <a:noFill/>
            <a:ln w="9525">
              <a:noFill/>
              <a:miter lim="800000"/>
              <a:headEnd/>
              <a:tailEnd/>
            </a:ln>
            <a:effectLst/>
          </p:spPr>
          <p:txBody>
            <a:bodyPr wrap="square">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у</a:t>
              </a:r>
            </a:p>
          </p:txBody>
        </p:sp>
      </p:grpSp>
      <p:sp>
        <p:nvSpPr>
          <p:cNvPr id="65589" name="Text Box 53"/>
          <p:cNvSpPr txBox="1">
            <a:spLocks noChangeArrowheads="1"/>
          </p:cNvSpPr>
          <p:nvPr/>
        </p:nvSpPr>
        <p:spPr bwMode="auto">
          <a:xfrm>
            <a:off x="3929058" y="3786190"/>
            <a:ext cx="876300" cy="427038"/>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1,1у</a:t>
            </a:r>
          </a:p>
        </p:txBody>
      </p:sp>
      <p:sp>
        <p:nvSpPr>
          <p:cNvPr id="65590" name="Text Box 54"/>
          <p:cNvSpPr txBox="1">
            <a:spLocks noChangeArrowheads="1"/>
          </p:cNvSpPr>
          <p:nvPr/>
        </p:nvSpPr>
        <p:spPr bwMode="auto">
          <a:xfrm>
            <a:off x="3929058" y="3071810"/>
            <a:ext cx="914400" cy="427038"/>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1,2х</a:t>
            </a:r>
          </a:p>
        </p:txBody>
      </p:sp>
      <p:grpSp>
        <p:nvGrpSpPr>
          <p:cNvPr id="7" name="Group 79"/>
          <p:cNvGrpSpPr>
            <a:grpSpLocks/>
          </p:cNvGrpSpPr>
          <p:nvPr/>
        </p:nvGrpSpPr>
        <p:grpSpPr bwMode="auto">
          <a:xfrm>
            <a:off x="3428991" y="2288157"/>
            <a:ext cx="1722885" cy="1998099"/>
            <a:chOff x="2209" y="1295"/>
            <a:chExt cx="838" cy="923"/>
          </a:xfrm>
        </p:grpSpPr>
        <p:sp>
          <p:nvSpPr>
            <p:cNvPr id="12341" name="Freeform 32"/>
            <p:cNvSpPr>
              <a:spLocks/>
            </p:cNvSpPr>
            <p:nvPr/>
          </p:nvSpPr>
          <p:spPr bwMode="auto">
            <a:xfrm flipH="1">
              <a:off x="2209" y="1327"/>
              <a:ext cx="22" cy="891"/>
            </a:xfrm>
            <a:custGeom>
              <a:avLst/>
              <a:gdLst>
                <a:gd name="T0" fmla="*/ 3 w 3"/>
                <a:gd name="T1" fmla="*/ 0 h 1162"/>
                <a:gd name="T2" fmla="*/ 0 w 3"/>
                <a:gd name="T3" fmla="*/ 904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bg2"/>
              </a:solidFill>
              <a:round/>
              <a:headEnd/>
              <a:tailEnd/>
            </a:ln>
          </p:spPr>
          <p:txBody>
            <a:bodyPr/>
            <a:lstStyle/>
            <a:p>
              <a:endParaRPr lang="ru-RU"/>
            </a:p>
          </p:txBody>
        </p:sp>
        <p:sp>
          <p:nvSpPr>
            <p:cNvPr id="65592" name="Rectangle 56"/>
            <p:cNvSpPr>
              <a:spLocks noChangeArrowheads="1"/>
            </p:cNvSpPr>
            <p:nvPr/>
          </p:nvSpPr>
          <p:spPr bwMode="auto">
            <a:xfrm>
              <a:off x="2409" y="1295"/>
              <a:ext cx="638" cy="189"/>
            </a:xfrm>
            <a:prstGeom prst="rect">
              <a:avLst/>
            </a:prstGeom>
            <a:noFill/>
            <a:ln w="9525">
              <a:noFill/>
              <a:miter lim="800000"/>
              <a:headEnd/>
              <a:tailEnd/>
            </a:ln>
            <a:effectLst/>
          </p:spPr>
          <p:txBody>
            <a:bodyPr wrap="square">
              <a:spAutoFit/>
            </a:bodyPr>
            <a:lstStyle/>
            <a:p>
              <a:pPr>
                <a:defRPr/>
              </a:pPr>
              <a:r>
                <a:rPr lang="ru-RU" dirty="0" smtClean="0">
                  <a:solidFill>
                    <a:srgbClr val="C80000"/>
                  </a:solidFill>
                  <a:effectLst>
                    <a:outerShdw blurRad="38100" dist="38100" dir="2700000" algn="tl">
                      <a:srgbClr val="C0C0C0"/>
                    </a:outerShdw>
                  </a:effectLst>
                  <a:latin typeface="Times New Roman" pitchFamily="18" charset="0"/>
                  <a:cs typeface="Times New Roman" pitchFamily="18" charset="0"/>
                </a:rPr>
                <a:t>деталей</a:t>
              </a:r>
              <a:endParaRPr lang="ru-RU" dirty="0">
                <a:solidFill>
                  <a:srgbClr val="C8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8" name="Group 86"/>
          <p:cNvGrpSpPr>
            <a:grpSpLocks/>
          </p:cNvGrpSpPr>
          <p:nvPr/>
        </p:nvGrpSpPr>
        <p:grpSpPr bwMode="auto">
          <a:xfrm>
            <a:off x="5214942" y="2928934"/>
            <a:ext cx="914400" cy="1285884"/>
            <a:chOff x="2784" y="1536"/>
            <a:chExt cx="576" cy="672"/>
          </a:xfrm>
        </p:grpSpPr>
        <p:sp>
          <p:nvSpPr>
            <p:cNvPr id="12339" name="AutoShape 58"/>
            <p:cNvSpPr>
              <a:spLocks/>
            </p:cNvSpPr>
            <p:nvPr/>
          </p:nvSpPr>
          <p:spPr bwMode="auto">
            <a:xfrm>
              <a:off x="2784" y="1536"/>
              <a:ext cx="96" cy="672"/>
            </a:xfrm>
            <a:prstGeom prst="rightBrace">
              <a:avLst>
                <a:gd name="adj1" fmla="val 58333"/>
                <a:gd name="adj2" fmla="val 50000"/>
              </a:avLst>
            </a:prstGeom>
            <a:noFill/>
            <a:ln w="28575">
              <a:solidFill>
                <a:srgbClr val="0000FF"/>
              </a:solidFill>
              <a:round/>
              <a:headEnd/>
              <a:tailEnd/>
            </a:ln>
          </p:spPr>
          <p:txBody>
            <a:bodyPr wrap="none" anchor="ctr"/>
            <a:lstStyle/>
            <a:p>
              <a:endParaRPr lang="ru-RU"/>
            </a:p>
          </p:txBody>
        </p:sp>
        <p:sp>
          <p:nvSpPr>
            <p:cNvPr id="65595" name="Text Box 59"/>
            <p:cNvSpPr txBox="1">
              <a:spLocks noChangeArrowheads="1"/>
            </p:cNvSpPr>
            <p:nvPr/>
          </p:nvSpPr>
          <p:spPr bwMode="auto">
            <a:xfrm>
              <a:off x="2880" y="1728"/>
              <a:ext cx="480" cy="225"/>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116</a:t>
              </a:r>
            </a:p>
          </p:txBody>
        </p:sp>
      </p:grpSp>
      <p:grpSp>
        <p:nvGrpSpPr>
          <p:cNvPr id="9" name="Group 69"/>
          <p:cNvGrpSpPr>
            <a:grpSpLocks/>
          </p:cNvGrpSpPr>
          <p:nvPr/>
        </p:nvGrpSpPr>
        <p:grpSpPr bwMode="auto">
          <a:xfrm>
            <a:off x="2714612" y="2928934"/>
            <a:ext cx="914400" cy="1357322"/>
            <a:chOff x="1248" y="1568"/>
            <a:chExt cx="576" cy="672"/>
          </a:xfrm>
        </p:grpSpPr>
        <p:sp>
          <p:nvSpPr>
            <p:cNvPr id="12337" name="AutoShape 57"/>
            <p:cNvSpPr>
              <a:spLocks/>
            </p:cNvSpPr>
            <p:nvPr/>
          </p:nvSpPr>
          <p:spPr bwMode="auto">
            <a:xfrm>
              <a:off x="1248" y="1568"/>
              <a:ext cx="96" cy="672"/>
            </a:xfrm>
            <a:prstGeom prst="rightBrace">
              <a:avLst>
                <a:gd name="adj1" fmla="val 58333"/>
                <a:gd name="adj2" fmla="val 50000"/>
              </a:avLst>
            </a:prstGeom>
            <a:noFill/>
            <a:ln w="28575">
              <a:solidFill>
                <a:srgbClr val="0000FF"/>
              </a:solidFill>
              <a:round/>
              <a:headEnd/>
              <a:tailEnd/>
            </a:ln>
          </p:spPr>
          <p:txBody>
            <a:bodyPr wrap="none" anchor="ctr"/>
            <a:lstStyle/>
            <a:p>
              <a:endParaRPr lang="ru-RU"/>
            </a:p>
          </p:txBody>
        </p:sp>
        <p:sp>
          <p:nvSpPr>
            <p:cNvPr id="65596" name="Text Box 60"/>
            <p:cNvSpPr txBox="1">
              <a:spLocks noChangeArrowheads="1"/>
            </p:cNvSpPr>
            <p:nvPr/>
          </p:nvSpPr>
          <p:spPr bwMode="auto">
            <a:xfrm>
              <a:off x="1344" y="1776"/>
              <a:ext cx="480" cy="269"/>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100</a:t>
              </a:r>
            </a:p>
          </p:txBody>
        </p:sp>
      </p:grpSp>
      <p:sp>
        <p:nvSpPr>
          <p:cNvPr id="65600" name="Freeform 64"/>
          <p:cNvSpPr>
            <a:spLocks/>
          </p:cNvSpPr>
          <p:nvPr/>
        </p:nvSpPr>
        <p:spPr bwMode="auto">
          <a:xfrm>
            <a:off x="500034" y="714356"/>
            <a:ext cx="5000660" cy="355600"/>
          </a:xfrm>
          <a:custGeom>
            <a:avLst/>
            <a:gdLst>
              <a:gd name="T0" fmla="*/ 0 w 5136"/>
              <a:gd name="T1" fmla="*/ 40322501 h 224"/>
              <a:gd name="T2" fmla="*/ 2147483647 w 5136"/>
              <a:gd name="T3" fmla="*/ 0 h 224"/>
              <a:gd name="T4" fmla="*/ 2147483647 w 5136"/>
              <a:gd name="T5" fmla="*/ 544353800 h 224"/>
              <a:gd name="T6" fmla="*/ 149991400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FFFF00">
              <a:alpha val="30980"/>
            </a:srgbClr>
          </a:solidFill>
          <a:ln w="9525">
            <a:solidFill>
              <a:srgbClr val="FFCC00">
                <a:alpha val="16862"/>
              </a:srgbClr>
            </a:solidFill>
            <a:round/>
            <a:headEnd/>
            <a:tailEnd/>
          </a:ln>
        </p:spPr>
        <p:txBody>
          <a:bodyPr/>
          <a:lstStyle/>
          <a:p>
            <a:endParaRPr lang="ru-RU"/>
          </a:p>
        </p:txBody>
      </p:sp>
      <p:sp>
        <p:nvSpPr>
          <p:cNvPr id="65601" name="Freeform 65"/>
          <p:cNvSpPr>
            <a:spLocks/>
          </p:cNvSpPr>
          <p:nvPr/>
        </p:nvSpPr>
        <p:spPr bwMode="auto">
          <a:xfrm>
            <a:off x="214282" y="1071546"/>
            <a:ext cx="1643074" cy="284162"/>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5602" name="Freeform 66"/>
          <p:cNvSpPr>
            <a:spLocks/>
          </p:cNvSpPr>
          <p:nvPr/>
        </p:nvSpPr>
        <p:spPr bwMode="auto">
          <a:xfrm>
            <a:off x="1857356" y="1071546"/>
            <a:ext cx="4572032" cy="285752"/>
          </a:xfrm>
          <a:custGeom>
            <a:avLst/>
            <a:gdLst/>
            <a:ahLst/>
            <a:cxnLst>
              <a:cxn ang="0">
                <a:pos x="0" y="16"/>
              </a:cxn>
              <a:cxn ang="0">
                <a:pos x="5016" y="0"/>
              </a:cxn>
              <a:cxn ang="0">
                <a:pos x="5136" y="216"/>
              </a:cxn>
              <a:cxn ang="0">
                <a:pos x="112" y="224"/>
              </a:cxn>
              <a:cxn ang="0">
                <a:pos x="0" y="32"/>
              </a:cxn>
              <a:cxn ang="0">
                <a:pos x="0" y="16"/>
              </a:cxn>
            </a:cxnLst>
            <a:rect l="0" t="0" r="r" b="b"/>
            <a:pathLst>
              <a:path w="5136" h="224">
                <a:moveTo>
                  <a:pt x="0" y="16"/>
                </a:moveTo>
                <a:lnTo>
                  <a:pt x="5016" y="0"/>
                </a:lnTo>
                <a:lnTo>
                  <a:pt x="5136" y="216"/>
                </a:lnTo>
                <a:lnTo>
                  <a:pt x="112" y="224"/>
                </a:lnTo>
                <a:lnTo>
                  <a:pt x="0" y="32"/>
                </a:lnTo>
                <a:lnTo>
                  <a:pt x="0" y="16"/>
                </a:lnTo>
                <a:close/>
              </a:path>
            </a:pathLst>
          </a:custGeom>
          <a:gradFill rotWithShape="1">
            <a:gsLst>
              <a:gs pos="0">
                <a:srgbClr val="00CC00">
                  <a:alpha val="36000"/>
                </a:srgbClr>
              </a:gs>
              <a:gs pos="50000">
                <a:srgbClr val="00FF00">
                  <a:alpha val="31000"/>
                </a:srgbClr>
              </a:gs>
              <a:gs pos="100000">
                <a:srgbClr val="00CC00">
                  <a:alpha val="36000"/>
                </a:srgbClr>
              </a:gs>
            </a:gsLst>
            <a:lin ang="18900000" scaled="1"/>
          </a:gradFill>
          <a:ln w="9525">
            <a:solidFill>
              <a:srgbClr val="00FF00">
                <a:alpha val="17000"/>
              </a:srgbClr>
            </a:solidFill>
            <a:round/>
            <a:headEnd/>
            <a:tailEnd/>
          </a:ln>
          <a:effectLst/>
        </p:spPr>
        <p:txBody>
          <a:bodyPr/>
          <a:lstStyle/>
          <a:p>
            <a:pPr>
              <a:defRPr/>
            </a:pPr>
            <a:endParaRPr lang="ru-RU"/>
          </a:p>
        </p:txBody>
      </p:sp>
      <p:sp>
        <p:nvSpPr>
          <p:cNvPr id="65606" name="Text Box 70"/>
          <p:cNvSpPr txBox="1">
            <a:spLocks noChangeArrowheads="1"/>
          </p:cNvSpPr>
          <p:nvPr/>
        </p:nvSpPr>
        <p:spPr bwMode="auto">
          <a:xfrm>
            <a:off x="1357290" y="4714884"/>
            <a:ext cx="1981200" cy="427038"/>
          </a:xfrm>
          <a:prstGeom prst="rect">
            <a:avLst/>
          </a:prstGeom>
          <a:noFill/>
          <a:ln w="9525">
            <a:noFill/>
            <a:miter lim="800000"/>
            <a:headEnd/>
            <a:tailEnd/>
          </a:ln>
          <a:effectLst/>
        </p:spPr>
        <p:txBody>
          <a:bodyPr>
            <a:spAutoFit/>
          </a:bodyPr>
          <a:lstStyle/>
          <a:p>
            <a:pPr>
              <a:defRPr/>
            </a:pPr>
            <a:r>
              <a:rPr lang="ru-RU" sz="2200" b="1" dirty="0" err="1">
                <a:effectLst>
                  <a:outerShdw blurRad="38100" dist="38100" dir="2700000" algn="tl">
                    <a:srgbClr val="C0C0C0"/>
                  </a:outerShdw>
                </a:effectLst>
                <a:latin typeface="Times New Roman" pitchFamily="18" charset="0"/>
                <a:cs typeface="Times New Roman" pitchFamily="18" charset="0"/>
              </a:rPr>
              <a:t>х</a:t>
            </a:r>
            <a:r>
              <a:rPr lang="ru-RU" sz="2200" b="1" dirty="0">
                <a:effectLst>
                  <a:outerShdw blurRad="38100" dist="38100" dir="2700000" algn="tl">
                    <a:srgbClr val="C0C0C0"/>
                  </a:outerShdw>
                </a:effectLst>
                <a:latin typeface="Times New Roman" pitchFamily="18" charset="0"/>
                <a:cs typeface="Times New Roman" pitchFamily="18" charset="0"/>
              </a:rPr>
              <a:t>  +  у  =  100 </a:t>
            </a:r>
          </a:p>
        </p:txBody>
      </p:sp>
      <p:grpSp>
        <p:nvGrpSpPr>
          <p:cNvPr id="11" name="Group 88"/>
          <p:cNvGrpSpPr>
            <a:grpSpLocks/>
          </p:cNvGrpSpPr>
          <p:nvPr/>
        </p:nvGrpSpPr>
        <p:grpSpPr bwMode="auto">
          <a:xfrm>
            <a:off x="1142976" y="4714884"/>
            <a:ext cx="2654300" cy="808038"/>
            <a:chOff x="432" y="2640"/>
            <a:chExt cx="1672" cy="509"/>
          </a:xfrm>
        </p:grpSpPr>
        <p:sp>
          <p:nvSpPr>
            <p:cNvPr id="65607" name="Text Box 71"/>
            <p:cNvSpPr txBox="1">
              <a:spLocks noChangeArrowheads="1"/>
            </p:cNvSpPr>
            <p:nvPr/>
          </p:nvSpPr>
          <p:spPr bwMode="auto">
            <a:xfrm>
              <a:off x="520" y="2880"/>
              <a:ext cx="1584" cy="269"/>
            </a:xfrm>
            <a:prstGeom prst="rect">
              <a:avLst/>
            </a:prstGeom>
            <a:noFill/>
            <a:ln w="9525">
              <a:noFill/>
              <a:miter lim="800000"/>
              <a:headEnd/>
              <a:tailEnd/>
            </a:ln>
            <a:effectLst/>
          </p:spPr>
          <p:txBody>
            <a:bodyPr>
              <a:spAutoFit/>
            </a:bodyPr>
            <a:lstStyle/>
            <a:p>
              <a:pPr>
                <a:defRPr/>
              </a:pPr>
              <a:r>
                <a:rPr lang="ru-RU" sz="2200" b="1" dirty="0">
                  <a:effectLst>
                    <a:outerShdw blurRad="38100" dist="38100" dir="2700000" algn="tl">
                      <a:srgbClr val="C0C0C0"/>
                    </a:outerShdw>
                  </a:effectLst>
                  <a:latin typeface="Times New Roman" pitchFamily="18" charset="0"/>
                  <a:cs typeface="Times New Roman" pitchFamily="18" charset="0"/>
                </a:rPr>
                <a:t>1,2х + 1,1у = 116</a:t>
              </a:r>
            </a:p>
          </p:txBody>
        </p:sp>
        <p:sp>
          <p:nvSpPr>
            <p:cNvPr id="12332" name="AutoShape 72"/>
            <p:cNvSpPr>
              <a:spLocks/>
            </p:cNvSpPr>
            <p:nvPr/>
          </p:nvSpPr>
          <p:spPr bwMode="auto">
            <a:xfrm flipH="1">
              <a:off x="432" y="2640"/>
              <a:ext cx="96" cy="480"/>
            </a:xfrm>
            <a:prstGeom prst="rightBrace">
              <a:avLst>
                <a:gd name="adj1" fmla="val 41667"/>
                <a:gd name="adj2" fmla="val 50000"/>
              </a:avLst>
            </a:prstGeom>
            <a:noFill/>
            <a:ln w="28575">
              <a:solidFill>
                <a:srgbClr val="0000FF"/>
              </a:solidFill>
              <a:round/>
              <a:headEnd/>
              <a:tailEnd/>
            </a:ln>
          </p:spPr>
          <p:txBody>
            <a:bodyPr wrap="none" anchor="ctr"/>
            <a:lstStyle/>
            <a:p>
              <a:endParaRPr lang="ru-RU"/>
            </a:p>
          </p:txBody>
        </p:sp>
      </p:grpSp>
      <p:sp>
        <p:nvSpPr>
          <p:cNvPr id="65609" name="Text Box 73"/>
          <p:cNvSpPr txBox="1">
            <a:spLocks noChangeArrowheads="1"/>
          </p:cNvSpPr>
          <p:nvPr/>
        </p:nvSpPr>
        <p:spPr bwMode="auto">
          <a:xfrm>
            <a:off x="4429124" y="2928934"/>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12" name="Group 74"/>
          <p:cNvGrpSpPr>
            <a:grpSpLocks/>
          </p:cNvGrpSpPr>
          <p:nvPr/>
        </p:nvGrpSpPr>
        <p:grpSpPr bwMode="auto">
          <a:xfrm>
            <a:off x="5357818" y="4214818"/>
            <a:ext cx="3505200" cy="658813"/>
            <a:chOff x="3168" y="2256"/>
            <a:chExt cx="2208" cy="415"/>
          </a:xfrm>
        </p:grpSpPr>
        <p:sp>
          <p:nvSpPr>
            <p:cNvPr id="65611" name="AutoShape 75"/>
            <p:cNvSpPr>
              <a:spLocks noChangeArrowheads="1"/>
            </p:cNvSpPr>
            <p:nvPr/>
          </p:nvSpPr>
          <p:spPr bwMode="auto">
            <a:xfrm flipH="1">
              <a:off x="3168" y="2256"/>
              <a:ext cx="2208" cy="384"/>
            </a:xfrm>
            <a:prstGeom prst="wedgeRectCallout">
              <a:avLst>
                <a:gd name="adj1" fmla="val 54347"/>
                <a:gd name="adj2" fmla="val -196616"/>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a:latin typeface="Times New Roman" pitchFamily="18" charset="0"/>
                  <a:cs typeface="Times New Roman" pitchFamily="18" charset="0"/>
                </a:rPr>
                <a:t>На 20% больше, значит 120%.</a:t>
              </a:r>
            </a:p>
            <a:p>
              <a:pPr>
                <a:defRPr/>
              </a:pPr>
              <a:r>
                <a:rPr lang="ru-RU" sz="1800" b="0" dirty="0">
                  <a:latin typeface="Times New Roman" pitchFamily="18" charset="0"/>
                  <a:cs typeface="Times New Roman" pitchFamily="18" charset="0"/>
                </a:rPr>
                <a:t>120% = 1,2 </a:t>
              </a:r>
              <a:endParaRPr lang="ru-RU" sz="1800" b="0" baseline="30000" dirty="0">
                <a:latin typeface="Times New Roman" pitchFamily="18" charset="0"/>
                <a:cs typeface="Times New Roman" pitchFamily="18" charset="0"/>
              </a:endParaRPr>
            </a:p>
          </p:txBody>
        </p:sp>
        <p:grpSp>
          <p:nvGrpSpPr>
            <p:cNvPr id="13" name="Group 76"/>
            <p:cNvGrpSpPr>
              <a:grpSpLocks/>
            </p:cNvGrpSpPr>
            <p:nvPr/>
          </p:nvGrpSpPr>
          <p:grpSpPr bwMode="auto">
            <a:xfrm>
              <a:off x="5136" y="2344"/>
              <a:ext cx="239" cy="327"/>
              <a:chOff x="5656" y="1680"/>
              <a:chExt cx="239" cy="327"/>
            </a:xfrm>
          </p:grpSpPr>
          <p:sp>
            <p:nvSpPr>
              <p:cNvPr id="12329" name="AutoShape 77"/>
              <p:cNvSpPr>
                <a:spLocks noChangeArrowheads="1"/>
              </p:cNvSpPr>
              <p:nvPr/>
            </p:nvSpPr>
            <p:spPr bwMode="auto">
              <a:xfrm>
                <a:off x="5712" y="180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5614" name="Text Box 78"/>
              <p:cNvSpPr txBox="1">
                <a:spLocks noChangeArrowheads="1"/>
              </p:cNvSpPr>
              <p:nvPr/>
            </p:nvSpPr>
            <p:spPr bwMode="auto">
              <a:xfrm>
                <a:off x="5656" y="1680"/>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65616" name="Text Box 80"/>
          <p:cNvSpPr txBox="1">
            <a:spLocks noChangeArrowheads="1"/>
          </p:cNvSpPr>
          <p:nvPr/>
        </p:nvSpPr>
        <p:spPr bwMode="auto">
          <a:xfrm>
            <a:off x="4429124" y="3571876"/>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14" name="Group 81"/>
          <p:cNvGrpSpPr>
            <a:grpSpLocks/>
          </p:cNvGrpSpPr>
          <p:nvPr/>
        </p:nvGrpSpPr>
        <p:grpSpPr bwMode="auto">
          <a:xfrm>
            <a:off x="4429123" y="5357827"/>
            <a:ext cx="3681289" cy="960540"/>
            <a:chOff x="3168" y="2256"/>
            <a:chExt cx="2231" cy="465"/>
          </a:xfrm>
        </p:grpSpPr>
        <p:sp>
          <p:nvSpPr>
            <p:cNvPr id="65618" name="AutoShape 82"/>
            <p:cNvSpPr>
              <a:spLocks noChangeArrowheads="1"/>
            </p:cNvSpPr>
            <p:nvPr/>
          </p:nvSpPr>
          <p:spPr bwMode="auto">
            <a:xfrm flipH="1">
              <a:off x="3168" y="2256"/>
              <a:ext cx="2208" cy="384"/>
            </a:xfrm>
            <a:prstGeom prst="wedgeRectCallout">
              <a:avLst>
                <a:gd name="adj1" fmla="val 53824"/>
                <a:gd name="adj2" fmla="val -232640"/>
              </a:avLst>
            </a:prstGeom>
            <a:ln>
              <a:headEnd/>
              <a:tailEnd/>
            </a:ln>
          </p:spPr>
          <p:style>
            <a:lnRef idx="1">
              <a:schemeClr val="accent5"/>
            </a:lnRef>
            <a:fillRef idx="2">
              <a:schemeClr val="accent5"/>
            </a:fillRef>
            <a:effectRef idx="1">
              <a:schemeClr val="accent5"/>
            </a:effectRef>
            <a:fontRef idx="minor">
              <a:schemeClr val="dk1"/>
            </a:fontRef>
          </p:style>
          <p:txBody>
            <a:bodyPr/>
            <a:lstStyle/>
            <a:p>
              <a:pPr algn="ctr">
                <a:defRPr/>
              </a:pPr>
              <a:r>
                <a:rPr lang="ru-RU" sz="1800" dirty="0">
                  <a:latin typeface="Times New Roman" pitchFamily="18" charset="0"/>
                  <a:cs typeface="Times New Roman" pitchFamily="18" charset="0"/>
                </a:rPr>
                <a:t>На 10% больше, значит 110%.</a:t>
              </a:r>
            </a:p>
            <a:p>
              <a:pPr algn="ctr">
                <a:defRPr/>
              </a:pPr>
              <a:r>
                <a:rPr lang="ru-RU" sz="1800" dirty="0">
                  <a:latin typeface="Times New Roman" pitchFamily="18" charset="0"/>
                  <a:cs typeface="Times New Roman" pitchFamily="18" charset="0"/>
                </a:rPr>
                <a:t>110% = 1,1 </a:t>
              </a:r>
              <a:endParaRPr lang="ru-RU" sz="1800" baseline="30000" dirty="0">
                <a:latin typeface="Times New Roman" pitchFamily="18" charset="0"/>
                <a:cs typeface="Times New Roman" pitchFamily="18" charset="0"/>
              </a:endParaRPr>
            </a:p>
          </p:txBody>
        </p:sp>
        <p:grpSp>
          <p:nvGrpSpPr>
            <p:cNvPr id="15" name="Group 83"/>
            <p:cNvGrpSpPr>
              <a:grpSpLocks/>
            </p:cNvGrpSpPr>
            <p:nvPr/>
          </p:nvGrpSpPr>
          <p:grpSpPr bwMode="auto">
            <a:xfrm>
              <a:off x="5160" y="2394"/>
              <a:ext cx="239" cy="327"/>
              <a:chOff x="5680" y="1730"/>
              <a:chExt cx="239" cy="327"/>
            </a:xfrm>
          </p:grpSpPr>
          <p:sp>
            <p:nvSpPr>
              <p:cNvPr id="12323" name="AutoShape 84"/>
              <p:cNvSpPr>
                <a:spLocks noChangeArrowheads="1"/>
              </p:cNvSpPr>
              <p:nvPr/>
            </p:nvSpPr>
            <p:spPr bwMode="auto">
              <a:xfrm>
                <a:off x="5712" y="180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5621" name="Text Box 85"/>
              <p:cNvSpPr txBox="1">
                <a:spLocks noChangeArrowheads="1"/>
              </p:cNvSpPr>
              <p:nvPr/>
            </p:nvSpPr>
            <p:spPr bwMode="auto">
              <a:xfrm>
                <a:off x="5680" y="1730"/>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65623" name="Freeform 87"/>
          <p:cNvSpPr>
            <a:spLocks/>
          </p:cNvSpPr>
          <p:nvPr/>
        </p:nvSpPr>
        <p:spPr bwMode="auto">
          <a:xfrm>
            <a:off x="285720" y="1357298"/>
            <a:ext cx="4071966" cy="214314"/>
          </a:xfrm>
          <a:custGeom>
            <a:avLst/>
            <a:gdLst/>
            <a:ahLst/>
            <a:cxnLst>
              <a:cxn ang="0">
                <a:pos x="0" y="16"/>
              </a:cxn>
              <a:cxn ang="0">
                <a:pos x="5016" y="0"/>
              </a:cxn>
              <a:cxn ang="0">
                <a:pos x="5136" y="216"/>
              </a:cxn>
              <a:cxn ang="0">
                <a:pos x="112" y="224"/>
              </a:cxn>
              <a:cxn ang="0">
                <a:pos x="0" y="32"/>
              </a:cxn>
              <a:cxn ang="0">
                <a:pos x="0" y="16"/>
              </a:cxn>
            </a:cxnLst>
            <a:rect l="0" t="0" r="r" b="b"/>
            <a:pathLst>
              <a:path w="5136" h="224">
                <a:moveTo>
                  <a:pt x="0" y="16"/>
                </a:moveTo>
                <a:lnTo>
                  <a:pt x="5016" y="0"/>
                </a:lnTo>
                <a:lnTo>
                  <a:pt x="5136" y="216"/>
                </a:lnTo>
                <a:lnTo>
                  <a:pt x="112" y="224"/>
                </a:lnTo>
                <a:lnTo>
                  <a:pt x="0" y="32"/>
                </a:lnTo>
                <a:lnTo>
                  <a:pt x="0" y="16"/>
                </a:lnTo>
                <a:close/>
              </a:path>
            </a:pathLst>
          </a:custGeom>
          <a:gradFill rotWithShape="1">
            <a:gsLst>
              <a:gs pos="0">
                <a:srgbClr val="990099">
                  <a:alpha val="36000"/>
                </a:srgbClr>
              </a:gs>
              <a:gs pos="50000">
                <a:srgbClr val="CC00CC">
                  <a:alpha val="31000"/>
                </a:srgbClr>
              </a:gs>
              <a:gs pos="100000">
                <a:srgbClr val="990099">
                  <a:alpha val="36000"/>
                </a:srgbClr>
              </a:gs>
            </a:gsLst>
            <a:lin ang="18900000" scaled="1"/>
          </a:gradFill>
          <a:ln w="9525">
            <a:solidFill>
              <a:srgbClr val="00FF00">
                <a:alpha val="17000"/>
              </a:srgbClr>
            </a:solidFill>
            <a:round/>
            <a:headEnd/>
            <a:tailEnd/>
          </a:ln>
          <a:effectLst/>
        </p:spPr>
        <p:txBody>
          <a:bodyPr/>
          <a:lstStyle/>
          <a:p>
            <a:pPr>
              <a:defRPr/>
            </a:pPr>
            <a:endParaRPr lang="ru-RU"/>
          </a:p>
        </p:txBody>
      </p:sp>
      <p:grpSp>
        <p:nvGrpSpPr>
          <p:cNvPr id="16" name="Group 93"/>
          <p:cNvGrpSpPr>
            <a:grpSpLocks/>
          </p:cNvGrpSpPr>
          <p:nvPr/>
        </p:nvGrpSpPr>
        <p:grpSpPr bwMode="auto">
          <a:xfrm>
            <a:off x="1714480" y="2000240"/>
            <a:ext cx="3276600" cy="336550"/>
            <a:chOff x="1056" y="1152"/>
            <a:chExt cx="2064" cy="212"/>
          </a:xfrm>
        </p:grpSpPr>
        <p:sp>
          <p:nvSpPr>
            <p:cNvPr id="65627" name="Text Box 91"/>
            <p:cNvSpPr txBox="1">
              <a:spLocks noChangeArrowheads="1"/>
            </p:cNvSpPr>
            <p:nvPr/>
          </p:nvSpPr>
          <p:spPr bwMode="auto">
            <a:xfrm>
              <a:off x="1056" y="1152"/>
              <a:ext cx="672" cy="212"/>
            </a:xfrm>
            <a:prstGeom prst="rect">
              <a:avLst/>
            </a:prstGeom>
            <a:noFill/>
            <a:ln w="12700">
              <a:noFill/>
              <a:miter lim="800000"/>
              <a:headEnd type="none" w="sm" len="sm"/>
              <a:tailEnd type="none" w="sm" len="sm"/>
            </a:ln>
            <a:effectLst/>
          </p:spPr>
          <p:txBody>
            <a:bodyPr>
              <a:spAutoFit/>
            </a:bodyPr>
            <a:lstStyle/>
            <a:p>
              <a:pPr>
                <a:defRPr/>
              </a:pPr>
              <a:r>
                <a:rPr lang="ru-RU" sz="1600" dirty="0">
                  <a:solidFill>
                    <a:srgbClr val="990099"/>
                  </a:solidFill>
                  <a:effectLst>
                    <a:outerShdw blurRad="38100" dist="38100" dir="2700000" algn="tl">
                      <a:srgbClr val="C0C0C0"/>
                    </a:outerShdw>
                  </a:effectLst>
                  <a:latin typeface="Times New Roman" pitchFamily="18" charset="0"/>
                  <a:cs typeface="Times New Roman" pitchFamily="18" charset="0"/>
                </a:rPr>
                <a:t>1 день</a:t>
              </a:r>
            </a:p>
          </p:txBody>
        </p:sp>
        <p:sp>
          <p:nvSpPr>
            <p:cNvPr id="65628" name="Text Box 92"/>
            <p:cNvSpPr txBox="1">
              <a:spLocks noChangeArrowheads="1"/>
            </p:cNvSpPr>
            <p:nvPr/>
          </p:nvSpPr>
          <p:spPr bwMode="auto">
            <a:xfrm>
              <a:off x="2448" y="1152"/>
              <a:ext cx="672" cy="212"/>
            </a:xfrm>
            <a:prstGeom prst="rect">
              <a:avLst/>
            </a:prstGeom>
            <a:noFill/>
            <a:ln w="12700">
              <a:noFill/>
              <a:miter lim="800000"/>
              <a:headEnd type="none" w="sm" len="sm"/>
              <a:tailEnd type="none" w="sm" len="sm"/>
            </a:ln>
            <a:effectLst/>
          </p:spPr>
          <p:txBody>
            <a:bodyPr>
              <a:spAutoFit/>
            </a:bodyPr>
            <a:lstStyle/>
            <a:p>
              <a:pPr>
                <a:defRPr/>
              </a:pPr>
              <a:r>
                <a:rPr lang="ru-RU" sz="1600" dirty="0">
                  <a:solidFill>
                    <a:srgbClr val="990099"/>
                  </a:solidFill>
                  <a:effectLst>
                    <a:outerShdw blurRad="38100" dist="38100" dir="2700000" algn="tl">
                      <a:srgbClr val="C0C0C0"/>
                    </a:outerShdw>
                  </a:effectLst>
                  <a:latin typeface="Times New Roman" pitchFamily="18" charset="0"/>
                  <a:cs typeface="Times New Roman" pitchFamily="18" charset="0"/>
                </a:rPr>
                <a:t>2 день</a:t>
              </a:r>
            </a:p>
          </p:txBody>
        </p:sp>
      </p:grpSp>
      <p:sp>
        <p:nvSpPr>
          <p:cNvPr id="55" name="Прямоугольник 54"/>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58" name="Text Box 93"/>
          <p:cNvSpPr txBox="1">
            <a:spLocks noChangeArrowheads="1"/>
          </p:cNvSpPr>
          <p:nvPr/>
        </p:nvSpPr>
        <p:spPr bwMode="auto">
          <a:xfrm>
            <a:off x="3714744" y="1643050"/>
            <a:ext cx="3015697" cy="307777"/>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sp>
        <p:nvSpPr>
          <p:cNvPr id="59" name="Freeform 65"/>
          <p:cNvSpPr>
            <a:spLocks/>
          </p:cNvSpPr>
          <p:nvPr/>
        </p:nvSpPr>
        <p:spPr bwMode="auto">
          <a:xfrm>
            <a:off x="5429256" y="714356"/>
            <a:ext cx="3286148" cy="355600"/>
          </a:xfrm>
          <a:custGeom>
            <a:avLst/>
            <a:gdLst>
              <a:gd name="T0" fmla="*/ 0 w 5136"/>
              <a:gd name="T1" fmla="*/ 40322501 h 224"/>
              <a:gd name="T2" fmla="*/ 2147483647 w 5136"/>
              <a:gd name="T3" fmla="*/ 0 h 224"/>
              <a:gd name="T4" fmla="*/ 2147483647 w 5136"/>
              <a:gd name="T5" fmla="*/ 544353800 h 224"/>
              <a:gd name="T6" fmla="*/ 74577112 w 5136"/>
              <a:gd name="T7" fmla="*/ 564515045 h 224"/>
              <a:gd name="T8" fmla="*/ 0 w 5136"/>
              <a:gd name="T9" fmla="*/ 80645003 h 224"/>
              <a:gd name="T10" fmla="*/ 0 w 5136"/>
              <a:gd name="T11" fmla="*/ 40322501 h 224"/>
              <a:gd name="T12" fmla="*/ 0 60000 65536"/>
              <a:gd name="T13" fmla="*/ 0 60000 65536"/>
              <a:gd name="T14" fmla="*/ 0 60000 65536"/>
              <a:gd name="T15" fmla="*/ 0 60000 65536"/>
              <a:gd name="T16" fmla="*/ 0 60000 65536"/>
              <a:gd name="T17" fmla="*/ 0 60000 65536"/>
              <a:gd name="T18" fmla="*/ 0 w 5136"/>
              <a:gd name="T19" fmla="*/ 0 h 224"/>
              <a:gd name="T20" fmla="*/ 5136 w 5136"/>
              <a:gd name="T21" fmla="*/ 224 h 224"/>
            </a:gdLst>
            <a:ahLst/>
            <a:cxnLst>
              <a:cxn ang="T12">
                <a:pos x="T0" y="T1"/>
              </a:cxn>
              <a:cxn ang="T13">
                <a:pos x="T2" y="T3"/>
              </a:cxn>
              <a:cxn ang="T14">
                <a:pos x="T4" y="T5"/>
              </a:cxn>
              <a:cxn ang="T15">
                <a:pos x="T6" y="T7"/>
              </a:cxn>
              <a:cxn ang="T16">
                <a:pos x="T8" y="T9"/>
              </a:cxn>
              <a:cxn ang="T17">
                <a:pos x="T10" y="T11"/>
              </a:cxn>
            </a:cxnLst>
            <a:rect l="T18" t="T19" r="T20" b="T21"/>
            <a:pathLst>
              <a:path w="5136" h="224">
                <a:moveTo>
                  <a:pt x="0" y="16"/>
                </a:moveTo>
                <a:lnTo>
                  <a:pt x="5016" y="0"/>
                </a:lnTo>
                <a:lnTo>
                  <a:pt x="5136" y="216"/>
                </a:lnTo>
                <a:lnTo>
                  <a:pt x="112" y="224"/>
                </a:lnTo>
                <a:lnTo>
                  <a:pt x="0" y="32"/>
                </a:lnTo>
                <a:lnTo>
                  <a:pt x="0" y="16"/>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0" name="Управляющая кнопка: домой 59">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62" name="Управляющая кнопка: далее 61">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80">
                                          <p:stCondLst>
                                            <p:cond delay="0"/>
                                          </p:stCondLst>
                                        </p:cTn>
                                        <p:tgtEl>
                                          <p:spTgt spid="58"/>
                                        </p:tgtEl>
                                      </p:cBhvr>
                                    </p:animEffect>
                                    <p:anim calcmode="lin" valueType="num">
                                      <p:cBhvr>
                                        <p:cTn id="19"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24" dur="26">
                                          <p:stCondLst>
                                            <p:cond delay="650"/>
                                          </p:stCondLst>
                                        </p:cTn>
                                        <p:tgtEl>
                                          <p:spTgt spid="58"/>
                                        </p:tgtEl>
                                      </p:cBhvr>
                                      <p:to x="100000" y="60000"/>
                                    </p:animScale>
                                    <p:animScale>
                                      <p:cBhvr>
                                        <p:cTn id="25" dur="166" decel="50000">
                                          <p:stCondLst>
                                            <p:cond delay="676"/>
                                          </p:stCondLst>
                                        </p:cTn>
                                        <p:tgtEl>
                                          <p:spTgt spid="58"/>
                                        </p:tgtEl>
                                      </p:cBhvr>
                                      <p:to x="100000" y="100000"/>
                                    </p:animScale>
                                    <p:animScale>
                                      <p:cBhvr>
                                        <p:cTn id="26" dur="26">
                                          <p:stCondLst>
                                            <p:cond delay="1312"/>
                                          </p:stCondLst>
                                        </p:cTn>
                                        <p:tgtEl>
                                          <p:spTgt spid="58"/>
                                        </p:tgtEl>
                                      </p:cBhvr>
                                      <p:to x="100000" y="80000"/>
                                    </p:animScale>
                                    <p:animScale>
                                      <p:cBhvr>
                                        <p:cTn id="27" dur="166" decel="50000">
                                          <p:stCondLst>
                                            <p:cond delay="1338"/>
                                          </p:stCondLst>
                                        </p:cTn>
                                        <p:tgtEl>
                                          <p:spTgt spid="58"/>
                                        </p:tgtEl>
                                      </p:cBhvr>
                                      <p:to x="100000" y="100000"/>
                                    </p:animScale>
                                    <p:animScale>
                                      <p:cBhvr>
                                        <p:cTn id="28" dur="26">
                                          <p:stCondLst>
                                            <p:cond delay="1642"/>
                                          </p:stCondLst>
                                        </p:cTn>
                                        <p:tgtEl>
                                          <p:spTgt spid="58"/>
                                        </p:tgtEl>
                                      </p:cBhvr>
                                      <p:to x="100000" y="90000"/>
                                    </p:animScale>
                                    <p:animScale>
                                      <p:cBhvr>
                                        <p:cTn id="29" dur="166" decel="50000">
                                          <p:stCondLst>
                                            <p:cond delay="1668"/>
                                          </p:stCondLst>
                                        </p:cTn>
                                        <p:tgtEl>
                                          <p:spTgt spid="58"/>
                                        </p:tgtEl>
                                      </p:cBhvr>
                                      <p:to x="100000" y="100000"/>
                                    </p:animScale>
                                    <p:animScale>
                                      <p:cBhvr>
                                        <p:cTn id="30" dur="26">
                                          <p:stCondLst>
                                            <p:cond delay="1808"/>
                                          </p:stCondLst>
                                        </p:cTn>
                                        <p:tgtEl>
                                          <p:spTgt spid="58"/>
                                        </p:tgtEl>
                                      </p:cBhvr>
                                      <p:to x="100000" y="95000"/>
                                    </p:animScale>
                                    <p:animScale>
                                      <p:cBhvr>
                                        <p:cTn id="31" dur="166" decel="50000">
                                          <p:stCondLst>
                                            <p:cond delay="1834"/>
                                          </p:stCondLst>
                                        </p:cTn>
                                        <p:tgtEl>
                                          <p:spTgt spid="58"/>
                                        </p:tgtEl>
                                      </p:cBhvr>
                                      <p:to x="100000" y="100000"/>
                                    </p:animScale>
                                  </p:childTnLst>
                                </p:cTn>
                              </p:par>
                              <p:par>
                                <p:cTn id="32" presetID="22" presetClass="entr" presetSubtype="1"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5600"/>
                                        </p:tgtEl>
                                        <p:attrNameLst>
                                          <p:attrName>style.visibility</p:attrName>
                                        </p:attrNameLst>
                                      </p:cBhvr>
                                      <p:to>
                                        <p:strVal val="visible"/>
                                      </p:to>
                                    </p:set>
                                    <p:animEffect transition="in" filter="wipe(left)">
                                      <p:cBhvr>
                                        <p:cTn id="47" dur="500"/>
                                        <p:tgtEl>
                                          <p:spTgt spid="65600"/>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0" presetClass="exit" presetSubtype="0" fill="hold" grpId="1" nodeType="withEffect">
                                  <p:stCondLst>
                                    <p:cond delay="0"/>
                                  </p:stCondLst>
                                  <p:childTnLst>
                                    <p:animEffect transition="out" filter="fade">
                                      <p:cBhvr>
                                        <p:cTn id="53" dur="2000"/>
                                        <p:tgtEl>
                                          <p:spTgt spid="58"/>
                                        </p:tgtEl>
                                      </p:cBhvr>
                                    </p:animEffect>
                                    <p:set>
                                      <p:cBhvr>
                                        <p:cTn id="54" dur="1" fill="hold">
                                          <p:stCondLst>
                                            <p:cond delay="1999"/>
                                          </p:stCondLst>
                                        </p:cTn>
                                        <p:tgtEl>
                                          <p:spTgt spid="5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5606"/>
                                        </p:tgtEl>
                                        <p:attrNameLst>
                                          <p:attrName>style.visibility</p:attrName>
                                        </p:attrNameLst>
                                      </p:cBhvr>
                                      <p:to>
                                        <p:strVal val="visible"/>
                                      </p:to>
                                    </p:set>
                                    <p:animEffect transition="in" filter="wipe(left)">
                                      <p:cBhvr>
                                        <p:cTn id="59" dur="500"/>
                                        <p:tgtEl>
                                          <p:spTgt spid="6560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up)">
                                      <p:cBhvr>
                                        <p:cTn id="64" dur="500"/>
                                        <p:tgtEl>
                                          <p:spTgt spid="7"/>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65601"/>
                                        </p:tgtEl>
                                        <p:attrNameLst>
                                          <p:attrName>style.visibility</p:attrName>
                                        </p:attrNameLst>
                                      </p:cBhvr>
                                      <p:to>
                                        <p:strVal val="visible"/>
                                      </p:to>
                                    </p:set>
                                    <p:animEffect transition="in" filter="wipe(left)">
                                      <p:cBhvr>
                                        <p:cTn id="68" dur="500"/>
                                        <p:tgtEl>
                                          <p:spTgt spid="6560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65609"/>
                                        </p:tgtEl>
                                        <p:attrNameLst>
                                          <p:attrName>style.visibility</p:attrName>
                                        </p:attrNameLst>
                                      </p:cBhvr>
                                      <p:to>
                                        <p:strVal val="visible"/>
                                      </p:to>
                                    </p:set>
                                    <p:animEffect transition="in" filter="wipe(left)">
                                      <p:cBhvr>
                                        <p:cTn id="75" dur="500"/>
                                        <p:tgtEl>
                                          <p:spTgt spid="65609"/>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grpId="0" nodeType="clickEffect">
                                  <p:stCondLst>
                                    <p:cond delay="0"/>
                                  </p:stCondLst>
                                  <p:childTnLst>
                                    <p:set>
                                      <p:cBhvr>
                                        <p:cTn id="79" dur="1" fill="hold">
                                          <p:stCondLst>
                                            <p:cond delay="0"/>
                                          </p:stCondLst>
                                        </p:cTn>
                                        <p:tgtEl>
                                          <p:spTgt spid="65590"/>
                                        </p:tgtEl>
                                        <p:attrNameLst>
                                          <p:attrName>style.visibility</p:attrName>
                                        </p:attrNameLst>
                                      </p:cBhvr>
                                      <p:to>
                                        <p:strVal val="visible"/>
                                      </p:to>
                                    </p:set>
                                    <p:animEffect transition="in" filter="wipe(down)">
                                      <p:cBhvr>
                                        <p:cTn id="80" dur="580">
                                          <p:stCondLst>
                                            <p:cond delay="0"/>
                                          </p:stCondLst>
                                        </p:cTn>
                                        <p:tgtEl>
                                          <p:spTgt spid="65590"/>
                                        </p:tgtEl>
                                      </p:cBhvr>
                                    </p:animEffect>
                                    <p:anim calcmode="lin" valueType="num">
                                      <p:cBhvr>
                                        <p:cTn id="81" dur="1822" tmFilter="0,0; 0.14,0.36; 0.43,0.73; 0.71,0.91; 1.0,1.0">
                                          <p:stCondLst>
                                            <p:cond delay="0"/>
                                          </p:stCondLst>
                                        </p:cTn>
                                        <p:tgtEl>
                                          <p:spTgt spid="65590"/>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65590"/>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65590"/>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65590"/>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65590"/>
                                        </p:tgtEl>
                                        <p:attrNameLst>
                                          <p:attrName>ppt_y</p:attrName>
                                        </p:attrNameLst>
                                      </p:cBhvr>
                                      <p:tavLst>
                                        <p:tav tm="0" fmla="#ppt_y-sin(pi*$)/81">
                                          <p:val>
                                            <p:fltVal val="0"/>
                                          </p:val>
                                        </p:tav>
                                        <p:tav tm="100000">
                                          <p:val>
                                            <p:fltVal val="1"/>
                                          </p:val>
                                        </p:tav>
                                      </p:tavLst>
                                    </p:anim>
                                    <p:animScale>
                                      <p:cBhvr>
                                        <p:cTn id="86" dur="26">
                                          <p:stCondLst>
                                            <p:cond delay="650"/>
                                          </p:stCondLst>
                                        </p:cTn>
                                        <p:tgtEl>
                                          <p:spTgt spid="65590"/>
                                        </p:tgtEl>
                                      </p:cBhvr>
                                      <p:to x="100000" y="60000"/>
                                    </p:animScale>
                                    <p:animScale>
                                      <p:cBhvr>
                                        <p:cTn id="87" dur="166" decel="50000">
                                          <p:stCondLst>
                                            <p:cond delay="676"/>
                                          </p:stCondLst>
                                        </p:cTn>
                                        <p:tgtEl>
                                          <p:spTgt spid="65590"/>
                                        </p:tgtEl>
                                      </p:cBhvr>
                                      <p:to x="100000" y="100000"/>
                                    </p:animScale>
                                    <p:animScale>
                                      <p:cBhvr>
                                        <p:cTn id="88" dur="26">
                                          <p:stCondLst>
                                            <p:cond delay="1312"/>
                                          </p:stCondLst>
                                        </p:cTn>
                                        <p:tgtEl>
                                          <p:spTgt spid="65590"/>
                                        </p:tgtEl>
                                      </p:cBhvr>
                                      <p:to x="100000" y="80000"/>
                                    </p:animScale>
                                    <p:animScale>
                                      <p:cBhvr>
                                        <p:cTn id="89" dur="166" decel="50000">
                                          <p:stCondLst>
                                            <p:cond delay="1338"/>
                                          </p:stCondLst>
                                        </p:cTn>
                                        <p:tgtEl>
                                          <p:spTgt spid="65590"/>
                                        </p:tgtEl>
                                      </p:cBhvr>
                                      <p:to x="100000" y="100000"/>
                                    </p:animScale>
                                    <p:animScale>
                                      <p:cBhvr>
                                        <p:cTn id="90" dur="26">
                                          <p:stCondLst>
                                            <p:cond delay="1642"/>
                                          </p:stCondLst>
                                        </p:cTn>
                                        <p:tgtEl>
                                          <p:spTgt spid="65590"/>
                                        </p:tgtEl>
                                      </p:cBhvr>
                                      <p:to x="100000" y="90000"/>
                                    </p:animScale>
                                    <p:animScale>
                                      <p:cBhvr>
                                        <p:cTn id="91" dur="166" decel="50000">
                                          <p:stCondLst>
                                            <p:cond delay="1668"/>
                                          </p:stCondLst>
                                        </p:cTn>
                                        <p:tgtEl>
                                          <p:spTgt spid="65590"/>
                                        </p:tgtEl>
                                      </p:cBhvr>
                                      <p:to x="100000" y="100000"/>
                                    </p:animScale>
                                    <p:animScale>
                                      <p:cBhvr>
                                        <p:cTn id="92" dur="26">
                                          <p:stCondLst>
                                            <p:cond delay="1808"/>
                                          </p:stCondLst>
                                        </p:cTn>
                                        <p:tgtEl>
                                          <p:spTgt spid="65590"/>
                                        </p:tgtEl>
                                      </p:cBhvr>
                                      <p:to x="100000" y="95000"/>
                                    </p:animScale>
                                    <p:animScale>
                                      <p:cBhvr>
                                        <p:cTn id="93" dur="166" decel="50000">
                                          <p:stCondLst>
                                            <p:cond delay="1834"/>
                                          </p:stCondLst>
                                        </p:cTn>
                                        <p:tgtEl>
                                          <p:spTgt spid="65590"/>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65602"/>
                                        </p:tgtEl>
                                        <p:attrNameLst>
                                          <p:attrName>style.visibility</p:attrName>
                                        </p:attrNameLst>
                                      </p:cBhvr>
                                      <p:to>
                                        <p:strVal val="visible"/>
                                      </p:to>
                                    </p:set>
                                    <p:animEffect transition="in" filter="wipe(left)">
                                      <p:cBhvr>
                                        <p:cTn id="98" dur="500"/>
                                        <p:tgtEl>
                                          <p:spTgt spid="65602"/>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65616"/>
                                        </p:tgtEl>
                                        <p:attrNameLst>
                                          <p:attrName>style.visibility</p:attrName>
                                        </p:attrNameLst>
                                      </p:cBhvr>
                                      <p:to>
                                        <p:strVal val="visible"/>
                                      </p:to>
                                    </p:set>
                                    <p:animEffect transition="in" filter="wipe(left)">
                                      <p:cBhvr>
                                        <p:cTn id="102" dur="500"/>
                                        <p:tgtEl>
                                          <p:spTgt spid="65616"/>
                                        </p:tgtEl>
                                      </p:cBhvr>
                                    </p:animEffect>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65589"/>
                                        </p:tgtEl>
                                        <p:attrNameLst>
                                          <p:attrName>style.visibility</p:attrName>
                                        </p:attrNameLst>
                                      </p:cBhvr>
                                      <p:to>
                                        <p:strVal val="visible"/>
                                      </p:to>
                                    </p:set>
                                    <p:animEffect transition="in" filter="wipe(down)">
                                      <p:cBhvr>
                                        <p:cTn id="107" dur="580">
                                          <p:stCondLst>
                                            <p:cond delay="0"/>
                                          </p:stCondLst>
                                        </p:cTn>
                                        <p:tgtEl>
                                          <p:spTgt spid="65589"/>
                                        </p:tgtEl>
                                      </p:cBhvr>
                                    </p:animEffect>
                                    <p:anim calcmode="lin" valueType="num">
                                      <p:cBhvr>
                                        <p:cTn id="108" dur="1822" tmFilter="0,0; 0.14,0.36; 0.43,0.73; 0.71,0.91; 1.0,1.0">
                                          <p:stCondLst>
                                            <p:cond delay="0"/>
                                          </p:stCondLst>
                                        </p:cTn>
                                        <p:tgtEl>
                                          <p:spTgt spid="65589"/>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65589"/>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65589"/>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65589"/>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65589"/>
                                        </p:tgtEl>
                                        <p:attrNameLst>
                                          <p:attrName>ppt_y</p:attrName>
                                        </p:attrNameLst>
                                      </p:cBhvr>
                                      <p:tavLst>
                                        <p:tav tm="0" fmla="#ppt_y-sin(pi*$)/81">
                                          <p:val>
                                            <p:fltVal val="0"/>
                                          </p:val>
                                        </p:tav>
                                        <p:tav tm="100000">
                                          <p:val>
                                            <p:fltVal val="1"/>
                                          </p:val>
                                        </p:tav>
                                      </p:tavLst>
                                    </p:anim>
                                    <p:animScale>
                                      <p:cBhvr>
                                        <p:cTn id="113" dur="26">
                                          <p:stCondLst>
                                            <p:cond delay="650"/>
                                          </p:stCondLst>
                                        </p:cTn>
                                        <p:tgtEl>
                                          <p:spTgt spid="65589"/>
                                        </p:tgtEl>
                                      </p:cBhvr>
                                      <p:to x="100000" y="60000"/>
                                    </p:animScale>
                                    <p:animScale>
                                      <p:cBhvr>
                                        <p:cTn id="114" dur="166" decel="50000">
                                          <p:stCondLst>
                                            <p:cond delay="676"/>
                                          </p:stCondLst>
                                        </p:cTn>
                                        <p:tgtEl>
                                          <p:spTgt spid="65589"/>
                                        </p:tgtEl>
                                      </p:cBhvr>
                                      <p:to x="100000" y="100000"/>
                                    </p:animScale>
                                    <p:animScale>
                                      <p:cBhvr>
                                        <p:cTn id="115" dur="26">
                                          <p:stCondLst>
                                            <p:cond delay="1312"/>
                                          </p:stCondLst>
                                        </p:cTn>
                                        <p:tgtEl>
                                          <p:spTgt spid="65589"/>
                                        </p:tgtEl>
                                      </p:cBhvr>
                                      <p:to x="100000" y="80000"/>
                                    </p:animScale>
                                    <p:animScale>
                                      <p:cBhvr>
                                        <p:cTn id="116" dur="166" decel="50000">
                                          <p:stCondLst>
                                            <p:cond delay="1338"/>
                                          </p:stCondLst>
                                        </p:cTn>
                                        <p:tgtEl>
                                          <p:spTgt spid="65589"/>
                                        </p:tgtEl>
                                      </p:cBhvr>
                                      <p:to x="100000" y="100000"/>
                                    </p:animScale>
                                    <p:animScale>
                                      <p:cBhvr>
                                        <p:cTn id="117" dur="26">
                                          <p:stCondLst>
                                            <p:cond delay="1642"/>
                                          </p:stCondLst>
                                        </p:cTn>
                                        <p:tgtEl>
                                          <p:spTgt spid="65589"/>
                                        </p:tgtEl>
                                      </p:cBhvr>
                                      <p:to x="100000" y="90000"/>
                                    </p:animScale>
                                    <p:animScale>
                                      <p:cBhvr>
                                        <p:cTn id="118" dur="166" decel="50000">
                                          <p:stCondLst>
                                            <p:cond delay="1668"/>
                                          </p:stCondLst>
                                        </p:cTn>
                                        <p:tgtEl>
                                          <p:spTgt spid="65589"/>
                                        </p:tgtEl>
                                      </p:cBhvr>
                                      <p:to x="100000" y="100000"/>
                                    </p:animScale>
                                    <p:animScale>
                                      <p:cBhvr>
                                        <p:cTn id="119" dur="26">
                                          <p:stCondLst>
                                            <p:cond delay="1808"/>
                                          </p:stCondLst>
                                        </p:cTn>
                                        <p:tgtEl>
                                          <p:spTgt spid="65589"/>
                                        </p:tgtEl>
                                      </p:cBhvr>
                                      <p:to x="100000" y="95000"/>
                                    </p:animScale>
                                    <p:animScale>
                                      <p:cBhvr>
                                        <p:cTn id="120" dur="166" decel="50000">
                                          <p:stCondLst>
                                            <p:cond delay="1834"/>
                                          </p:stCondLst>
                                        </p:cTn>
                                        <p:tgtEl>
                                          <p:spTgt spid="65589"/>
                                        </p:tgtEl>
                                      </p:cBhvr>
                                      <p:to x="100000" y="100000"/>
                                    </p:animScale>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65623"/>
                                        </p:tgtEl>
                                        <p:attrNameLst>
                                          <p:attrName>style.visibility</p:attrName>
                                        </p:attrNameLst>
                                      </p:cBhvr>
                                      <p:to>
                                        <p:strVal val="visible"/>
                                      </p:to>
                                    </p:set>
                                    <p:animEffect transition="in" filter="wipe(left)">
                                      <p:cBhvr>
                                        <p:cTn id="125" dur="500"/>
                                        <p:tgtEl>
                                          <p:spTgt spid="65623"/>
                                        </p:tgtEl>
                                      </p:cBhvr>
                                    </p:animEffect>
                                  </p:childTnLst>
                                </p:cTn>
                              </p:par>
                            </p:childTnLst>
                          </p:cTn>
                        </p:par>
                        <p:par>
                          <p:cTn id="126" fill="hold">
                            <p:stCondLst>
                              <p:cond delay="500"/>
                            </p:stCondLst>
                            <p:childTnLst>
                              <p:par>
                                <p:cTn id="127" presetID="22" presetClass="entr" presetSubtype="8" fill="hold" nodeType="after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wipe(left)">
                                      <p:cBhvr>
                                        <p:cTn id="129" dur="500"/>
                                        <p:tgtEl>
                                          <p:spTgt spid="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11"/>
                                        </p:tgtEl>
                                        <p:attrNameLst>
                                          <p:attrName>style.visibility</p:attrName>
                                        </p:attrNameLst>
                                      </p:cBhvr>
                                      <p:to>
                                        <p:strVal val="visible"/>
                                      </p:to>
                                    </p:set>
                                    <p:animEffect transition="in" filter="wipe(left)">
                                      <p:cBhvr>
                                        <p:cTn id="1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5" restart="whenNotActive" fill="hold" evtFilter="cancelBubble" nodeType="interactiveSeq">
                <p:stCondLst>
                  <p:cond evt="onClick" delay="0">
                    <p:tgtEl>
                      <p:spTgt spid="65609"/>
                    </p:tgtEl>
                  </p:cond>
                </p:stCondLst>
                <p:endSync evt="end" delay="0">
                  <p:rtn val="all"/>
                </p:endSync>
                <p:childTnLst>
                  <p:par>
                    <p:cTn id="136" fill="hold">
                      <p:stCondLst>
                        <p:cond delay="0"/>
                      </p:stCondLst>
                      <p:childTnLst>
                        <p:par>
                          <p:cTn id="137" fill="hold">
                            <p:stCondLst>
                              <p:cond delay="0"/>
                            </p:stCondLst>
                            <p:childTnLst>
                              <p:par>
                                <p:cTn id="138" presetID="22" presetClass="entr" presetSubtype="1" fill="hold"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up)">
                                      <p:cBhvr>
                                        <p:cTn id="140" dur="500"/>
                                        <p:tgtEl>
                                          <p:spTgt spid="12"/>
                                        </p:tgtEl>
                                      </p:cBhvr>
                                    </p:animEffect>
                                  </p:childTnLst>
                                </p:cTn>
                              </p:par>
                            </p:childTnLst>
                          </p:cTn>
                        </p:par>
                      </p:childTnLst>
                    </p:cTn>
                  </p:par>
                </p:childTnLst>
              </p:cTn>
              <p:nextCondLst>
                <p:cond evt="onClick" delay="0">
                  <p:tgtEl>
                    <p:spTgt spid="65609"/>
                  </p:tgtEl>
                </p:cond>
              </p:nextCondLst>
            </p:seq>
            <p:seq concurrent="1" nextAc="seek">
              <p:cTn id="141" restart="whenNotActive" fill="hold" evtFilter="cancelBubble" nodeType="interactiveSeq">
                <p:stCondLst>
                  <p:cond evt="onClick" delay="0">
                    <p:tgtEl>
                      <p:spTgt spid="12"/>
                    </p:tgtEl>
                  </p:cond>
                </p:stCondLst>
                <p:endSync evt="end" delay="0">
                  <p:rtn val="all"/>
                </p:endSync>
                <p:childTnLst>
                  <p:par>
                    <p:cTn id="142" fill="hold">
                      <p:stCondLst>
                        <p:cond delay="0"/>
                      </p:stCondLst>
                      <p:childTnLst>
                        <p:par>
                          <p:cTn id="143" fill="hold">
                            <p:stCondLst>
                              <p:cond delay="0"/>
                            </p:stCondLst>
                            <p:childTnLst>
                              <p:par>
                                <p:cTn id="144" presetID="10" presetClass="exit" presetSubtype="0" fill="hold" nodeType="clickEffect">
                                  <p:stCondLst>
                                    <p:cond delay="0"/>
                                  </p:stCondLst>
                                  <p:childTnLst>
                                    <p:animEffect transition="out" filter="fade">
                                      <p:cBhvr>
                                        <p:cTn id="145" dur="2000"/>
                                        <p:tgtEl>
                                          <p:spTgt spid="12"/>
                                        </p:tgtEl>
                                      </p:cBhvr>
                                    </p:animEffect>
                                    <p:set>
                                      <p:cBhvr>
                                        <p:cTn id="146" dur="1" fill="hold">
                                          <p:stCondLst>
                                            <p:cond delay="1999"/>
                                          </p:stCondLst>
                                        </p:cTn>
                                        <p:tgtEl>
                                          <p:spTgt spid="12"/>
                                        </p:tgtEl>
                                        <p:attrNameLst>
                                          <p:attrName>style.visibility</p:attrName>
                                        </p:attrNameLst>
                                      </p:cBhvr>
                                      <p:to>
                                        <p:strVal val="hidden"/>
                                      </p:to>
                                    </p:set>
                                  </p:childTnLst>
                                </p:cTn>
                              </p:par>
                            </p:childTnLst>
                          </p:cTn>
                        </p:par>
                        <p:par>
                          <p:cTn id="147" fill="hold">
                            <p:stCondLst>
                              <p:cond delay="2000"/>
                            </p:stCondLst>
                            <p:childTnLst>
                              <p:par>
                                <p:cTn id="148" presetID="10" presetClass="exit" presetSubtype="0" fill="hold" grpId="1" nodeType="afterEffect">
                                  <p:stCondLst>
                                    <p:cond delay="0"/>
                                  </p:stCondLst>
                                  <p:childTnLst>
                                    <p:animEffect transition="out" filter="fade">
                                      <p:cBhvr>
                                        <p:cTn id="149" dur="1000"/>
                                        <p:tgtEl>
                                          <p:spTgt spid="65609"/>
                                        </p:tgtEl>
                                      </p:cBhvr>
                                    </p:animEffect>
                                    <p:set>
                                      <p:cBhvr>
                                        <p:cTn id="150" dur="1" fill="hold">
                                          <p:stCondLst>
                                            <p:cond delay="999"/>
                                          </p:stCondLst>
                                        </p:cTn>
                                        <p:tgtEl>
                                          <p:spTgt spid="6560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51" restart="whenNotActive" fill="hold" evtFilter="cancelBubble" nodeType="interactiveSeq">
                <p:stCondLst>
                  <p:cond evt="onClick" delay="0">
                    <p:tgtEl>
                      <p:spTgt spid="65616"/>
                    </p:tgtEl>
                  </p:cond>
                </p:stCondLst>
                <p:endSync evt="end" delay="0">
                  <p:rtn val="all"/>
                </p:endSync>
                <p:childTnLst>
                  <p:par>
                    <p:cTn id="152" fill="hold">
                      <p:stCondLst>
                        <p:cond delay="0"/>
                      </p:stCondLst>
                      <p:childTnLst>
                        <p:par>
                          <p:cTn id="153" fill="hold">
                            <p:stCondLst>
                              <p:cond delay="0"/>
                            </p:stCondLst>
                            <p:childTnLst>
                              <p:par>
                                <p:cTn id="154" presetID="22" presetClass="entr" presetSubtype="1" fill="hold" nodeType="clickEffect">
                                  <p:stCondLst>
                                    <p:cond delay="0"/>
                                  </p:stCondLst>
                                  <p:childTnLst>
                                    <p:set>
                                      <p:cBhvr>
                                        <p:cTn id="155" dur="1" fill="hold">
                                          <p:stCondLst>
                                            <p:cond delay="0"/>
                                          </p:stCondLst>
                                        </p:cTn>
                                        <p:tgtEl>
                                          <p:spTgt spid="14"/>
                                        </p:tgtEl>
                                        <p:attrNameLst>
                                          <p:attrName>style.visibility</p:attrName>
                                        </p:attrNameLst>
                                      </p:cBhvr>
                                      <p:to>
                                        <p:strVal val="visible"/>
                                      </p:to>
                                    </p:set>
                                    <p:animEffect transition="in" filter="wipe(up)">
                                      <p:cBhvr>
                                        <p:cTn id="156" dur="500"/>
                                        <p:tgtEl>
                                          <p:spTgt spid="14"/>
                                        </p:tgtEl>
                                      </p:cBhvr>
                                    </p:animEffect>
                                  </p:childTnLst>
                                </p:cTn>
                              </p:par>
                            </p:childTnLst>
                          </p:cTn>
                        </p:par>
                      </p:childTnLst>
                    </p:cTn>
                  </p:par>
                </p:childTnLst>
              </p:cTn>
              <p:nextCondLst>
                <p:cond evt="onClick" delay="0">
                  <p:tgtEl>
                    <p:spTgt spid="65616"/>
                  </p:tgtEl>
                </p:cond>
              </p:nextCondLst>
            </p:seq>
            <p:seq concurrent="1" nextAc="seek">
              <p:cTn id="157" restart="whenNotActive" fill="hold" evtFilter="cancelBubble" nodeType="interactiveSeq">
                <p:stCondLst>
                  <p:cond evt="onClick" delay="0">
                    <p:tgtEl>
                      <p:spTgt spid="14"/>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nodeType="clickEffect">
                                  <p:stCondLst>
                                    <p:cond delay="0"/>
                                  </p:stCondLst>
                                  <p:childTnLst>
                                    <p:animEffect transition="out" filter="fade">
                                      <p:cBhvr>
                                        <p:cTn id="161" dur="2000"/>
                                        <p:tgtEl>
                                          <p:spTgt spid="14"/>
                                        </p:tgtEl>
                                      </p:cBhvr>
                                    </p:animEffect>
                                    <p:set>
                                      <p:cBhvr>
                                        <p:cTn id="162" dur="1" fill="hold">
                                          <p:stCondLst>
                                            <p:cond delay="1999"/>
                                          </p:stCondLst>
                                        </p:cTn>
                                        <p:tgtEl>
                                          <p:spTgt spid="14"/>
                                        </p:tgtEl>
                                        <p:attrNameLst>
                                          <p:attrName>style.visibility</p:attrName>
                                        </p:attrNameLst>
                                      </p:cBhvr>
                                      <p:to>
                                        <p:strVal val="hidden"/>
                                      </p:to>
                                    </p:set>
                                  </p:childTnLst>
                                </p:cTn>
                              </p:par>
                            </p:childTnLst>
                          </p:cTn>
                        </p:par>
                        <p:par>
                          <p:cTn id="163" fill="hold">
                            <p:stCondLst>
                              <p:cond delay="2000"/>
                            </p:stCondLst>
                            <p:childTnLst>
                              <p:par>
                                <p:cTn id="164" presetID="10" presetClass="exit" presetSubtype="0" fill="hold" grpId="1" nodeType="afterEffect">
                                  <p:stCondLst>
                                    <p:cond delay="0"/>
                                  </p:stCondLst>
                                  <p:childTnLst>
                                    <p:animEffect transition="out" filter="fade">
                                      <p:cBhvr>
                                        <p:cTn id="165" dur="1000"/>
                                        <p:tgtEl>
                                          <p:spTgt spid="65616"/>
                                        </p:tgtEl>
                                      </p:cBhvr>
                                    </p:animEffect>
                                    <p:set>
                                      <p:cBhvr>
                                        <p:cTn id="166" dur="1" fill="hold">
                                          <p:stCondLst>
                                            <p:cond delay="999"/>
                                          </p:stCondLst>
                                        </p:cTn>
                                        <p:tgtEl>
                                          <p:spTgt spid="6561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56" grpId="0" animBg="1"/>
      <p:bldP spid="57" grpId="0" animBg="1"/>
      <p:bldP spid="65589" grpId="0"/>
      <p:bldP spid="65590" grpId="0"/>
      <p:bldP spid="65600" grpId="0" animBg="1"/>
      <p:bldP spid="65601" grpId="0" animBg="1"/>
      <p:bldP spid="65606" grpId="0"/>
      <p:bldP spid="65609" grpId="0"/>
      <p:bldP spid="65609" grpId="1"/>
      <p:bldP spid="65616" grpId="0"/>
      <p:bldP spid="65616" grpId="1"/>
      <p:bldP spid="58" grpId="0"/>
      <p:bldP spid="58" grpId="1"/>
      <p:bldP spid="5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3"/>
          <p:cNvGrpSpPr>
            <a:grpSpLocks/>
          </p:cNvGrpSpPr>
          <p:nvPr/>
        </p:nvGrpSpPr>
        <p:grpSpPr bwMode="auto">
          <a:xfrm>
            <a:off x="1435100" y="5727700"/>
            <a:ext cx="571500" cy="731838"/>
            <a:chOff x="3984" y="3744"/>
            <a:chExt cx="360" cy="461"/>
          </a:xfrm>
        </p:grpSpPr>
        <p:sp>
          <p:nvSpPr>
            <p:cNvPr id="67748" name="Text Box 164"/>
            <p:cNvSpPr txBox="1">
              <a:spLocks noChangeArrowheads="1"/>
            </p:cNvSpPr>
            <p:nvPr/>
          </p:nvSpPr>
          <p:spPr bwMode="auto">
            <a:xfrm>
              <a:off x="4056" y="3936"/>
              <a:ext cx="288"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67749" name="Text Box 165"/>
            <p:cNvSpPr txBox="1">
              <a:spLocks noChangeArrowheads="1"/>
            </p:cNvSpPr>
            <p:nvPr/>
          </p:nvSpPr>
          <p:spPr bwMode="auto">
            <a:xfrm>
              <a:off x="3984" y="374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1</a:t>
              </a:r>
            </a:p>
          </p:txBody>
        </p:sp>
        <p:sp>
          <p:nvSpPr>
            <p:cNvPr id="1197" name="Freeform 166"/>
            <p:cNvSpPr>
              <a:spLocks/>
            </p:cNvSpPr>
            <p:nvPr/>
          </p:nvSpPr>
          <p:spPr bwMode="auto">
            <a:xfrm>
              <a:off x="4032" y="3984"/>
              <a:ext cx="280" cy="2"/>
            </a:xfrm>
            <a:custGeom>
              <a:avLst/>
              <a:gdLst>
                <a:gd name="T0" fmla="*/ 0 w 280"/>
                <a:gd name="T1" fmla="*/ 2 h 2"/>
                <a:gd name="T2" fmla="*/ 280 w 280"/>
                <a:gd name="T3" fmla="*/ 0 h 2"/>
                <a:gd name="T4" fmla="*/ 0 60000 65536"/>
                <a:gd name="T5" fmla="*/ 0 60000 65536"/>
                <a:gd name="T6" fmla="*/ 0 w 280"/>
                <a:gd name="T7" fmla="*/ 0 h 2"/>
                <a:gd name="T8" fmla="*/ 280 w 280"/>
                <a:gd name="T9" fmla="*/ 2 h 2"/>
              </a:gdLst>
              <a:ahLst/>
              <a:cxnLst>
                <a:cxn ang="T4">
                  <a:pos x="T0" y="T1"/>
                </a:cxn>
                <a:cxn ang="T5">
                  <a:pos x="T2" y="T3"/>
                </a:cxn>
              </a:cxnLst>
              <a:rect l="T6" t="T7" r="T8" b="T9"/>
              <a:pathLst>
                <a:path w="280" h="2">
                  <a:moveTo>
                    <a:pt x="0" y="2"/>
                  </a:moveTo>
                  <a:lnTo>
                    <a:pt x="280" y="0"/>
                  </a:lnTo>
                </a:path>
              </a:pathLst>
            </a:custGeom>
            <a:noFill/>
            <a:ln w="19050">
              <a:solidFill>
                <a:schemeClr val="tx1"/>
              </a:solidFill>
              <a:round/>
              <a:headEnd/>
              <a:tailEnd/>
            </a:ln>
          </p:spPr>
          <p:txBody>
            <a:bodyPr/>
            <a:lstStyle/>
            <a:p>
              <a:endParaRPr lang="ru-RU"/>
            </a:p>
          </p:txBody>
        </p:sp>
      </p:grpSp>
      <p:grpSp>
        <p:nvGrpSpPr>
          <p:cNvPr id="3" name="Group 158"/>
          <p:cNvGrpSpPr>
            <a:grpSpLocks/>
          </p:cNvGrpSpPr>
          <p:nvPr/>
        </p:nvGrpSpPr>
        <p:grpSpPr bwMode="auto">
          <a:xfrm>
            <a:off x="1384300" y="4787900"/>
            <a:ext cx="635000" cy="731838"/>
            <a:chOff x="2488" y="3744"/>
            <a:chExt cx="400" cy="461"/>
          </a:xfrm>
        </p:grpSpPr>
        <p:grpSp>
          <p:nvGrpSpPr>
            <p:cNvPr id="4" name="Group 159"/>
            <p:cNvGrpSpPr>
              <a:grpSpLocks/>
            </p:cNvGrpSpPr>
            <p:nvPr/>
          </p:nvGrpSpPr>
          <p:grpSpPr bwMode="auto">
            <a:xfrm>
              <a:off x="2488" y="3936"/>
              <a:ext cx="400" cy="269"/>
              <a:chOff x="1728" y="3666"/>
              <a:chExt cx="400" cy="269"/>
            </a:xfrm>
          </p:grpSpPr>
          <p:sp>
            <p:nvSpPr>
              <p:cNvPr id="67744" name="Text Box 160"/>
              <p:cNvSpPr txBox="1">
                <a:spLocks noChangeArrowheads="1"/>
              </p:cNvSpPr>
              <p:nvPr/>
            </p:nvSpPr>
            <p:spPr bwMode="auto">
              <a:xfrm>
                <a:off x="1728" y="3666"/>
                <a:ext cx="40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х</a:t>
                </a:r>
                <a:endParaRPr lang="ru-RU">
                  <a:effectLst>
                    <a:outerShdw blurRad="38100" dist="38100" dir="2700000" algn="tl">
                      <a:srgbClr val="C0C0C0"/>
                    </a:outerShdw>
                  </a:effectLst>
                </a:endParaRPr>
              </a:p>
            </p:txBody>
          </p:sp>
          <p:sp>
            <p:nvSpPr>
              <p:cNvPr id="1194" name="Freeform 161"/>
              <p:cNvSpPr>
                <a:spLocks/>
              </p:cNvSpPr>
              <p:nvPr/>
            </p:nvSpPr>
            <p:spPr bwMode="auto">
              <a:xfrm>
                <a:off x="1748" y="3722"/>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sp>
          <p:nvSpPr>
            <p:cNvPr id="67746" name="Text Box 162"/>
            <p:cNvSpPr txBox="1">
              <a:spLocks noChangeArrowheads="1"/>
            </p:cNvSpPr>
            <p:nvPr/>
          </p:nvSpPr>
          <p:spPr bwMode="auto">
            <a:xfrm>
              <a:off x="2544" y="3744"/>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grpSp>
      <p:sp>
        <p:nvSpPr>
          <p:cNvPr id="67692" name="Rectangle 108"/>
          <p:cNvSpPr>
            <a:spLocks noChangeArrowheads="1"/>
          </p:cNvSpPr>
          <p:nvPr/>
        </p:nvSpPr>
        <p:spPr bwMode="auto">
          <a:xfrm>
            <a:off x="3200400" y="4038600"/>
            <a:ext cx="850900"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 </a:t>
            </a:r>
            <a:r>
              <a:rPr lang="en-US" sz="2400" dirty="0">
                <a:solidFill>
                  <a:srgbClr val="FF0000"/>
                </a:solidFill>
                <a:effectLst>
                  <a:outerShdw blurRad="38100" dist="38100" dir="2700000" algn="tl">
                    <a:srgbClr val="C0C0C0"/>
                  </a:outerShdw>
                </a:effectLst>
              </a:rPr>
              <a:t>= </a:t>
            </a:r>
            <a:r>
              <a:rPr lang="ru-RU" sz="2400" dirty="0">
                <a:solidFill>
                  <a:schemeClr val="tx2"/>
                </a:solidFill>
                <a:effectLst>
                  <a:outerShdw blurRad="38100" dist="38100" dir="2700000" algn="tl">
                    <a:srgbClr val="C0C0C0"/>
                  </a:outerShdw>
                </a:effectLst>
              </a:rPr>
              <a:t>1</a:t>
            </a:r>
          </a:p>
        </p:txBody>
      </p:sp>
      <p:sp>
        <p:nvSpPr>
          <p:cNvPr id="67595" name="Text Box 11"/>
          <p:cNvSpPr txBox="1">
            <a:spLocks noChangeArrowheads="1"/>
          </p:cNvSpPr>
          <p:nvPr/>
        </p:nvSpPr>
        <p:spPr bwMode="auto">
          <a:xfrm>
            <a:off x="381000" y="571480"/>
            <a:ext cx="8763000" cy="923330"/>
          </a:xfrm>
          <a:prstGeom prst="rect">
            <a:avLst/>
          </a:prstGeom>
          <a:noFill/>
          <a:ln w="9525" algn="ctr">
            <a:noFill/>
            <a:prstDash val="sysDot"/>
            <a:miter lim="800000"/>
            <a:headEnd/>
            <a:tailEnd/>
          </a:ln>
          <a:effectLst/>
        </p:spPr>
        <p:txBody>
          <a:bodyPr>
            <a:spAutoFit/>
          </a:bodyPr>
          <a:lstStyle/>
          <a:p>
            <a:pPr>
              <a:defRPr/>
            </a:pPr>
            <a:r>
              <a:rPr lang="ru-RU" b="0" dirty="0">
                <a:latin typeface="Times New Roman" pitchFamily="18" charset="0"/>
                <a:cs typeface="Times New Roman" pitchFamily="18" charset="0"/>
              </a:rPr>
              <a:t>     </a:t>
            </a:r>
            <a:r>
              <a:rPr lang="ru-RU" dirty="0" smtClean="0">
                <a:solidFill>
                  <a:srgbClr val="FF0000"/>
                </a:solidFill>
                <a:effectLst>
                  <a:outerShdw blurRad="38100" dist="38100" dir="2700000" algn="tl">
                    <a:srgbClr val="C0C0C0"/>
                  </a:outerShdw>
                </a:effectLst>
                <a:latin typeface="Times New Roman" pitchFamily="18" charset="0"/>
                <a:cs typeface="Times New Roman" pitchFamily="18" charset="0"/>
              </a:rPr>
              <a:t> </a:t>
            </a:r>
            <a:r>
              <a:rPr lang="ru-RU" b="0" dirty="0" smtClean="0">
                <a:latin typeface="Times New Roman" pitchFamily="18" charset="0"/>
                <a:cs typeface="Times New Roman" pitchFamily="18" charset="0"/>
              </a:rPr>
              <a:t>Двое </a:t>
            </a:r>
            <a:r>
              <a:rPr lang="ru-RU" b="0" dirty="0">
                <a:latin typeface="Times New Roman" pitchFamily="18" charset="0"/>
                <a:cs typeface="Times New Roman" pitchFamily="18" charset="0"/>
              </a:rPr>
              <a:t>рабочих, работая вместе, выполнили работу за 2 дня. Сколько времени нужно каждому из них на выполнение всей работы, если известно, что если бы первый проработал 2 дня, а второй один, </a:t>
            </a:r>
            <a:r>
              <a:rPr lang="ru-RU" b="0" dirty="0" smtClean="0">
                <a:latin typeface="Times New Roman" pitchFamily="18" charset="0"/>
                <a:cs typeface="Times New Roman" pitchFamily="18" charset="0"/>
              </a:rPr>
              <a:t>то всего </a:t>
            </a:r>
            <a:r>
              <a:rPr lang="ru-RU" b="0" dirty="0">
                <a:latin typeface="Times New Roman" pitchFamily="18" charset="0"/>
                <a:cs typeface="Times New Roman" pitchFamily="18" charset="0"/>
              </a:rPr>
              <a:t>было бы сделано </a:t>
            </a:r>
            <a:r>
              <a:rPr lang="ru-RU" b="0" dirty="0" smtClean="0">
                <a:latin typeface="Times New Roman" pitchFamily="18" charset="0"/>
                <a:cs typeface="Times New Roman" pitchFamily="18" charset="0"/>
              </a:rPr>
              <a:t>5</a:t>
            </a:r>
            <a:r>
              <a:rPr lang="en-US" b="0" dirty="0" smtClean="0">
                <a:latin typeface="Times New Roman" pitchFamily="18" charset="0"/>
                <a:cs typeface="Times New Roman" pitchFamily="18" charset="0"/>
              </a:rPr>
              <a:t>/6</a:t>
            </a:r>
            <a:r>
              <a:rPr lang="ru-RU" b="0" dirty="0" smtClean="0">
                <a:latin typeface="Times New Roman" pitchFamily="18" charset="0"/>
                <a:cs typeface="Times New Roman" pitchFamily="18" charset="0"/>
              </a:rPr>
              <a:t> всей </a:t>
            </a:r>
            <a:r>
              <a:rPr lang="ru-RU" b="0" dirty="0">
                <a:latin typeface="Times New Roman" pitchFamily="18" charset="0"/>
                <a:cs typeface="Times New Roman" pitchFamily="18" charset="0"/>
              </a:rPr>
              <a:t>работы.  </a:t>
            </a:r>
          </a:p>
        </p:txBody>
      </p:sp>
      <p:grpSp>
        <p:nvGrpSpPr>
          <p:cNvPr id="7" name="Group 22"/>
          <p:cNvGrpSpPr>
            <a:grpSpLocks/>
          </p:cNvGrpSpPr>
          <p:nvPr/>
        </p:nvGrpSpPr>
        <p:grpSpPr bwMode="auto">
          <a:xfrm>
            <a:off x="381000" y="1903413"/>
            <a:ext cx="4610100" cy="1828800"/>
            <a:chOff x="408" y="1055"/>
            <a:chExt cx="3360" cy="1152"/>
          </a:xfrm>
        </p:grpSpPr>
        <p:sp>
          <p:nvSpPr>
            <p:cNvPr id="67607" name="Rectangle 23"/>
            <p:cNvSpPr>
              <a:spLocks noChangeArrowheads="1"/>
            </p:cNvSpPr>
            <p:nvPr/>
          </p:nvSpPr>
          <p:spPr bwMode="auto">
            <a:xfrm>
              <a:off x="457" y="1486"/>
              <a:ext cx="304" cy="269"/>
            </a:xfrm>
            <a:prstGeom prst="rect">
              <a:avLst/>
            </a:prstGeom>
            <a:noFill/>
            <a:ln w="9525">
              <a:noFill/>
              <a:miter lim="800000"/>
              <a:headEnd/>
              <a:tailEnd/>
            </a:ln>
            <a:effectLst/>
          </p:spPr>
          <p:txBody>
            <a:bodyPr wrap="none">
              <a:spAutoFit/>
            </a:bodyPr>
            <a:lstStyle/>
            <a:p>
              <a:pPr>
                <a:defRPr/>
              </a:pPr>
              <a:r>
                <a:rPr lang="en-US" sz="2200" dirty="0">
                  <a:solidFill>
                    <a:srgbClr val="C80000"/>
                  </a:solidFill>
                  <a:effectLst>
                    <a:outerShdw blurRad="38100" dist="38100" dir="2700000" algn="tl">
                      <a:srgbClr val="C0C0C0"/>
                    </a:outerShdw>
                  </a:effectLst>
                  <a:latin typeface="Times New Roman" pitchFamily="18" charset="0"/>
                  <a:cs typeface="Times New Roman" pitchFamily="18" charset="0"/>
                </a:rPr>
                <a:t>1</a:t>
              </a:r>
              <a:r>
                <a:rPr lang="en-US" sz="2200" dirty="0">
                  <a:solidFill>
                    <a:srgbClr val="C80000"/>
                  </a:solidFill>
                  <a:effectLst>
                    <a:outerShdw blurRad="38100" dist="38100" dir="2700000" algn="tl">
                      <a:srgbClr val="C0C0C0"/>
                    </a:outerShdw>
                  </a:effectLst>
                </a:rPr>
                <a:t> </a:t>
              </a:r>
              <a:endParaRPr lang="ru-RU" sz="2200" dirty="0">
                <a:solidFill>
                  <a:srgbClr val="C80000"/>
                </a:solidFill>
                <a:effectLst>
                  <a:outerShdw blurRad="38100" dist="38100" dir="2700000" algn="tl">
                    <a:srgbClr val="C0C0C0"/>
                  </a:outerShdw>
                </a:effectLst>
              </a:endParaRPr>
            </a:p>
          </p:txBody>
        </p:sp>
        <p:sp>
          <p:nvSpPr>
            <p:cNvPr id="67608" name="Rectangle 24"/>
            <p:cNvSpPr>
              <a:spLocks noChangeArrowheads="1"/>
            </p:cNvSpPr>
            <p:nvPr/>
          </p:nvSpPr>
          <p:spPr bwMode="auto">
            <a:xfrm>
              <a:off x="444" y="1870"/>
              <a:ext cx="237" cy="271"/>
            </a:xfrm>
            <a:prstGeom prst="rect">
              <a:avLst/>
            </a:prstGeom>
            <a:noFill/>
            <a:ln w="9525">
              <a:noFill/>
              <a:miter lim="800000"/>
              <a:headEnd/>
              <a:tailEnd/>
            </a:ln>
            <a:effectLst/>
          </p:spPr>
          <p:txBody>
            <a:bodyPr wrap="none">
              <a:spAutoFit/>
            </a:bodyPr>
            <a:lstStyle/>
            <a:p>
              <a:pPr>
                <a:defRPr/>
              </a:pPr>
              <a:r>
                <a:rPr lang="ru-RU" sz="2200" dirty="0">
                  <a:solidFill>
                    <a:srgbClr val="C80000"/>
                  </a:solidFill>
                  <a:effectLst>
                    <a:outerShdw blurRad="38100" dist="38100" dir="2700000" algn="tl">
                      <a:srgbClr val="C0C0C0"/>
                    </a:outerShdw>
                  </a:effectLst>
                  <a:latin typeface="Times New Roman" pitchFamily="18" charset="0"/>
                  <a:cs typeface="Times New Roman" pitchFamily="18" charset="0"/>
                </a:rPr>
                <a:t>2</a:t>
              </a:r>
            </a:p>
          </p:txBody>
        </p:sp>
        <p:grpSp>
          <p:nvGrpSpPr>
            <p:cNvPr id="8" name="Group 25"/>
            <p:cNvGrpSpPr>
              <a:grpSpLocks/>
            </p:cNvGrpSpPr>
            <p:nvPr/>
          </p:nvGrpSpPr>
          <p:grpSpPr bwMode="auto">
            <a:xfrm>
              <a:off x="408" y="1055"/>
              <a:ext cx="3360" cy="1152"/>
              <a:chOff x="408" y="1055"/>
              <a:chExt cx="3360" cy="1152"/>
            </a:xfrm>
          </p:grpSpPr>
          <p:grpSp>
            <p:nvGrpSpPr>
              <p:cNvPr id="9" name="Group 26"/>
              <p:cNvGrpSpPr>
                <a:grpSpLocks/>
              </p:cNvGrpSpPr>
              <p:nvPr/>
            </p:nvGrpSpPr>
            <p:grpSpPr bwMode="auto">
              <a:xfrm>
                <a:off x="408" y="1391"/>
                <a:ext cx="3360" cy="404"/>
                <a:chOff x="96" y="493"/>
                <a:chExt cx="4929" cy="404"/>
              </a:xfrm>
            </p:grpSpPr>
            <p:sp>
              <p:nvSpPr>
                <p:cNvPr id="1178" name="Freeform 27"/>
                <p:cNvSpPr>
                  <a:spLocks/>
                </p:cNvSpPr>
                <p:nvPr/>
              </p:nvSpPr>
              <p:spPr bwMode="auto">
                <a:xfrm>
                  <a:off x="96" y="493"/>
                  <a:ext cx="4929" cy="25"/>
                </a:xfrm>
                <a:custGeom>
                  <a:avLst/>
                  <a:gdLst>
                    <a:gd name="T0" fmla="*/ 0 w 4881"/>
                    <a:gd name="T1" fmla="*/ 25 h 25"/>
                    <a:gd name="T2" fmla="*/ 4977 w 4881"/>
                    <a:gd name="T3" fmla="*/ 0 h 25"/>
                    <a:gd name="T4" fmla="*/ 0 60000 65536"/>
                    <a:gd name="T5" fmla="*/ 0 60000 65536"/>
                    <a:gd name="T6" fmla="*/ 0 w 4881"/>
                    <a:gd name="T7" fmla="*/ 0 h 25"/>
                    <a:gd name="T8" fmla="*/ 4881 w 4881"/>
                    <a:gd name="T9" fmla="*/ 25 h 25"/>
                  </a:gdLst>
                  <a:ahLst/>
                  <a:cxnLst>
                    <a:cxn ang="T4">
                      <a:pos x="T0" y="T1"/>
                    </a:cxn>
                    <a:cxn ang="T5">
                      <a:pos x="T2" y="T3"/>
                    </a:cxn>
                  </a:cxnLst>
                  <a:rect l="T6" t="T7" r="T8" b="T9"/>
                  <a:pathLst>
                    <a:path w="4881" h="25">
                      <a:moveTo>
                        <a:pt x="0" y="25"/>
                      </a:moveTo>
                      <a:lnTo>
                        <a:pt x="4881" y="0"/>
                      </a:lnTo>
                    </a:path>
                  </a:pathLst>
                </a:custGeom>
                <a:noFill/>
                <a:ln w="9525">
                  <a:solidFill>
                    <a:schemeClr val="tx1"/>
                  </a:solidFill>
                  <a:round/>
                  <a:headEnd/>
                  <a:tailEnd/>
                </a:ln>
              </p:spPr>
              <p:txBody>
                <a:bodyPr/>
                <a:lstStyle/>
                <a:p>
                  <a:endParaRPr lang="ru-RU"/>
                </a:p>
              </p:txBody>
            </p:sp>
            <p:sp>
              <p:nvSpPr>
                <p:cNvPr id="1179" name="Freeform 28"/>
                <p:cNvSpPr>
                  <a:spLocks/>
                </p:cNvSpPr>
                <p:nvPr/>
              </p:nvSpPr>
              <p:spPr bwMode="auto">
                <a:xfrm>
                  <a:off x="96" y="864"/>
                  <a:ext cx="4929" cy="33"/>
                </a:xfrm>
                <a:custGeom>
                  <a:avLst/>
                  <a:gdLst>
                    <a:gd name="T0" fmla="*/ 0 w 4881"/>
                    <a:gd name="T1" fmla="*/ 33 h 33"/>
                    <a:gd name="T2" fmla="*/ 4977 w 4881"/>
                    <a:gd name="T3" fmla="*/ 0 h 33"/>
                    <a:gd name="T4" fmla="*/ 0 60000 65536"/>
                    <a:gd name="T5" fmla="*/ 0 60000 65536"/>
                    <a:gd name="T6" fmla="*/ 0 w 4881"/>
                    <a:gd name="T7" fmla="*/ 0 h 33"/>
                    <a:gd name="T8" fmla="*/ 4881 w 4881"/>
                    <a:gd name="T9" fmla="*/ 33 h 33"/>
                  </a:gdLst>
                  <a:ahLst/>
                  <a:cxnLst>
                    <a:cxn ang="T4">
                      <a:pos x="T0" y="T1"/>
                    </a:cxn>
                    <a:cxn ang="T5">
                      <a:pos x="T2" y="T3"/>
                    </a:cxn>
                  </a:cxnLst>
                  <a:rect l="T6" t="T7" r="T8" b="T9"/>
                  <a:pathLst>
                    <a:path w="4881" h="33">
                      <a:moveTo>
                        <a:pt x="0" y="33"/>
                      </a:moveTo>
                      <a:lnTo>
                        <a:pt x="4881" y="0"/>
                      </a:lnTo>
                    </a:path>
                  </a:pathLst>
                </a:custGeom>
                <a:noFill/>
                <a:ln w="9525">
                  <a:solidFill>
                    <a:schemeClr val="tx1"/>
                  </a:solidFill>
                  <a:round/>
                  <a:headEnd/>
                  <a:tailEnd/>
                </a:ln>
              </p:spPr>
              <p:txBody>
                <a:bodyPr/>
                <a:lstStyle/>
                <a:p>
                  <a:endParaRPr lang="ru-RU"/>
                </a:p>
              </p:txBody>
            </p:sp>
          </p:grpSp>
          <p:sp>
            <p:nvSpPr>
              <p:cNvPr id="1177" name="Freeform 29"/>
              <p:cNvSpPr>
                <a:spLocks/>
              </p:cNvSpPr>
              <p:nvPr/>
            </p:nvSpPr>
            <p:spPr bwMode="auto">
              <a:xfrm>
                <a:off x="744" y="1055"/>
                <a:ext cx="5" cy="1152"/>
              </a:xfrm>
              <a:custGeom>
                <a:avLst/>
                <a:gdLst>
                  <a:gd name="T0" fmla="*/ 5 w 5"/>
                  <a:gd name="T1" fmla="*/ 0 h 1162"/>
                  <a:gd name="T2" fmla="*/ 0 w 5"/>
                  <a:gd name="T3" fmla="*/ 1142 h 1162"/>
                  <a:gd name="T4" fmla="*/ 0 60000 65536"/>
                  <a:gd name="T5" fmla="*/ 0 60000 65536"/>
                  <a:gd name="T6" fmla="*/ 0 w 5"/>
                  <a:gd name="T7" fmla="*/ 0 h 1162"/>
                  <a:gd name="T8" fmla="*/ 5 w 5"/>
                  <a:gd name="T9" fmla="*/ 1162 h 1162"/>
                </a:gdLst>
                <a:ahLst/>
                <a:cxnLst>
                  <a:cxn ang="T4">
                    <a:pos x="T0" y="T1"/>
                  </a:cxn>
                  <a:cxn ang="T5">
                    <a:pos x="T2" y="T3"/>
                  </a:cxn>
                </a:cxnLst>
                <a:rect l="T6" t="T7" r="T8" b="T9"/>
                <a:pathLst>
                  <a:path w="5" h="1162">
                    <a:moveTo>
                      <a:pt x="5" y="0"/>
                    </a:moveTo>
                    <a:lnTo>
                      <a:pt x="0" y="1162"/>
                    </a:lnTo>
                  </a:path>
                </a:pathLst>
              </a:custGeom>
              <a:noFill/>
              <a:ln w="9525">
                <a:solidFill>
                  <a:schemeClr val="tx1"/>
                </a:solidFill>
                <a:round/>
                <a:headEnd/>
                <a:tailEnd/>
              </a:ln>
            </p:spPr>
            <p:txBody>
              <a:bodyPr/>
              <a:lstStyle/>
              <a:p>
                <a:endParaRPr lang="ru-RU"/>
              </a:p>
            </p:txBody>
          </p:sp>
        </p:grpSp>
      </p:grpSp>
      <p:sp>
        <p:nvSpPr>
          <p:cNvPr id="67614" name="Freeform 30"/>
          <p:cNvSpPr>
            <a:spLocks/>
          </p:cNvSpPr>
          <p:nvPr/>
        </p:nvSpPr>
        <p:spPr bwMode="auto">
          <a:xfrm>
            <a:off x="381000" y="1905000"/>
            <a:ext cx="4610100" cy="1852613"/>
          </a:xfrm>
          <a:custGeom>
            <a:avLst/>
            <a:gdLst>
              <a:gd name="T0" fmla="*/ 0 w 4805"/>
              <a:gd name="T1" fmla="*/ 0 h 1503"/>
              <a:gd name="T2" fmla="*/ 2147483647 w 4805"/>
              <a:gd name="T3" fmla="*/ 10634961 h 1503"/>
              <a:gd name="T4" fmla="*/ 2147483647 w 4805"/>
              <a:gd name="T5" fmla="*/ 2147483647 h 1503"/>
              <a:gd name="T6" fmla="*/ 0 w 4805"/>
              <a:gd name="T7" fmla="*/ 2147483647 h 1503"/>
              <a:gd name="T8" fmla="*/ 5523485 w 4805"/>
              <a:gd name="T9" fmla="*/ 9116384 h 1503"/>
              <a:gd name="T10" fmla="*/ 0 60000 65536"/>
              <a:gd name="T11" fmla="*/ 0 60000 65536"/>
              <a:gd name="T12" fmla="*/ 0 60000 65536"/>
              <a:gd name="T13" fmla="*/ 0 60000 65536"/>
              <a:gd name="T14" fmla="*/ 0 60000 65536"/>
              <a:gd name="T15" fmla="*/ 0 w 4805"/>
              <a:gd name="T16" fmla="*/ 0 h 1503"/>
              <a:gd name="T17" fmla="*/ 4805 w 4805"/>
              <a:gd name="T18" fmla="*/ 1503 h 1503"/>
            </a:gdLst>
            <a:ahLst/>
            <a:cxnLst>
              <a:cxn ang="T10">
                <a:pos x="T0" y="T1"/>
              </a:cxn>
              <a:cxn ang="T11">
                <a:pos x="T2" y="T3"/>
              </a:cxn>
              <a:cxn ang="T12">
                <a:pos x="T4" y="T5"/>
              </a:cxn>
              <a:cxn ang="T13">
                <a:pos x="T6" y="T7"/>
              </a:cxn>
              <a:cxn ang="T14">
                <a:pos x="T8" y="T9"/>
              </a:cxn>
            </a:cxnLst>
            <a:rect l="T15" t="T16" r="T17" b="T18"/>
            <a:pathLst>
              <a:path w="4805" h="1503">
                <a:moveTo>
                  <a:pt x="0" y="0"/>
                </a:moveTo>
                <a:lnTo>
                  <a:pt x="4797" y="7"/>
                </a:lnTo>
                <a:lnTo>
                  <a:pt x="4805" y="1464"/>
                </a:lnTo>
                <a:lnTo>
                  <a:pt x="0" y="1503"/>
                </a:lnTo>
                <a:lnTo>
                  <a:pt x="6" y="6"/>
                </a:lnTo>
              </a:path>
            </a:pathLst>
          </a:custGeom>
          <a:noFill/>
          <a:ln w="9525">
            <a:solidFill>
              <a:schemeClr val="tx1"/>
            </a:solidFill>
            <a:round/>
            <a:headEnd/>
            <a:tailEnd/>
          </a:ln>
        </p:spPr>
        <p:txBody>
          <a:bodyPr/>
          <a:lstStyle/>
          <a:p>
            <a:endParaRPr lang="ru-RU"/>
          </a:p>
        </p:txBody>
      </p:sp>
      <p:grpSp>
        <p:nvGrpSpPr>
          <p:cNvPr id="10" name="Group 31"/>
          <p:cNvGrpSpPr>
            <a:grpSpLocks/>
          </p:cNvGrpSpPr>
          <p:nvPr/>
        </p:nvGrpSpPr>
        <p:grpSpPr bwMode="auto">
          <a:xfrm>
            <a:off x="2247900" y="2590800"/>
            <a:ext cx="352425" cy="1049338"/>
            <a:chOff x="1376" y="1479"/>
            <a:chExt cx="222" cy="661"/>
          </a:xfrm>
        </p:grpSpPr>
        <p:sp>
          <p:nvSpPr>
            <p:cNvPr id="67616" name="Text Box 32"/>
            <p:cNvSpPr txBox="1">
              <a:spLocks noChangeArrowheads="1"/>
            </p:cNvSpPr>
            <p:nvPr/>
          </p:nvSpPr>
          <p:spPr bwMode="auto">
            <a:xfrm>
              <a:off x="1384" y="1479"/>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17" name="Text Box 33"/>
            <p:cNvSpPr txBox="1">
              <a:spLocks noChangeArrowheads="1"/>
            </p:cNvSpPr>
            <p:nvPr/>
          </p:nvSpPr>
          <p:spPr bwMode="auto">
            <a:xfrm>
              <a:off x="1376" y="1871"/>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grpSp>
      <p:grpSp>
        <p:nvGrpSpPr>
          <p:cNvPr id="11" name="Group 41"/>
          <p:cNvGrpSpPr>
            <a:grpSpLocks/>
          </p:cNvGrpSpPr>
          <p:nvPr/>
        </p:nvGrpSpPr>
        <p:grpSpPr bwMode="auto">
          <a:xfrm>
            <a:off x="1828800" y="1892300"/>
            <a:ext cx="1524000" cy="1839913"/>
            <a:chOff x="1152" y="1048"/>
            <a:chExt cx="936" cy="1159"/>
          </a:xfrm>
        </p:grpSpPr>
        <p:sp>
          <p:nvSpPr>
            <p:cNvPr id="1166" name="Freeform 42"/>
            <p:cNvSpPr>
              <a:spLocks/>
            </p:cNvSpPr>
            <p:nvPr/>
          </p:nvSpPr>
          <p:spPr bwMode="auto">
            <a:xfrm>
              <a:off x="1152" y="1055"/>
              <a:ext cx="3" cy="1152"/>
            </a:xfrm>
            <a:custGeom>
              <a:avLst/>
              <a:gdLst>
                <a:gd name="T0" fmla="*/ 3 w 3"/>
                <a:gd name="T1" fmla="*/ 0 h 1162"/>
                <a:gd name="T2" fmla="*/ 0 w 3"/>
                <a:gd name="T3" fmla="*/ 1142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tx1"/>
              </a:solidFill>
              <a:round/>
              <a:headEnd/>
              <a:tailEnd/>
            </a:ln>
          </p:spPr>
          <p:txBody>
            <a:bodyPr/>
            <a:lstStyle/>
            <a:p>
              <a:endParaRPr lang="ru-RU"/>
            </a:p>
          </p:txBody>
        </p:sp>
        <p:sp>
          <p:nvSpPr>
            <p:cNvPr id="1167" name="Freeform 43"/>
            <p:cNvSpPr>
              <a:spLocks/>
            </p:cNvSpPr>
            <p:nvPr/>
          </p:nvSpPr>
          <p:spPr bwMode="auto">
            <a:xfrm>
              <a:off x="2085" y="1055"/>
              <a:ext cx="3" cy="1152"/>
            </a:xfrm>
            <a:custGeom>
              <a:avLst/>
              <a:gdLst>
                <a:gd name="T0" fmla="*/ 3 w 3"/>
                <a:gd name="T1" fmla="*/ 0 h 1162"/>
                <a:gd name="T2" fmla="*/ 0 w 3"/>
                <a:gd name="T3" fmla="*/ 1142 h 1162"/>
                <a:gd name="T4" fmla="*/ 0 60000 65536"/>
                <a:gd name="T5" fmla="*/ 0 60000 65536"/>
                <a:gd name="T6" fmla="*/ 0 w 3"/>
                <a:gd name="T7" fmla="*/ 0 h 1162"/>
                <a:gd name="T8" fmla="*/ 3 w 3"/>
                <a:gd name="T9" fmla="*/ 1162 h 1162"/>
              </a:gdLst>
              <a:ahLst/>
              <a:cxnLst>
                <a:cxn ang="T4">
                  <a:pos x="T0" y="T1"/>
                </a:cxn>
                <a:cxn ang="T5">
                  <a:pos x="T2" y="T3"/>
                </a:cxn>
              </a:cxnLst>
              <a:rect l="T6" t="T7" r="T8" b="T9"/>
              <a:pathLst>
                <a:path w="3" h="1162">
                  <a:moveTo>
                    <a:pt x="3" y="0"/>
                  </a:moveTo>
                  <a:lnTo>
                    <a:pt x="0" y="1162"/>
                  </a:lnTo>
                </a:path>
              </a:pathLst>
            </a:custGeom>
            <a:noFill/>
            <a:ln w="9525">
              <a:solidFill>
                <a:schemeClr val="tx1"/>
              </a:solidFill>
              <a:round/>
              <a:headEnd/>
              <a:tailEnd/>
            </a:ln>
          </p:spPr>
          <p:txBody>
            <a:bodyPr/>
            <a:lstStyle/>
            <a:p>
              <a:endParaRPr lang="ru-RU"/>
            </a:p>
          </p:txBody>
        </p:sp>
        <p:grpSp>
          <p:nvGrpSpPr>
            <p:cNvPr id="12" name="Group 44"/>
            <p:cNvGrpSpPr>
              <a:grpSpLocks/>
            </p:cNvGrpSpPr>
            <p:nvPr/>
          </p:nvGrpSpPr>
          <p:grpSpPr bwMode="auto">
            <a:xfrm>
              <a:off x="1224" y="1048"/>
              <a:ext cx="795" cy="346"/>
              <a:chOff x="1488" y="1048"/>
              <a:chExt cx="795" cy="346"/>
            </a:xfrm>
          </p:grpSpPr>
          <p:sp>
            <p:nvSpPr>
              <p:cNvPr id="67629" name="Rectangle 45"/>
              <p:cNvSpPr>
                <a:spLocks noChangeArrowheads="1"/>
              </p:cNvSpPr>
              <p:nvPr/>
            </p:nvSpPr>
            <p:spPr bwMode="auto">
              <a:xfrm>
                <a:off x="1632" y="1143"/>
                <a:ext cx="648" cy="250"/>
              </a:xfrm>
              <a:prstGeom prst="rect">
                <a:avLst/>
              </a:prstGeom>
              <a:noFill/>
              <a:ln w="9525">
                <a:noFill/>
                <a:miter lim="800000"/>
                <a:headEnd/>
                <a:tailEnd/>
              </a:ln>
              <a:effectLst/>
            </p:spPr>
            <p:txBody>
              <a:bodyPr>
                <a:spAutoFit/>
              </a:bodyPr>
              <a:lstStyle/>
              <a:p>
                <a:pPr>
                  <a:defRPr/>
                </a:pPr>
                <a:r>
                  <a:rPr lang="ru-RU">
                    <a:solidFill>
                      <a:srgbClr val="C80000"/>
                    </a:solidFill>
                    <a:effectLst>
                      <a:outerShdw blurRad="38100" dist="38100" dir="2700000" algn="tl">
                        <a:srgbClr val="C0C0C0"/>
                      </a:outerShdw>
                    </a:effectLst>
                  </a:rPr>
                  <a:t>, часть</a:t>
                </a:r>
              </a:p>
            </p:txBody>
          </p:sp>
          <p:sp>
            <p:nvSpPr>
              <p:cNvPr id="67630" name="Rectangle 46"/>
              <p:cNvSpPr>
                <a:spLocks noChangeArrowheads="1"/>
              </p:cNvSpPr>
              <p:nvPr/>
            </p:nvSpPr>
            <p:spPr bwMode="auto">
              <a:xfrm>
                <a:off x="1488" y="1048"/>
                <a:ext cx="187"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endParaRPr lang="ru-RU" sz="3600" dirty="0">
                  <a:solidFill>
                    <a:srgbClr val="FF0000"/>
                  </a:solidFill>
                  <a:effectLst>
                    <a:outerShdw blurRad="38100" dist="38100" dir="2700000" algn="tl">
                      <a:srgbClr val="C0C0C0"/>
                    </a:outerShdw>
                  </a:effectLst>
                </a:endParaRPr>
              </a:p>
            </p:txBody>
          </p:sp>
        </p:grpSp>
      </p:grpSp>
      <p:grpSp>
        <p:nvGrpSpPr>
          <p:cNvPr id="13" name="Group 58"/>
          <p:cNvGrpSpPr>
            <a:grpSpLocks/>
          </p:cNvGrpSpPr>
          <p:nvPr/>
        </p:nvGrpSpPr>
        <p:grpSpPr bwMode="auto">
          <a:xfrm>
            <a:off x="1066800" y="1905000"/>
            <a:ext cx="784225" cy="1722438"/>
            <a:chOff x="672" y="1488"/>
            <a:chExt cx="494" cy="1085"/>
          </a:xfrm>
        </p:grpSpPr>
        <p:sp>
          <p:nvSpPr>
            <p:cNvPr id="67604" name="Text Box 20"/>
            <p:cNvSpPr txBox="1">
              <a:spLocks noChangeArrowheads="1"/>
            </p:cNvSpPr>
            <p:nvPr/>
          </p:nvSpPr>
          <p:spPr bwMode="auto">
            <a:xfrm>
              <a:off x="672" y="1920"/>
              <a:ext cx="216"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67605" name="Text Box 21"/>
            <p:cNvSpPr txBox="1">
              <a:spLocks noChangeArrowheads="1"/>
            </p:cNvSpPr>
            <p:nvPr/>
          </p:nvSpPr>
          <p:spPr bwMode="auto">
            <a:xfrm>
              <a:off x="672" y="2304"/>
              <a:ext cx="24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у</a:t>
              </a:r>
            </a:p>
          </p:txBody>
        </p:sp>
        <p:grpSp>
          <p:nvGrpSpPr>
            <p:cNvPr id="14" name="Group 47"/>
            <p:cNvGrpSpPr>
              <a:grpSpLocks/>
            </p:cNvGrpSpPr>
            <p:nvPr/>
          </p:nvGrpSpPr>
          <p:grpSpPr bwMode="auto">
            <a:xfrm>
              <a:off x="680" y="1488"/>
              <a:ext cx="486" cy="353"/>
              <a:chOff x="864" y="1056"/>
              <a:chExt cx="486" cy="353"/>
            </a:xfrm>
          </p:grpSpPr>
          <p:sp>
            <p:nvSpPr>
              <p:cNvPr id="67632" name="Rectangle 48"/>
              <p:cNvSpPr>
                <a:spLocks noChangeArrowheads="1"/>
              </p:cNvSpPr>
              <p:nvPr/>
            </p:nvSpPr>
            <p:spPr bwMode="auto">
              <a:xfrm>
                <a:off x="903" y="1159"/>
                <a:ext cx="447"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rPr>
                  <a:t>, дн.</a:t>
                </a:r>
              </a:p>
            </p:txBody>
          </p:sp>
          <p:sp>
            <p:nvSpPr>
              <p:cNvPr id="67633" name="Rectangle 49"/>
              <p:cNvSpPr>
                <a:spLocks noChangeArrowheads="1"/>
              </p:cNvSpPr>
              <p:nvPr/>
            </p:nvSpPr>
            <p:spPr bwMode="auto">
              <a:xfrm>
                <a:off x="864" y="1056"/>
                <a:ext cx="80" cy="346"/>
              </a:xfrm>
              <a:prstGeom prst="rect">
                <a:avLst/>
              </a:prstGeom>
              <a:noFill/>
              <a:ln w="9525">
                <a:noFill/>
                <a:miter lim="800000"/>
                <a:headEnd/>
                <a:tailEnd/>
              </a:ln>
            </p:spPr>
            <p:txBody>
              <a:bodyPr wrap="none" lIns="0" tIns="0" rIns="0" bIns="0">
                <a:spAutoFit/>
              </a:bodyPr>
              <a:lstStyle/>
              <a:p>
                <a:pPr>
                  <a:defRPr/>
                </a:pPr>
                <a:r>
                  <a:rPr lang="ru-RU" sz="3600" i="1" dirty="0" err="1">
                    <a:solidFill>
                      <a:srgbClr val="FF0000"/>
                    </a:solidFill>
                    <a:effectLst>
                      <a:outerShdw blurRad="38100" dist="38100" dir="2700000" algn="tl">
                        <a:srgbClr val="C0C0C0"/>
                      </a:outerShdw>
                    </a:effectLst>
                    <a:latin typeface="Times New Roman" pitchFamily="18" charset="0"/>
                  </a:rPr>
                  <a:t>t</a:t>
                </a:r>
                <a:endParaRPr lang="ru-RU" sz="3600" dirty="0">
                  <a:solidFill>
                    <a:srgbClr val="FF0000"/>
                  </a:solidFill>
                  <a:effectLst>
                    <a:outerShdw blurRad="38100" dist="38100" dir="2700000" algn="tl">
                      <a:srgbClr val="C0C0C0"/>
                    </a:outerShdw>
                  </a:effectLst>
                </a:endParaRPr>
              </a:p>
            </p:txBody>
          </p:sp>
        </p:grpSp>
      </p:grpSp>
      <p:grpSp>
        <p:nvGrpSpPr>
          <p:cNvPr id="15" name="Group 59"/>
          <p:cNvGrpSpPr>
            <a:grpSpLocks/>
          </p:cNvGrpSpPr>
          <p:nvPr/>
        </p:nvGrpSpPr>
        <p:grpSpPr bwMode="auto">
          <a:xfrm>
            <a:off x="3416300" y="1866900"/>
            <a:ext cx="1616075" cy="1878013"/>
            <a:chOff x="2152" y="1464"/>
            <a:chExt cx="1018" cy="1183"/>
          </a:xfrm>
        </p:grpSpPr>
        <p:grpSp>
          <p:nvGrpSpPr>
            <p:cNvPr id="16" name="Group 34"/>
            <p:cNvGrpSpPr>
              <a:grpSpLocks/>
            </p:cNvGrpSpPr>
            <p:nvPr/>
          </p:nvGrpSpPr>
          <p:grpSpPr bwMode="auto">
            <a:xfrm>
              <a:off x="2352" y="1800"/>
              <a:ext cx="400" cy="431"/>
              <a:chOff x="2672" y="1392"/>
              <a:chExt cx="400" cy="431"/>
            </a:xfrm>
          </p:grpSpPr>
          <p:sp>
            <p:nvSpPr>
              <p:cNvPr id="67619" name="Text Box 35"/>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20" name="Text Box 36"/>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sz="2200" dirty="0">
                  <a:effectLst>
                    <a:outerShdw blurRad="38100" dist="38100" dir="2700000" algn="tl">
                      <a:srgbClr val="C0C0C0"/>
                    </a:outerShdw>
                  </a:effectLst>
                </a:endParaRPr>
              </a:p>
            </p:txBody>
          </p:sp>
          <p:sp>
            <p:nvSpPr>
              <p:cNvPr id="1160" name="Freeform 37"/>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17" name="Group 38"/>
            <p:cNvGrpSpPr>
              <a:grpSpLocks/>
            </p:cNvGrpSpPr>
            <p:nvPr/>
          </p:nvGrpSpPr>
          <p:grpSpPr bwMode="auto">
            <a:xfrm>
              <a:off x="2152" y="1464"/>
              <a:ext cx="1018" cy="346"/>
              <a:chOff x="2320" y="1032"/>
              <a:chExt cx="1018" cy="346"/>
            </a:xfrm>
          </p:grpSpPr>
          <p:sp>
            <p:nvSpPr>
              <p:cNvPr id="67623" name="Rectangle 39"/>
              <p:cNvSpPr>
                <a:spLocks noChangeArrowheads="1"/>
              </p:cNvSpPr>
              <p:nvPr/>
            </p:nvSpPr>
            <p:spPr bwMode="auto">
              <a:xfrm>
                <a:off x="2400" y="1118"/>
                <a:ext cx="938" cy="250"/>
              </a:xfrm>
              <a:prstGeom prst="rect">
                <a:avLst/>
              </a:prstGeom>
              <a:noFill/>
              <a:ln w="9525">
                <a:noFill/>
                <a:miter lim="800000"/>
                <a:headEnd/>
                <a:tailEnd/>
              </a:ln>
              <a:effectLst/>
            </p:spPr>
            <p:txBody>
              <a:bodyPr wrap="none">
                <a:spAutoFit/>
              </a:bodyPr>
              <a:lstStyle/>
              <a:p>
                <a:pPr>
                  <a:defRPr/>
                </a:pPr>
                <a:r>
                  <a:rPr lang="ru-RU">
                    <a:solidFill>
                      <a:srgbClr val="C80000"/>
                    </a:solidFill>
                    <a:effectLst>
                      <a:outerShdw blurRad="38100" dist="38100" dir="2700000" algn="tl">
                        <a:srgbClr val="C0C0C0"/>
                      </a:outerShdw>
                    </a:effectLst>
                  </a:rPr>
                  <a:t>, часть/дн.</a:t>
                </a:r>
              </a:p>
            </p:txBody>
          </p:sp>
          <p:sp>
            <p:nvSpPr>
              <p:cNvPr id="67624" name="Rectangle 40"/>
              <p:cNvSpPr>
                <a:spLocks noChangeArrowheads="1"/>
              </p:cNvSpPr>
              <p:nvPr/>
            </p:nvSpPr>
            <p:spPr bwMode="auto">
              <a:xfrm>
                <a:off x="2320" y="1032"/>
                <a:ext cx="128" cy="346"/>
              </a:xfrm>
              <a:prstGeom prst="rect">
                <a:avLst/>
              </a:prstGeom>
              <a:noFill/>
              <a:ln w="9525">
                <a:noFill/>
                <a:miter lim="800000"/>
                <a:headEnd/>
                <a:tailEnd/>
              </a:ln>
            </p:spPr>
            <p:txBody>
              <a:bodyPr wrap="none" lIns="0" tIns="0" rIns="0" bIns="0">
                <a:spAutoFit/>
              </a:bodyPr>
              <a:lstStyle/>
              <a:p>
                <a:pPr>
                  <a:defRPr/>
                </a:pPr>
                <a:r>
                  <a:rPr lang="ru-RU" sz="3600" i="1">
                    <a:solidFill>
                      <a:srgbClr val="FF0000"/>
                    </a:solidFill>
                    <a:effectLst>
                      <a:outerShdw blurRad="38100" dist="38100" dir="2700000" algn="tl">
                        <a:srgbClr val="C0C0C0"/>
                      </a:outerShdw>
                    </a:effectLst>
                    <a:latin typeface="Times New Roman" pitchFamily="18" charset="0"/>
                  </a:rPr>
                  <a:t>v</a:t>
                </a:r>
                <a:endParaRPr lang="ru-RU" sz="3600">
                  <a:solidFill>
                    <a:srgbClr val="FF0000"/>
                  </a:solidFill>
                  <a:effectLst>
                    <a:outerShdw blurRad="38100" dist="38100" dir="2700000" algn="tl">
                      <a:srgbClr val="C0C0C0"/>
                    </a:outerShdw>
                  </a:effectLst>
                </a:endParaRPr>
              </a:p>
            </p:txBody>
          </p:sp>
        </p:grpSp>
        <p:grpSp>
          <p:nvGrpSpPr>
            <p:cNvPr id="18" name="Group 50"/>
            <p:cNvGrpSpPr>
              <a:grpSpLocks/>
            </p:cNvGrpSpPr>
            <p:nvPr/>
          </p:nvGrpSpPr>
          <p:grpSpPr bwMode="auto">
            <a:xfrm>
              <a:off x="2304" y="2192"/>
              <a:ext cx="480" cy="455"/>
              <a:chOff x="2296" y="1782"/>
              <a:chExt cx="480" cy="455"/>
            </a:xfrm>
          </p:grpSpPr>
          <p:sp>
            <p:nvSpPr>
              <p:cNvPr id="67635" name="Text Box 51"/>
              <p:cNvSpPr txBox="1">
                <a:spLocks noChangeArrowheads="1"/>
              </p:cNvSpPr>
              <p:nvPr/>
            </p:nvSpPr>
            <p:spPr bwMode="auto">
              <a:xfrm>
                <a:off x="2296" y="1968"/>
                <a:ext cx="48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у</a:t>
                </a:r>
              </a:p>
            </p:txBody>
          </p:sp>
          <p:sp>
            <p:nvSpPr>
              <p:cNvPr id="67636" name="Text Box 52"/>
              <p:cNvSpPr txBox="1">
                <a:spLocks noChangeArrowheads="1"/>
              </p:cNvSpPr>
              <p:nvPr/>
            </p:nvSpPr>
            <p:spPr bwMode="auto">
              <a:xfrm>
                <a:off x="238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1155" name="Freeform 53"/>
              <p:cNvSpPr>
                <a:spLocks/>
              </p:cNvSpPr>
              <p:nvPr/>
            </p:nvSpPr>
            <p:spPr bwMode="auto">
              <a:xfrm>
                <a:off x="2360" y="2008"/>
                <a:ext cx="304" cy="1"/>
              </a:xfrm>
              <a:custGeom>
                <a:avLst/>
                <a:gdLst>
                  <a:gd name="T0" fmla="*/ 0 w 304"/>
                  <a:gd name="T1" fmla="*/ 0 h 1"/>
                  <a:gd name="T2" fmla="*/ 304 w 304"/>
                  <a:gd name="T3" fmla="*/ 0 h 1"/>
                  <a:gd name="T4" fmla="*/ 0 60000 65536"/>
                  <a:gd name="T5" fmla="*/ 0 60000 65536"/>
                  <a:gd name="T6" fmla="*/ 0 w 304"/>
                  <a:gd name="T7" fmla="*/ 0 h 1"/>
                  <a:gd name="T8" fmla="*/ 304 w 304"/>
                  <a:gd name="T9" fmla="*/ 1 h 1"/>
                </a:gdLst>
                <a:ahLst/>
                <a:cxnLst>
                  <a:cxn ang="T4">
                    <a:pos x="T0" y="T1"/>
                  </a:cxn>
                  <a:cxn ang="T5">
                    <a:pos x="T2" y="T3"/>
                  </a:cxn>
                </a:cxnLst>
                <a:rect l="T6" t="T7" r="T8" b="T9"/>
                <a:pathLst>
                  <a:path w="304" h="1">
                    <a:moveTo>
                      <a:pt x="0" y="0"/>
                    </a:moveTo>
                    <a:lnTo>
                      <a:pt x="304" y="0"/>
                    </a:lnTo>
                  </a:path>
                </a:pathLst>
              </a:custGeom>
              <a:noFill/>
              <a:ln w="19050">
                <a:solidFill>
                  <a:schemeClr val="tx1"/>
                </a:solidFill>
                <a:round/>
                <a:headEnd/>
                <a:tailEnd/>
              </a:ln>
            </p:spPr>
            <p:txBody>
              <a:bodyPr/>
              <a:lstStyle/>
              <a:p>
                <a:endParaRPr lang="ru-RU"/>
              </a:p>
            </p:txBody>
          </p:sp>
        </p:grpSp>
      </p:grpSp>
      <p:grpSp>
        <p:nvGrpSpPr>
          <p:cNvPr id="19" name="Group 57"/>
          <p:cNvGrpSpPr>
            <a:grpSpLocks/>
          </p:cNvGrpSpPr>
          <p:nvPr/>
        </p:nvGrpSpPr>
        <p:grpSpPr bwMode="auto">
          <a:xfrm>
            <a:off x="356867" y="857232"/>
            <a:ext cx="4658394" cy="857256"/>
            <a:chOff x="320" y="320"/>
            <a:chExt cx="2924" cy="556"/>
          </a:xfrm>
        </p:grpSpPr>
        <p:sp>
          <p:nvSpPr>
            <p:cNvPr id="67639" name="Freeform 55"/>
            <p:cNvSpPr>
              <a:spLocks/>
            </p:cNvSpPr>
            <p:nvPr/>
          </p:nvSpPr>
          <p:spPr bwMode="auto">
            <a:xfrm>
              <a:off x="320" y="320"/>
              <a:ext cx="2825" cy="185"/>
            </a:xfrm>
            <a:custGeom>
              <a:avLst/>
              <a:gdLst/>
              <a:ahLst/>
              <a:cxnLst>
                <a:cxn ang="0">
                  <a:pos x="5248" y="0"/>
                </a:cxn>
                <a:cxn ang="0">
                  <a:pos x="5336" y="200"/>
                </a:cxn>
                <a:cxn ang="0">
                  <a:pos x="112" y="192"/>
                </a:cxn>
                <a:cxn ang="0">
                  <a:pos x="0" y="0"/>
                </a:cxn>
                <a:cxn ang="0">
                  <a:pos x="5248" y="0"/>
                </a:cxn>
              </a:cxnLst>
              <a:rect l="0" t="0" r="r" b="b"/>
              <a:pathLst>
                <a:path w="5336" h="200">
                  <a:moveTo>
                    <a:pt x="5248" y="0"/>
                  </a:moveTo>
                  <a:lnTo>
                    <a:pt x="5336" y="200"/>
                  </a:lnTo>
                  <a:lnTo>
                    <a:pt x="112" y="192"/>
                  </a:lnTo>
                  <a:lnTo>
                    <a:pt x="0" y="0"/>
                  </a:lnTo>
                  <a:lnTo>
                    <a:pt x="5248"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67640" name="Text Box 56"/>
            <p:cNvSpPr txBox="1">
              <a:spLocks noChangeArrowheads="1"/>
            </p:cNvSpPr>
            <p:nvPr/>
          </p:nvSpPr>
          <p:spPr bwMode="auto">
            <a:xfrm>
              <a:off x="1176" y="682"/>
              <a:ext cx="2068" cy="194"/>
            </a:xfrm>
            <a:prstGeom prst="rect">
              <a:avLst/>
            </a:prstGeom>
            <a:noFill/>
            <a:ln w="9525">
              <a:noFill/>
              <a:miter lim="800000"/>
              <a:headEnd/>
              <a:tailEnd/>
            </a:ln>
            <a:effectLst/>
          </p:spPr>
          <p:txBody>
            <a:bodyPr wrap="none">
              <a:spAutoFit/>
            </a:bodyPr>
            <a:lstStyle/>
            <a:p>
              <a:pPr>
                <a:defRPr/>
              </a:pP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Вопрос задачи поможет нам ввести  </a:t>
              </a:r>
              <a:r>
                <a:rPr lang="ru-RU" sz="1400" dirty="0" err="1">
                  <a:solidFill>
                    <a:srgbClr val="FF0000"/>
                  </a:solidFill>
                  <a:effectLst>
                    <a:outerShdw blurRad="38100" dist="38100" dir="2700000" algn="tl">
                      <a:srgbClr val="C0C0C0"/>
                    </a:outerShdw>
                  </a:effectLst>
                  <a:latin typeface="Times New Roman" pitchFamily="18" charset="0"/>
                  <a:cs typeface="Times New Roman" pitchFamily="18" charset="0"/>
                </a:rPr>
                <a:t>х</a:t>
              </a:r>
              <a:r>
                <a:rPr lang="ru-RU" sz="1400" dirty="0">
                  <a:solidFill>
                    <a:srgbClr val="FF0000"/>
                  </a:solidFill>
                  <a:effectLst>
                    <a:outerShdw blurRad="38100" dist="38100" dir="2700000" algn="tl">
                      <a:srgbClr val="C0C0C0"/>
                    </a:outerShdw>
                  </a:effectLst>
                  <a:latin typeface="Times New Roman" pitchFamily="18" charset="0"/>
                  <a:cs typeface="Times New Roman" pitchFamily="18" charset="0"/>
                </a:rPr>
                <a:t> и у</a:t>
              </a:r>
            </a:p>
          </p:txBody>
        </p:sp>
      </p:grpSp>
      <p:sp>
        <p:nvSpPr>
          <p:cNvPr id="67661" name="Text Box 77"/>
          <p:cNvSpPr txBox="1">
            <a:spLocks noChangeArrowheads="1"/>
          </p:cNvSpPr>
          <p:nvPr/>
        </p:nvSpPr>
        <p:spPr bwMode="auto">
          <a:xfrm>
            <a:off x="4191000" y="27686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65" name="Text Box 81"/>
          <p:cNvSpPr txBox="1">
            <a:spLocks noChangeArrowheads="1"/>
          </p:cNvSpPr>
          <p:nvPr/>
        </p:nvSpPr>
        <p:spPr bwMode="auto">
          <a:xfrm>
            <a:off x="228600" y="44465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grpSp>
        <p:nvGrpSpPr>
          <p:cNvPr id="20" name="Group 86"/>
          <p:cNvGrpSpPr>
            <a:grpSpLocks/>
          </p:cNvGrpSpPr>
          <p:nvPr/>
        </p:nvGrpSpPr>
        <p:grpSpPr bwMode="auto">
          <a:xfrm>
            <a:off x="457200" y="3962400"/>
            <a:ext cx="2184400" cy="696913"/>
            <a:chOff x="2128" y="3648"/>
            <a:chExt cx="1376" cy="439"/>
          </a:xfrm>
        </p:grpSpPr>
        <p:grpSp>
          <p:nvGrpSpPr>
            <p:cNvPr id="21" name="Group 87"/>
            <p:cNvGrpSpPr>
              <a:grpSpLocks/>
            </p:cNvGrpSpPr>
            <p:nvPr/>
          </p:nvGrpSpPr>
          <p:grpSpPr bwMode="auto">
            <a:xfrm>
              <a:off x="2688" y="3648"/>
              <a:ext cx="400" cy="431"/>
              <a:chOff x="2672" y="1392"/>
              <a:chExt cx="400" cy="431"/>
            </a:xfrm>
          </p:grpSpPr>
          <p:sp>
            <p:nvSpPr>
              <p:cNvPr id="67672" name="Text Box 88"/>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73" name="Text Box 89"/>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х</a:t>
                </a:r>
              </a:p>
            </p:txBody>
          </p:sp>
          <p:sp>
            <p:nvSpPr>
              <p:cNvPr id="1145" name="Freeform 90"/>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22" name="Group 91"/>
            <p:cNvGrpSpPr>
              <a:grpSpLocks/>
            </p:cNvGrpSpPr>
            <p:nvPr/>
          </p:nvGrpSpPr>
          <p:grpSpPr bwMode="auto">
            <a:xfrm>
              <a:off x="3216" y="3648"/>
              <a:ext cx="288" cy="439"/>
              <a:chOff x="2696" y="1782"/>
              <a:chExt cx="288" cy="439"/>
            </a:xfrm>
          </p:grpSpPr>
          <p:sp>
            <p:nvSpPr>
              <p:cNvPr id="67676" name="Text Box 92"/>
              <p:cNvSpPr txBox="1">
                <a:spLocks noChangeArrowheads="1"/>
              </p:cNvSpPr>
              <p:nvPr/>
            </p:nvSpPr>
            <p:spPr bwMode="auto">
              <a:xfrm>
                <a:off x="270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77" name="Text Box 93"/>
              <p:cNvSpPr txBox="1">
                <a:spLocks noChangeArrowheads="1"/>
              </p:cNvSpPr>
              <p:nvPr/>
            </p:nvSpPr>
            <p:spPr bwMode="auto">
              <a:xfrm>
                <a:off x="2696" y="1952"/>
                <a:ext cx="288"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1142" name="Freeform 94"/>
              <p:cNvSpPr>
                <a:spLocks/>
              </p:cNvSpPr>
              <p:nvPr/>
            </p:nvSpPr>
            <p:spPr bwMode="auto">
              <a:xfrm>
                <a:off x="2728" y="2008"/>
                <a:ext cx="184" cy="1"/>
              </a:xfrm>
              <a:custGeom>
                <a:avLst/>
                <a:gdLst>
                  <a:gd name="T0" fmla="*/ 0 w 184"/>
                  <a:gd name="T1" fmla="*/ 0 h 1"/>
                  <a:gd name="T2" fmla="*/ 184 w 184"/>
                  <a:gd name="T3" fmla="*/ 0 h 1"/>
                  <a:gd name="T4" fmla="*/ 0 60000 65536"/>
                  <a:gd name="T5" fmla="*/ 0 60000 65536"/>
                  <a:gd name="T6" fmla="*/ 0 w 184"/>
                  <a:gd name="T7" fmla="*/ 0 h 1"/>
                  <a:gd name="T8" fmla="*/ 184 w 184"/>
                  <a:gd name="T9" fmla="*/ 1 h 1"/>
                </a:gdLst>
                <a:ahLst/>
                <a:cxnLst>
                  <a:cxn ang="T4">
                    <a:pos x="T0" y="T1"/>
                  </a:cxn>
                  <a:cxn ang="T5">
                    <a:pos x="T2" y="T3"/>
                  </a:cxn>
                </a:cxnLst>
                <a:rect l="T6" t="T7" r="T8" b="T9"/>
                <a:pathLst>
                  <a:path w="184" h="1">
                    <a:moveTo>
                      <a:pt x="0" y="0"/>
                    </a:moveTo>
                    <a:lnTo>
                      <a:pt x="184" y="0"/>
                    </a:lnTo>
                  </a:path>
                </a:pathLst>
              </a:custGeom>
              <a:noFill/>
              <a:ln w="19050">
                <a:solidFill>
                  <a:schemeClr val="tx1"/>
                </a:solidFill>
                <a:round/>
                <a:headEnd/>
                <a:tailEnd/>
              </a:ln>
            </p:spPr>
            <p:txBody>
              <a:bodyPr/>
              <a:lstStyle/>
              <a:p>
                <a:endParaRPr lang="ru-RU"/>
              </a:p>
            </p:txBody>
          </p:sp>
        </p:grpSp>
        <p:sp>
          <p:nvSpPr>
            <p:cNvPr id="67679" name="Text Box 95"/>
            <p:cNvSpPr txBox="1">
              <a:spLocks noChangeArrowheads="1"/>
            </p:cNvSpPr>
            <p:nvPr/>
          </p:nvSpPr>
          <p:spPr bwMode="auto">
            <a:xfrm>
              <a:off x="3016" y="3728"/>
              <a:ext cx="192"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a:t>
              </a:r>
            </a:p>
          </p:txBody>
        </p:sp>
        <p:sp>
          <p:nvSpPr>
            <p:cNvPr id="67680" name="Rectangle 96"/>
            <p:cNvSpPr>
              <a:spLocks noChangeArrowheads="1"/>
            </p:cNvSpPr>
            <p:nvPr/>
          </p:nvSpPr>
          <p:spPr bwMode="auto">
            <a:xfrm>
              <a:off x="2128" y="3648"/>
              <a:ext cx="560"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v</a:t>
              </a:r>
              <a:r>
                <a:rPr lang="ru-RU" sz="2400" baseline="-25000" dirty="0" err="1">
                  <a:solidFill>
                    <a:srgbClr val="FF0000"/>
                  </a:solidFill>
                  <a:effectLst>
                    <a:outerShdw blurRad="38100" dist="38100" dir="2700000" algn="tl">
                      <a:srgbClr val="C0C0C0"/>
                    </a:outerShdw>
                  </a:effectLst>
                  <a:latin typeface="Times New Roman" pitchFamily="18" charset="0"/>
                </a:rPr>
                <a:t>совм</a:t>
              </a:r>
              <a:r>
                <a:rPr lang="ru-RU" sz="2400" dirty="0" err="1">
                  <a:solidFill>
                    <a:srgbClr val="FF0000"/>
                  </a:solidFill>
                  <a:effectLst>
                    <a:outerShdw blurRad="38100" dist="38100" dir="2700000" algn="tl">
                      <a:srgbClr val="C0C0C0"/>
                    </a:outerShdw>
                  </a:effectLst>
                  <a:latin typeface="Times New Roman" pitchFamily="18" charset="0"/>
                </a:rPr>
                <a:t>=</a:t>
              </a:r>
              <a:endParaRPr lang="ru-RU" sz="2400" dirty="0">
                <a:solidFill>
                  <a:srgbClr val="FF0000"/>
                </a:solidFill>
                <a:effectLst>
                  <a:outerShdw blurRad="38100" dist="38100" dir="2700000" algn="tl">
                    <a:srgbClr val="C0C0C0"/>
                  </a:outerShdw>
                </a:effectLst>
                <a:latin typeface="Times New Roman" pitchFamily="18" charset="0"/>
              </a:endParaRPr>
            </a:p>
          </p:txBody>
        </p:sp>
      </p:grpSp>
      <p:sp>
        <p:nvSpPr>
          <p:cNvPr id="67681" name="Rectangle 97"/>
          <p:cNvSpPr>
            <a:spLocks noChangeArrowheads="1"/>
          </p:cNvSpPr>
          <p:nvPr/>
        </p:nvSpPr>
        <p:spPr bwMode="auto">
          <a:xfrm>
            <a:off x="3619500" y="4191000"/>
            <a:ext cx="431800" cy="365125"/>
          </a:xfrm>
          <a:prstGeom prst="rect">
            <a:avLst/>
          </a:prstGeom>
          <a:noFill/>
          <a:ln w="9525">
            <a:noFill/>
            <a:miter lim="800000"/>
            <a:headEnd/>
            <a:tailEnd/>
          </a:ln>
        </p:spPr>
        <p:txBody>
          <a:bodyPr wrap="none" lIns="0" tIns="0" rIns="0" bIns="0">
            <a:spAutoFit/>
          </a:bodyPr>
          <a:lstStyle/>
          <a:p>
            <a:pPr>
              <a:defRPr/>
            </a:pPr>
            <a:r>
              <a:rPr lang="ru-RU" sz="2400" dirty="0">
                <a:solidFill>
                  <a:schemeClr val="tx2"/>
                </a:solidFill>
                <a:effectLst>
                  <a:outerShdw blurRad="38100" dist="38100" dir="2700000" algn="tl">
                    <a:srgbClr val="C0C0C0"/>
                  </a:outerShdw>
                </a:effectLst>
              </a:rPr>
              <a:t>= 1</a:t>
            </a:r>
          </a:p>
        </p:txBody>
      </p:sp>
      <p:sp>
        <p:nvSpPr>
          <p:cNvPr id="67682" name="Text Box 98"/>
          <p:cNvSpPr txBox="1">
            <a:spLocks noChangeArrowheads="1"/>
          </p:cNvSpPr>
          <p:nvPr/>
        </p:nvSpPr>
        <p:spPr bwMode="auto">
          <a:xfrm>
            <a:off x="2971800" y="44719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83" name="Text Box 99"/>
          <p:cNvSpPr txBox="1">
            <a:spLocks noChangeArrowheads="1"/>
          </p:cNvSpPr>
          <p:nvPr/>
        </p:nvSpPr>
        <p:spPr bwMode="auto">
          <a:xfrm>
            <a:off x="6705600" y="1474788"/>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693" name="Rectangle 109"/>
          <p:cNvSpPr>
            <a:spLocks noChangeArrowheads="1"/>
          </p:cNvSpPr>
          <p:nvPr/>
        </p:nvSpPr>
        <p:spPr bwMode="auto">
          <a:xfrm>
            <a:off x="4813300" y="4071938"/>
            <a:ext cx="503238" cy="549275"/>
          </a:xfrm>
          <a:prstGeom prst="rect">
            <a:avLst/>
          </a:prstGeom>
          <a:noFill/>
          <a:ln w="9525">
            <a:noFill/>
            <a:miter lim="800000"/>
            <a:headEnd/>
            <a:tailEnd/>
          </a:ln>
        </p:spPr>
        <p:txBody>
          <a:bodyPr wrap="none" lIns="0" tIns="0" rIns="0" bIns="0">
            <a:spAutoFit/>
          </a:bodyPr>
          <a:lstStyle/>
          <a:p>
            <a:pPr>
              <a:defRPr/>
            </a:pPr>
            <a:r>
              <a:rPr lang="en-US" sz="3600" i="1">
                <a:solidFill>
                  <a:srgbClr val="FF0000"/>
                </a:solidFill>
                <a:effectLst>
                  <a:outerShdw blurRad="38100" dist="38100" dir="2700000" algn="tl">
                    <a:srgbClr val="C0C0C0"/>
                  </a:outerShdw>
                </a:effectLst>
                <a:latin typeface="Times New Roman" pitchFamily="18" charset="0"/>
              </a:rPr>
              <a:t>t</a:t>
            </a:r>
            <a:r>
              <a:rPr lang="en-US" sz="3600">
                <a:solidFill>
                  <a:srgbClr val="FF0000"/>
                </a:solidFill>
                <a:effectLst>
                  <a:outerShdw blurRad="38100" dist="38100" dir="2700000" algn="tl">
                    <a:srgbClr val="C0C0C0"/>
                  </a:outerShdw>
                </a:effectLst>
                <a:latin typeface="Times New Roman" pitchFamily="18" charset="0"/>
              </a:rPr>
              <a:t> </a:t>
            </a:r>
            <a:r>
              <a:rPr lang="en-US" sz="2400">
                <a:solidFill>
                  <a:srgbClr val="FF0000"/>
                </a:solidFill>
                <a:effectLst>
                  <a:outerShdw blurRad="38100" dist="38100" dir="2700000" algn="tl">
                    <a:srgbClr val="C0C0C0"/>
                  </a:outerShdw>
                </a:effectLst>
              </a:rPr>
              <a:t>= </a:t>
            </a:r>
            <a:endParaRPr lang="ru-RU" sz="2400">
              <a:solidFill>
                <a:srgbClr val="FF0000"/>
              </a:solidFill>
              <a:effectLst>
                <a:outerShdw blurRad="38100" dist="38100" dir="2700000" algn="tl">
                  <a:srgbClr val="C0C0C0"/>
                </a:outerShdw>
              </a:effectLst>
            </a:endParaRPr>
          </a:p>
        </p:txBody>
      </p:sp>
      <p:sp>
        <p:nvSpPr>
          <p:cNvPr id="67694" name="Text Box 110"/>
          <p:cNvSpPr txBox="1">
            <a:spLocks noChangeArrowheads="1"/>
          </p:cNvSpPr>
          <p:nvPr/>
        </p:nvSpPr>
        <p:spPr bwMode="auto">
          <a:xfrm>
            <a:off x="5257800" y="4191000"/>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sp>
        <p:nvSpPr>
          <p:cNvPr id="67695" name="Text Box 111"/>
          <p:cNvSpPr txBox="1">
            <a:spLocks noChangeArrowheads="1"/>
          </p:cNvSpPr>
          <p:nvPr/>
        </p:nvSpPr>
        <p:spPr bwMode="auto">
          <a:xfrm>
            <a:off x="5257800" y="4191000"/>
            <a:ext cx="5334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2</a:t>
            </a:r>
          </a:p>
        </p:txBody>
      </p:sp>
      <p:grpSp>
        <p:nvGrpSpPr>
          <p:cNvPr id="23" name="Group 123"/>
          <p:cNvGrpSpPr>
            <a:grpSpLocks/>
          </p:cNvGrpSpPr>
          <p:nvPr/>
        </p:nvGrpSpPr>
        <p:grpSpPr bwMode="auto">
          <a:xfrm>
            <a:off x="1346200" y="3962400"/>
            <a:ext cx="1295400" cy="696913"/>
            <a:chOff x="800" y="2784"/>
            <a:chExt cx="816" cy="439"/>
          </a:xfrm>
        </p:grpSpPr>
        <p:grpSp>
          <p:nvGrpSpPr>
            <p:cNvPr id="24" name="Group 113"/>
            <p:cNvGrpSpPr>
              <a:grpSpLocks/>
            </p:cNvGrpSpPr>
            <p:nvPr/>
          </p:nvGrpSpPr>
          <p:grpSpPr bwMode="auto">
            <a:xfrm>
              <a:off x="800" y="2784"/>
              <a:ext cx="400" cy="431"/>
              <a:chOff x="2672" y="1392"/>
              <a:chExt cx="400" cy="431"/>
            </a:xfrm>
          </p:grpSpPr>
          <p:sp>
            <p:nvSpPr>
              <p:cNvPr id="67698" name="Text Box 114"/>
              <p:cNvSpPr txBox="1">
                <a:spLocks noChangeArrowheads="1"/>
              </p:cNvSpPr>
              <p:nvPr/>
            </p:nvSpPr>
            <p:spPr bwMode="auto">
              <a:xfrm>
                <a:off x="2736" y="139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699" name="Text Box 115"/>
              <p:cNvSpPr txBox="1">
                <a:spLocks noChangeArrowheads="1"/>
              </p:cNvSpPr>
              <p:nvPr/>
            </p:nvSpPr>
            <p:spPr bwMode="auto">
              <a:xfrm>
                <a:off x="2672" y="1554"/>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sz="2200" dirty="0">
                  <a:effectLst>
                    <a:outerShdw blurRad="38100" dist="38100" dir="2700000" algn="tl">
                      <a:srgbClr val="C0C0C0"/>
                    </a:outerShdw>
                  </a:effectLst>
                </a:endParaRPr>
              </a:p>
            </p:txBody>
          </p:sp>
          <p:sp>
            <p:nvSpPr>
              <p:cNvPr id="1135" name="Freeform 116"/>
              <p:cNvSpPr>
                <a:spLocks/>
              </p:cNvSpPr>
              <p:nvPr/>
            </p:nvSpPr>
            <p:spPr bwMode="auto">
              <a:xfrm>
                <a:off x="2692" y="1610"/>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pSp>
          <p:nvGrpSpPr>
            <p:cNvPr id="25" name="Group 117"/>
            <p:cNvGrpSpPr>
              <a:grpSpLocks/>
            </p:cNvGrpSpPr>
            <p:nvPr/>
          </p:nvGrpSpPr>
          <p:grpSpPr bwMode="auto">
            <a:xfrm>
              <a:off x="1328" y="2784"/>
              <a:ext cx="288" cy="439"/>
              <a:chOff x="2696" y="1782"/>
              <a:chExt cx="288" cy="439"/>
            </a:xfrm>
          </p:grpSpPr>
          <p:sp>
            <p:nvSpPr>
              <p:cNvPr id="67702" name="Text Box 118"/>
              <p:cNvSpPr txBox="1">
                <a:spLocks noChangeArrowheads="1"/>
              </p:cNvSpPr>
              <p:nvPr/>
            </p:nvSpPr>
            <p:spPr bwMode="auto">
              <a:xfrm>
                <a:off x="2704" y="1782"/>
                <a:ext cx="214"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703" name="Text Box 119"/>
              <p:cNvSpPr txBox="1">
                <a:spLocks noChangeArrowheads="1"/>
              </p:cNvSpPr>
              <p:nvPr/>
            </p:nvSpPr>
            <p:spPr bwMode="auto">
              <a:xfrm>
                <a:off x="2696" y="1952"/>
                <a:ext cx="288"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у</a:t>
                </a:r>
              </a:p>
            </p:txBody>
          </p:sp>
          <p:sp>
            <p:nvSpPr>
              <p:cNvPr id="1132" name="Freeform 120"/>
              <p:cNvSpPr>
                <a:spLocks/>
              </p:cNvSpPr>
              <p:nvPr/>
            </p:nvSpPr>
            <p:spPr bwMode="auto">
              <a:xfrm>
                <a:off x="2728" y="2008"/>
                <a:ext cx="184" cy="1"/>
              </a:xfrm>
              <a:custGeom>
                <a:avLst/>
                <a:gdLst>
                  <a:gd name="T0" fmla="*/ 0 w 184"/>
                  <a:gd name="T1" fmla="*/ 0 h 1"/>
                  <a:gd name="T2" fmla="*/ 184 w 184"/>
                  <a:gd name="T3" fmla="*/ 0 h 1"/>
                  <a:gd name="T4" fmla="*/ 0 60000 65536"/>
                  <a:gd name="T5" fmla="*/ 0 60000 65536"/>
                  <a:gd name="T6" fmla="*/ 0 w 184"/>
                  <a:gd name="T7" fmla="*/ 0 h 1"/>
                  <a:gd name="T8" fmla="*/ 184 w 184"/>
                  <a:gd name="T9" fmla="*/ 1 h 1"/>
                </a:gdLst>
                <a:ahLst/>
                <a:cxnLst>
                  <a:cxn ang="T4">
                    <a:pos x="T0" y="T1"/>
                  </a:cxn>
                  <a:cxn ang="T5">
                    <a:pos x="T2" y="T3"/>
                  </a:cxn>
                </a:cxnLst>
                <a:rect l="T6" t="T7" r="T8" b="T9"/>
                <a:pathLst>
                  <a:path w="184" h="1">
                    <a:moveTo>
                      <a:pt x="0" y="0"/>
                    </a:moveTo>
                    <a:lnTo>
                      <a:pt x="184" y="0"/>
                    </a:lnTo>
                  </a:path>
                </a:pathLst>
              </a:custGeom>
              <a:noFill/>
              <a:ln w="19050">
                <a:solidFill>
                  <a:schemeClr val="tx1"/>
                </a:solidFill>
                <a:round/>
                <a:headEnd/>
                <a:tailEnd/>
              </a:ln>
            </p:spPr>
            <p:txBody>
              <a:bodyPr/>
              <a:lstStyle/>
              <a:p>
                <a:endParaRPr lang="ru-RU"/>
              </a:p>
            </p:txBody>
          </p:sp>
        </p:grpSp>
        <p:sp>
          <p:nvSpPr>
            <p:cNvPr id="67705" name="Text Box 121"/>
            <p:cNvSpPr txBox="1">
              <a:spLocks noChangeArrowheads="1"/>
            </p:cNvSpPr>
            <p:nvPr/>
          </p:nvSpPr>
          <p:spPr bwMode="auto">
            <a:xfrm>
              <a:off x="1128" y="2864"/>
              <a:ext cx="192"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a:t>
              </a:r>
            </a:p>
          </p:txBody>
        </p:sp>
      </p:grpSp>
      <p:grpSp>
        <p:nvGrpSpPr>
          <p:cNvPr id="26" name="Group 124"/>
          <p:cNvGrpSpPr>
            <a:grpSpLocks/>
          </p:cNvGrpSpPr>
          <p:nvPr/>
        </p:nvGrpSpPr>
        <p:grpSpPr bwMode="auto">
          <a:xfrm>
            <a:off x="5943600" y="2209800"/>
            <a:ext cx="1657350" cy="546100"/>
            <a:chOff x="1000" y="912"/>
            <a:chExt cx="1044" cy="344"/>
          </a:xfrm>
        </p:grpSpPr>
        <p:graphicFrame>
          <p:nvGraphicFramePr>
            <p:cNvPr id="1028" name="Object 125"/>
            <p:cNvGraphicFramePr>
              <a:graphicFrameLocks noChangeAspect="1"/>
            </p:cNvGraphicFramePr>
            <p:nvPr/>
          </p:nvGraphicFramePr>
          <p:xfrm>
            <a:off x="1904" y="1048"/>
            <a:ext cx="140" cy="192"/>
          </p:xfrm>
          <a:graphic>
            <a:graphicData uri="http://schemas.openxmlformats.org/presentationml/2006/ole">
              <p:oleObj spid="_x0000_s173060" name="Формула" r:id="rId4" imgW="101520" imgH="139680" progId="Equation.3">
                <p:embed/>
              </p:oleObj>
            </a:graphicData>
          </a:graphic>
        </p:graphicFrame>
        <p:graphicFrame>
          <p:nvGraphicFramePr>
            <p:cNvPr id="1029" name="Object 126"/>
            <p:cNvGraphicFramePr>
              <a:graphicFrameLocks noChangeAspect="1"/>
            </p:cNvGraphicFramePr>
            <p:nvPr/>
          </p:nvGraphicFramePr>
          <p:xfrm>
            <a:off x="1000" y="920"/>
            <a:ext cx="256" cy="336"/>
          </p:xfrm>
          <a:graphic>
            <a:graphicData uri="http://schemas.openxmlformats.org/presentationml/2006/ole">
              <p:oleObj spid="_x0000_s173061" name="Формула" r:id="rId5" imgW="164880" imgH="215640" progId="Equation.3">
                <p:embed/>
              </p:oleObj>
            </a:graphicData>
          </a:graphic>
        </p:graphicFrame>
        <p:graphicFrame>
          <p:nvGraphicFramePr>
            <p:cNvPr id="1030" name="Object 127"/>
            <p:cNvGraphicFramePr>
              <a:graphicFrameLocks noChangeAspect="1"/>
            </p:cNvGraphicFramePr>
            <p:nvPr/>
          </p:nvGraphicFramePr>
          <p:xfrm>
            <a:off x="1680" y="912"/>
            <a:ext cx="257" cy="336"/>
          </p:xfrm>
          <a:graphic>
            <a:graphicData uri="http://schemas.openxmlformats.org/presentationml/2006/ole">
              <p:oleObj spid="_x0000_s173062" name="Формула" r:id="rId6" imgW="164880" imgH="215640" progId="Equation.3">
                <p:embed/>
              </p:oleObj>
            </a:graphicData>
          </a:graphic>
        </p:graphicFrame>
      </p:grpSp>
      <p:sp>
        <p:nvSpPr>
          <p:cNvPr id="67713" name="Freeform 129"/>
          <p:cNvSpPr>
            <a:spLocks/>
          </p:cNvSpPr>
          <p:nvPr/>
        </p:nvSpPr>
        <p:spPr bwMode="auto">
          <a:xfrm>
            <a:off x="714348" y="642918"/>
            <a:ext cx="5786478" cy="246062"/>
          </a:xfrm>
          <a:custGeom>
            <a:avLst/>
            <a:gdLst>
              <a:gd name="T0" fmla="*/ 2147483647 w 5336"/>
              <a:gd name="T1" fmla="*/ 0 h 200"/>
              <a:gd name="T2" fmla="*/ 2147483647 w 5336"/>
              <a:gd name="T3" fmla="*/ 504031295 h 200"/>
              <a:gd name="T4" fmla="*/ 201814853 w 5336"/>
              <a:gd name="T5" fmla="*/ 483870051 h 200"/>
              <a:gd name="T6" fmla="*/ 0 w 5336"/>
              <a:gd name="T7" fmla="*/ 0 h 200"/>
              <a:gd name="T8" fmla="*/ 2147483647 w 5336"/>
              <a:gd name="T9" fmla="*/ 0 h 200"/>
              <a:gd name="T10" fmla="*/ 0 60000 65536"/>
              <a:gd name="T11" fmla="*/ 0 60000 65536"/>
              <a:gd name="T12" fmla="*/ 0 60000 65536"/>
              <a:gd name="T13" fmla="*/ 0 60000 65536"/>
              <a:gd name="T14" fmla="*/ 0 60000 65536"/>
              <a:gd name="T15" fmla="*/ 0 w 5336"/>
              <a:gd name="T16" fmla="*/ 0 h 200"/>
              <a:gd name="T17" fmla="*/ 5336 w 5336"/>
              <a:gd name="T18" fmla="*/ 200 h 200"/>
            </a:gdLst>
            <a:ahLst/>
            <a:cxnLst>
              <a:cxn ang="T10">
                <a:pos x="T0" y="T1"/>
              </a:cxn>
              <a:cxn ang="T11">
                <a:pos x="T2" y="T3"/>
              </a:cxn>
              <a:cxn ang="T12">
                <a:pos x="T4" y="T5"/>
              </a:cxn>
              <a:cxn ang="T13">
                <a:pos x="T6" y="T7"/>
              </a:cxn>
              <a:cxn ang="T14">
                <a:pos x="T8" y="T9"/>
              </a:cxn>
            </a:cxnLst>
            <a:rect l="T15" t="T16" r="T17" b="T18"/>
            <a:pathLst>
              <a:path w="5336" h="200">
                <a:moveTo>
                  <a:pt x="5248" y="0"/>
                </a:moveTo>
                <a:lnTo>
                  <a:pt x="5336" y="200"/>
                </a:lnTo>
                <a:lnTo>
                  <a:pt x="112" y="192"/>
                </a:lnTo>
                <a:lnTo>
                  <a:pt x="0" y="0"/>
                </a:lnTo>
                <a:lnTo>
                  <a:pt x="5248" y="0"/>
                </a:lnTo>
                <a:close/>
              </a:path>
            </a:pathLst>
          </a:custGeom>
          <a:solidFill>
            <a:srgbClr val="3399FF">
              <a:alpha val="30980"/>
            </a:srgbClr>
          </a:solidFill>
          <a:ln w="9525">
            <a:solidFill>
              <a:srgbClr val="0000FF">
                <a:alpha val="16862"/>
              </a:srgbClr>
            </a:solidFill>
            <a:round/>
            <a:headEnd/>
            <a:tailEnd/>
          </a:ln>
        </p:spPr>
        <p:txBody>
          <a:bodyPr/>
          <a:lstStyle/>
          <a:p>
            <a:endParaRPr lang="ru-RU"/>
          </a:p>
        </p:txBody>
      </p:sp>
      <p:sp>
        <p:nvSpPr>
          <p:cNvPr id="67715" name="Text Box 131"/>
          <p:cNvSpPr txBox="1">
            <a:spLocks noChangeArrowheads="1"/>
          </p:cNvSpPr>
          <p:nvPr/>
        </p:nvSpPr>
        <p:spPr bwMode="auto">
          <a:xfrm>
            <a:off x="3048000" y="51054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716" name="Text Box 132"/>
          <p:cNvSpPr txBox="1">
            <a:spLocks noChangeArrowheads="1"/>
          </p:cNvSpPr>
          <p:nvPr/>
        </p:nvSpPr>
        <p:spPr bwMode="auto">
          <a:xfrm>
            <a:off x="3048000" y="5943600"/>
            <a:ext cx="779893" cy="307777"/>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latin typeface="Times New Roman" pitchFamily="18" charset="0"/>
                <a:cs typeface="Times New Roman" pitchFamily="18" charset="0"/>
              </a:rPr>
              <a:t>справка</a:t>
            </a:r>
          </a:p>
        </p:txBody>
      </p:sp>
      <p:sp>
        <p:nvSpPr>
          <p:cNvPr id="67725" name="Text Box 141"/>
          <p:cNvSpPr txBox="1">
            <a:spLocks noChangeArrowheads="1"/>
          </p:cNvSpPr>
          <p:nvPr/>
        </p:nvSpPr>
        <p:spPr bwMode="auto">
          <a:xfrm>
            <a:off x="1031875" y="5884863"/>
            <a:ext cx="339725" cy="427037"/>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sp>
        <p:nvSpPr>
          <p:cNvPr id="67726" name="Text Box 142"/>
          <p:cNvSpPr txBox="1">
            <a:spLocks noChangeArrowheads="1"/>
          </p:cNvSpPr>
          <p:nvPr/>
        </p:nvSpPr>
        <p:spPr bwMode="auto">
          <a:xfrm>
            <a:off x="1562100" y="6049963"/>
            <a:ext cx="457200" cy="427037"/>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у</a:t>
            </a:r>
          </a:p>
        </p:txBody>
      </p:sp>
      <p:sp>
        <p:nvSpPr>
          <p:cNvPr id="67727" name="Freeform 143"/>
          <p:cNvSpPr>
            <a:spLocks/>
          </p:cNvSpPr>
          <p:nvPr/>
        </p:nvSpPr>
        <p:spPr bwMode="auto">
          <a:xfrm>
            <a:off x="1511300" y="6113463"/>
            <a:ext cx="444500" cy="3175"/>
          </a:xfrm>
          <a:custGeom>
            <a:avLst/>
            <a:gdLst>
              <a:gd name="T0" fmla="*/ 0 w 280"/>
              <a:gd name="T1" fmla="*/ 5040312 h 2"/>
              <a:gd name="T2" fmla="*/ 705643641 w 280"/>
              <a:gd name="T3" fmla="*/ 0 h 2"/>
              <a:gd name="T4" fmla="*/ 0 60000 65536"/>
              <a:gd name="T5" fmla="*/ 0 60000 65536"/>
              <a:gd name="T6" fmla="*/ 0 w 280"/>
              <a:gd name="T7" fmla="*/ 0 h 2"/>
              <a:gd name="T8" fmla="*/ 280 w 280"/>
              <a:gd name="T9" fmla="*/ 2 h 2"/>
            </a:gdLst>
            <a:ahLst/>
            <a:cxnLst>
              <a:cxn ang="T4">
                <a:pos x="T0" y="T1"/>
              </a:cxn>
              <a:cxn ang="T5">
                <a:pos x="T2" y="T3"/>
              </a:cxn>
            </a:cxnLst>
            <a:rect l="T6" t="T7" r="T8" b="T9"/>
            <a:pathLst>
              <a:path w="280" h="2">
                <a:moveTo>
                  <a:pt x="0" y="2"/>
                </a:moveTo>
                <a:lnTo>
                  <a:pt x="280" y="0"/>
                </a:lnTo>
              </a:path>
            </a:pathLst>
          </a:custGeom>
          <a:noFill/>
          <a:ln w="19050">
            <a:solidFill>
              <a:schemeClr val="tx1"/>
            </a:solidFill>
            <a:round/>
            <a:headEnd/>
            <a:tailEnd/>
          </a:ln>
        </p:spPr>
        <p:txBody>
          <a:bodyPr/>
          <a:lstStyle/>
          <a:p>
            <a:endParaRPr lang="ru-RU"/>
          </a:p>
        </p:txBody>
      </p:sp>
      <p:sp>
        <p:nvSpPr>
          <p:cNvPr id="67728" name="Rectangle 144"/>
          <p:cNvSpPr>
            <a:spLocks noChangeArrowheads="1"/>
          </p:cNvSpPr>
          <p:nvPr/>
        </p:nvSpPr>
        <p:spPr bwMode="auto">
          <a:xfrm>
            <a:off x="381000" y="4805363"/>
            <a:ext cx="579438"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r>
              <a:rPr lang="ru-RU" sz="2400" baseline="-25000" dirty="0">
                <a:solidFill>
                  <a:srgbClr val="FF0000"/>
                </a:solidFill>
                <a:effectLst>
                  <a:outerShdw blurRad="38100" dist="38100" dir="2700000" algn="tl">
                    <a:srgbClr val="C0C0C0"/>
                  </a:outerShdw>
                </a:effectLst>
                <a:latin typeface="Times New Roman" pitchFamily="18" charset="0"/>
              </a:rPr>
              <a:t>1</a:t>
            </a:r>
            <a:r>
              <a:rPr lang="ru-RU" sz="2400" dirty="0">
                <a:solidFill>
                  <a:srgbClr val="FF0000"/>
                </a:solidFill>
                <a:effectLst>
                  <a:outerShdw blurRad="38100" dist="38100" dir="2700000" algn="tl">
                    <a:srgbClr val="C0C0C0"/>
                  </a:outerShdw>
                </a:effectLst>
                <a:latin typeface="Times New Roman" pitchFamily="18" charset="0"/>
              </a:rPr>
              <a:t>=</a:t>
            </a:r>
          </a:p>
        </p:txBody>
      </p:sp>
      <p:sp>
        <p:nvSpPr>
          <p:cNvPr id="67729" name="Rectangle 145"/>
          <p:cNvSpPr>
            <a:spLocks noChangeArrowheads="1"/>
          </p:cNvSpPr>
          <p:nvPr/>
        </p:nvSpPr>
        <p:spPr bwMode="auto">
          <a:xfrm>
            <a:off x="333375" y="5783263"/>
            <a:ext cx="698500" cy="549275"/>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r>
              <a:rPr lang="en-US" sz="2400" baseline="-25000" dirty="0">
                <a:solidFill>
                  <a:srgbClr val="FF0000"/>
                </a:solidFill>
                <a:effectLst>
                  <a:outerShdw blurRad="38100" dist="38100" dir="2700000" algn="tl">
                    <a:srgbClr val="C0C0C0"/>
                  </a:outerShdw>
                </a:effectLst>
                <a:latin typeface="Times New Roman" pitchFamily="18" charset="0"/>
              </a:rPr>
              <a:t>2</a:t>
            </a:r>
            <a:r>
              <a:rPr lang="en-US" sz="3600" i="1" dirty="0">
                <a:solidFill>
                  <a:srgbClr val="FF0000"/>
                </a:solidFill>
                <a:effectLst>
                  <a:outerShdw blurRad="38100" dist="38100" dir="2700000" algn="tl">
                    <a:srgbClr val="C0C0C0"/>
                  </a:outerShdw>
                </a:effectLst>
                <a:latin typeface="Times New Roman" pitchFamily="18" charset="0"/>
              </a:rPr>
              <a:t> </a:t>
            </a:r>
            <a:r>
              <a:rPr lang="en-US" sz="2400" dirty="0">
                <a:solidFill>
                  <a:srgbClr val="FF0000"/>
                </a:solidFill>
                <a:effectLst>
                  <a:outerShdw blurRad="38100" dist="38100" dir="2700000" algn="tl">
                    <a:srgbClr val="C0C0C0"/>
                  </a:outerShdw>
                </a:effectLst>
              </a:rPr>
              <a:t>=</a:t>
            </a:r>
            <a:endParaRPr lang="ru-RU" sz="2400" dirty="0">
              <a:solidFill>
                <a:schemeClr val="tx2"/>
              </a:solidFill>
              <a:effectLst>
                <a:outerShdw blurRad="38100" dist="38100" dir="2700000" algn="tl">
                  <a:srgbClr val="C0C0C0"/>
                </a:outerShdw>
              </a:effectLst>
            </a:endParaRPr>
          </a:p>
        </p:txBody>
      </p:sp>
      <p:sp>
        <p:nvSpPr>
          <p:cNvPr id="67730" name="Text Box 146"/>
          <p:cNvSpPr txBox="1">
            <a:spLocks noChangeArrowheads="1"/>
          </p:cNvSpPr>
          <p:nvPr/>
        </p:nvSpPr>
        <p:spPr bwMode="auto">
          <a:xfrm>
            <a:off x="1460500" y="4784725"/>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1</a:t>
            </a:r>
          </a:p>
        </p:txBody>
      </p:sp>
      <p:grpSp>
        <p:nvGrpSpPr>
          <p:cNvPr id="27" name="Group 147"/>
          <p:cNvGrpSpPr>
            <a:grpSpLocks/>
          </p:cNvGrpSpPr>
          <p:nvPr/>
        </p:nvGrpSpPr>
        <p:grpSpPr bwMode="auto">
          <a:xfrm>
            <a:off x="1384300" y="5089525"/>
            <a:ext cx="635000" cy="427038"/>
            <a:chOff x="1728" y="3666"/>
            <a:chExt cx="400" cy="269"/>
          </a:xfrm>
        </p:grpSpPr>
        <p:sp>
          <p:nvSpPr>
            <p:cNvPr id="67732" name="Text Box 148"/>
            <p:cNvSpPr txBox="1">
              <a:spLocks noChangeArrowheads="1"/>
            </p:cNvSpPr>
            <p:nvPr/>
          </p:nvSpPr>
          <p:spPr bwMode="auto">
            <a:xfrm>
              <a:off x="1728" y="3666"/>
              <a:ext cx="400"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rPr>
                <a:t> </a:t>
              </a:r>
              <a:r>
                <a:rPr lang="ru-RU" sz="2200" dirty="0" err="1">
                  <a:effectLst>
                    <a:outerShdw blurRad="38100" dist="38100" dir="2700000" algn="tl">
                      <a:srgbClr val="C0C0C0"/>
                    </a:outerShdw>
                  </a:effectLst>
                </a:rPr>
                <a:t>х</a:t>
              </a:r>
              <a:endParaRPr lang="ru-RU" dirty="0">
                <a:effectLst>
                  <a:outerShdw blurRad="38100" dist="38100" dir="2700000" algn="tl">
                    <a:srgbClr val="C0C0C0"/>
                  </a:outerShdw>
                </a:effectLst>
              </a:endParaRPr>
            </a:p>
          </p:txBody>
        </p:sp>
        <p:sp>
          <p:nvSpPr>
            <p:cNvPr id="1126" name="Freeform 149"/>
            <p:cNvSpPr>
              <a:spLocks/>
            </p:cNvSpPr>
            <p:nvPr/>
          </p:nvSpPr>
          <p:spPr bwMode="auto">
            <a:xfrm>
              <a:off x="1748" y="3722"/>
              <a:ext cx="300" cy="1"/>
            </a:xfrm>
            <a:custGeom>
              <a:avLst/>
              <a:gdLst>
                <a:gd name="T0" fmla="*/ 0 w 300"/>
                <a:gd name="T1" fmla="*/ 0 h 1"/>
                <a:gd name="T2" fmla="*/ 300 w 300"/>
                <a:gd name="T3" fmla="*/ 0 h 1"/>
                <a:gd name="T4" fmla="*/ 0 60000 65536"/>
                <a:gd name="T5" fmla="*/ 0 60000 65536"/>
                <a:gd name="T6" fmla="*/ 0 w 300"/>
                <a:gd name="T7" fmla="*/ 0 h 1"/>
                <a:gd name="T8" fmla="*/ 300 w 300"/>
                <a:gd name="T9" fmla="*/ 1 h 1"/>
              </a:gdLst>
              <a:ahLst/>
              <a:cxnLst>
                <a:cxn ang="T4">
                  <a:pos x="T0" y="T1"/>
                </a:cxn>
                <a:cxn ang="T5">
                  <a:pos x="T2" y="T3"/>
                </a:cxn>
              </a:cxnLst>
              <a:rect l="T6" t="T7" r="T8" b="T9"/>
              <a:pathLst>
                <a:path w="300" h="1">
                  <a:moveTo>
                    <a:pt x="0" y="0"/>
                  </a:moveTo>
                  <a:lnTo>
                    <a:pt x="300" y="0"/>
                  </a:lnTo>
                </a:path>
              </a:pathLst>
            </a:custGeom>
            <a:noFill/>
            <a:ln w="19050">
              <a:solidFill>
                <a:schemeClr val="tx1"/>
              </a:solidFill>
              <a:round/>
              <a:headEnd/>
              <a:tailEnd/>
            </a:ln>
          </p:spPr>
          <p:txBody>
            <a:bodyPr/>
            <a:lstStyle/>
            <a:p>
              <a:endParaRPr lang="ru-RU"/>
            </a:p>
          </p:txBody>
        </p:sp>
      </p:grpSp>
      <p:graphicFrame>
        <p:nvGraphicFramePr>
          <p:cNvPr id="67734" name="Object 150"/>
          <p:cNvGraphicFramePr>
            <a:graphicFrameLocks noChangeAspect="1"/>
          </p:cNvGraphicFramePr>
          <p:nvPr/>
        </p:nvGraphicFramePr>
        <p:xfrm>
          <a:off x="1231900" y="5068888"/>
          <a:ext cx="228600" cy="314325"/>
        </p:xfrm>
        <a:graphic>
          <a:graphicData uri="http://schemas.openxmlformats.org/presentationml/2006/ole">
            <p:oleObj spid="_x0000_s173058" name="Формула" r:id="rId7" imgW="101520" imgH="139680" progId="Equation.3">
              <p:embed/>
            </p:oleObj>
          </a:graphicData>
        </a:graphic>
      </p:graphicFrame>
      <p:sp>
        <p:nvSpPr>
          <p:cNvPr id="67735" name="Text Box 151"/>
          <p:cNvSpPr txBox="1">
            <a:spLocks noChangeArrowheads="1"/>
          </p:cNvSpPr>
          <p:nvPr/>
        </p:nvSpPr>
        <p:spPr bwMode="auto">
          <a:xfrm>
            <a:off x="990600" y="4945063"/>
            <a:ext cx="339725" cy="427037"/>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2</a:t>
            </a:r>
          </a:p>
        </p:txBody>
      </p:sp>
      <p:grpSp>
        <p:nvGrpSpPr>
          <p:cNvPr id="28" name="Group 152"/>
          <p:cNvGrpSpPr>
            <a:grpSpLocks/>
          </p:cNvGrpSpPr>
          <p:nvPr/>
        </p:nvGrpSpPr>
        <p:grpSpPr bwMode="auto">
          <a:xfrm>
            <a:off x="1320800" y="5757863"/>
            <a:ext cx="582613" cy="581025"/>
            <a:chOff x="1632" y="3504"/>
            <a:chExt cx="367" cy="366"/>
          </a:xfrm>
        </p:grpSpPr>
        <p:sp>
          <p:nvSpPr>
            <p:cNvPr id="67737" name="Text Box 153"/>
            <p:cNvSpPr txBox="1">
              <a:spLocks noChangeArrowheads="1"/>
            </p:cNvSpPr>
            <p:nvPr/>
          </p:nvSpPr>
          <p:spPr bwMode="auto">
            <a:xfrm>
              <a:off x="1736" y="3504"/>
              <a:ext cx="263" cy="269"/>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 1</a:t>
              </a:r>
            </a:p>
          </p:txBody>
        </p:sp>
        <p:graphicFrame>
          <p:nvGraphicFramePr>
            <p:cNvPr id="1027" name="Object 154"/>
            <p:cNvGraphicFramePr>
              <a:graphicFrameLocks noChangeAspect="1"/>
            </p:cNvGraphicFramePr>
            <p:nvPr/>
          </p:nvGraphicFramePr>
          <p:xfrm>
            <a:off x="1632" y="3672"/>
            <a:ext cx="144" cy="198"/>
          </p:xfrm>
          <a:graphic>
            <a:graphicData uri="http://schemas.openxmlformats.org/presentationml/2006/ole">
              <p:oleObj spid="_x0000_s173059" name="Формула" r:id="rId8" imgW="101520" imgH="139680" progId="Equation.3">
                <p:embed/>
              </p:oleObj>
            </a:graphicData>
          </a:graphic>
        </p:graphicFrame>
      </p:grpSp>
      <p:sp>
        <p:nvSpPr>
          <p:cNvPr id="67739" name="AutoShape 155"/>
          <p:cNvSpPr>
            <a:spLocks/>
          </p:cNvSpPr>
          <p:nvPr/>
        </p:nvSpPr>
        <p:spPr bwMode="auto">
          <a:xfrm>
            <a:off x="1905000" y="4800600"/>
            <a:ext cx="304800" cy="1676400"/>
          </a:xfrm>
          <a:prstGeom prst="rightBrace">
            <a:avLst>
              <a:gd name="adj1" fmla="val 45833"/>
              <a:gd name="adj2" fmla="val 50000"/>
            </a:avLst>
          </a:prstGeom>
          <a:noFill/>
          <a:ln w="9525">
            <a:solidFill>
              <a:schemeClr val="tx1"/>
            </a:solidFill>
            <a:round/>
            <a:headEnd/>
            <a:tailEnd/>
          </a:ln>
        </p:spPr>
        <p:txBody>
          <a:bodyPr wrap="none" anchor="ctr"/>
          <a:lstStyle/>
          <a:p>
            <a:endParaRPr lang="ru-RU"/>
          </a:p>
        </p:txBody>
      </p:sp>
      <p:grpSp>
        <p:nvGrpSpPr>
          <p:cNvPr id="29" name="Group 174"/>
          <p:cNvGrpSpPr>
            <a:grpSpLocks/>
          </p:cNvGrpSpPr>
          <p:nvPr/>
        </p:nvGrpSpPr>
        <p:grpSpPr bwMode="auto">
          <a:xfrm>
            <a:off x="2286000" y="5334000"/>
            <a:ext cx="554038" cy="619125"/>
            <a:chOff x="1440" y="3736"/>
            <a:chExt cx="349" cy="390"/>
          </a:xfrm>
        </p:grpSpPr>
        <p:sp>
          <p:nvSpPr>
            <p:cNvPr id="67752" name="Text Box 168"/>
            <p:cNvSpPr txBox="1">
              <a:spLocks noChangeArrowheads="1"/>
            </p:cNvSpPr>
            <p:nvPr/>
          </p:nvSpPr>
          <p:spPr bwMode="auto">
            <a:xfrm>
              <a:off x="1440" y="3792"/>
              <a:ext cx="281" cy="288"/>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 </a:t>
              </a:r>
            </a:p>
          </p:txBody>
        </p:sp>
        <p:grpSp>
          <p:nvGrpSpPr>
            <p:cNvPr id="30" name="Group 170"/>
            <p:cNvGrpSpPr>
              <a:grpSpLocks/>
            </p:cNvGrpSpPr>
            <p:nvPr/>
          </p:nvGrpSpPr>
          <p:grpSpPr bwMode="auto">
            <a:xfrm>
              <a:off x="1640" y="3736"/>
              <a:ext cx="149" cy="390"/>
              <a:chOff x="1986" y="670"/>
              <a:chExt cx="149" cy="390"/>
            </a:xfrm>
          </p:grpSpPr>
          <p:sp>
            <p:nvSpPr>
              <p:cNvPr id="1121" name="Line 171"/>
              <p:cNvSpPr>
                <a:spLocks noChangeShapeType="1"/>
              </p:cNvSpPr>
              <p:nvPr/>
            </p:nvSpPr>
            <p:spPr bwMode="auto">
              <a:xfrm>
                <a:off x="1986" y="865"/>
                <a:ext cx="149" cy="1"/>
              </a:xfrm>
              <a:prstGeom prst="line">
                <a:avLst/>
              </a:prstGeom>
              <a:noFill/>
              <a:ln w="19050">
                <a:solidFill>
                  <a:srgbClr val="000000"/>
                </a:solidFill>
                <a:round/>
                <a:headEnd/>
                <a:tailEnd/>
              </a:ln>
            </p:spPr>
            <p:txBody>
              <a:bodyPr/>
              <a:lstStyle/>
              <a:p>
                <a:endParaRPr lang="ru-RU"/>
              </a:p>
            </p:txBody>
          </p:sp>
          <p:sp>
            <p:nvSpPr>
              <p:cNvPr id="67756" name="Rectangle 172"/>
              <p:cNvSpPr>
                <a:spLocks noChangeArrowheads="1"/>
              </p:cNvSpPr>
              <p:nvPr/>
            </p:nvSpPr>
            <p:spPr bwMode="auto">
              <a:xfrm>
                <a:off x="2023" y="868"/>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6</a:t>
                </a:r>
                <a:endParaRPr lang="ru-RU">
                  <a:effectLst>
                    <a:outerShdw blurRad="38100" dist="38100" dir="2700000" algn="tl">
                      <a:srgbClr val="C0C0C0"/>
                    </a:outerShdw>
                  </a:effectLst>
                </a:endParaRPr>
              </a:p>
            </p:txBody>
          </p:sp>
          <p:sp>
            <p:nvSpPr>
              <p:cNvPr id="67757" name="Rectangle 173"/>
              <p:cNvSpPr>
                <a:spLocks noChangeArrowheads="1"/>
              </p:cNvSpPr>
              <p:nvPr/>
            </p:nvSpPr>
            <p:spPr bwMode="auto">
              <a:xfrm>
                <a:off x="2023" y="670"/>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5</a:t>
                </a:r>
                <a:endParaRPr lang="ru-RU">
                  <a:effectLst>
                    <a:outerShdw blurRad="38100" dist="38100" dir="2700000" algn="tl">
                      <a:srgbClr val="C0C0C0"/>
                    </a:outerShdw>
                  </a:effectLst>
                </a:endParaRPr>
              </a:p>
            </p:txBody>
          </p:sp>
        </p:grpSp>
      </p:grpSp>
      <p:sp>
        <p:nvSpPr>
          <p:cNvPr id="67759" name="Text Box 175"/>
          <p:cNvSpPr txBox="1">
            <a:spLocks noChangeArrowheads="1"/>
          </p:cNvSpPr>
          <p:nvPr/>
        </p:nvSpPr>
        <p:spPr bwMode="auto">
          <a:xfrm>
            <a:off x="6400800" y="2895600"/>
            <a:ext cx="361950" cy="457200"/>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a:t>
            </a:r>
          </a:p>
        </p:txBody>
      </p:sp>
      <p:grpSp>
        <p:nvGrpSpPr>
          <p:cNvPr id="31" name="Group 176"/>
          <p:cNvGrpSpPr>
            <a:grpSpLocks/>
          </p:cNvGrpSpPr>
          <p:nvPr/>
        </p:nvGrpSpPr>
        <p:grpSpPr bwMode="auto">
          <a:xfrm>
            <a:off x="2286000" y="5334000"/>
            <a:ext cx="554038" cy="619125"/>
            <a:chOff x="1440" y="3736"/>
            <a:chExt cx="349" cy="390"/>
          </a:xfrm>
        </p:grpSpPr>
        <p:sp>
          <p:nvSpPr>
            <p:cNvPr id="67761" name="Text Box 177"/>
            <p:cNvSpPr txBox="1">
              <a:spLocks noChangeArrowheads="1"/>
            </p:cNvSpPr>
            <p:nvPr/>
          </p:nvSpPr>
          <p:spPr bwMode="auto">
            <a:xfrm>
              <a:off x="1440" y="3792"/>
              <a:ext cx="281" cy="288"/>
            </a:xfrm>
            <a:prstGeom prst="rect">
              <a:avLst/>
            </a:prstGeom>
            <a:noFill/>
            <a:ln w="9525">
              <a:noFill/>
              <a:miter lim="800000"/>
              <a:headEnd/>
              <a:tailEnd/>
            </a:ln>
            <a:effectLst/>
          </p:spPr>
          <p:txBody>
            <a:bodyPr wrap="none">
              <a:spAutoFit/>
            </a:bodyPr>
            <a:lstStyle/>
            <a:p>
              <a:pPr>
                <a:defRPr/>
              </a:pPr>
              <a:r>
                <a:rPr lang="ru-RU" sz="2400">
                  <a:effectLst>
                    <a:outerShdw blurRad="38100" dist="38100" dir="2700000" algn="tl">
                      <a:srgbClr val="C0C0C0"/>
                    </a:outerShdw>
                  </a:effectLst>
                </a:rPr>
                <a:t>= </a:t>
              </a:r>
            </a:p>
          </p:txBody>
        </p:sp>
        <p:grpSp>
          <p:nvGrpSpPr>
            <p:cNvPr id="67712" name="Group 178"/>
            <p:cNvGrpSpPr>
              <a:grpSpLocks/>
            </p:cNvGrpSpPr>
            <p:nvPr/>
          </p:nvGrpSpPr>
          <p:grpSpPr bwMode="auto">
            <a:xfrm>
              <a:off x="1640" y="3736"/>
              <a:ext cx="149" cy="390"/>
              <a:chOff x="1986" y="670"/>
              <a:chExt cx="149" cy="390"/>
            </a:xfrm>
          </p:grpSpPr>
          <p:sp>
            <p:nvSpPr>
              <p:cNvPr id="1116" name="Line 179"/>
              <p:cNvSpPr>
                <a:spLocks noChangeShapeType="1"/>
              </p:cNvSpPr>
              <p:nvPr/>
            </p:nvSpPr>
            <p:spPr bwMode="auto">
              <a:xfrm>
                <a:off x="1986" y="865"/>
                <a:ext cx="149" cy="1"/>
              </a:xfrm>
              <a:prstGeom prst="line">
                <a:avLst/>
              </a:prstGeom>
              <a:noFill/>
              <a:ln w="19050">
                <a:solidFill>
                  <a:srgbClr val="000000"/>
                </a:solidFill>
                <a:round/>
                <a:headEnd/>
                <a:tailEnd/>
              </a:ln>
            </p:spPr>
            <p:txBody>
              <a:bodyPr/>
              <a:lstStyle/>
              <a:p>
                <a:endParaRPr lang="ru-RU"/>
              </a:p>
            </p:txBody>
          </p:sp>
          <p:sp>
            <p:nvSpPr>
              <p:cNvPr id="67764" name="Rectangle 180"/>
              <p:cNvSpPr>
                <a:spLocks noChangeArrowheads="1"/>
              </p:cNvSpPr>
              <p:nvPr/>
            </p:nvSpPr>
            <p:spPr bwMode="auto">
              <a:xfrm>
                <a:off x="2023" y="868"/>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6</a:t>
                </a:r>
                <a:endParaRPr lang="ru-RU">
                  <a:effectLst>
                    <a:outerShdw blurRad="38100" dist="38100" dir="2700000" algn="tl">
                      <a:srgbClr val="C0C0C0"/>
                    </a:outerShdw>
                  </a:effectLst>
                </a:endParaRPr>
              </a:p>
            </p:txBody>
          </p:sp>
          <p:sp>
            <p:nvSpPr>
              <p:cNvPr id="67765" name="Rectangle 181"/>
              <p:cNvSpPr>
                <a:spLocks noChangeArrowheads="1"/>
              </p:cNvSpPr>
              <p:nvPr/>
            </p:nvSpPr>
            <p:spPr bwMode="auto">
              <a:xfrm>
                <a:off x="2023" y="670"/>
                <a:ext cx="89" cy="192"/>
              </a:xfrm>
              <a:prstGeom prst="rect">
                <a:avLst/>
              </a:prstGeom>
              <a:noFill/>
              <a:ln w="9525">
                <a:noFill/>
                <a:miter lim="800000"/>
                <a:headEnd/>
                <a:tailEnd/>
              </a:ln>
            </p:spPr>
            <p:txBody>
              <a:bodyPr wrap="none" lIns="0" tIns="0" rIns="0" bIns="0">
                <a:spAutoFit/>
              </a:bodyPr>
              <a:lstStyle/>
              <a:p>
                <a:pPr>
                  <a:defRPr/>
                </a:pPr>
                <a:r>
                  <a:rPr lang="ru-RU">
                    <a:solidFill>
                      <a:srgbClr val="000000"/>
                    </a:solidFill>
                    <a:effectLst>
                      <a:outerShdw blurRad="38100" dist="38100" dir="2700000" algn="tl">
                        <a:srgbClr val="C0C0C0"/>
                      </a:outerShdw>
                    </a:effectLst>
                  </a:rPr>
                  <a:t>5</a:t>
                </a:r>
                <a:endParaRPr lang="ru-RU">
                  <a:effectLst>
                    <a:outerShdw blurRad="38100" dist="38100" dir="2700000" algn="tl">
                      <a:srgbClr val="C0C0C0"/>
                    </a:outerShdw>
                  </a:effectLst>
                </a:endParaRPr>
              </a:p>
            </p:txBody>
          </p:sp>
        </p:grpSp>
      </p:grpSp>
      <p:sp>
        <p:nvSpPr>
          <p:cNvPr id="67766" name="AutoShape 182"/>
          <p:cNvSpPr>
            <a:spLocks/>
          </p:cNvSpPr>
          <p:nvPr/>
        </p:nvSpPr>
        <p:spPr bwMode="auto">
          <a:xfrm flipH="1">
            <a:off x="5638800" y="2133600"/>
            <a:ext cx="304800" cy="1295400"/>
          </a:xfrm>
          <a:prstGeom prst="rightBrace">
            <a:avLst>
              <a:gd name="adj1" fmla="val 35417"/>
              <a:gd name="adj2" fmla="val 50977"/>
            </a:avLst>
          </a:prstGeom>
          <a:noFill/>
          <a:ln w="9525">
            <a:solidFill>
              <a:schemeClr val="tx1"/>
            </a:solidFill>
            <a:round/>
            <a:headEnd/>
            <a:tailEnd/>
          </a:ln>
        </p:spPr>
        <p:txBody>
          <a:bodyPr wrap="none" anchor="ctr"/>
          <a:lstStyle/>
          <a:p>
            <a:endParaRPr lang="ru-RU"/>
          </a:p>
        </p:txBody>
      </p:sp>
      <p:grpSp>
        <p:nvGrpSpPr>
          <p:cNvPr id="67714" name="Group 80"/>
          <p:cNvGrpSpPr>
            <a:grpSpLocks/>
          </p:cNvGrpSpPr>
          <p:nvPr/>
        </p:nvGrpSpPr>
        <p:grpSpPr bwMode="auto">
          <a:xfrm>
            <a:off x="4953000" y="1739900"/>
            <a:ext cx="3441700" cy="1681163"/>
            <a:chOff x="3120" y="1384"/>
            <a:chExt cx="2168" cy="1059"/>
          </a:xfrm>
        </p:grpSpPr>
        <p:grpSp>
          <p:nvGrpSpPr>
            <p:cNvPr id="67717" name="Group 79"/>
            <p:cNvGrpSpPr>
              <a:grpSpLocks/>
            </p:cNvGrpSpPr>
            <p:nvPr/>
          </p:nvGrpSpPr>
          <p:grpSpPr bwMode="auto">
            <a:xfrm>
              <a:off x="3120" y="1384"/>
              <a:ext cx="2160" cy="1059"/>
              <a:chOff x="3120" y="1384"/>
              <a:chExt cx="2160" cy="1059"/>
            </a:xfrm>
          </p:grpSpPr>
          <p:grpSp>
            <p:nvGrpSpPr>
              <p:cNvPr id="67719" name="Group 78"/>
              <p:cNvGrpSpPr>
                <a:grpSpLocks/>
              </p:cNvGrpSpPr>
              <p:nvPr/>
            </p:nvGrpSpPr>
            <p:grpSpPr bwMode="auto">
              <a:xfrm>
                <a:off x="4464" y="1680"/>
                <a:ext cx="672" cy="763"/>
                <a:chOff x="3792" y="2736"/>
                <a:chExt cx="672" cy="763"/>
              </a:xfrm>
            </p:grpSpPr>
            <p:sp>
              <p:nvSpPr>
                <p:cNvPr id="1109" name="Line 67"/>
                <p:cNvSpPr>
                  <a:spLocks noChangeShapeType="1"/>
                </p:cNvSpPr>
                <p:nvPr/>
              </p:nvSpPr>
              <p:spPr bwMode="auto">
                <a:xfrm>
                  <a:off x="4176" y="3160"/>
                  <a:ext cx="288" cy="1"/>
                </a:xfrm>
                <a:prstGeom prst="line">
                  <a:avLst/>
                </a:prstGeom>
                <a:noFill/>
                <a:ln w="38100">
                  <a:solidFill>
                    <a:srgbClr val="0000FF"/>
                  </a:solidFill>
                  <a:round/>
                  <a:headEnd/>
                  <a:tailEnd/>
                </a:ln>
              </p:spPr>
              <p:txBody>
                <a:bodyPr/>
                <a:lstStyle/>
                <a:p>
                  <a:endParaRPr lang="ru-RU"/>
                </a:p>
              </p:txBody>
            </p:sp>
            <p:sp>
              <p:nvSpPr>
                <p:cNvPr id="67652" name="Rectangle 68"/>
                <p:cNvSpPr>
                  <a:spLocks noChangeArrowheads="1"/>
                </p:cNvSpPr>
                <p:nvPr/>
              </p:nvSpPr>
              <p:spPr bwMode="auto">
                <a:xfrm>
                  <a:off x="4228" y="3077"/>
                  <a:ext cx="98"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t</a:t>
                  </a:r>
                  <a:endParaRPr lang="ru-RU" sz="4400">
                    <a:solidFill>
                      <a:srgbClr val="0000FF"/>
                    </a:solidFill>
                    <a:effectLst>
                      <a:outerShdw blurRad="38100" dist="38100" dir="2700000" algn="tl">
                        <a:srgbClr val="C0C0C0"/>
                      </a:outerShdw>
                    </a:effectLst>
                  </a:endParaRPr>
                </a:p>
              </p:txBody>
            </p:sp>
            <p:sp>
              <p:nvSpPr>
                <p:cNvPr id="67653" name="Rectangle 69"/>
                <p:cNvSpPr>
                  <a:spLocks noChangeArrowheads="1"/>
                </p:cNvSpPr>
                <p:nvPr/>
              </p:nvSpPr>
              <p:spPr bwMode="auto">
                <a:xfrm>
                  <a:off x="4199" y="2736"/>
                  <a:ext cx="235" cy="422"/>
                </a:xfrm>
                <a:prstGeom prst="rect">
                  <a:avLst/>
                </a:prstGeom>
                <a:noFill/>
                <a:ln w="9525">
                  <a:noFill/>
                  <a:miter lim="800000"/>
                  <a:headEnd/>
                  <a:tailEnd/>
                </a:ln>
              </p:spPr>
              <p:txBody>
                <a:bodyPr wrap="none" lIns="0" tIns="0" rIns="0" bIns="0">
                  <a:spAutoFit/>
                </a:bodyPr>
                <a:lstStyle/>
                <a:p>
                  <a:pPr>
                    <a:defRPr/>
                  </a:pPr>
                  <a:r>
                    <a:rPr lang="ru-RU" sz="4400" i="1">
                      <a:solidFill>
                        <a:srgbClr val="0000FF"/>
                      </a:solidFill>
                      <a:effectLst>
                        <a:outerShdw blurRad="38100" dist="38100" dir="2700000" algn="tl">
                          <a:srgbClr val="C0C0C0"/>
                        </a:outerShdw>
                      </a:effectLst>
                      <a:latin typeface="Times New Roman" pitchFamily="18" charset="0"/>
                    </a:rPr>
                    <a:t>A</a:t>
                  </a:r>
                  <a:endParaRPr lang="ru-RU" sz="4400">
                    <a:solidFill>
                      <a:srgbClr val="0000FF"/>
                    </a:solidFill>
                    <a:effectLst>
                      <a:outerShdw blurRad="38100" dist="38100" dir="2700000" algn="tl">
                        <a:srgbClr val="C0C0C0"/>
                      </a:outerShdw>
                    </a:effectLst>
                  </a:endParaRPr>
                </a:p>
              </p:txBody>
            </p:sp>
            <p:sp>
              <p:nvSpPr>
                <p:cNvPr id="67654" name="Rectangle 70"/>
                <p:cNvSpPr>
                  <a:spLocks noChangeArrowheads="1"/>
                </p:cNvSpPr>
                <p:nvPr/>
              </p:nvSpPr>
              <p:spPr bwMode="auto">
                <a:xfrm>
                  <a:off x="3792" y="2876"/>
                  <a:ext cx="156" cy="422"/>
                </a:xfrm>
                <a:prstGeom prst="rect">
                  <a:avLst/>
                </a:prstGeom>
                <a:noFill/>
                <a:ln w="9525">
                  <a:noFill/>
                  <a:miter lim="800000"/>
                  <a:headEnd/>
                  <a:tailEnd/>
                </a:ln>
              </p:spPr>
              <p:txBody>
                <a:bodyPr wrap="none" lIns="0" tIns="0" rIns="0" bIns="0">
                  <a:spAutoFit/>
                </a:bodyPr>
                <a:lstStyle/>
                <a:p>
                  <a:pPr>
                    <a:defRPr/>
                  </a:pPr>
                  <a:r>
                    <a:rPr lang="en-US" sz="4400" i="1" dirty="0">
                      <a:solidFill>
                        <a:srgbClr val="0000FF"/>
                      </a:solidFill>
                      <a:effectLst>
                        <a:outerShdw blurRad="38100" dist="38100" dir="2700000" algn="tl">
                          <a:srgbClr val="C0C0C0"/>
                        </a:outerShdw>
                      </a:effectLst>
                      <a:latin typeface="Times New Roman" pitchFamily="18" charset="0"/>
                    </a:rPr>
                    <a:t>v</a:t>
                  </a:r>
                  <a:endParaRPr lang="ru-RU" sz="4400" dirty="0">
                    <a:solidFill>
                      <a:srgbClr val="0000FF"/>
                    </a:solidFill>
                    <a:effectLst>
                      <a:outerShdw blurRad="38100" dist="38100" dir="2700000" algn="tl">
                        <a:srgbClr val="C0C0C0"/>
                      </a:outerShdw>
                    </a:effectLst>
                  </a:endParaRPr>
                </a:p>
              </p:txBody>
            </p:sp>
            <p:sp>
              <p:nvSpPr>
                <p:cNvPr id="67655" name="Rectangle 71"/>
                <p:cNvSpPr>
                  <a:spLocks noChangeArrowheads="1"/>
                </p:cNvSpPr>
                <p:nvPr/>
              </p:nvSpPr>
              <p:spPr bwMode="auto">
                <a:xfrm>
                  <a:off x="3936" y="2928"/>
                  <a:ext cx="201" cy="422"/>
                </a:xfrm>
                <a:prstGeom prst="rect">
                  <a:avLst/>
                </a:prstGeom>
                <a:noFill/>
                <a:ln w="9525">
                  <a:noFill/>
                  <a:miter lim="800000"/>
                  <a:headEnd/>
                  <a:tailEnd/>
                </a:ln>
              </p:spPr>
              <p:txBody>
                <a:bodyPr wrap="none" lIns="0" tIns="0" rIns="0" bIns="0">
                  <a:spAutoFit/>
                </a:bodyPr>
                <a:lstStyle/>
                <a:p>
                  <a:pPr>
                    <a:defRPr/>
                  </a:pPr>
                  <a:r>
                    <a:rPr lang="ru-RU" sz="4400" dirty="0">
                      <a:solidFill>
                        <a:srgbClr val="0000FF"/>
                      </a:solidFill>
                      <a:effectLst>
                        <a:outerShdw blurRad="38100" dist="38100" dir="2700000" algn="tl">
                          <a:srgbClr val="C0C0C0"/>
                        </a:outerShdw>
                      </a:effectLst>
                      <a:latin typeface="Times New Roman" pitchFamily="18" charset="0"/>
                    </a:rPr>
                    <a:t>=</a:t>
                  </a:r>
                </a:p>
              </p:txBody>
            </p:sp>
          </p:grpSp>
          <p:sp>
            <p:nvSpPr>
              <p:cNvPr id="67657" name="AutoShape 73"/>
              <p:cNvSpPr>
                <a:spLocks noChangeArrowheads="1"/>
              </p:cNvSpPr>
              <p:nvPr/>
            </p:nvSpPr>
            <p:spPr bwMode="auto">
              <a:xfrm>
                <a:off x="3120" y="1384"/>
                <a:ext cx="2160" cy="384"/>
              </a:xfrm>
              <a:prstGeom prst="wedgeRectCallout">
                <a:avLst>
                  <a:gd name="adj1" fmla="val -53333"/>
                  <a:gd name="adj2" fmla="val 111718"/>
                </a:avLst>
              </a:prstGeom>
              <a:gradFill rotWithShape="1">
                <a:gsLst>
                  <a:gs pos="0">
                    <a:srgbClr val="33CCFF">
                      <a:alpha val="86000"/>
                    </a:srgbClr>
                  </a:gs>
                  <a:gs pos="50000">
                    <a:srgbClr val="66FFFF">
                      <a:alpha val="87000"/>
                    </a:srgbClr>
                  </a:gs>
                  <a:gs pos="100000">
                    <a:srgbClr val="33CCFF">
                      <a:alpha val="86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Выразим скорость работы,</a:t>
                </a:r>
              </a:p>
              <a:p>
                <a:pPr>
                  <a:defRPr/>
                </a:pPr>
                <a:r>
                  <a:rPr lang="ru-RU" sz="1800" b="0" dirty="0">
                    <a:latin typeface="Times New Roman" pitchFamily="18" charset="0"/>
                    <a:cs typeface="Times New Roman" pitchFamily="18" charset="0"/>
                  </a:rPr>
                  <a:t>для этого работу : время</a:t>
                </a:r>
              </a:p>
            </p:txBody>
          </p:sp>
        </p:grpSp>
        <p:grpSp>
          <p:nvGrpSpPr>
            <p:cNvPr id="67721" name="Group 74"/>
            <p:cNvGrpSpPr>
              <a:grpSpLocks/>
            </p:cNvGrpSpPr>
            <p:nvPr/>
          </p:nvGrpSpPr>
          <p:grpSpPr bwMode="auto">
            <a:xfrm>
              <a:off x="5049" y="1473"/>
              <a:ext cx="239" cy="327"/>
              <a:chOff x="5176" y="3456"/>
              <a:chExt cx="239" cy="327"/>
            </a:xfrm>
          </p:grpSpPr>
          <p:sp>
            <p:nvSpPr>
              <p:cNvPr id="1103" name="AutoShape 75"/>
              <p:cNvSpPr>
                <a:spLocks noChangeArrowheads="1"/>
              </p:cNvSpPr>
              <p:nvPr/>
            </p:nvSpPr>
            <p:spPr bwMode="auto">
              <a:xfrm>
                <a:off x="5232" y="3577"/>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60" name="Text Box 76"/>
              <p:cNvSpPr txBox="1">
                <a:spLocks noChangeArrowheads="1"/>
              </p:cNvSpPr>
              <p:nvPr/>
            </p:nvSpPr>
            <p:spPr bwMode="auto">
              <a:xfrm>
                <a:off x="5176" y="3456"/>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grpSp>
        <p:nvGrpSpPr>
          <p:cNvPr id="67723" name="Group 104"/>
          <p:cNvGrpSpPr>
            <a:grpSpLocks/>
          </p:cNvGrpSpPr>
          <p:nvPr/>
        </p:nvGrpSpPr>
        <p:grpSpPr bwMode="auto">
          <a:xfrm>
            <a:off x="4737100" y="3276600"/>
            <a:ext cx="4267200" cy="671513"/>
            <a:chOff x="2832" y="3072"/>
            <a:chExt cx="2688" cy="423"/>
          </a:xfrm>
        </p:grpSpPr>
        <p:sp>
          <p:nvSpPr>
            <p:cNvPr id="67689" name="AutoShape 105"/>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За 2ч, работая вместе, рабочие выполнили работу, т.е. 1 часть</a:t>
              </a:r>
            </a:p>
          </p:txBody>
        </p:sp>
        <p:sp>
          <p:nvSpPr>
            <p:cNvPr id="1099" name="AutoShape 106"/>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91" name="Text Box 107"/>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1" name="Group 133"/>
          <p:cNvGrpSpPr>
            <a:grpSpLocks/>
          </p:cNvGrpSpPr>
          <p:nvPr/>
        </p:nvGrpSpPr>
        <p:grpSpPr bwMode="auto">
          <a:xfrm>
            <a:off x="4114800" y="4564063"/>
            <a:ext cx="4267200" cy="671512"/>
            <a:chOff x="2832" y="3072"/>
            <a:chExt cx="2688" cy="423"/>
          </a:xfrm>
        </p:grpSpPr>
        <p:sp>
          <p:nvSpPr>
            <p:cNvPr id="67718" name="AutoShape 134"/>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Найдем работу, которую выполнит </a:t>
              </a:r>
              <a:endParaRPr lang="en-US" sz="1800" b="0" dirty="0">
                <a:latin typeface="Times New Roman" pitchFamily="18" charset="0"/>
                <a:cs typeface="Times New Roman" pitchFamily="18" charset="0"/>
              </a:endParaRPr>
            </a:p>
            <a:p>
              <a:pPr algn="ctr">
                <a:defRPr/>
              </a:pPr>
              <a:r>
                <a:rPr lang="en-US" sz="1800" b="0" dirty="0" smtClean="0">
                  <a:latin typeface="Times New Roman" pitchFamily="18" charset="0"/>
                  <a:cs typeface="Times New Roman" pitchFamily="18" charset="0"/>
                </a:rPr>
                <a:t>1</a:t>
              </a:r>
              <a:r>
                <a:rPr lang="ru-RU" sz="1800" b="0" baseline="30000" dirty="0" err="1" smtClean="0">
                  <a:latin typeface="Times New Roman" pitchFamily="18" charset="0"/>
                  <a:cs typeface="Times New Roman" pitchFamily="18" charset="0"/>
                </a:rPr>
                <a:t>й</a:t>
              </a:r>
              <a:r>
                <a:rPr lang="ru-RU" sz="1800" b="0" dirty="0" smtClean="0">
                  <a:latin typeface="Times New Roman" pitchFamily="18" charset="0"/>
                  <a:cs typeface="Times New Roman" pitchFamily="18" charset="0"/>
                </a:rPr>
                <a:t> </a:t>
              </a:r>
              <a:r>
                <a:rPr lang="ru-RU" sz="1800" b="0" dirty="0">
                  <a:latin typeface="Times New Roman" pitchFamily="18" charset="0"/>
                  <a:cs typeface="Times New Roman" pitchFamily="18" charset="0"/>
                </a:rPr>
                <a:t>раб. за 2 ч по формуле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r>
                <a:rPr lang="ru-RU" sz="1800" b="0" dirty="0">
                  <a:latin typeface="Times New Roman" pitchFamily="18" charset="0"/>
                  <a:cs typeface="Times New Roman" pitchFamily="18" charset="0"/>
                </a:rPr>
                <a:t> </a:t>
              </a:r>
            </a:p>
          </p:txBody>
        </p:sp>
        <p:sp>
          <p:nvSpPr>
            <p:cNvPr id="1094" name="AutoShape 135"/>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720" name="Text Box 136"/>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3" name="Group 137"/>
          <p:cNvGrpSpPr>
            <a:grpSpLocks/>
          </p:cNvGrpSpPr>
          <p:nvPr/>
        </p:nvGrpSpPr>
        <p:grpSpPr bwMode="auto">
          <a:xfrm>
            <a:off x="4114800" y="5410200"/>
            <a:ext cx="4267200" cy="671513"/>
            <a:chOff x="2832" y="3072"/>
            <a:chExt cx="2688" cy="423"/>
          </a:xfrm>
        </p:grpSpPr>
        <p:sp>
          <p:nvSpPr>
            <p:cNvPr id="67722" name="AutoShape 138"/>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50000"/>
                  </a:srgbClr>
                </a:gs>
                <a:gs pos="50000">
                  <a:srgbClr val="66FFFF">
                    <a:alpha val="38000"/>
                  </a:srgbClr>
                </a:gs>
                <a:gs pos="100000">
                  <a:srgbClr val="33CCFF">
                    <a:alpha val="50000"/>
                  </a:srgbClr>
                </a:gs>
              </a:gsLst>
              <a:lin ang="18900000" scaled="1"/>
            </a:gradFill>
            <a:ln w="9525">
              <a:solidFill>
                <a:schemeClr val="tx1"/>
              </a:solidFill>
              <a:miter lim="800000"/>
              <a:headEnd/>
              <a:tailEnd/>
            </a:ln>
            <a:effectLst/>
          </p:spPr>
          <p:txBody>
            <a:bodyPr/>
            <a:lstStyle/>
            <a:p>
              <a:pPr>
                <a:defRPr/>
              </a:pPr>
              <a:r>
                <a:rPr lang="ru-RU" sz="1800" b="0" dirty="0">
                  <a:latin typeface="Times New Roman" pitchFamily="18" charset="0"/>
                  <a:cs typeface="Times New Roman" pitchFamily="18" charset="0"/>
                </a:rPr>
                <a:t>Найдем работу, которую выполнит </a:t>
              </a:r>
              <a:endParaRPr lang="en-US" sz="1800" b="0" dirty="0">
                <a:latin typeface="Times New Roman" pitchFamily="18" charset="0"/>
                <a:cs typeface="Times New Roman" pitchFamily="18" charset="0"/>
              </a:endParaRPr>
            </a:p>
            <a:p>
              <a:pPr>
                <a:defRPr/>
              </a:pPr>
              <a:r>
                <a:rPr lang="en-US" sz="1800" b="0" dirty="0" smtClean="0">
                  <a:latin typeface="Times New Roman" pitchFamily="18" charset="0"/>
                  <a:cs typeface="Times New Roman" pitchFamily="18" charset="0"/>
                </a:rPr>
                <a:t>2</a:t>
              </a:r>
              <a:r>
                <a:rPr lang="ru-RU" sz="1800" b="0" baseline="30000" dirty="0" err="1" smtClean="0">
                  <a:latin typeface="Times New Roman" pitchFamily="18" charset="0"/>
                  <a:cs typeface="Times New Roman" pitchFamily="18" charset="0"/>
                </a:rPr>
                <a:t>й</a:t>
              </a:r>
              <a:r>
                <a:rPr lang="ru-RU" sz="1800" b="0" dirty="0" smtClean="0">
                  <a:latin typeface="Times New Roman" pitchFamily="18" charset="0"/>
                  <a:cs typeface="Times New Roman" pitchFamily="18" charset="0"/>
                </a:rPr>
                <a:t> </a:t>
              </a:r>
              <a:r>
                <a:rPr lang="ru-RU" sz="1800" b="0" dirty="0">
                  <a:latin typeface="Times New Roman" pitchFamily="18" charset="0"/>
                  <a:cs typeface="Times New Roman" pitchFamily="18" charset="0"/>
                </a:rPr>
                <a:t>раб. за 1 ч по формуле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endParaRPr lang="ru-RU" sz="18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sp>
          <p:nvSpPr>
            <p:cNvPr id="1089" name="AutoShape 139"/>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724" name="Text Box 140"/>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6" name="Group 100"/>
          <p:cNvGrpSpPr>
            <a:grpSpLocks/>
          </p:cNvGrpSpPr>
          <p:nvPr/>
        </p:nvGrpSpPr>
        <p:grpSpPr bwMode="auto">
          <a:xfrm flipH="1">
            <a:off x="2285984" y="2143116"/>
            <a:ext cx="4267200" cy="671513"/>
            <a:chOff x="2832" y="3072"/>
            <a:chExt cx="2688" cy="423"/>
          </a:xfrm>
        </p:grpSpPr>
        <p:sp>
          <p:nvSpPr>
            <p:cNvPr id="67685" name="AutoShape 101"/>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91000"/>
                  </a:srgbClr>
                </a:gs>
                <a:gs pos="50000">
                  <a:srgbClr val="66FFFF">
                    <a:alpha val="91000"/>
                  </a:srgbClr>
                </a:gs>
                <a:gs pos="100000">
                  <a:srgbClr val="33CCFF">
                    <a:alpha val="91000"/>
                  </a:srgbClr>
                </a:gs>
              </a:gsLst>
              <a:lin ang="18900000" scaled="1"/>
            </a:gradFill>
            <a:ln w="9525">
              <a:solidFill>
                <a:schemeClr val="tx1"/>
              </a:solidFill>
              <a:miter lim="800000"/>
              <a:headEnd/>
              <a:tailEnd/>
            </a:ln>
            <a:effectLst/>
          </p:spPr>
          <p:txBody>
            <a:bodyPr/>
            <a:lstStyle/>
            <a:p>
              <a:pPr algn="ctr">
                <a:defRPr/>
              </a:pPr>
              <a:r>
                <a:rPr lang="ru-RU" sz="1800" b="0" dirty="0">
                  <a:latin typeface="Times New Roman" pitchFamily="18" charset="0"/>
                  <a:cs typeface="Times New Roman" pitchFamily="18" charset="0"/>
                </a:rPr>
                <a:t>Формула   </a:t>
              </a:r>
              <a:r>
                <a:rPr lang="en-US" sz="1800" i="1" dirty="0">
                  <a:solidFill>
                    <a:srgbClr val="FF0000"/>
                  </a:solidFill>
                  <a:effectLst>
                    <a:outerShdw blurRad="38100" dist="38100" dir="2700000" algn="tl">
                      <a:srgbClr val="000000"/>
                    </a:outerShdw>
                  </a:effectLst>
                  <a:latin typeface="Times New Roman" pitchFamily="18" charset="0"/>
                  <a:cs typeface="Times New Roman" pitchFamily="18" charset="0"/>
                </a:rPr>
                <a:t>A = </a:t>
              </a:r>
              <a:r>
                <a:rPr lang="en-US" sz="1800" i="1" dirty="0" err="1">
                  <a:solidFill>
                    <a:srgbClr val="FF0000"/>
                  </a:solidFill>
                  <a:effectLst>
                    <a:outerShdw blurRad="38100" dist="38100" dir="2700000" algn="tl">
                      <a:srgbClr val="000000"/>
                    </a:outerShdw>
                  </a:effectLst>
                  <a:latin typeface="Times New Roman" pitchFamily="18" charset="0"/>
                  <a:cs typeface="Times New Roman" pitchFamily="18" charset="0"/>
                </a:rPr>
                <a:t>vt</a:t>
              </a:r>
              <a:r>
                <a:rPr lang="ru-RU" sz="1800" b="0" dirty="0">
                  <a:latin typeface="Times New Roman" pitchFamily="18" charset="0"/>
                  <a:cs typeface="Times New Roman" pitchFamily="18" charset="0"/>
                </a:rPr>
                <a:t>   поможет </a:t>
              </a:r>
            </a:p>
            <a:p>
              <a:pPr algn="ctr">
                <a:defRPr/>
              </a:pPr>
              <a:r>
                <a:rPr lang="ru-RU" sz="1800" b="0" dirty="0">
                  <a:latin typeface="Times New Roman" pitchFamily="18" charset="0"/>
                  <a:cs typeface="Times New Roman" pitchFamily="18" charset="0"/>
                </a:rPr>
                <a:t>нам составить уравнение</a:t>
              </a:r>
            </a:p>
          </p:txBody>
        </p:sp>
        <p:sp>
          <p:nvSpPr>
            <p:cNvPr id="1084" name="AutoShape 102"/>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87" name="Text Box 103"/>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67738" name="Group 82"/>
          <p:cNvGrpSpPr>
            <a:grpSpLocks/>
          </p:cNvGrpSpPr>
          <p:nvPr/>
        </p:nvGrpSpPr>
        <p:grpSpPr bwMode="auto">
          <a:xfrm>
            <a:off x="1676400" y="3200400"/>
            <a:ext cx="4267200" cy="671513"/>
            <a:chOff x="2832" y="3072"/>
            <a:chExt cx="2688" cy="423"/>
          </a:xfrm>
        </p:grpSpPr>
        <p:sp>
          <p:nvSpPr>
            <p:cNvPr id="1080" name="AutoShape 83"/>
            <p:cNvSpPr>
              <a:spLocks noChangeArrowheads="1"/>
            </p:cNvSpPr>
            <p:nvPr/>
          </p:nvSpPr>
          <p:spPr bwMode="auto">
            <a:xfrm>
              <a:off x="2832" y="3072"/>
              <a:ext cx="2688" cy="384"/>
            </a:xfrm>
            <a:prstGeom prst="wedgeRectCallout">
              <a:avLst>
                <a:gd name="adj1" fmla="val -58037"/>
                <a:gd name="adj2" fmla="val 99218"/>
              </a:avLst>
            </a:prstGeom>
            <a:gradFill rotWithShape="1">
              <a:gsLst>
                <a:gs pos="0">
                  <a:srgbClr val="33CCFF">
                    <a:alpha val="85001"/>
                  </a:srgbClr>
                </a:gs>
                <a:gs pos="50000">
                  <a:srgbClr val="66FFFF">
                    <a:alpha val="85001"/>
                  </a:srgbClr>
                </a:gs>
                <a:gs pos="100000">
                  <a:srgbClr val="33CCFF">
                    <a:alpha val="85001"/>
                  </a:srgbClr>
                </a:gs>
              </a:gsLst>
              <a:lin ang="18900000" scaled="1"/>
            </a:gradFill>
            <a:ln w="9525">
              <a:solidFill>
                <a:schemeClr val="tx1"/>
              </a:solidFill>
              <a:miter lim="800000"/>
              <a:headEnd/>
              <a:tailEnd/>
            </a:ln>
          </p:spPr>
          <p:txBody>
            <a:bodyPr/>
            <a:lstStyle/>
            <a:p>
              <a:pPr algn="ctr"/>
              <a:r>
                <a:rPr lang="ru-RU" sz="1800" b="0" dirty="0">
                  <a:latin typeface="Times New Roman" pitchFamily="18" charset="0"/>
                  <a:cs typeface="Times New Roman" pitchFamily="18" charset="0"/>
                </a:rPr>
                <a:t>Скорость совместной работы находим сложением скоростей</a:t>
              </a:r>
            </a:p>
          </p:txBody>
        </p:sp>
        <p:sp>
          <p:nvSpPr>
            <p:cNvPr id="1081" name="AutoShape 84"/>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67669" name="Text Box 85"/>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sp>
        <p:nvSpPr>
          <p:cNvPr id="155" name="Управляющая кнопка: домой 154">
            <a:hlinkClick r:id="rId9"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7" name="Прямоугольник 156"/>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158" name="Freeform 55"/>
          <p:cNvSpPr>
            <a:spLocks/>
          </p:cNvSpPr>
          <p:nvPr/>
        </p:nvSpPr>
        <p:spPr bwMode="auto">
          <a:xfrm>
            <a:off x="6510318" y="642918"/>
            <a:ext cx="2490838" cy="252410"/>
          </a:xfrm>
          <a:custGeom>
            <a:avLst/>
            <a:gdLst/>
            <a:ahLst/>
            <a:cxnLst>
              <a:cxn ang="0">
                <a:pos x="5248" y="0"/>
              </a:cxn>
              <a:cxn ang="0">
                <a:pos x="5336" y="200"/>
              </a:cxn>
              <a:cxn ang="0">
                <a:pos x="112" y="192"/>
              </a:cxn>
              <a:cxn ang="0">
                <a:pos x="0" y="0"/>
              </a:cxn>
              <a:cxn ang="0">
                <a:pos x="5248" y="0"/>
              </a:cxn>
            </a:cxnLst>
            <a:rect l="0" t="0" r="r" b="b"/>
            <a:pathLst>
              <a:path w="5336" h="200">
                <a:moveTo>
                  <a:pt x="5248" y="0"/>
                </a:moveTo>
                <a:lnTo>
                  <a:pt x="5336" y="200"/>
                </a:lnTo>
                <a:lnTo>
                  <a:pt x="112" y="192"/>
                </a:lnTo>
                <a:lnTo>
                  <a:pt x="0" y="0"/>
                </a:lnTo>
                <a:lnTo>
                  <a:pt x="5248" y="0"/>
                </a:lnTo>
                <a:close/>
              </a:path>
            </a:pathLst>
          </a:custGeom>
          <a:gradFill rotWithShape="1">
            <a:gsLst>
              <a:gs pos="0">
                <a:srgbClr val="FF99FF">
                  <a:alpha val="17999"/>
                </a:srgbClr>
              </a:gs>
              <a:gs pos="50000">
                <a:srgbClr val="FF0000">
                  <a:alpha val="31000"/>
                </a:srgbClr>
              </a:gs>
              <a:gs pos="100000">
                <a:srgbClr val="FF99FF">
                  <a:alpha val="17999"/>
                </a:srgbClr>
              </a:gs>
            </a:gsLst>
            <a:lin ang="18900000" scaled="1"/>
          </a:gradFill>
          <a:ln w="9525">
            <a:solidFill>
              <a:srgbClr val="FF0000">
                <a:alpha val="17000"/>
              </a:srgbClr>
            </a:solidFill>
            <a:round/>
            <a:headEnd/>
            <a:tailEnd/>
          </a:ln>
          <a:effectLst/>
        </p:spPr>
        <p:txBody>
          <a:bodyPr/>
          <a:lstStyle/>
          <a:p>
            <a:pPr>
              <a:defRPr/>
            </a:pPr>
            <a:endParaRPr lang="ru-RU"/>
          </a:p>
        </p:txBody>
      </p:sp>
      <p:sp>
        <p:nvSpPr>
          <p:cNvPr id="160" name="Freeform 277"/>
          <p:cNvSpPr>
            <a:spLocks/>
          </p:cNvSpPr>
          <p:nvPr/>
        </p:nvSpPr>
        <p:spPr bwMode="auto">
          <a:xfrm>
            <a:off x="428596" y="1142984"/>
            <a:ext cx="7643866" cy="285752"/>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161" name="Freeform 277"/>
          <p:cNvSpPr>
            <a:spLocks/>
          </p:cNvSpPr>
          <p:nvPr/>
        </p:nvSpPr>
        <p:spPr bwMode="auto">
          <a:xfrm>
            <a:off x="4786314" y="857232"/>
            <a:ext cx="3571900" cy="295276"/>
          </a:xfrm>
          <a:custGeom>
            <a:avLst/>
            <a:gdLst>
              <a:gd name="T0" fmla="*/ 5054600 w 3264"/>
              <a:gd name="T1" fmla="*/ 0 h 200"/>
              <a:gd name="T2" fmla="*/ 5181600 w 3264"/>
              <a:gd name="T3" fmla="*/ 304800 h 200"/>
              <a:gd name="T4" fmla="*/ 74613 w 3264"/>
              <a:gd name="T5" fmla="*/ 317500 h 200"/>
              <a:gd name="T6" fmla="*/ 0 w 3264"/>
              <a:gd name="T7" fmla="*/ 25400 h 200"/>
              <a:gd name="T8" fmla="*/ 5054600 w 3264"/>
              <a:gd name="T9" fmla="*/ 0 h 200"/>
              <a:gd name="T10" fmla="*/ 0 60000 65536"/>
              <a:gd name="T11" fmla="*/ 0 60000 65536"/>
              <a:gd name="T12" fmla="*/ 0 60000 65536"/>
              <a:gd name="T13" fmla="*/ 0 60000 65536"/>
              <a:gd name="T14" fmla="*/ 0 60000 65536"/>
              <a:gd name="T15" fmla="*/ 0 w 3264"/>
              <a:gd name="T16" fmla="*/ 0 h 200"/>
              <a:gd name="T17" fmla="*/ 3264 w 3264"/>
              <a:gd name="T18" fmla="*/ 200 h 200"/>
            </a:gdLst>
            <a:ahLst/>
            <a:cxnLst>
              <a:cxn ang="T10">
                <a:pos x="T0" y="T1"/>
              </a:cxn>
              <a:cxn ang="T11">
                <a:pos x="T2" y="T3"/>
              </a:cxn>
              <a:cxn ang="T12">
                <a:pos x="T4" y="T5"/>
              </a:cxn>
              <a:cxn ang="T13">
                <a:pos x="T6" y="T7"/>
              </a:cxn>
              <a:cxn ang="T14">
                <a:pos x="T8" y="T9"/>
              </a:cxn>
            </a:cxnLst>
            <a:rect l="T15" t="T16" r="T17" b="T18"/>
            <a:pathLst>
              <a:path w="3264" h="200">
                <a:moveTo>
                  <a:pt x="3184" y="0"/>
                </a:moveTo>
                <a:lnTo>
                  <a:pt x="3264" y="192"/>
                </a:lnTo>
                <a:lnTo>
                  <a:pt x="47" y="200"/>
                </a:lnTo>
                <a:lnTo>
                  <a:pt x="0" y="16"/>
                </a:lnTo>
                <a:lnTo>
                  <a:pt x="3184" y="0"/>
                </a:lnTo>
                <a:close/>
              </a:path>
            </a:pathLst>
          </a:custGeom>
          <a:solidFill>
            <a:srgbClr val="FFC000">
              <a:alpha val="30980"/>
            </a:srgbClr>
          </a:solidFill>
          <a:ln w="9525">
            <a:solidFill>
              <a:srgbClr val="0099FF">
                <a:alpha val="16862"/>
              </a:srgbClr>
            </a:solidFill>
            <a:round/>
            <a:headEnd/>
            <a:tailEnd/>
          </a:ln>
        </p:spPr>
        <p:txBody>
          <a:bodyPr/>
          <a:lstStyle/>
          <a:p>
            <a:endParaRPr lang="ru-RU"/>
          </a:p>
        </p:txBody>
      </p:sp>
      <p:sp>
        <p:nvSpPr>
          <p:cNvPr id="159" name="Управляющая кнопка: далее 158">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158"/>
                                        </p:tgtEl>
                                        <p:attrNameLst>
                                          <p:attrName>style.visibility</p:attrName>
                                        </p:attrNameLst>
                                      </p:cBhvr>
                                      <p:to>
                                        <p:strVal val="visible"/>
                                      </p:to>
                                    </p:set>
                                  </p:childTnLst>
                                </p:cTn>
                              </p:par>
                              <p:par>
                                <p:cTn id="10" presetID="22" presetClass="entr" presetSubtype="8"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7614"/>
                                        </p:tgtEl>
                                        <p:attrNameLst>
                                          <p:attrName>style.visibility</p:attrName>
                                        </p:attrNameLst>
                                      </p:cBhvr>
                                      <p:to>
                                        <p:strVal val="visible"/>
                                      </p:to>
                                    </p:set>
                                    <p:animEffect transition="in" filter="wipe(left)">
                                      <p:cBhvr>
                                        <p:cTn id="17" dur="500"/>
                                        <p:tgtEl>
                                          <p:spTgt spid="67614"/>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67661"/>
                                        </p:tgtEl>
                                        <p:attrNameLst>
                                          <p:attrName>style.visibility</p:attrName>
                                        </p:attrNameLst>
                                      </p:cBhvr>
                                      <p:to>
                                        <p:strVal val="visible"/>
                                      </p:to>
                                    </p:set>
                                    <p:animEffect transition="in" filter="wipe(left)">
                                      <p:cBhvr>
                                        <p:cTn id="34" dur="500"/>
                                        <p:tgtEl>
                                          <p:spTgt spid="676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2000"/>
                                        <p:tgtEl>
                                          <p:spTgt spid="15"/>
                                        </p:tgtEl>
                                      </p:cBhvr>
                                    </p:animEffect>
                                  </p:childTnLst>
                                </p:cTn>
                              </p:par>
                              <p:par>
                                <p:cTn id="40" presetID="10" presetClass="exit" presetSubtype="0" fill="hold" grpId="2" nodeType="withEffect">
                                  <p:stCondLst>
                                    <p:cond delay="0"/>
                                  </p:stCondLst>
                                  <p:childTnLst>
                                    <p:animEffect transition="out" filter="fade">
                                      <p:cBhvr>
                                        <p:cTn id="41" dur="2000"/>
                                        <p:tgtEl>
                                          <p:spTgt spid="67661"/>
                                        </p:tgtEl>
                                      </p:cBhvr>
                                    </p:animEffect>
                                    <p:set>
                                      <p:cBhvr>
                                        <p:cTn id="42" dur="1" fill="hold">
                                          <p:stCondLst>
                                            <p:cond delay="1999"/>
                                          </p:stCondLst>
                                        </p:cTn>
                                        <p:tgtEl>
                                          <p:spTgt spid="67661"/>
                                        </p:tgtEl>
                                        <p:attrNameLst>
                                          <p:attrName>style.visibility</p:attrName>
                                        </p:attrNameLst>
                                      </p:cBhvr>
                                      <p:to>
                                        <p:strVal val="hidden"/>
                                      </p:to>
                                    </p:se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67665"/>
                                        </p:tgtEl>
                                        <p:attrNameLst>
                                          <p:attrName>style.visibility</p:attrName>
                                        </p:attrNameLst>
                                      </p:cBhvr>
                                      <p:to>
                                        <p:strVal val="visible"/>
                                      </p:to>
                                    </p:set>
                                    <p:animEffect transition="in" filter="wipe(left)">
                                      <p:cBhvr>
                                        <p:cTn id="46" dur="500"/>
                                        <p:tgtEl>
                                          <p:spTgt spid="6766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xit" presetSubtype="0" fill="hold" grpId="2" nodeType="withEffect">
                                  <p:stCondLst>
                                    <p:cond delay="0"/>
                                  </p:stCondLst>
                                  <p:childTnLst>
                                    <p:animEffect transition="out" filter="fade">
                                      <p:cBhvr>
                                        <p:cTn id="53" dur="2000"/>
                                        <p:tgtEl>
                                          <p:spTgt spid="67665"/>
                                        </p:tgtEl>
                                      </p:cBhvr>
                                    </p:animEffect>
                                    <p:set>
                                      <p:cBhvr>
                                        <p:cTn id="54" dur="1" fill="hold">
                                          <p:stCondLst>
                                            <p:cond delay="1999"/>
                                          </p:stCondLst>
                                        </p:cTn>
                                        <p:tgtEl>
                                          <p:spTgt spid="67665"/>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67713"/>
                                        </p:tgtEl>
                                        <p:attrNameLst>
                                          <p:attrName>style.visibility</p:attrName>
                                        </p:attrNameLst>
                                      </p:cBhvr>
                                      <p:to>
                                        <p:strVal val="visible"/>
                                      </p:to>
                                    </p:set>
                                    <p:animEffect transition="in" filter="wipe(left)">
                                      <p:cBhvr>
                                        <p:cTn id="59" dur="500"/>
                                        <p:tgtEl>
                                          <p:spTgt spid="67713"/>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67682"/>
                                        </p:tgtEl>
                                        <p:attrNameLst>
                                          <p:attrName>style.visibility</p:attrName>
                                        </p:attrNameLst>
                                      </p:cBhvr>
                                      <p:to>
                                        <p:strVal val="visible"/>
                                      </p:to>
                                    </p:set>
                                    <p:animEffect transition="in" filter="wipe(left)">
                                      <p:cBhvr>
                                        <p:cTn id="63" dur="500"/>
                                        <p:tgtEl>
                                          <p:spTgt spid="6768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7692"/>
                                        </p:tgtEl>
                                        <p:attrNameLst>
                                          <p:attrName>style.visibility</p:attrName>
                                        </p:attrNameLst>
                                      </p:cBhvr>
                                      <p:to>
                                        <p:strVal val="visible"/>
                                      </p:to>
                                    </p:set>
                                    <p:animEffect transition="in" filter="wipe(left)">
                                      <p:cBhvr>
                                        <p:cTn id="68" dur="500"/>
                                        <p:tgtEl>
                                          <p:spTgt spid="67692"/>
                                        </p:tgtEl>
                                      </p:cBhvr>
                                    </p:animEffect>
                                  </p:childTnLst>
                                </p:cTn>
                              </p:par>
                              <p:par>
                                <p:cTn id="69" presetID="10" presetClass="exit" presetSubtype="0" fill="hold" grpId="2" nodeType="withEffect">
                                  <p:stCondLst>
                                    <p:cond delay="0"/>
                                  </p:stCondLst>
                                  <p:childTnLst>
                                    <p:animEffect transition="out" filter="fade">
                                      <p:cBhvr>
                                        <p:cTn id="70" dur="2000"/>
                                        <p:tgtEl>
                                          <p:spTgt spid="67682"/>
                                        </p:tgtEl>
                                      </p:cBhvr>
                                    </p:animEffect>
                                    <p:set>
                                      <p:cBhvr>
                                        <p:cTn id="71" dur="1" fill="hold">
                                          <p:stCondLst>
                                            <p:cond delay="1999"/>
                                          </p:stCondLst>
                                        </p:cTn>
                                        <p:tgtEl>
                                          <p:spTgt spid="67682"/>
                                        </p:tgtEl>
                                        <p:attrNameLst>
                                          <p:attrName>style.visibility</p:attrName>
                                        </p:attrNameLst>
                                      </p:cBhvr>
                                      <p:to>
                                        <p:strVal val="hidden"/>
                                      </p:to>
                                    </p:se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67693"/>
                                        </p:tgtEl>
                                        <p:attrNameLst>
                                          <p:attrName>style.visibility</p:attrName>
                                        </p:attrNameLst>
                                      </p:cBhvr>
                                      <p:to>
                                        <p:strVal val="visible"/>
                                      </p:to>
                                    </p:set>
                                    <p:animEffect transition="in" filter="wipe(left)">
                                      <p:cBhvr>
                                        <p:cTn id="75" dur="500"/>
                                        <p:tgtEl>
                                          <p:spTgt spid="6769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7681"/>
                                        </p:tgtEl>
                                        <p:attrNameLst>
                                          <p:attrName>style.visibility</p:attrName>
                                        </p:attrNameLst>
                                      </p:cBhvr>
                                      <p:to>
                                        <p:strVal val="visible"/>
                                      </p:to>
                                    </p:set>
                                    <p:animEffect transition="in" filter="fade">
                                      <p:cBhvr>
                                        <p:cTn id="78" dur="500"/>
                                        <p:tgtEl>
                                          <p:spTgt spid="67681"/>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67694"/>
                                        </p:tgtEl>
                                        <p:attrNameLst>
                                          <p:attrName>style.visibility</p:attrName>
                                        </p:attrNameLst>
                                      </p:cBhvr>
                                      <p:to>
                                        <p:strVal val="visible"/>
                                      </p:to>
                                    </p:set>
                                    <p:animEffect transition="in" filter="wipe(left)">
                                      <p:cBhvr>
                                        <p:cTn id="82" dur="500"/>
                                        <p:tgtEl>
                                          <p:spTgt spid="6769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67695"/>
                                        </p:tgtEl>
                                        <p:attrNameLst>
                                          <p:attrName>style.visibility</p:attrName>
                                        </p:attrNameLst>
                                      </p:cBhvr>
                                      <p:to>
                                        <p:strVal val="visible"/>
                                      </p:to>
                                    </p:set>
                                    <p:animEffect transition="in" filter="wipe(left)">
                                      <p:cBhvr>
                                        <p:cTn id="85" dur="500"/>
                                        <p:tgtEl>
                                          <p:spTgt spid="67695"/>
                                        </p:tgtEl>
                                      </p:cBhvr>
                                    </p:animEffect>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67683"/>
                                        </p:tgtEl>
                                        <p:attrNameLst>
                                          <p:attrName>style.visibility</p:attrName>
                                        </p:attrNameLst>
                                      </p:cBhvr>
                                      <p:to>
                                        <p:strVal val="visible"/>
                                      </p:to>
                                    </p:set>
                                    <p:animEffect transition="in" filter="wipe(left)">
                                      <p:cBhvr>
                                        <p:cTn id="89" dur="500"/>
                                        <p:tgtEl>
                                          <p:spTgt spid="67683"/>
                                        </p:tgtEl>
                                      </p:cBhvr>
                                    </p:animEffect>
                                  </p:childTnLst>
                                </p:cTn>
                              </p:par>
                              <p:par>
                                <p:cTn id="90" presetID="10" presetClass="entr" presetSubtype="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0" presetClass="path" presetSubtype="0" accel="50000" decel="50000" fill="hold" nodeType="clickEffect">
                                  <p:stCondLst>
                                    <p:cond delay="0"/>
                                  </p:stCondLst>
                                  <p:childTnLst>
                                    <p:animMotion origin="layout" path="M 1.11111E-6 0 L 0.41667 -0.17593 L 0.51805 -0.26921 " pathEditMode="relative" rAng="0" ptsTypes="AAA">
                                      <p:cBhvr>
                                        <p:cTn id="96" dur="2000" fill="hold"/>
                                        <p:tgtEl>
                                          <p:spTgt spid="23"/>
                                        </p:tgtEl>
                                        <p:attrNameLst>
                                          <p:attrName>ppt_x</p:attrName>
                                          <p:attrName>ppt_y</p:attrName>
                                        </p:attrNameLst>
                                      </p:cBhvr>
                                      <p:rCtr x="259" y="-135"/>
                                    </p:animMotion>
                                  </p:childTnLst>
                                </p:cTn>
                              </p:par>
                              <p:par>
                                <p:cTn id="97" presetID="1" presetClass="exit" presetSubtype="0" fill="hold" grpId="2" nodeType="withEffect">
                                  <p:stCondLst>
                                    <p:cond delay="0"/>
                                  </p:stCondLst>
                                  <p:childTnLst>
                                    <p:set>
                                      <p:cBhvr>
                                        <p:cTn id="98" dur="1" fill="hold">
                                          <p:stCondLst>
                                            <p:cond delay="0"/>
                                          </p:stCondLst>
                                        </p:cTn>
                                        <p:tgtEl>
                                          <p:spTgt spid="67683"/>
                                        </p:tgtEl>
                                        <p:attrNameLst>
                                          <p:attrName>style.visibility</p:attrName>
                                        </p:attrNameLst>
                                      </p:cBhvr>
                                      <p:to>
                                        <p:strVal val="hidden"/>
                                      </p:to>
                                    </p:set>
                                  </p:childTnLst>
                                </p:cTn>
                              </p:par>
                              <p:par>
                                <p:cTn id="99" presetID="26" presetClass="entr" presetSubtype="0" fill="hold" nodeType="with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down)">
                                      <p:cBhvr>
                                        <p:cTn id="101" dur="580">
                                          <p:stCondLst>
                                            <p:cond delay="0"/>
                                          </p:stCondLst>
                                        </p:cTn>
                                        <p:tgtEl>
                                          <p:spTgt spid="26"/>
                                        </p:tgtEl>
                                      </p:cBhvr>
                                    </p:animEffect>
                                    <p:anim calcmode="lin" valueType="num">
                                      <p:cBhvr>
                                        <p:cTn id="10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07" dur="26">
                                          <p:stCondLst>
                                            <p:cond delay="650"/>
                                          </p:stCondLst>
                                        </p:cTn>
                                        <p:tgtEl>
                                          <p:spTgt spid="26"/>
                                        </p:tgtEl>
                                      </p:cBhvr>
                                      <p:to x="100000" y="60000"/>
                                    </p:animScale>
                                    <p:animScale>
                                      <p:cBhvr>
                                        <p:cTn id="108" dur="166" decel="50000">
                                          <p:stCondLst>
                                            <p:cond delay="676"/>
                                          </p:stCondLst>
                                        </p:cTn>
                                        <p:tgtEl>
                                          <p:spTgt spid="26"/>
                                        </p:tgtEl>
                                      </p:cBhvr>
                                      <p:to x="100000" y="100000"/>
                                    </p:animScale>
                                    <p:animScale>
                                      <p:cBhvr>
                                        <p:cTn id="109" dur="26">
                                          <p:stCondLst>
                                            <p:cond delay="1312"/>
                                          </p:stCondLst>
                                        </p:cTn>
                                        <p:tgtEl>
                                          <p:spTgt spid="26"/>
                                        </p:tgtEl>
                                      </p:cBhvr>
                                      <p:to x="100000" y="80000"/>
                                    </p:animScale>
                                    <p:animScale>
                                      <p:cBhvr>
                                        <p:cTn id="110" dur="166" decel="50000">
                                          <p:stCondLst>
                                            <p:cond delay="1338"/>
                                          </p:stCondLst>
                                        </p:cTn>
                                        <p:tgtEl>
                                          <p:spTgt spid="26"/>
                                        </p:tgtEl>
                                      </p:cBhvr>
                                      <p:to x="100000" y="100000"/>
                                    </p:animScale>
                                    <p:animScale>
                                      <p:cBhvr>
                                        <p:cTn id="111" dur="26">
                                          <p:stCondLst>
                                            <p:cond delay="1642"/>
                                          </p:stCondLst>
                                        </p:cTn>
                                        <p:tgtEl>
                                          <p:spTgt spid="26"/>
                                        </p:tgtEl>
                                      </p:cBhvr>
                                      <p:to x="100000" y="90000"/>
                                    </p:animScale>
                                    <p:animScale>
                                      <p:cBhvr>
                                        <p:cTn id="112" dur="166" decel="50000">
                                          <p:stCondLst>
                                            <p:cond delay="1668"/>
                                          </p:stCondLst>
                                        </p:cTn>
                                        <p:tgtEl>
                                          <p:spTgt spid="26"/>
                                        </p:tgtEl>
                                      </p:cBhvr>
                                      <p:to x="100000" y="100000"/>
                                    </p:animScale>
                                    <p:animScale>
                                      <p:cBhvr>
                                        <p:cTn id="113" dur="26">
                                          <p:stCondLst>
                                            <p:cond delay="1808"/>
                                          </p:stCondLst>
                                        </p:cTn>
                                        <p:tgtEl>
                                          <p:spTgt spid="26"/>
                                        </p:tgtEl>
                                      </p:cBhvr>
                                      <p:to x="100000" y="95000"/>
                                    </p:animScale>
                                    <p:animScale>
                                      <p:cBhvr>
                                        <p:cTn id="114" dur="166" decel="50000">
                                          <p:stCondLst>
                                            <p:cond delay="1834"/>
                                          </p:stCondLst>
                                        </p:cTn>
                                        <p:tgtEl>
                                          <p:spTgt spid="26"/>
                                        </p:tgtEl>
                                      </p:cBhvr>
                                      <p:to x="100000" y="100000"/>
                                    </p:animScale>
                                  </p:childTnLst>
                                </p:cTn>
                              </p:par>
                            </p:childTnLst>
                          </p:cTn>
                        </p:par>
                        <p:par>
                          <p:cTn id="115" fill="hold">
                            <p:stCondLst>
                              <p:cond delay="2000"/>
                            </p:stCondLst>
                            <p:childTnLst>
                              <p:par>
                                <p:cTn id="116" presetID="0" presetClass="path" presetSubtype="0" accel="50000" decel="50000" fill="hold" grpId="1" nodeType="afterEffect">
                                  <p:stCondLst>
                                    <p:cond delay="0"/>
                                  </p:stCondLst>
                                  <p:childTnLst>
                                    <p:animMotion origin="layout" path="M 0 2.59259E-6 L 0.19583 -0.16991 L 0.2375 -0.27917 " pathEditMode="relative" rAng="0" ptsTypes="AAA">
                                      <p:cBhvr>
                                        <p:cTn id="117" dur="2000" fill="hold"/>
                                        <p:tgtEl>
                                          <p:spTgt spid="67695"/>
                                        </p:tgtEl>
                                        <p:attrNameLst>
                                          <p:attrName>ppt_x</p:attrName>
                                          <p:attrName>ppt_y</p:attrName>
                                        </p:attrNameLst>
                                      </p:cBhvr>
                                      <p:rCtr x="119" y="-140"/>
                                    </p:animMotion>
                                  </p:childTnLst>
                                </p:cTn>
                              </p:par>
                            </p:childTnLst>
                          </p:cTn>
                        </p:par>
                        <p:par>
                          <p:cTn id="118" fill="hold">
                            <p:stCondLst>
                              <p:cond delay="4000"/>
                            </p:stCondLst>
                            <p:childTnLst>
                              <p:par>
                                <p:cTn id="119" presetID="0" presetClass="path" presetSubtype="0" accel="50000" decel="50000" fill="hold" grpId="1" nodeType="afterEffect">
                                  <p:stCondLst>
                                    <p:cond delay="0"/>
                                  </p:stCondLst>
                                  <p:childTnLst>
                                    <p:animMotion origin="layout" path="M 2.22222E-6 7.40741E-7 L 0.31944 -0.18588 L 0.45 -0.27477 " pathEditMode="relative" rAng="0" ptsTypes="AAA">
                                      <p:cBhvr>
                                        <p:cTn id="120" dur="2000" fill="hold"/>
                                        <p:tgtEl>
                                          <p:spTgt spid="67681"/>
                                        </p:tgtEl>
                                        <p:attrNameLst>
                                          <p:attrName>ppt_x</p:attrName>
                                          <p:attrName>ppt_y</p:attrName>
                                        </p:attrNameLst>
                                      </p:cBhvr>
                                      <p:rCtr x="225" y="-138"/>
                                    </p:animMotion>
                                  </p:childTnLst>
                                </p:cTn>
                              </p:par>
                            </p:childTnLst>
                          </p:cTn>
                        </p:par>
                        <p:par>
                          <p:cTn id="121" fill="hold">
                            <p:stCondLst>
                              <p:cond delay="6000"/>
                            </p:stCondLst>
                            <p:childTnLst>
                              <p:par>
                                <p:cTn id="122" presetID="22" presetClass="entr" presetSubtype="8" fill="hold" grpId="0" nodeType="afterEffect">
                                  <p:stCondLst>
                                    <p:cond delay="0"/>
                                  </p:stCondLst>
                                  <p:childTnLst>
                                    <p:set>
                                      <p:cBhvr>
                                        <p:cTn id="123" dur="1" fill="hold">
                                          <p:stCondLst>
                                            <p:cond delay="0"/>
                                          </p:stCondLst>
                                        </p:cTn>
                                        <p:tgtEl>
                                          <p:spTgt spid="67715"/>
                                        </p:tgtEl>
                                        <p:attrNameLst>
                                          <p:attrName>style.visibility</p:attrName>
                                        </p:attrNameLst>
                                      </p:cBhvr>
                                      <p:to>
                                        <p:strVal val="visible"/>
                                      </p:to>
                                    </p:set>
                                    <p:animEffect transition="in" filter="wipe(left)">
                                      <p:cBhvr>
                                        <p:cTn id="124" dur="500"/>
                                        <p:tgtEl>
                                          <p:spTgt spid="67715"/>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67728"/>
                                        </p:tgtEl>
                                        <p:attrNameLst>
                                          <p:attrName>style.visibility</p:attrName>
                                        </p:attrNameLst>
                                      </p:cBhvr>
                                      <p:to>
                                        <p:strVal val="visible"/>
                                      </p:to>
                                    </p:set>
                                    <p:animEffect transition="in" filter="wipe(left)">
                                      <p:cBhvr>
                                        <p:cTn id="129" dur="500"/>
                                        <p:tgtEl>
                                          <p:spTgt spid="67728"/>
                                        </p:tgtEl>
                                      </p:cBhvr>
                                    </p:animEffect>
                                  </p:childTnLst>
                                </p:cTn>
                              </p:par>
                              <p:par>
                                <p:cTn id="130" presetID="10" presetClass="exit" presetSubtype="0" fill="hold" grpId="2" nodeType="withEffect">
                                  <p:stCondLst>
                                    <p:cond delay="0"/>
                                  </p:stCondLst>
                                  <p:childTnLst>
                                    <p:animEffect transition="out" filter="fade">
                                      <p:cBhvr>
                                        <p:cTn id="131" dur="2000"/>
                                        <p:tgtEl>
                                          <p:spTgt spid="67715"/>
                                        </p:tgtEl>
                                      </p:cBhvr>
                                    </p:animEffect>
                                    <p:set>
                                      <p:cBhvr>
                                        <p:cTn id="132" dur="1" fill="hold">
                                          <p:stCondLst>
                                            <p:cond delay="1999"/>
                                          </p:stCondLst>
                                        </p:cTn>
                                        <p:tgtEl>
                                          <p:spTgt spid="67715"/>
                                        </p:tgtEl>
                                        <p:attrNameLst>
                                          <p:attrName>style.visibility</p:attrName>
                                        </p:attrNameLst>
                                      </p:cBhvr>
                                      <p:to>
                                        <p:strVal val="hidden"/>
                                      </p:to>
                                    </p:set>
                                  </p:childTnLst>
                                </p:cTn>
                              </p:par>
                            </p:childTnLst>
                          </p:cTn>
                        </p:par>
                        <p:par>
                          <p:cTn id="133" fill="hold">
                            <p:stCondLst>
                              <p:cond delay="2000"/>
                            </p:stCondLst>
                            <p:childTnLst>
                              <p:par>
                                <p:cTn id="134" presetID="22" presetClass="entr" presetSubtype="8" fill="hold" grpId="0" nodeType="afterEffect">
                                  <p:stCondLst>
                                    <p:cond delay="0"/>
                                  </p:stCondLst>
                                  <p:childTnLst>
                                    <p:set>
                                      <p:cBhvr>
                                        <p:cTn id="135" dur="1" fill="hold">
                                          <p:stCondLst>
                                            <p:cond delay="0"/>
                                          </p:stCondLst>
                                        </p:cTn>
                                        <p:tgtEl>
                                          <p:spTgt spid="67730"/>
                                        </p:tgtEl>
                                        <p:attrNameLst>
                                          <p:attrName>style.visibility</p:attrName>
                                        </p:attrNameLst>
                                      </p:cBhvr>
                                      <p:to>
                                        <p:strVal val="visible"/>
                                      </p:to>
                                    </p:set>
                                    <p:animEffect transition="in" filter="wipe(left)">
                                      <p:cBhvr>
                                        <p:cTn id="136" dur="500"/>
                                        <p:tgtEl>
                                          <p:spTgt spid="67730"/>
                                        </p:tgtEl>
                                      </p:cBhvr>
                                    </p:animEffect>
                                  </p:childTnLst>
                                </p:cTn>
                              </p:par>
                              <p:par>
                                <p:cTn id="137" presetID="22" presetClass="entr" presetSubtype="8"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left)">
                                      <p:cBhvr>
                                        <p:cTn id="139" dur="500"/>
                                        <p:tgtEl>
                                          <p:spTgt spid="27"/>
                                        </p:tgtEl>
                                      </p:cBhvr>
                                    </p:animEffect>
                                  </p:childTnLst>
                                </p:cTn>
                              </p:par>
                              <p:par>
                                <p:cTn id="140" presetID="22" presetClass="entr" presetSubtype="8" fill="hold" nodeType="withEffect">
                                  <p:stCondLst>
                                    <p:cond delay="0"/>
                                  </p:stCondLst>
                                  <p:childTnLst>
                                    <p:set>
                                      <p:cBhvr>
                                        <p:cTn id="141" dur="1" fill="hold">
                                          <p:stCondLst>
                                            <p:cond delay="0"/>
                                          </p:stCondLst>
                                        </p:cTn>
                                        <p:tgtEl>
                                          <p:spTgt spid="67734"/>
                                        </p:tgtEl>
                                        <p:attrNameLst>
                                          <p:attrName>style.visibility</p:attrName>
                                        </p:attrNameLst>
                                      </p:cBhvr>
                                      <p:to>
                                        <p:strVal val="visible"/>
                                      </p:to>
                                    </p:set>
                                    <p:animEffect transition="in" filter="wipe(left)">
                                      <p:cBhvr>
                                        <p:cTn id="142" dur="500"/>
                                        <p:tgtEl>
                                          <p:spTgt spid="67734"/>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67735"/>
                                        </p:tgtEl>
                                        <p:attrNameLst>
                                          <p:attrName>style.visibility</p:attrName>
                                        </p:attrNameLst>
                                      </p:cBhvr>
                                      <p:to>
                                        <p:strVal val="visible"/>
                                      </p:to>
                                    </p:set>
                                    <p:animEffect transition="in" filter="wipe(left)">
                                      <p:cBhvr>
                                        <p:cTn id="145" dur="500"/>
                                        <p:tgtEl>
                                          <p:spTgt spid="67735"/>
                                        </p:tgtEl>
                                      </p:cBhvr>
                                    </p:animEffect>
                                  </p:childTnLst>
                                </p:cTn>
                              </p:par>
                              <p:par>
                                <p:cTn id="146" presetID="1" presetClass="entr" presetSubtype="0" fill="hold" grpId="1" nodeType="withEffect">
                                  <p:stCondLst>
                                    <p:cond delay="0"/>
                                  </p:stCondLst>
                                  <p:childTnLst>
                                    <p:set>
                                      <p:cBhvr>
                                        <p:cTn id="147" dur="1" fill="hold">
                                          <p:stCondLst>
                                            <p:cond delay="0"/>
                                          </p:stCondLst>
                                        </p:cTn>
                                        <p:tgtEl>
                                          <p:spTgt spid="161"/>
                                        </p:tgtEl>
                                        <p:attrNameLst>
                                          <p:attrName>style.visibility</p:attrName>
                                        </p:attrNameLst>
                                      </p:cBhvr>
                                      <p:to>
                                        <p:strVal val="visible"/>
                                      </p:to>
                                    </p:set>
                                  </p:childTnLst>
                                </p:cTn>
                              </p:par>
                              <p:par>
                                <p:cTn id="148" presetID="1" presetClass="entr" presetSubtype="0" fill="hold" grpId="1" nodeType="withEffect">
                                  <p:stCondLst>
                                    <p:cond delay="0"/>
                                  </p:stCondLst>
                                  <p:childTnLst>
                                    <p:set>
                                      <p:cBhvr>
                                        <p:cTn id="149" dur="1" fill="hold">
                                          <p:stCondLst>
                                            <p:cond delay="0"/>
                                          </p:stCondLst>
                                        </p:cTn>
                                        <p:tgtEl>
                                          <p:spTgt spid="160"/>
                                        </p:tgtEl>
                                        <p:attrNameLst>
                                          <p:attrName>style.visibility</p:attrName>
                                        </p:attrNameLst>
                                      </p:cBhvr>
                                      <p:to>
                                        <p:strVal val="visible"/>
                                      </p:to>
                                    </p:set>
                                  </p:childTnLst>
                                </p:cTn>
                              </p:par>
                            </p:childTnLst>
                          </p:cTn>
                        </p:par>
                      </p:childTnLst>
                    </p:cTn>
                  </p:par>
                  <p:par>
                    <p:cTn id="150" fill="hold">
                      <p:stCondLst>
                        <p:cond delay="indefinite"/>
                      </p:stCondLst>
                      <p:childTnLst>
                        <p:par>
                          <p:cTn id="151" fill="hold">
                            <p:stCondLst>
                              <p:cond delay="0"/>
                            </p:stCondLst>
                            <p:childTnLst>
                              <p:par>
                                <p:cTn id="152" presetID="0" presetClass="path" presetSubtype="0" accel="50000" decel="50000" fill="hold" grpId="1" nodeType="clickEffect">
                                  <p:stCondLst>
                                    <p:cond delay="0"/>
                                  </p:stCondLst>
                                  <p:childTnLst>
                                    <p:animMotion origin="layout" path="M 3.61111E-6 3.7037E-6 L 0.01614 -0.01806 L 0.05364 -0.02361 " pathEditMode="relative" rAng="0" ptsTypes="AAA">
                                      <p:cBhvr>
                                        <p:cTn id="153" dur="1000" fill="hold"/>
                                        <p:tgtEl>
                                          <p:spTgt spid="67735"/>
                                        </p:tgtEl>
                                        <p:attrNameLst>
                                          <p:attrName>ppt_x</p:attrName>
                                          <p:attrName>ppt_y</p:attrName>
                                        </p:attrNameLst>
                                      </p:cBhvr>
                                      <p:rCtr x="27" y="-12"/>
                                    </p:animMotion>
                                  </p:childTnLst>
                                </p:cTn>
                              </p:par>
                              <p:par>
                                <p:cTn id="154" presetID="0" presetClass="path" presetSubtype="0" accel="50000" decel="50000" fill="hold" grpId="1" nodeType="withEffect">
                                  <p:stCondLst>
                                    <p:cond delay="0"/>
                                  </p:stCondLst>
                                  <p:childTnLst>
                                    <p:animMotion origin="layout" path="M 0 0 L 0.01805 0 L 0.04305 0.00185 " pathEditMode="relative" ptsTypes="AAA">
                                      <p:cBhvr>
                                        <p:cTn id="155" dur="2000" fill="hold"/>
                                        <p:tgtEl>
                                          <p:spTgt spid="67728"/>
                                        </p:tgtEl>
                                        <p:attrNameLst>
                                          <p:attrName>ppt_x</p:attrName>
                                          <p:attrName>ppt_y</p:attrName>
                                        </p:attrNameLst>
                                      </p:cBhvr>
                                    </p:animMotion>
                                  </p:childTnLst>
                                </p:cTn>
                              </p:par>
                              <p:par>
                                <p:cTn id="156" presetID="10" presetClass="exit" presetSubtype="0" fill="hold" nodeType="withEffect">
                                  <p:stCondLst>
                                    <p:cond delay="0"/>
                                  </p:stCondLst>
                                  <p:childTnLst>
                                    <p:animEffect transition="out" filter="fade">
                                      <p:cBhvr>
                                        <p:cTn id="157" dur="2000"/>
                                        <p:tgtEl>
                                          <p:spTgt spid="67734"/>
                                        </p:tgtEl>
                                      </p:cBhvr>
                                    </p:animEffect>
                                    <p:set>
                                      <p:cBhvr>
                                        <p:cTn id="158" dur="1" fill="hold">
                                          <p:stCondLst>
                                            <p:cond delay="1999"/>
                                          </p:stCondLst>
                                        </p:cTn>
                                        <p:tgtEl>
                                          <p:spTgt spid="67734"/>
                                        </p:tgtEl>
                                        <p:attrNameLst>
                                          <p:attrName>style.visibility</p:attrName>
                                        </p:attrNameLst>
                                      </p:cBhvr>
                                      <p:to>
                                        <p:strVal val="hidden"/>
                                      </p:to>
                                    </p:set>
                                  </p:childTnLst>
                                </p:cTn>
                              </p:par>
                              <p:par>
                                <p:cTn id="159" presetID="10" presetClass="exit" presetSubtype="0" fill="hold" grpId="1" nodeType="withEffect">
                                  <p:stCondLst>
                                    <p:cond delay="0"/>
                                  </p:stCondLst>
                                  <p:childTnLst>
                                    <p:animEffect transition="out" filter="fade">
                                      <p:cBhvr>
                                        <p:cTn id="160" dur="2000"/>
                                        <p:tgtEl>
                                          <p:spTgt spid="67730"/>
                                        </p:tgtEl>
                                      </p:cBhvr>
                                    </p:animEffect>
                                    <p:set>
                                      <p:cBhvr>
                                        <p:cTn id="161" dur="1" fill="hold">
                                          <p:stCondLst>
                                            <p:cond delay="1999"/>
                                          </p:stCondLst>
                                        </p:cTn>
                                        <p:tgtEl>
                                          <p:spTgt spid="67730"/>
                                        </p:tgtEl>
                                        <p:attrNameLst>
                                          <p:attrName>style.visibility</p:attrName>
                                        </p:attrNameLst>
                                      </p:cBhvr>
                                      <p:to>
                                        <p:strVal val="hidden"/>
                                      </p:to>
                                    </p:set>
                                  </p:childTnLst>
                                </p:cTn>
                              </p:par>
                            </p:childTnLst>
                          </p:cTn>
                        </p:par>
                        <p:par>
                          <p:cTn id="162" fill="hold">
                            <p:stCondLst>
                              <p:cond delay="2000"/>
                            </p:stCondLst>
                            <p:childTnLst>
                              <p:par>
                                <p:cTn id="163" presetID="22" presetClass="entr" presetSubtype="8" fill="hold" grpId="0" nodeType="afterEffect">
                                  <p:stCondLst>
                                    <p:cond delay="0"/>
                                  </p:stCondLst>
                                  <p:childTnLst>
                                    <p:set>
                                      <p:cBhvr>
                                        <p:cTn id="164" dur="1" fill="hold">
                                          <p:stCondLst>
                                            <p:cond delay="0"/>
                                          </p:stCondLst>
                                        </p:cTn>
                                        <p:tgtEl>
                                          <p:spTgt spid="67716"/>
                                        </p:tgtEl>
                                        <p:attrNameLst>
                                          <p:attrName>style.visibility</p:attrName>
                                        </p:attrNameLst>
                                      </p:cBhvr>
                                      <p:to>
                                        <p:strVal val="visible"/>
                                      </p:to>
                                    </p:set>
                                    <p:animEffect transition="in" filter="wipe(left)">
                                      <p:cBhvr>
                                        <p:cTn id="165" dur="500"/>
                                        <p:tgtEl>
                                          <p:spTgt spid="67716"/>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67729"/>
                                        </p:tgtEl>
                                        <p:attrNameLst>
                                          <p:attrName>style.visibility</p:attrName>
                                        </p:attrNameLst>
                                      </p:cBhvr>
                                      <p:to>
                                        <p:strVal val="visible"/>
                                      </p:to>
                                    </p:set>
                                    <p:animEffect transition="in" filter="wipe(left)">
                                      <p:cBhvr>
                                        <p:cTn id="170" dur="500"/>
                                        <p:tgtEl>
                                          <p:spTgt spid="67729"/>
                                        </p:tgtEl>
                                      </p:cBhvr>
                                    </p:animEffect>
                                  </p:childTnLst>
                                </p:cTn>
                              </p:par>
                              <p:par>
                                <p:cTn id="171" presetID="10" presetClass="exit" presetSubtype="0" fill="hold" grpId="2" nodeType="withEffect">
                                  <p:stCondLst>
                                    <p:cond delay="0"/>
                                  </p:stCondLst>
                                  <p:childTnLst>
                                    <p:animEffect transition="out" filter="fade">
                                      <p:cBhvr>
                                        <p:cTn id="172" dur="2000"/>
                                        <p:tgtEl>
                                          <p:spTgt spid="67716"/>
                                        </p:tgtEl>
                                      </p:cBhvr>
                                    </p:animEffect>
                                    <p:set>
                                      <p:cBhvr>
                                        <p:cTn id="173" dur="1" fill="hold">
                                          <p:stCondLst>
                                            <p:cond delay="1999"/>
                                          </p:stCondLst>
                                        </p:cTn>
                                        <p:tgtEl>
                                          <p:spTgt spid="67716"/>
                                        </p:tgtEl>
                                        <p:attrNameLst>
                                          <p:attrName>style.visibility</p:attrName>
                                        </p:attrNameLst>
                                      </p:cBhvr>
                                      <p:to>
                                        <p:strVal val="hidden"/>
                                      </p:to>
                                    </p:set>
                                  </p:childTnLst>
                                </p:cTn>
                              </p:par>
                            </p:childTnLst>
                          </p:cTn>
                        </p:par>
                        <p:par>
                          <p:cTn id="174" fill="hold">
                            <p:stCondLst>
                              <p:cond delay="2000"/>
                            </p:stCondLst>
                            <p:childTnLst>
                              <p:par>
                                <p:cTn id="175" presetID="22" presetClass="entr" presetSubtype="8" fill="hold" grpId="0" nodeType="afterEffect">
                                  <p:stCondLst>
                                    <p:cond delay="0"/>
                                  </p:stCondLst>
                                  <p:childTnLst>
                                    <p:set>
                                      <p:cBhvr>
                                        <p:cTn id="176" dur="1" fill="hold">
                                          <p:stCondLst>
                                            <p:cond delay="0"/>
                                          </p:stCondLst>
                                        </p:cTn>
                                        <p:tgtEl>
                                          <p:spTgt spid="67725"/>
                                        </p:tgtEl>
                                        <p:attrNameLst>
                                          <p:attrName>style.visibility</p:attrName>
                                        </p:attrNameLst>
                                      </p:cBhvr>
                                      <p:to>
                                        <p:strVal val="visible"/>
                                      </p:to>
                                    </p:set>
                                    <p:animEffect transition="in" filter="wipe(left)">
                                      <p:cBhvr>
                                        <p:cTn id="177" dur="500"/>
                                        <p:tgtEl>
                                          <p:spTgt spid="67725"/>
                                        </p:tgtEl>
                                      </p:cBhvr>
                                    </p:animEffect>
                                  </p:childTnLst>
                                </p:cTn>
                              </p:par>
                              <p:par>
                                <p:cTn id="178" presetID="22" presetClass="entr" presetSubtype="8" fill="hold" grpId="0" nodeType="withEffect">
                                  <p:stCondLst>
                                    <p:cond delay="0"/>
                                  </p:stCondLst>
                                  <p:childTnLst>
                                    <p:set>
                                      <p:cBhvr>
                                        <p:cTn id="179" dur="1" fill="hold">
                                          <p:stCondLst>
                                            <p:cond delay="0"/>
                                          </p:stCondLst>
                                        </p:cTn>
                                        <p:tgtEl>
                                          <p:spTgt spid="67726"/>
                                        </p:tgtEl>
                                        <p:attrNameLst>
                                          <p:attrName>style.visibility</p:attrName>
                                        </p:attrNameLst>
                                      </p:cBhvr>
                                      <p:to>
                                        <p:strVal val="visible"/>
                                      </p:to>
                                    </p:set>
                                    <p:animEffect transition="in" filter="wipe(left)">
                                      <p:cBhvr>
                                        <p:cTn id="180" dur="500"/>
                                        <p:tgtEl>
                                          <p:spTgt spid="67726"/>
                                        </p:tgtEl>
                                      </p:cBhvr>
                                    </p:animEffect>
                                  </p:childTnLst>
                                </p:cTn>
                              </p:par>
                              <p:par>
                                <p:cTn id="181" presetID="22" presetClass="entr" presetSubtype="8" fill="hold" grpId="0" nodeType="withEffect">
                                  <p:stCondLst>
                                    <p:cond delay="0"/>
                                  </p:stCondLst>
                                  <p:childTnLst>
                                    <p:set>
                                      <p:cBhvr>
                                        <p:cTn id="182" dur="1" fill="hold">
                                          <p:stCondLst>
                                            <p:cond delay="0"/>
                                          </p:stCondLst>
                                        </p:cTn>
                                        <p:tgtEl>
                                          <p:spTgt spid="67727"/>
                                        </p:tgtEl>
                                        <p:attrNameLst>
                                          <p:attrName>style.visibility</p:attrName>
                                        </p:attrNameLst>
                                      </p:cBhvr>
                                      <p:to>
                                        <p:strVal val="visible"/>
                                      </p:to>
                                    </p:set>
                                    <p:animEffect transition="in" filter="wipe(left)">
                                      <p:cBhvr>
                                        <p:cTn id="183" dur="500"/>
                                        <p:tgtEl>
                                          <p:spTgt spid="67727"/>
                                        </p:tgtEl>
                                      </p:cBhvr>
                                    </p:animEffect>
                                  </p:childTnLst>
                                </p:cTn>
                              </p:par>
                              <p:par>
                                <p:cTn id="184" presetID="22" presetClass="entr" presetSubtype="8" fill="hold" nodeType="withEffect">
                                  <p:stCondLst>
                                    <p:cond delay="0"/>
                                  </p:stCondLst>
                                  <p:childTnLst>
                                    <p:set>
                                      <p:cBhvr>
                                        <p:cTn id="185" dur="1" fill="hold">
                                          <p:stCondLst>
                                            <p:cond delay="0"/>
                                          </p:stCondLst>
                                        </p:cTn>
                                        <p:tgtEl>
                                          <p:spTgt spid="28"/>
                                        </p:tgtEl>
                                        <p:attrNameLst>
                                          <p:attrName>style.visibility</p:attrName>
                                        </p:attrNameLst>
                                      </p:cBhvr>
                                      <p:to>
                                        <p:strVal val="visible"/>
                                      </p:to>
                                    </p:set>
                                    <p:animEffect transition="in" filter="wipe(left)">
                                      <p:cBhvr>
                                        <p:cTn id="186" dur="500"/>
                                        <p:tgtEl>
                                          <p:spTgt spid="28"/>
                                        </p:tgtEl>
                                      </p:cBhvr>
                                    </p:animEffect>
                                  </p:childTnLst>
                                </p:cTn>
                              </p:par>
                            </p:childTnLst>
                          </p:cTn>
                        </p:par>
                      </p:childTnLst>
                    </p:cTn>
                  </p:par>
                  <p:par>
                    <p:cTn id="187" fill="hold">
                      <p:stCondLst>
                        <p:cond delay="indefinite"/>
                      </p:stCondLst>
                      <p:childTnLst>
                        <p:par>
                          <p:cTn id="188" fill="hold">
                            <p:stCondLst>
                              <p:cond delay="0"/>
                            </p:stCondLst>
                            <p:childTnLst>
                              <p:par>
                                <p:cTn id="189" presetID="0" presetClass="path" presetSubtype="0" accel="50000" decel="50000" fill="hold" grpId="1" nodeType="clickEffect">
                                  <p:stCondLst>
                                    <p:cond delay="0"/>
                                  </p:stCondLst>
                                  <p:childTnLst>
                                    <p:animMotion origin="layout" path="M 3.05556E-6 1.85185E-6 L 0.02222 -0.02593 L 0.05468 -0.02616 " pathEditMode="relative" rAng="0" ptsTypes="AAA">
                                      <p:cBhvr>
                                        <p:cTn id="190" dur="2000" fill="hold"/>
                                        <p:tgtEl>
                                          <p:spTgt spid="67725"/>
                                        </p:tgtEl>
                                        <p:attrNameLst>
                                          <p:attrName>ppt_x</p:attrName>
                                          <p:attrName>ppt_y</p:attrName>
                                        </p:attrNameLst>
                                      </p:cBhvr>
                                      <p:rCtr x="27" y="-13"/>
                                    </p:animMotion>
                                  </p:childTnLst>
                                </p:cTn>
                              </p:par>
                              <p:par>
                                <p:cTn id="191" presetID="0" presetClass="path" presetSubtype="0" accel="50000" decel="50000" fill="hold" grpId="1" nodeType="withEffect">
                                  <p:stCondLst>
                                    <p:cond delay="0"/>
                                  </p:stCondLst>
                                  <p:childTnLst>
                                    <p:animMotion origin="layout" path="M 0 0 L 0.02222 0.00185 L 0.05139 0.0037 " pathEditMode="relative" ptsTypes="AAA">
                                      <p:cBhvr>
                                        <p:cTn id="192" dur="2000" fill="hold"/>
                                        <p:tgtEl>
                                          <p:spTgt spid="67729"/>
                                        </p:tgtEl>
                                        <p:attrNameLst>
                                          <p:attrName>ppt_x</p:attrName>
                                          <p:attrName>ppt_y</p:attrName>
                                        </p:attrNameLst>
                                      </p:cBhvr>
                                    </p:animMotion>
                                  </p:childTnLst>
                                </p:cTn>
                              </p:par>
                              <p:par>
                                <p:cTn id="193" presetID="10" presetClass="exit" presetSubtype="0" fill="hold" nodeType="withEffect">
                                  <p:stCondLst>
                                    <p:cond delay="0"/>
                                  </p:stCondLst>
                                  <p:childTnLst>
                                    <p:animEffect transition="out" filter="fade">
                                      <p:cBhvr>
                                        <p:cTn id="194" dur="1000"/>
                                        <p:tgtEl>
                                          <p:spTgt spid="28"/>
                                        </p:tgtEl>
                                      </p:cBhvr>
                                    </p:animEffect>
                                    <p:set>
                                      <p:cBhvr>
                                        <p:cTn id="195" dur="1" fill="hold">
                                          <p:stCondLst>
                                            <p:cond delay="999"/>
                                          </p:stCondLst>
                                        </p:cTn>
                                        <p:tgtEl>
                                          <p:spTgt spid="28"/>
                                        </p:tgtEl>
                                        <p:attrNameLst>
                                          <p:attrName>style.visibility</p:attrName>
                                        </p:attrNameLst>
                                      </p:cBhvr>
                                      <p:to>
                                        <p:strVal val="hidden"/>
                                      </p:to>
                                    </p:set>
                                  </p:childTnLst>
                                </p:cTn>
                              </p:par>
                            </p:childTnLst>
                          </p:cTn>
                        </p:par>
                      </p:childTnLst>
                    </p:cTn>
                  </p:par>
                  <p:par>
                    <p:cTn id="196" fill="hold">
                      <p:stCondLst>
                        <p:cond delay="indefinite"/>
                      </p:stCondLst>
                      <p:childTnLst>
                        <p:par>
                          <p:cTn id="197" fill="hold">
                            <p:stCondLst>
                              <p:cond delay="0"/>
                            </p:stCondLst>
                            <p:childTnLst>
                              <p:par>
                                <p:cTn id="198" presetID="22" presetClass="entr" presetSubtype="8" fill="hold" grpId="0" nodeType="clickEffect">
                                  <p:stCondLst>
                                    <p:cond delay="0"/>
                                  </p:stCondLst>
                                  <p:childTnLst>
                                    <p:set>
                                      <p:cBhvr>
                                        <p:cTn id="199" dur="1" fill="hold">
                                          <p:stCondLst>
                                            <p:cond delay="0"/>
                                          </p:stCondLst>
                                        </p:cTn>
                                        <p:tgtEl>
                                          <p:spTgt spid="67739"/>
                                        </p:tgtEl>
                                        <p:attrNameLst>
                                          <p:attrName>style.visibility</p:attrName>
                                        </p:attrNameLst>
                                      </p:cBhvr>
                                      <p:to>
                                        <p:strVal val="visible"/>
                                      </p:to>
                                    </p:set>
                                    <p:animEffect transition="in" filter="wipe(left)">
                                      <p:cBhvr>
                                        <p:cTn id="200" dur="500"/>
                                        <p:tgtEl>
                                          <p:spTgt spid="67739"/>
                                        </p:tgtEl>
                                      </p:cBhvr>
                                    </p:animEffect>
                                  </p:childTnLst>
                                </p:cTn>
                              </p:par>
                            </p:childTnLst>
                          </p:cTn>
                        </p:par>
                        <p:par>
                          <p:cTn id="201" fill="hold">
                            <p:stCondLst>
                              <p:cond delay="500"/>
                            </p:stCondLst>
                            <p:childTnLst>
                              <p:par>
                                <p:cTn id="202" presetID="22" presetClass="entr" presetSubtype="8" fill="hold" nodeType="afterEffect">
                                  <p:stCondLst>
                                    <p:cond delay="0"/>
                                  </p:stCondLst>
                                  <p:childTnLst>
                                    <p:set>
                                      <p:cBhvr>
                                        <p:cTn id="203" dur="1" fill="hold">
                                          <p:stCondLst>
                                            <p:cond delay="0"/>
                                          </p:stCondLst>
                                        </p:cTn>
                                        <p:tgtEl>
                                          <p:spTgt spid="29"/>
                                        </p:tgtEl>
                                        <p:attrNameLst>
                                          <p:attrName>style.visibility</p:attrName>
                                        </p:attrNameLst>
                                      </p:cBhvr>
                                      <p:to>
                                        <p:strVal val="visible"/>
                                      </p:to>
                                    </p:set>
                                    <p:animEffect transition="in" filter="wipe(left)">
                                      <p:cBhvr>
                                        <p:cTn id="204" dur="500"/>
                                        <p:tgtEl>
                                          <p:spTgt spid="29"/>
                                        </p:tgtEl>
                                      </p:cBhvr>
                                    </p:animEffect>
                                  </p:childTnLst>
                                </p:cTn>
                              </p:par>
                              <p:par>
                                <p:cTn id="205" presetID="22" presetClass="entr" presetSubtype="8" fill="hold" nodeType="withEffect">
                                  <p:stCondLst>
                                    <p:cond delay="0"/>
                                  </p:stCondLst>
                                  <p:childTnLst>
                                    <p:set>
                                      <p:cBhvr>
                                        <p:cTn id="206" dur="1" fill="hold">
                                          <p:stCondLst>
                                            <p:cond delay="0"/>
                                          </p:stCondLst>
                                        </p:cTn>
                                        <p:tgtEl>
                                          <p:spTgt spid="31"/>
                                        </p:tgtEl>
                                        <p:attrNameLst>
                                          <p:attrName>style.visibility</p:attrName>
                                        </p:attrNameLst>
                                      </p:cBhvr>
                                      <p:to>
                                        <p:strVal val="visible"/>
                                      </p:to>
                                    </p:set>
                                    <p:animEffect transition="in" filter="wipe(left)">
                                      <p:cBhvr>
                                        <p:cTn id="207" dur="500"/>
                                        <p:tgtEl>
                                          <p:spTgt spid="31"/>
                                        </p:tgtEl>
                                      </p:cBhvr>
                                    </p:animEffect>
                                  </p:childTnLst>
                                </p:cTn>
                              </p:par>
                            </p:childTnLst>
                          </p:cTn>
                        </p:par>
                      </p:childTnLst>
                    </p:cTn>
                  </p:par>
                  <p:par>
                    <p:cTn id="208" fill="hold">
                      <p:stCondLst>
                        <p:cond delay="indefinite"/>
                      </p:stCondLst>
                      <p:childTnLst>
                        <p:par>
                          <p:cTn id="209" fill="hold">
                            <p:stCondLst>
                              <p:cond delay="0"/>
                            </p:stCondLst>
                            <p:childTnLst>
                              <p:par>
                                <p:cTn id="210" presetID="10" presetClass="entr" presetSubtype="0" fill="hold" nodeType="clickEffect">
                                  <p:stCondLst>
                                    <p:cond delay="0"/>
                                  </p:stCondLst>
                                  <p:childTnLst>
                                    <p:set>
                                      <p:cBhvr>
                                        <p:cTn id="211" dur="1" fill="hold">
                                          <p:stCondLst>
                                            <p:cond delay="0"/>
                                          </p:stCondLst>
                                        </p:cTn>
                                        <p:tgtEl>
                                          <p:spTgt spid="3"/>
                                        </p:tgtEl>
                                        <p:attrNameLst>
                                          <p:attrName>style.visibility</p:attrName>
                                        </p:attrNameLst>
                                      </p:cBhvr>
                                      <p:to>
                                        <p:strVal val="visible"/>
                                      </p:to>
                                    </p:set>
                                    <p:animEffect transition="in" filter="fade">
                                      <p:cBhvr>
                                        <p:cTn id="212" dur="500"/>
                                        <p:tgtEl>
                                          <p:spTgt spid="3"/>
                                        </p:tgtEl>
                                      </p:cBhvr>
                                    </p:animEffect>
                                  </p:childTnLst>
                                </p:cTn>
                              </p:par>
                              <p:par>
                                <p:cTn id="213" presetID="10" presetClass="entr" presetSubtype="0" fill="hold" nodeType="withEffect">
                                  <p:stCondLst>
                                    <p:cond delay="0"/>
                                  </p:stCondLst>
                                  <p:childTnLst>
                                    <p:set>
                                      <p:cBhvr>
                                        <p:cTn id="214" dur="1" fill="hold">
                                          <p:stCondLst>
                                            <p:cond delay="0"/>
                                          </p:stCondLst>
                                        </p:cTn>
                                        <p:tgtEl>
                                          <p:spTgt spid="2"/>
                                        </p:tgtEl>
                                        <p:attrNameLst>
                                          <p:attrName>style.visibility</p:attrName>
                                        </p:attrNameLst>
                                      </p:cBhvr>
                                      <p:to>
                                        <p:strVal val="visible"/>
                                      </p:to>
                                    </p:set>
                                    <p:animEffect transition="in" filter="fade">
                                      <p:cBhvr>
                                        <p:cTn id="215" dur="500"/>
                                        <p:tgtEl>
                                          <p:spTgt spid="2"/>
                                        </p:tgtEl>
                                      </p:cBhvr>
                                    </p:animEffect>
                                  </p:childTnLst>
                                </p:cTn>
                              </p:par>
                            </p:childTnLst>
                          </p:cTn>
                        </p:par>
                        <p:par>
                          <p:cTn id="216" fill="hold">
                            <p:stCondLst>
                              <p:cond delay="500"/>
                            </p:stCondLst>
                            <p:childTnLst>
                              <p:par>
                                <p:cTn id="217" presetID="0" presetClass="path" presetSubtype="0" accel="50000" decel="50000" fill="hold" nodeType="afterEffect">
                                  <p:stCondLst>
                                    <p:cond delay="0"/>
                                  </p:stCondLst>
                                  <p:childTnLst>
                                    <p:animMotion origin="layout" path="M -1.11111E-6 1.11111E-6 L 0.39306 -0.18889 L 0.49306 -0.29769 " pathEditMode="relative" rAng="0" ptsTypes="AAA">
                                      <p:cBhvr>
                                        <p:cTn id="218" dur="2000" fill="hold"/>
                                        <p:tgtEl>
                                          <p:spTgt spid="3"/>
                                        </p:tgtEl>
                                        <p:attrNameLst>
                                          <p:attrName>ppt_x</p:attrName>
                                          <p:attrName>ppt_y</p:attrName>
                                        </p:attrNameLst>
                                      </p:cBhvr>
                                      <p:rCtr x="247" y="-149"/>
                                    </p:animMotion>
                                  </p:childTnLst>
                                </p:cTn>
                              </p:par>
                              <p:par>
                                <p:cTn id="219" presetID="22" presetClass="entr" presetSubtype="8" fill="hold" grpId="0" nodeType="withEffect">
                                  <p:stCondLst>
                                    <p:cond delay="0"/>
                                  </p:stCondLst>
                                  <p:childTnLst>
                                    <p:set>
                                      <p:cBhvr>
                                        <p:cTn id="220" dur="1" fill="hold">
                                          <p:stCondLst>
                                            <p:cond delay="0"/>
                                          </p:stCondLst>
                                        </p:cTn>
                                        <p:tgtEl>
                                          <p:spTgt spid="67759"/>
                                        </p:tgtEl>
                                        <p:attrNameLst>
                                          <p:attrName>style.visibility</p:attrName>
                                        </p:attrNameLst>
                                      </p:cBhvr>
                                      <p:to>
                                        <p:strVal val="visible"/>
                                      </p:to>
                                    </p:set>
                                    <p:animEffect transition="in" filter="wipe(left)">
                                      <p:cBhvr>
                                        <p:cTn id="221" dur="500"/>
                                        <p:tgtEl>
                                          <p:spTgt spid="67759"/>
                                        </p:tgtEl>
                                      </p:cBhvr>
                                    </p:animEffect>
                                  </p:childTnLst>
                                </p:cTn>
                              </p:par>
                            </p:childTnLst>
                          </p:cTn>
                        </p:par>
                        <p:par>
                          <p:cTn id="222" fill="hold">
                            <p:stCondLst>
                              <p:cond delay="2500"/>
                            </p:stCondLst>
                            <p:childTnLst>
                              <p:par>
                                <p:cTn id="223" presetID="0" presetClass="path" presetSubtype="0" accel="50000" decel="50000" fill="hold" nodeType="afterEffect">
                                  <p:stCondLst>
                                    <p:cond delay="0"/>
                                  </p:stCondLst>
                                  <p:childTnLst>
                                    <p:animMotion origin="layout" path="M 2.22222E-6 -3.7037E-6 L 0.48941 -0.32361 L 0.57847 -0.43472 " pathEditMode="relative" rAng="0" ptsTypes="AAA">
                                      <p:cBhvr>
                                        <p:cTn id="224" dur="2000" fill="hold"/>
                                        <p:tgtEl>
                                          <p:spTgt spid="2"/>
                                        </p:tgtEl>
                                        <p:attrNameLst>
                                          <p:attrName>ppt_x</p:attrName>
                                          <p:attrName>ppt_y</p:attrName>
                                        </p:attrNameLst>
                                      </p:cBhvr>
                                      <p:rCtr x="289" y="-217"/>
                                    </p:animMotion>
                                  </p:childTnLst>
                                </p:cTn>
                              </p:par>
                            </p:childTnLst>
                          </p:cTn>
                        </p:par>
                        <p:par>
                          <p:cTn id="225" fill="hold">
                            <p:stCondLst>
                              <p:cond delay="4500"/>
                            </p:stCondLst>
                            <p:childTnLst>
                              <p:par>
                                <p:cTn id="226" presetID="0" presetClass="path" presetSubtype="0" accel="50000" decel="50000" fill="hold" nodeType="afterEffect">
                                  <p:stCondLst>
                                    <p:cond delay="0"/>
                                  </p:stCondLst>
                                  <p:childTnLst>
                                    <p:animMotion origin="layout" path="M -1.66667E-6 -4.44444E-6 L 0.46945 -0.31296 L 0.5434 -0.3655 " pathEditMode="relative" rAng="0" ptsTypes="AAA">
                                      <p:cBhvr>
                                        <p:cTn id="227" dur="2000" fill="hold"/>
                                        <p:tgtEl>
                                          <p:spTgt spid="31"/>
                                        </p:tgtEl>
                                        <p:attrNameLst>
                                          <p:attrName>ppt_x</p:attrName>
                                          <p:attrName>ppt_y</p:attrName>
                                        </p:attrNameLst>
                                      </p:cBhvr>
                                      <p:rCtr x="272" y="-183"/>
                                    </p:animMotion>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grpId="0" nodeType="clickEffect">
                                  <p:stCondLst>
                                    <p:cond delay="0"/>
                                  </p:stCondLst>
                                  <p:childTnLst>
                                    <p:set>
                                      <p:cBhvr>
                                        <p:cTn id="231" dur="1" fill="hold">
                                          <p:stCondLst>
                                            <p:cond delay="0"/>
                                          </p:stCondLst>
                                        </p:cTn>
                                        <p:tgtEl>
                                          <p:spTgt spid="67766"/>
                                        </p:tgtEl>
                                        <p:attrNameLst>
                                          <p:attrName>style.visibility</p:attrName>
                                        </p:attrNameLst>
                                      </p:cBhvr>
                                      <p:to>
                                        <p:strVal val="visible"/>
                                      </p:to>
                                    </p:set>
                                    <p:animEffect transition="in" filter="wipe(left)">
                                      <p:cBhvr>
                                        <p:cTn id="232" dur="500"/>
                                        <p:tgtEl>
                                          <p:spTgt spid="67766"/>
                                        </p:tgtEl>
                                      </p:cBhvr>
                                    </p:animEffect>
                                  </p:childTnLst>
                                </p:cTn>
                              </p:par>
                            </p:childTnLst>
                          </p:cTn>
                        </p:par>
                      </p:childTnLst>
                    </p:cTn>
                  </p:par>
                  <p:par>
                    <p:cTn id="233" fill="hold">
                      <p:stCondLst>
                        <p:cond delay="indefinite"/>
                      </p:stCondLst>
                      <p:childTnLst>
                        <p:par>
                          <p:cTn id="234" fill="hold">
                            <p:stCondLst>
                              <p:cond delay="0"/>
                            </p:stCondLst>
                            <p:childTnLst>
                              <p:par>
                                <p:cTn id="235" presetID="1" presetClass="entr" presetSubtype="0" fill="hold" nodeType="clickEffect">
                                  <p:stCondLst>
                                    <p:cond delay="0"/>
                                  </p:stCondLst>
                                  <p:childTnLst>
                                    <p:set>
                                      <p:cBhvr>
                                        <p:cTn id="236" dur="1" fill="hold">
                                          <p:stCondLst>
                                            <p:cond delay="0"/>
                                          </p:stCondLst>
                                        </p:cTn>
                                        <p:tgtEl>
                                          <p:spTgt spid="19"/>
                                        </p:tgtEl>
                                        <p:attrNameLst>
                                          <p:attrName>style.visibility</p:attrName>
                                        </p:attrNameLst>
                                      </p:cBhvr>
                                      <p:to>
                                        <p:strVal val="visible"/>
                                      </p:to>
                                    </p:set>
                                  </p:childTnLst>
                                </p:cTn>
                              </p:par>
                            </p:childTnLst>
                          </p:cTn>
                        </p:par>
                        <p:par>
                          <p:cTn id="237" fill="hold">
                            <p:stCondLst>
                              <p:cond delay="0"/>
                            </p:stCondLst>
                            <p:childTnLst>
                              <p:par>
                                <p:cTn id="238" presetID="10" presetClass="entr" presetSubtype="0" fill="hold" grpId="0" nodeType="afterEffect">
                                  <p:stCondLst>
                                    <p:cond delay="0"/>
                                  </p:stCondLst>
                                  <p:childTnLst>
                                    <p:set>
                                      <p:cBhvr>
                                        <p:cTn id="239" dur="1" fill="hold">
                                          <p:stCondLst>
                                            <p:cond delay="0"/>
                                          </p:stCondLst>
                                        </p:cTn>
                                        <p:tgtEl>
                                          <p:spTgt spid="160"/>
                                        </p:tgtEl>
                                        <p:attrNameLst>
                                          <p:attrName>style.visibility</p:attrName>
                                        </p:attrNameLst>
                                      </p:cBhvr>
                                      <p:to>
                                        <p:strVal val="visible"/>
                                      </p:to>
                                    </p:set>
                                    <p:animEffect transition="in" filter="fade">
                                      <p:cBhvr>
                                        <p:cTn id="240" dur="1000"/>
                                        <p:tgtEl>
                                          <p:spTgt spid="160"/>
                                        </p:tgtEl>
                                      </p:cBhvr>
                                    </p:animEffect>
                                  </p:childTnLst>
                                </p:cTn>
                              </p:par>
                            </p:childTnLst>
                          </p:cTn>
                        </p:par>
                        <p:par>
                          <p:cTn id="241" fill="hold">
                            <p:stCondLst>
                              <p:cond delay="1000"/>
                            </p:stCondLst>
                            <p:childTnLst>
                              <p:par>
                                <p:cTn id="242" presetID="10" presetClass="entr" presetSubtype="0" fill="hold" grpId="0" nodeType="afterEffect">
                                  <p:stCondLst>
                                    <p:cond delay="0"/>
                                  </p:stCondLst>
                                  <p:childTnLst>
                                    <p:set>
                                      <p:cBhvr>
                                        <p:cTn id="243" dur="1" fill="hold">
                                          <p:stCondLst>
                                            <p:cond delay="0"/>
                                          </p:stCondLst>
                                        </p:cTn>
                                        <p:tgtEl>
                                          <p:spTgt spid="161"/>
                                        </p:tgtEl>
                                        <p:attrNameLst>
                                          <p:attrName>style.visibility</p:attrName>
                                        </p:attrNameLst>
                                      </p:cBhvr>
                                      <p:to>
                                        <p:strVal val="visible"/>
                                      </p:to>
                                    </p:set>
                                    <p:animEffect transition="in" filter="fade">
                                      <p:cBhvr>
                                        <p:cTn id="244"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5" restart="whenNotActive" fill="hold" evtFilter="cancelBubble" nodeType="interactiveSeq">
                <p:stCondLst>
                  <p:cond evt="onClick" delay="0">
                    <p:tgtEl>
                      <p:spTgt spid="67661"/>
                    </p:tgtEl>
                  </p:cond>
                </p:stCondLst>
                <p:endSync evt="end" delay="0">
                  <p:rtn val="all"/>
                </p:endSync>
                <p:childTnLst>
                  <p:par>
                    <p:cTn id="246" fill="hold">
                      <p:stCondLst>
                        <p:cond delay="0"/>
                      </p:stCondLst>
                      <p:childTnLst>
                        <p:par>
                          <p:cTn id="247" fill="hold">
                            <p:stCondLst>
                              <p:cond delay="0"/>
                            </p:stCondLst>
                            <p:childTnLst>
                              <p:par>
                                <p:cTn id="248" presetID="22" presetClass="entr" presetSubtype="4" fill="hold" nodeType="clickEffect">
                                  <p:stCondLst>
                                    <p:cond delay="0"/>
                                  </p:stCondLst>
                                  <p:childTnLst>
                                    <p:set>
                                      <p:cBhvr>
                                        <p:cTn id="249" dur="1" fill="hold">
                                          <p:stCondLst>
                                            <p:cond delay="0"/>
                                          </p:stCondLst>
                                        </p:cTn>
                                        <p:tgtEl>
                                          <p:spTgt spid="67714"/>
                                        </p:tgtEl>
                                        <p:attrNameLst>
                                          <p:attrName>style.visibility</p:attrName>
                                        </p:attrNameLst>
                                      </p:cBhvr>
                                      <p:to>
                                        <p:strVal val="visible"/>
                                      </p:to>
                                    </p:set>
                                    <p:animEffect transition="in" filter="wipe(down)">
                                      <p:cBhvr>
                                        <p:cTn id="250" dur="500"/>
                                        <p:tgtEl>
                                          <p:spTgt spid="67714"/>
                                        </p:tgtEl>
                                      </p:cBhvr>
                                    </p:animEffect>
                                  </p:childTnLst>
                                </p:cTn>
                              </p:par>
                            </p:childTnLst>
                          </p:cTn>
                        </p:par>
                      </p:childTnLst>
                    </p:cTn>
                  </p:par>
                </p:childTnLst>
              </p:cTn>
              <p:nextCondLst>
                <p:cond evt="onClick" delay="0">
                  <p:tgtEl>
                    <p:spTgt spid="67661"/>
                  </p:tgtEl>
                </p:cond>
              </p:nextCondLst>
            </p:seq>
            <p:seq concurrent="1" nextAc="seek">
              <p:cTn id="251" restart="whenNotActive" fill="hold" evtFilter="cancelBubble" nodeType="interactiveSeq">
                <p:stCondLst>
                  <p:cond evt="onClick" delay="0">
                    <p:tgtEl>
                      <p:spTgt spid="67714"/>
                    </p:tgtEl>
                  </p:cond>
                </p:stCondLst>
                <p:endSync evt="end" delay="0">
                  <p:rtn val="all"/>
                </p:endSync>
                <p:childTnLst>
                  <p:par>
                    <p:cTn id="252" fill="hold">
                      <p:stCondLst>
                        <p:cond delay="0"/>
                      </p:stCondLst>
                      <p:childTnLst>
                        <p:par>
                          <p:cTn id="253" fill="hold">
                            <p:stCondLst>
                              <p:cond delay="0"/>
                            </p:stCondLst>
                            <p:childTnLst>
                              <p:par>
                                <p:cTn id="254" presetID="10" presetClass="exit" presetSubtype="0" fill="hold" nodeType="clickEffect">
                                  <p:stCondLst>
                                    <p:cond delay="0"/>
                                  </p:stCondLst>
                                  <p:childTnLst>
                                    <p:animEffect transition="out" filter="fade">
                                      <p:cBhvr>
                                        <p:cTn id="255" dur="2000"/>
                                        <p:tgtEl>
                                          <p:spTgt spid="67714"/>
                                        </p:tgtEl>
                                      </p:cBhvr>
                                    </p:animEffect>
                                    <p:set>
                                      <p:cBhvr>
                                        <p:cTn id="256" dur="1" fill="hold">
                                          <p:stCondLst>
                                            <p:cond delay="1999"/>
                                          </p:stCondLst>
                                        </p:cTn>
                                        <p:tgtEl>
                                          <p:spTgt spid="67714"/>
                                        </p:tgtEl>
                                        <p:attrNameLst>
                                          <p:attrName>style.visibility</p:attrName>
                                        </p:attrNameLst>
                                      </p:cBhvr>
                                      <p:to>
                                        <p:strVal val="hidden"/>
                                      </p:to>
                                    </p:set>
                                  </p:childTnLst>
                                </p:cTn>
                              </p:par>
                            </p:childTnLst>
                          </p:cTn>
                        </p:par>
                        <p:par>
                          <p:cTn id="257" fill="hold">
                            <p:stCondLst>
                              <p:cond delay="2000"/>
                            </p:stCondLst>
                            <p:childTnLst>
                              <p:par>
                                <p:cTn id="258" presetID="10" presetClass="exit" presetSubtype="0" fill="hold" grpId="1" nodeType="afterEffect">
                                  <p:stCondLst>
                                    <p:cond delay="0"/>
                                  </p:stCondLst>
                                  <p:childTnLst>
                                    <p:animEffect transition="out" filter="fade">
                                      <p:cBhvr>
                                        <p:cTn id="259" dur="1000"/>
                                        <p:tgtEl>
                                          <p:spTgt spid="67661"/>
                                        </p:tgtEl>
                                      </p:cBhvr>
                                    </p:animEffect>
                                    <p:set>
                                      <p:cBhvr>
                                        <p:cTn id="260" dur="1" fill="hold">
                                          <p:stCondLst>
                                            <p:cond delay="999"/>
                                          </p:stCondLst>
                                        </p:cTn>
                                        <p:tgtEl>
                                          <p:spTgt spid="67661"/>
                                        </p:tgtEl>
                                        <p:attrNameLst>
                                          <p:attrName>style.visibility</p:attrName>
                                        </p:attrNameLst>
                                      </p:cBhvr>
                                      <p:to>
                                        <p:strVal val="hidden"/>
                                      </p:to>
                                    </p:set>
                                  </p:childTnLst>
                                </p:cTn>
                              </p:par>
                            </p:childTnLst>
                          </p:cTn>
                        </p:par>
                      </p:childTnLst>
                    </p:cTn>
                  </p:par>
                </p:childTnLst>
              </p:cTn>
              <p:nextCondLst>
                <p:cond evt="onClick" delay="0">
                  <p:tgtEl>
                    <p:spTgt spid="67714"/>
                  </p:tgtEl>
                </p:cond>
              </p:nextCondLst>
            </p:seq>
            <p:seq concurrent="1" nextAc="seek">
              <p:cTn id="261" restart="whenNotActive" fill="hold" evtFilter="cancelBubble" nodeType="interactiveSeq">
                <p:stCondLst>
                  <p:cond evt="onClick" delay="0">
                    <p:tgtEl>
                      <p:spTgt spid="67665"/>
                    </p:tgtEl>
                  </p:cond>
                </p:stCondLst>
                <p:endSync evt="end" delay="0">
                  <p:rtn val="all"/>
                </p:endSync>
                <p:childTnLst>
                  <p:par>
                    <p:cTn id="262" fill="hold">
                      <p:stCondLst>
                        <p:cond delay="0"/>
                      </p:stCondLst>
                      <p:childTnLst>
                        <p:par>
                          <p:cTn id="263" fill="hold">
                            <p:stCondLst>
                              <p:cond delay="0"/>
                            </p:stCondLst>
                            <p:childTnLst>
                              <p:par>
                                <p:cTn id="264" presetID="22" presetClass="entr" presetSubtype="8" fill="hold" nodeType="clickEffect">
                                  <p:stCondLst>
                                    <p:cond delay="0"/>
                                  </p:stCondLst>
                                  <p:childTnLst>
                                    <p:set>
                                      <p:cBhvr>
                                        <p:cTn id="265" dur="1" fill="hold">
                                          <p:stCondLst>
                                            <p:cond delay="0"/>
                                          </p:stCondLst>
                                        </p:cTn>
                                        <p:tgtEl>
                                          <p:spTgt spid="67738"/>
                                        </p:tgtEl>
                                        <p:attrNameLst>
                                          <p:attrName>style.visibility</p:attrName>
                                        </p:attrNameLst>
                                      </p:cBhvr>
                                      <p:to>
                                        <p:strVal val="visible"/>
                                      </p:to>
                                    </p:set>
                                    <p:animEffect transition="in" filter="wipe(left)">
                                      <p:cBhvr>
                                        <p:cTn id="266" dur="500"/>
                                        <p:tgtEl>
                                          <p:spTgt spid="67738"/>
                                        </p:tgtEl>
                                      </p:cBhvr>
                                    </p:animEffect>
                                  </p:childTnLst>
                                </p:cTn>
                              </p:par>
                            </p:childTnLst>
                          </p:cTn>
                        </p:par>
                      </p:childTnLst>
                    </p:cTn>
                  </p:par>
                </p:childTnLst>
              </p:cTn>
              <p:nextCondLst>
                <p:cond evt="onClick" delay="0">
                  <p:tgtEl>
                    <p:spTgt spid="67665"/>
                  </p:tgtEl>
                </p:cond>
              </p:nextCondLst>
            </p:seq>
            <p:seq concurrent="1" nextAc="seek">
              <p:cTn id="267" restart="whenNotActive" fill="hold" evtFilter="cancelBubble" nodeType="interactiveSeq">
                <p:stCondLst>
                  <p:cond evt="onClick" delay="0">
                    <p:tgtEl>
                      <p:spTgt spid="67738"/>
                    </p:tgtEl>
                  </p:cond>
                </p:stCondLst>
                <p:endSync evt="end" delay="0">
                  <p:rtn val="all"/>
                </p:endSync>
                <p:childTnLst>
                  <p:par>
                    <p:cTn id="268" fill="hold">
                      <p:stCondLst>
                        <p:cond delay="0"/>
                      </p:stCondLst>
                      <p:childTnLst>
                        <p:par>
                          <p:cTn id="269" fill="hold">
                            <p:stCondLst>
                              <p:cond delay="0"/>
                            </p:stCondLst>
                            <p:childTnLst>
                              <p:par>
                                <p:cTn id="270" presetID="10" presetClass="exit" presetSubtype="0" fill="hold" nodeType="clickEffect">
                                  <p:stCondLst>
                                    <p:cond delay="0"/>
                                  </p:stCondLst>
                                  <p:childTnLst>
                                    <p:animEffect transition="out" filter="fade">
                                      <p:cBhvr>
                                        <p:cTn id="271" dur="500"/>
                                        <p:tgtEl>
                                          <p:spTgt spid="67738"/>
                                        </p:tgtEl>
                                      </p:cBhvr>
                                    </p:animEffect>
                                    <p:set>
                                      <p:cBhvr>
                                        <p:cTn id="272" dur="1" fill="hold">
                                          <p:stCondLst>
                                            <p:cond delay="499"/>
                                          </p:stCondLst>
                                        </p:cTn>
                                        <p:tgtEl>
                                          <p:spTgt spid="67738"/>
                                        </p:tgtEl>
                                        <p:attrNameLst>
                                          <p:attrName>style.visibility</p:attrName>
                                        </p:attrNameLst>
                                      </p:cBhvr>
                                      <p:to>
                                        <p:strVal val="hidden"/>
                                      </p:to>
                                    </p:set>
                                  </p:childTnLst>
                                </p:cTn>
                              </p:par>
                              <p:par>
                                <p:cTn id="273" presetID="10" presetClass="exit" presetSubtype="0" fill="hold" grpId="1" nodeType="withEffect">
                                  <p:stCondLst>
                                    <p:cond delay="0"/>
                                  </p:stCondLst>
                                  <p:childTnLst>
                                    <p:animEffect transition="out" filter="fade">
                                      <p:cBhvr>
                                        <p:cTn id="274" dur="2000"/>
                                        <p:tgtEl>
                                          <p:spTgt spid="67665"/>
                                        </p:tgtEl>
                                      </p:cBhvr>
                                    </p:animEffect>
                                    <p:set>
                                      <p:cBhvr>
                                        <p:cTn id="275" dur="1" fill="hold">
                                          <p:stCondLst>
                                            <p:cond delay="1999"/>
                                          </p:stCondLst>
                                        </p:cTn>
                                        <p:tgtEl>
                                          <p:spTgt spid="67665"/>
                                        </p:tgtEl>
                                        <p:attrNameLst>
                                          <p:attrName>style.visibility</p:attrName>
                                        </p:attrNameLst>
                                      </p:cBhvr>
                                      <p:to>
                                        <p:strVal val="hidden"/>
                                      </p:to>
                                    </p:set>
                                  </p:childTnLst>
                                </p:cTn>
                              </p:par>
                            </p:childTnLst>
                          </p:cTn>
                        </p:par>
                      </p:childTnLst>
                    </p:cTn>
                  </p:par>
                </p:childTnLst>
              </p:cTn>
              <p:nextCondLst>
                <p:cond evt="onClick" delay="0">
                  <p:tgtEl>
                    <p:spTgt spid="67738"/>
                  </p:tgtEl>
                </p:cond>
              </p:nextCondLst>
            </p:seq>
            <p:seq concurrent="1" nextAc="seek">
              <p:cTn id="276" restart="whenNotActive" fill="hold" evtFilter="cancelBubble" nodeType="interactiveSeq">
                <p:stCondLst>
                  <p:cond evt="onClick" delay="0">
                    <p:tgtEl>
                      <p:spTgt spid="67682"/>
                    </p:tgtEl>
                  </p:cond>
                </p:stCondLst>
                <p:endSync evt="end" delay="0">
                  <p:rtn val="all"/>
                </p:endSync>
                <p:childTnLst>
                  <p:par>
                    <p:cTn id="277" fill="hold">
                      <p:stCondLst>
                        <p:cond delay="0"/>
                      </p:stCondLst>
                      <p:childTnLst>
                        <p:par>
                          <p:cTn id="278" fill="hold">
                            <p:stCondLst>
                              <p:cond delay="0"/>
                            </p:stCondLst>
                            <p:childTnLst>
                              <p:par>
                                <p:cTn id="279" presetID="22" presetClass="entr" presetSubtype="8" fill="hold" nodeType="clickEffect">
                                  <p:stCondLst>
                                    <p:cond delay="0"/>
                                  </p:stCondLst>
                                  <p:childTnLst>
                                    <p:set>
                                      <p:cBhvr>
                                        <p:cTn id="280" dur="1" fill="hold">
                                          <p:stCondLst>
                                            <p:cond delay="0"/>
                                          </p:stCondLst>
                                        </p:cTn>
                                        <p:tgtEl>
                                          <p:spTgt spid="67723"/>
                                        </p:tgtEl>
                                        <p:attrNameLst>
                                          <p:attrName>style.visibility</p:attrName>
                                        </p:attrNameLst>
                                      </p:cBhvr>
                                      <p:to>
                                        <p:strVal val="visible"/>
                                      </p:to>
                                    </p:set>
                                    <p:animEffect transition="in" filter="wipe(left)">
                                      <p:cBhvr>
                                        <p:cTn id="281" dur="500"/>
                                        <p:tgtEl>
                                          <p:spTgt spid="67723"/>
                                        </p:tgtEl>
                                      </p:cBhvr>
                                    </p:animEffect>
                                  </p:childTnLst>
                                </p:cTn>
                              </p:par>
                            </p:childTnLst>
                          </p:cTn>
                        </p:par>
                      </p:childTnLst>
                    </p:cTn>
                  </p:par>
                </p:childTnLst>
              </p:cTn>
              <p:nextCondLst>
                <p:cond evt="onClick" delay="0">
                  <p:tgtEl>
                    <p:spTgt spid="67682"/>
                  </p:tgtEl>
                </p:cond>
              </p:nextCondLst>
            </p:seq>
            <p:seq concurrent="1" nextAc="seek">
              <p:cTn id="282" restart="whenNotActive" fill="hold" evtFilter="cancelBubble" nodeType="interactiveSeq">
                <p:stCondLst>
                  <p:cond evt="onClick" delay="0">
                    <p:tgtEl>
                      <p:spTgt spid="67723"/>
                    </p:tgtEl>
                  </p:cond>
                </p:stCondLst>
                <p:endSync evt="end" delay="0">
                  <p:rtn val="all"/>
                </p:endSync>
                <p:childTnLst>
                  <p:par>
                    <p:cTn id="283" fill="hold">
                      <p:stCondLst>
                        <p:cond delay="0"/>
                      </p:stCondLst>
                      <p:childTnLst>
                        <p:par>
                          <p:cTn id="284" fill="hold">
                            <p:stCondLst>
                              <p:cond delay="0"/>
                            </p:stCondLst>
                            <p:childTnLst>
                              <p:par>
                                <p:cTn id="285" presetID="10" presetClass="exit" presetSubtype="0" fill="hold" nodeType="clickEffect">
                                  <p:stCondLst>
                                    <p:cond delay="0"/>
                                  </p:stCondLst>
                                  <p:childTnLst>
                                    <p:animEffect transition="out" filter="fade">
                                      <p:cBhvr>
                                        <p:cTn id="286" dur="500"/>
                                        <p:tgtEl>
                                          <p:spTgt spid="67723"/>
                                        </p:tgtEl>
                                      </p:cBhvr>
                                    </p:animEffect>
                                    <p:set>
                                      <p:cBhvr>
                                        <p:cTn id="287" dur="1" fill="hold">
                                          <p:stCondLst>
                                            <p:cond delay="499"/>
                                          </p:stCondLst>
                                        </p:cTn>
                                        <p:tgtEl>
                                          <p:spTgt spid="67723"/>
                                        </p:tgtEl>
                                        <p:attrNameLst>
                                          <p:attrName>style.visibility</p:attrName>
                                        </p:attrNameLst>
                                      </p:cBhvr>
                                      <p:to>
                                        <p:strVal val="hidden"/>
                                      </p:to>
                                    </p:set>
                                  </p:childTnLst>
                                </p:cTn>
                              </p:par>
                              <p:par>
                                <p:cTn id="288" presetID="10" presetClass="exit" presetSubtype="0" fill="hold" grpId="1" nodeType="withEffect">
                                  <p:stCondLst>
                                    <p:cond delay="0"/>
                                  </p:stCondLst>
                                  <p:childTnLst>
                                    <p:animEffect transition="out" filter="fade">
                                      <p:cBhvr>
                                        <p:cTn id="289" dur="2000"/>
                                        <p:tgtEl>
                                          <p:spTgt spid="67682"/>
                                        </p:tgtEl>
                                      </p:cBhvr>
                                    </p:animEffect>
                                    <p:set>
                                      <p:cBhvr>
                                        <p:cTn id="290" dur="1" fill="hold">
                                          <p:stCondLst>
                                            <p:cond delay="1999"/>
                                          </p:stCondLst>
                                        </p:cTn>
                                        <p:tgtEl>
                                          <p:spTgt spid="67682"/>
                                        </p:tgtEl>
                                        <p:attrNameLst>
                                          <p:attrName>style.visibility</p:attrName>
                                        </p:attrNameLst>
                                      </p:cBhvr>
                                      <p:to>
                                        <p:strVal val="hidden"/>
                                      </p:to>
                                    </p:set>
                                  </p:childTnLst>
                                </p:cTn>
                              </p:par>
                            </p:childTnLst>
                          </p:cTn>
                        </p:par>
                      </p:childTnLst>
                    </p:cTn>
                  </p:par>
                </p:childTnLst>
              </p:cTn>
              <p:nextCondLst>
                <p:cond evt="onClick" delay="0">
                  <p:tgtEl>
                    <p:spTgt spid="67723"/>
                  </p:tgtEl>
                </p:cond>
              </p:nextCondLst>
            </p:seq>
            <p:seq concurrent="1" nextAc="seek">
              <p:cTn id="291" restart="whenNotActive" fill="hold" evtFilter="cancelBubble" nodeType="interactiveSeq">
                <p:stCondLst>
                  <p:cond evt="onClick" delay="0">
                    <p:tgtEl>
                      <p:spTgt spid="67683"/>
                    </p:tgtEl>
                  </p:cond>
                </p:stCondLst>
                <p:endSync evt="end" delay="0">
                  <p:rtn val="all"/>
                </p:endSync>
                <p:childTnLst>
                  <p:par>
                    <p:cTn id="292" fill="hold">
                      <p:stCondLst>
                        <p:cond delay="0"/>
                      </p:stCondLst>
                      <p:childTnLst>
                        <p:par>
                          <p:cTn id="293" fill="hold">
                            <p:stCondLst>
                              <p:cond delay="0"/>
                            </p:stCondLst>
                            <p:childTnLst>
                              <p:par>
                                <p:cTn id="294" presetID="22" presetClass="entr" presetSubtype="8" fill="hold" nodeType="clickEffect">
                                  <p:stCondLst>
                                    <p:cond delay="0"/>
                                  </p:stCondLst>
                                  <p:childTnLst>
                                    <p:set>
                                      <p:cBhvr>
                                        <p:cTn id="295" dur="1" fill="hold">
                                          <p:stCondLst>
                                            <p:cond delay="0"/>
                                          </p:stCondLst>
                                        </p:cTn>
                                        <p:tgtEl>
                                          <p:spTgt spid="67736"/>
                                        </p:tgtEl>
                                        <p:attrNameLst>
                                          <p:attrName>style.visibility</p:attrName>
                                        </p:attrNameLst>
                                      </p:cBhvr>
                                      <p:to>
                                        <p:strVal val="visible"/>
                                      </p:to>
                                    </p:set>
                                    <p:animEffect transition="in" filter="wipe(left)">
                                      <p:cBhvr>
                                        <p:cTn id="296" dur="500"/>
                                        <p:tgtEl>
                                          <p:spTgt spid="67736"/>
                                        </p:tgtEl>
                                      </p:cBhvr>
                                    </p:animEffect>
                                  </p:childTnLst>
                                </p:cTn>
                              </p:par>
                            </p:childTnLst>
                          </p:cTn>
                        </p:par>
                      </p:childTnLst>
                    </p:cTn>
                  </p:par>
                </p:childTnLst>
              </p:cTn>
              <p:nextCondLst>
                <p:cond evt="onClick" delay="0">
                  <p:tgtEl>
                    <p:spTgt spid="67683"/>
                  </p:tgtEl>
                </p:cond>
              </p:nextCondLst>
            </p:seq>
            <p:seq concurrent="1" nextAc="seek">
              <p:cTn id="297" restart="whenNotActive" fill="hold" evtFilter="cancelBubble" nodeType="interactiveSeq">
                <p:stCondLst>
                  <p:cond evt="onClick" delay="0">
                    <p:tgtEl>
                      <p:spTgt spid="67736"/>
                    </p:tgtEl>
                  </p:cond>
                </p:stCondLst>
                <p:endSync evt="end" delay="0">
                  <p:rtn val="all"/>
                </p:endSync>
                <p:childTnLst>
                  <p:par>
                    <p:cTn id="298" fill="hold">
                      <p:stCondLst>
                        <p:cond delay="0"/>
                      </p:stCondLst>
                      <p:childTnLst>
                        <p:par>
                          <p:cTn id="299" fill="hold">
                            <p:stCondLst>
                              <p:cond delay="0"/>
                            </p:stCondLst>
                            <p:childTnLst>
                              <p:par>
                                <p:cTn id="300" presetID="10" presetClass="exit" presetSubtype="0" fill="hold" nodeType="clickEffect">
                                  <p:stCondLst>
                                    <p:cond delay="0"/>
                                  </p:stCondLst>
                                  <p:childTnLst>
                                    <p:animEffect transition="out" filter="fade">
                                      <p:cBhvr>
                                        <p:cTn id="301" dur="500"/>
                                        <p:tgtEl>
                                          <p:spTgt spid="67736"/>
                                        </p:tgtEl>
                                      </p:cBhvr>
                                    </p:animEffect>
                                    <p:set>
                                      <p:cBhvr>
                                        <p:cTn id="302" dur="1" fill="hold">
                                          <p:stCondLst>
                                            <p:cond delay="499"/>
                                          </p:stCondLst>
                                        </p:cTn>
                                        <p:tgtEl>
                                          <p:spTgt spid="67736"/>
                                        </p:tgtEl>
                                        <p:attrNameLst>
                                          <p:attrName>style.visibility</p:attrName>
                                        </p:attrNameLst>
                                      </p:cBhvr>
                                      <p:to>
                                        <p:strVal val="hidden"/>
                                      </p:to>
                                    </p:set>
                                  </p:childTnLst>
                                </p:cTn>
                              </p:par>
                              <p:par>
                                <p:cTn id="303" presetID="10" presetClass="exit" presetSubtype="0" fill="hold" grpId="1" nodeType="withEffect">
                                  <p:stCondLst>
                                    <p:cond delay="0"/>
                                  </p:stCondLst>
                                  <p:childTnLst>
                                    <p:animEffect transition="out" filter="fade">
                                      <p:cBhvr>
                                        <p:cTn id="304" dur="2000"/>
                                        <p:tgtEl>
                                          <p:spTgt spid="67683"/>
                                        </p:tgtEl>
                                      </p:cBhvr>
                                    </p:animEffect>
                                    <p:set>
                                      <p:cBhvr>
                                        <p:cTn id="305" dur="1" fill="hold">
                                          <p:stCondLst>
                                            <p:cond delay="1999"/>
                                          </p:stCondLst>
                                        </p:cTn>
                                        <p:tgtEl>
                                          <p:spTgt spid="67683"/>
                                        </p:tgtEl>
                                        <p:attrNameLst>
                                          <p:attrName>style.visibility</p:attrName>
                                        </p:attrNameLst>
                                      </p:cBhvr>
                                      <p:to>
                                        <p:strVal val="hidden"/>
                                      </p:to>
                                    </p:set>
                                  </p:childTnLst>
                                </p:cTn>
                              </p:par>
                            </p:childTnLst>
                          </p:cTn>
                        </p:par>
                      </p:childTnLst>
                    </p:cTn>
                  </p:par>
                </p:childTnLst>
              </p:cTn>
              <p:nextCondLst>
                <p:cond evt="onClick" delay="0">
                  <p:tgtEl>
                    <p:spTgt spid="67736"/>
                  </p:tgtEl>
                </p:cond>
              </p:nextCondLst>
            </p:seq>
            <p:seq concurrent="1" nextAc="seek">
              <p:cTn id="306" restart="whenNotActive" fill="hold" evtFilter="cancelBubble" nodeType="interactiveSeq">
                <p:stCondLst>
                  <p:cond evt="onClick" delay="0">
                    <p:tgtEl>
                      <p:spTgt spid="67715"/>
                    </p:tgtEl>
                  </p:cond>
                </p:stCondLst>
                <p:endSync evt="end" delay="0">
                  <p:rtn val="all"/>
                </p:endSync>
                <p:childTnLst>
                  <p:par>
                    <p:cTn id="307" fill="hold">
                      <p:stCondLst>
                        <p:cond delay="0"/>
                      </p:stCondLst>
                      <p:childTnLst>
                        <p:par>
                          <p:cTn id="308" fill="hold">
                            <p:stCondLst>
                              <p:cond delay="0"/>
                            </p:stCondLst>
                            <p:childTnLst>
                              <p:par>
                                <p:cTn id="309" presetID="22" presetClass="entr" presetSubtype="8" fill="hold" nodeType="clickEffect">
                                  <p:stCondLst>
                                    <p:cond delay="0"/>
                                  </p:stCondLst>
                                  <p:childTnLst>
                                    <p:set>
                                      <p:cBhvr>
                                        <p:cTn id="310" dur="1" fill="hold">
                                          <p:stCondLst>
                                            <p:cond delay="0"/>
                                          </p:stCondLst>
                                        </p:cTn>
                                        <p:tgtEl>
                                          <p:spTgt spid="67731"/>
                                        </p:tgtEl>
                                        <p:attrNameLst>
                                          <p:attrName>style.visibility</p:attrName>
                                        </p:attrNameLst>
                                      </p:cBhvr>
                                      <p:to>
                                        <p:strVal val="visible"/>
                                      </p:to>
                                    </p:set>
                                    <p:animEffect transition="in" filter="wipe(left)">
                                      <p:cBhvr>
                                        <p:cTn id="311" dur="500"/>
                                        <p:tgtEl>
                                          <p:spTgt spid="67731"/>
                                        </p:tgtEl>
                                      </p:cBhvr>
                                    </p:animEffect>
                                  </p:childTnLst>
                                </p:cTn>
                              </p:par>
                            </p:childTnLst>
                          </p:cTn>
                        </p:par>
                      </p:childTnLst>
                    </p:cTn>
                  </p:par>
                </p:childTnLst>
              </p:cTn>
              <p:nextCondLst>
                <p:cond evt="onClick" delay="0">
                  <p:tgtEl>
                    <p:spTgt spid="67715"/>
                  </p:tgtEl>
                </p:cond>
              </p:nextCondLst>
            </p:seq>
            <p:seq concurrent="1" nextAc="seek">
              <p:cTn id="312" restart="whenNotActive" fill="hold" evtFilter="cancelBubble" nodeType="interactiveSeq">
                <p:stCondLst>
                  <p:cond evt="onClick" delay="0">
                    <p:tgtEl>
                      <p:spTgt spid="67731"/>
                    </p:tgtEl>
                  </p:cond>
                </p:stCondLst>
                <p:endSync evt="end" delay="0">
                  <p:rtn val="all"/>
                </p:endSync>
                <p:childTnLst>
                  <p:par>
                    <p:cTn id="313" fill="hold">
                      <p:stCondLst>
                        <p:cond delay="0"/>
                      </p:stCondLst>
                      <p:childTnLst>
                        <p:par>
                          <p:cTn id="314" fill="hold">
                            <p:stCondLst>
                              <p:cond delay="0"/>
                            </p:stCondLst>
                            <p:childTnLst>
                              <p:par>
                                <p:cTn id="315" presetID="10" presetClass="exit" presetSubtype="0" fill="hold" nodeType="clickEffect">
                                  <p:stCondLst>
                                    <p:cond delay="0"/>
                                  </p:stCondLst>
                                  <p:childTnLst>
                                    <p:animEffect transition="out" filter="fade">
                                      <p:cBhvr>
                                        <p:cTn id="316" dur="500"/>
                                        <p:tgtEl>
                                          <p:spTgt spid="67731"/>
                                        </p:tgtEl>
                                      </p:cBhvr>
                                    </p:animEffect>
                                    <p:set>
                                      <p:cBhvr>
                                        <p:cTn id="317" dur="1" fill="hold">
                                          <p:stCondLst>
                                            <p:cond delay="499"/>
                                          </p:stCondLst>
                                        </p:cTn>
                                        <p:tgtEl>
                                          <p:spTgt spid="67731"/>
                                        </p:tgtEl>
                                        <p:attrNameLst>
                                          <p:attrName>style.visibility</p:attrName>
                                        </p:attrNameLst>
                                      </p:cBhvr>
                                      <p:to>
                                        <p:strVal val="hidden"/>
                                      </p:to>
                                    </p:set>
                                  </p:childTnLst>
                                </p:cTn>
                              </p:par>
                              <p:par>
                                <p:cTn id="318" presetID="10" presetClass="exit" presetSubtype="0" fill="hold" grpId="1" nodeType="withEffect">
                                  <p:stCondLst>
                                    <p:cond delay="0"/>
                                  </p:stCondLst>
                                  <p:childTnLst>
                                    <p:animEffect transition="out" filter="fade">
                                      <p:cBhvr>
                                        <p:cTn id="319" dur="2000"/>
                                        <p:tgtEl>
                                          <p:spTgt spid="67715"/>
                                        </p:tgtEl>
                                      </p:cBhvr>
                                    </p:animEffect>
                                    <p:set>
                                      <p:cBhvr>
                                        <p:cTn id="320" dur="1" fill="hold">
                                          <p:stCondLst>
                                            <p:cond delay="1999"/>
                                          </p:stCondLst>
                                        </p:cTn>
                                        <p:tgtEl>
                                          <p:spTgt spid="67715"/>
                                        </p:tgtEl>
                                        <p:attrNameLst>
                                          <p:attrName>style.visibility</p:attrName>
                                        </p:attrNameLst>
                                      </p:cBhvr>
                                      <p:to>
                                        <p:strVal val="hidden"/>
                                      </p:to>
                                    </p:set>
                                  </p:childTnLst>
                                </p:cTn>
                              </p:par>
                            </p:childTnLst>
                          </p:cTn>
                        </p:par>
                      </p:childTnLst>
                    </p:cTn>
                  </p:par>
                </p:childTnLst>
              </p:cTn>
              <p:nextCondLst>
                <p:cond evt="onClick" delay="0">
                  <p:tgtEl>
                    <p:spTgt spid="67731"/>
                  </p:tgtEl>
                </p:cond>
              </p:nextCondLst>
            </p:seq>
            <p:seq concurrent="1" nextAc="seek">
              <p:cTn id="321" restart="whenNotActive" fill="hold" evtFilter="cancelBubble" nodeType="interactiveSeq">
                <p:stCondLst>
                  <p:cond evt="onClick" delay="0">
                    <p:tgtEl>
                      <p:spTgt spid="67716"/>
                    </p:tgtEl>
                  </p:cond>
                </p:stCondLst>
                <p:endSync evt="end" delay="0">
                  <p:rtn val="all"/>
                </p:endSync>
                <p:childTnLst>
                  <p:par>
                    <p:cTn id="322" fill="hold">
                      <p:stCondLst>
                        <p:cond delay="0"/>
                      </p:stCondLst>
                      <p:childTnLst>
                        <p:par>
                          <p:cTn id="323" fill="hold">
                            <p:stCondLst>
                              <p:cond delay="0"/>
                            </p:stCondLst>
                            <p:childTnLst>
                              <p:par>
                                <p:cTn id="324" presetID="22" presetClass="entr" presetSubtype="8" fill="hold" nodeType="clickEffect">
                                  <p:stCondLst>
                                    <p:cond delay="0"/>
                                  </p:stCondLst>
                                  <p:childTnLst>
                                    <p:set>
                                      <p:cBhvr>
                                        <p:cTn id="325" dur="1" fill="hold">
                                          <p:stCondLst>
                                            <p:cond delay="0"/>
                                          </p:stCondLst>
                                        </p:cTn>
                                        <p:tgtEl>
                                          <p:spTgt spid="67733"/>
                                        </p:tgtEl>
                                        <p:attrNameLst>
                                          <p:attrName>style.visibility</p:attrName>
                                        </p:attrNameLst>
                                      </p:cBhvr>
                                      <p:to>
                                        <p:strVal val="visible"/>
                                      </p:to>
                                    </p:set>
                                    <p:animEffect transition="in" filter="wipe(left)">
                                      <p:cBhvr>
                                        <p:cTn id="326" dur="500"/>
                                        <p:tgtEl>
                                          <p:spTgt spid="67733"/>
                                        </p:tgtEl>
                                      </p:cBhvr>
                                    </p:animEffect>
                                  </p:childTnLst>
                                </p:cTn>
                              </p:par>
                            </p:childTnLst>
                          </p:cTn>
                        </p:par>
                      </p:childTnLst>
                    </p:cTn>
                  </p:par>
                </p:childTnLst>
              </p:cTn>
              <p:nextCondLst>
                <p:cond evt="onClick" delay="0">
                  <p:tgtEl>
                    <p:spTgt spid="67716"/>
                  </p:tgtEl>
                </p:cond>
              </p:nextCondLst>
            </p:seq>
            <p:seq concurrent="1" nextAc="seek">
              <p:cTn id="327" restart="whenNotActive" fill="hold" evtFilter="cancelBubble" nodeType="interactiveSeq">
                <p:stCondLst>
                  <p:cond evt="onClick" delay="0">
                    <p:tgtEl>
                      <p:spTgt spid="67733"/>
                    </p:tgtEl>
                  </p:cond>
                </p:stCondLst>
                <p:endSync evt="end" delay="0">
                  <p:rtn val="all"/>
                </p:endSync>
                <p:childTnLst>
                  <p:par>
                    <p:cTn id="328" fill="hold">
                      <p:stCondLst>
                        <p:cond delay="0"/>
                      </p:stCondLst>
                      <p:childTnLst>
                        <p:par>
                          <p:cTn id="329" fill="hold">
                            <p:stCondLst>
                              <p:cond delay="0"/>
                            </p:stCondLst>
                            <p:childTnLst>
                              <p:par>
                                <p:cTn id="330" presetID="10" presetClass="exit" presetSubtype="0" fill="hold" nodeType="clickEffect">
                                  <p:stCondLst>
                                    <p:cond delay="0"/>
                                  </p:stCondLst>
                                  <p:childTnLst>
                                    <p:animEffect transition="out" filter="fade">
                                      <p:cBhvr>
                                        <p:cTn id="331" dur="500"/>
                                        <p:tgtEl>
                                          <p:spTgt spid="67733"/>
                                        </p:tgtEl>
                                      </p:cBhvr>
                                    </p:animEffect>
                                    <p:set>
                                      <p:cBhvr>
                                        <p:cTn id="332" dur="1" fill="hold">
                                          <p:stCondLst>
                                            <p:cond delay="499"/>
                                          </p:stCondLst>
                                        </p:cTn>
                                        <p:tgtEl>
                                          <p:spTgt spid="67733"/>
                                        </p:tgtEl>
                                        <p:attrNameLst>
                                          <p:attrName>style.visibility</p:attrName>
                                        </p:attrNameLst>
                                      </p:cBhvr>
                                      <p:to>
                                        <p:strVal val="hidden"/>
                                      </p:to>
                                    </p:set>
                                  </p:childTnLst>
                                </p:cTn>
                              </p:par>
                              <p:par>
                                <p:cTn id="333" presetID="10" presetClass="exit" presetSubtype="0" fill="hold" grpId="1" nodeType="withEffect">
                                  <p:stCondLst>
                                    <p:cond delay="0"/>
                                  </p:stCondLst>
                                  <p:childTnLst>
                                    <p:animEffect transition="out" filter="fade">
                                      <p:cBhvr>
                                        <p:cTn id="334" dur="2000"/>
                                        <p:tgtEl>
                                          <p:spTgt spid="67716"/>
                                        </p:tgtEl>
                                      </p:cBhvr>
                                    </p:animEffect>
                                    <p:set>
                                      <p:cBhvr>
                                        <p:cTn id="335" dur="1" fill="hold">
                                          <p:stCondLst>
                                            <p:cond delay="1999"/>
                                          </p:stCondLst>
                                        </p:cTn>
                                        <p:tgtEl>
                                          <p:spTgt spid="67716"/>
                                        </p:tgtEl>
                                        <p:attrNameLst>
                                          <p:attrName>style.visibility</p:attrName>
                                        </p:attrNameLst>
                                      </p:cBhvr>
                                      <p:to>
                                        <p:strVal val="hidden"/>
                                      </p:to>
                                    </p:set>
                                  </p:childTnLst>
                                </p:cTn>
                              </p:par>
                            </p:childTnLst>
                          </p:cTn>
                        </p:par>
                      </p:childTnLst>
                    </p:cTn>
                  </p:par>
                </p:childTnLst>
              </p:cTn>
              <p:nextCondLst>
                <p:cond evt="onClick" delay="0">
                  <p:tgtEl>
                    <p:spTgt spid="67733"/>
                  </p:tgtEl>
                </p:cond>
              </p:nextCondLst>
            </p:seq>
          </p:childTnLst>
        </p:cTn>
      </p:par>
    </p:tnLst>
    <p:bldLst>
      <p:bldP spid="67692" grpId="0"/>
      <p:bldP spid="67614" grpId="0" animBg="1"/>
      <p:bldP spid="67661" grpId="0"/>
      <p:bldP spid="67661" grpId="1"/>
      <p:bldP spid="67661" grpId="2"/>
      <p:bldP spid="67665" grpId="0"/>
      <p:bldP spid="67665" grpId="1"/>
      <p:bldP spid="67665" grpId="2"/>
      <p:bldP spid="67681" grpId="0"/>
      <p:bldP spid="67681" grpId="1"/>
      <p:bldP spid="67682" grpId="0"/>
      <p:bldP spid="67682" grpId="1"/>
      <p:bldP spid="67682" grpId="2"/>
      <p:bldP spid="67683" grpId="0"/>
      <p:bldP spid="67683" grpId="1"/>
      <p:bldP spid="67683" grpId="2"/>
      <p:bldP spid="67693" grpId="0"/>
      <p:bldP spid="67694" grpId="0"/>
      <p:bldP spid="67695" grpId="0"/>
      <p:bldP spid="67695" grpId="1"/>
      <p:bldP spid="67713" grpId="0" animBg="1"/>
      <p:bldP spid="67715" grpId="0"/>
      <p:bldP spid="67715" grpId="1"/>
      <p:bldP spid="67715" grpId="2"/>
      <p:bldP spid="67716" grpId="0"/>
      <p:bldP spid="67716" grpId="1"/>
      <p:bldP spid="67716" grpId="2"/>
      <p:bldP spid="67725" grpId="0"/>
      <p:bldP spid="67725" grpId="1"/>
      <p:bldP spid="67726" grpId="0"/>
      <p:bldP spid="67727" grpId="0" animBg="1"/>
      <p:bldP spid="67728" grpId="0"/>
      <p:bldP spid="67728" grpId="1"/>
      <p:bldP spid="67729" grpId="0"/>
      <p:bldP spid="67729" grpId="1"/>
      <p:bldP spid="67730" grpId="0"/>
      <p:bldP spid="67730" grpId="1"/>
      <p:bldP spid="67735" grpId="0"/>
      <p:bldP spid="67735" grpId="1"/>
      <p:bldP spid="67739" grpId="0" animBg="1"/>
      <p:bldP spid="67759" grpId="0"/>
      <p:bldP spid="67766" grpId="0" animBg="1"/>
      <p:bldP spid="158" grpId="0" animBg="1"/>
      <p:bldP spid="160" grpId="0" animBg="1"/>
      <p:bldP spid="160" grpId="1" animBg="1"/>
      <p:bldP spid="161" grpId="0" animBg="1"/>
      <p:bldP spid="16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Скругленный прямоугольник 90"/>
          <p:cNvSpPr/>
          <p:nvPr/>
        </p:nvSpPr>
        <p:spPr>
          <a:xfrm>
            <a:off x="214282" y="1357298"/>
            <a:ext cx="6929486" cy="285752"/>
          </a:xfrm>
          <a:prstGeom prst="roundRect">
            <a:avLst/>
          </a:prstGeom>
          <a:solidFill>
            <a:srgbClr val="7A6BEB">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9" name="Скругленный прямоугольник 88"/>
          <p:cNvSpPr/>
          <p:nvPr/>
        </p:nvSpPr>
        <p:spPr>
          <a:xfrm>
            <a:off x="3143240" y="1071546"/>
            <a:ext cx="5214974" cy="285752"/>
          </a:xfrm>
          <a:prstGeom prst="roundRect">
            <a:avLst/>
          </a:prstGeom>
          <a:solidFill>
            <a:srgbClr val="79CF23">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6" name="Скругленный прямоугольник 85"/>
          <p:cNvSpPr/>
          <p:nvPr/>
        </p:nvSpPr>
        <p:spPr>
          <a:xfrm>
            <a:off x="642910" y="714356"/>
            <a:ext cx="7715304" cy="357190"/>
          </a:xfrm>
          <a:prstGeom prst="roundRect">
            <a:avLst/>
          </a:prstGeom>
          <a:solidFill>
            <a:srgbClr val="FA7572">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87" name="Скругленный прямоугольник 86"/>
          <p:cNvSpPr/>
          <p:nvPr/>
        </p:nvSpPr>
        <p:spPr>
          <a:xfrm>
            <a:off x="214282" y="1071546"/>
            <a:ext cx="2928958" cy="285752"/>
          </a:xfrm>
          <a:prstGeom prst="roundRect">
            <a:avLst/>
          </a:prstGeom>
          <a:solidFill>
            <a:srgbClr val="FA7572">
              <a:alpha val="50196"/>
            </a:srgbClr>
          </a:solidFill>
          <a:ln>
            <a:noFill/>
          </a:ln>
          <a:effectLst/>
        </p:spPr>
        <p:txBody>
          <a:bodyPr rtlCol="0" anchor="ctr"/>
          <a:lstStyle/>
          <a:p>
            <a:pPr algn="ctr" fontAlgn="auto">
              <a:spcBef>
                <a:spcPts val="0"/>
              </a:spcBef>
              <a:spcAft>
                <a:spcPts val="0"/>
              </a:spcAft>
            </a:pPr>
            <a:endParaRPr lang="ru-RU" kern="0">
              <a:solidFill>
                <a:srgbClr val="FFFFFF"/>
              </a:solidFill>
              <a:latin typeface="Calibri"/>
              <a:cs typeface="+mn-cs"/>
            </a:endParaRPr>
          </a:p>
        </p:txBody>
      </p:sp>
      <p:sp>
        <p:nvSpPr>
          <p:cNvPr id="76811" name="Text Box 11"/>
          <p:cNvSpPr txBox="1">
            <a:spLocks noChangeArrowheads="1"/>
          </p:cNvSpPr>
          <p:nvPr/>
        </p:nvSpPr>
        <p:spPr bwMode="auto">
          <a:xfrm>
            <a:off x="214282" y="714356"/>
            <a:ext cx="8763000" cy="1200329"/>
          </a:xfrm>
          <a:prstGeom prst="rect">
            <a:avLst/>
          </a:prstGeom>
          <a:noFill/>
          <a:ln w="9525" algn="ctr">
            <a:noFill/>
            <a:prstDash val="sysDot"/>
            <a:miter lim="800000"/>
            <a:headEnd/>
            <a:tailEnd/>
          </a:ln>
          <a:effectLst/>
        </p:spPr>
        <p:txBody>
          <a:bodyPr>
            <a:spAutoFit/>
          </a:bodyPr>
          <a:lstStyle/>
          <a:p>
            <a:pPr>
              <a:defRPr/>
            </a:pPr>
            <a:r>
              <a:rPr lang="ru-RU" b="0" dirty="0"/>
              <a:t>     </a:t>
            </a:r>
            <a:r>
              <a:rPr lang="ru-RU" b="0" dirty="0" smtClean="0"/>
              <a:t>  </a:t>
            </a:r>
            <a:r>
              <a:rPr lang="ru-RU" b="0" dirty="0">
                <a:latin typeface="Times New Roman" pitchFamily="18" charset="0"/>
                <a:cs typeface="Times New Roman" pitchFamily="18" charset="0"/>
              </a:rPr>
              <a:t>При испытании двух двигателей было установлено, что первый израсходовал </a:t>
            </a:r>
            <a:r>
              <a:rPr lang="ru-RU" b="0" dirty="0" smtClean="0">
                <a:latin typeface="Times New Roman" pitchFamily="18" charset="0"/>
                <a:cs typeface="Times New Roman" pitchFamily="18" charset="0"/>
              </a:rPr>
              <a:t>      300 </a:t>
            </a:r>
            <a:r>
              <a:rPr lang="ru-RU" b="0" dirty="0">
                <a:latin typeface="Times New Roman" pitchFamily="18" charset="0"/>
                <a:cs typeface="Times New Roman" pitchFamily="18" charset="0"/>
              </a:rPr>
              <a:t>г, а второй 192 г бензина, причем второй работал на 2 ч меньше, чем первый. Первый двигатель затрачивал в час на 6 г бензина больше, чем второй. Какое количество бензина в час расходовал каждый из двигателей?</a:t>
            </a:r>
          </a:p>
        </p:txBody>
      </p:sp>
      <p:grpSp>
        <p:nvGrpSpPr>
          <p:cNvPr id="3" name="Group 43"/>
          <p:cNvGrpSpPr>
            <a:grpSpLocks/>
          </p:cNvGrpSpPr>
          <p:nvPr/>
        </p:nvGrpSpPr>
        <p:grpSpPr bwMode="auto">
          <a:xfrm>
            <a:off x="3041644" y="3322640"/>
            <a:ext cx="533400" cy="560387"/>
            <a:chOff x="864" y="1056"/>
            <a:chExt cx="336" cy="353"/>
          </a:xfrm>
        </p:grpSpPr>
        <p:sp>
          <p:nvSpPr>
            <p:cNvPr id="76844" name="Rectangle 44"/>
            <p:cNvSpPr>
              <a:spLocks noChangeArrowheads="1"/>
            </p:cNvSpPr>
            <p:nvPr/>
          </p:nvSpPr>
          <p:spPr bwMode="auto">
            <a:xfrm>
              <a:off x="903" y="1159"/>
              <a:ext cx="297"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ч</a:t>
              </a:r>
            </a:p>
          </p:txBody>
        </p:sp>
        <p:sp>
          <p:nvSpPr>
            <p:cNvPr id="76845" name="Rectangle 45"/>
            <p:cNvSpPr>
              <a:spLocks noChangeArrowheads="1"/>
            </p:cNvSpPr>
            <p:nvPr/>
          </p:nvSpPr>
          <p:spPr bwMode="auto">
            <a:xfrm>
              <a:off x="864" y="1056"/>
              <a:ext cx="80" cy="346"/>
            </a:xfrm>
            <a:prstGeom prst="rect">
              <a:avLst/>
            </a:prstGeom>
            <a:noFill/>
            <a:ln w="9525">
              <a:noFill/>
              <a:miter lim="800000"/>
              <a:headEnd/>
              <a:tailEnd/>
            </a:ln>
          </p:spPr>
          <p:txBody>
            <a:bodyPr wrap="none" lIns="0" tIns="0" rIns="0" bIns="0">
              <a:spAutoFit/>
            </a:bodyPr>
            <a:lstStyle/>
            <a:p>
              <a:pPr>
                <a:defRPr/>
              </a:pPr>
              <a:r>
                <a:rPr lang="ru-RU" sz="3600" i="1" dirty="0" err="1" smtClean="0">
                  <a:solidFill>
                    <a:srgbClr val="FF0000"/>
                  </a:solidFill>
                  <a:effectLst>
                    <a:outerShdw blurRad="38100" dist="38100" dir="2700000" algn="tl">
                      <a:srgbClr val="C0C0C0"/>
                    </a:outerShdw>
                  </a:effectLst>
                  <a:latin typeface="Times New Roman" pitchFamily="18" charset="0"/>
                </a:rPr>
                <a:t>t</a:t>
              </a:r>
              <a:endParaRPr lang="ru-RU" sz="3600" dirty="0">
                <a:solidFill>
                  <a:srgbClr val="FF0000"/>
                </a:solidFill>
                <a:effectLst>
                  <a:outerShdw blurRad="38100" dist="38100" dir="2700000" algn="tl">
                    <a:srgbClr val="C0C0C0"/>
                  </a:outerShdw>
                </a:effectLst>
              </a:endParaRPr>
            </a:p>
          </p:txBody>
        </p:sp>
      </p:grpSp>
      <p:grpSp>
        <p:nvGrpSpPr>
          <p:cNvPr id="4" name="Group 131"/>
          <p:cNvGrpSpPr>
            <a:grpSpLocks/>
          </p:cNvGrpSpPr>
          <p:nvPr/>
        </p:nvGrpSpPr>
        <p:grpSpPr bwMode="auto">
          <a:xfrm>
            <a:off x="2965444" y="3856040"/>
            <a:ext cx="762000" cy="696912"/>
            <a:chOff x="1776" y="1880"/>
            <a:chExt cx="480" cy="439"/>
          </a:xfrm>
        </p:grpSpPr>
        <p:sp>
          <p:nvSpPr>
            <p:cNvPr id="76847" name="Text Box 47"/>
            <p:cNvSpPr txBox="1">
              <a:spLocks noChangeArrowheads="1"/>
            </p:cNvSpPr>
            <p:nvPr/>
          </p:nvSpPr>
          <p:spPr bwMode="auto">
            <a:xfrm>
              <a:off x="1792" y="2050"/>
              <a:ext cx="464" cy="269"/>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х+6</a:t>
              </a:r>
            </a:p>
          </p:txBody>
        </p:sp>
        <p:grpSp>
          <p:nvGrpSpPr>
            <p:cNvPr id="5" name="Group 48"/>
            <p:cNvGrpSpPr>
              <a:grpSpLocks/>
            </p:cNvGrpSpPr>
            <p:nvPr/>
          </p:nvGrpSpPr>
          <p:grpSpPr bwMode="auto">
            <a:xfrm>
              <a:off x="1776" y="1880"/>
              <a:ext cx="390" cy="271"/>
              <a:chOff x="2930" y="1728"/>
              <a:chExt cx="390" cy="271"/>
            </a:xfrm>
          </p:grpSpPr>
          <p:sp>
            <p:nvSpPr>
              <p:cNvPr id="76849" name="Text Box 49"/>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sp>
            <p:nvSpPr>
              <p:cNvPr id="13399" name="Freeform 50"/>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sp>
        <p:nvSpPr>
          <p:cNvPr id="76858" name="Text Box 58"/>
          <p:cNvSpPr txBox="1">
            <a:spLocks noChangeArrowheads="1"/>
          </p:cNvSpPr>
          <p:nvPr/>
        </p:nvSpPr>
        <p:spPr bwMode="auto">
          <a:xfrm>
            <a:off x="984244" y="4008440"/>
            <a:ext cx="762000" cy="427037"/>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sp>
        <p:nvSpPr>
          <p:cNvPr id="76826" name="Text Box 26"/>
          <p:cNvSpPr txBox="1">
            <a:spLocks noChangeArrowheads="1"/>
          </p:cNvSpPr>
          <p:nvPr/>
        </p:nvSpPr>
        <p:spPr bwMode="auto">
          <a:xfrm>
            <a:off x="1974844" y="4008440"/>
            <a:ext cx="673100" cy="427037"/>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grpSp>
        <p:nvGrpSpPr>
          <p:cNvPr id="6" name="Group 153"/>
          <p:cNvGrpSpPr>
            <a:grpSpLocks/>
          </p:cNvGrpSpPr>
          <p:nvPr/>
        </p:nvGrpSpPr>
        <p:grpSpPr bwMode="auto">
          <a:xfrm>
            <a:off x="1968494" y="3290890"/>
            <a:ext cx="844550" cy="1835150"/>
            <a:chOff x="1148" y="1516"/>
            <a:chExt cx="532" cy="1156"/>
          </a:xfrm>
        </p:grpSpPr>
        <p:grpSp>
          <p:nvGrpSpPr>
            <p:cNvPr id="7" name="Group 28"/>
            <p:cNvGrpSpPr>
              <a:grpSpLocks/>
            </p:cNvGrpSpPr>
            <p:nvPr/>
          </p:nvGrpSpPr>
          <p:grpSpPr bwMode="auto">
            <a:xfrm>
              <a:off x="1148" y="1536"/>
              <a:ext cx="415" cy="346"/>
              <a:chOff x="1488" y="1048"/>
              <a:chExt cx="415" cy="346"/>
            </a:xfrm>
          </p:grpSpPr>
          <p:sp>
            <p:nvSpPr>
              <p:cNvPr id="76829" name="Rectangle 29"/>
              <p:cNvSpPr>
                <a:spLocks noChangeArrowheads="1"/>
              </p:cNvSpPr>
              <p:nvPr/>
            </p:nvSpPr>
            <p:spPr bwMode="auto">
              <a:xfrm>
                <a:off x="1632" y="1143"/>
                <a:ext cx="271"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г</a:t>
                </a:r>
              </a:p>
            </p:txBody>
          </p:sp>
          <p:sp>
            <p:nvSpPr>
              <p:cNvPr id="76830" name="Rectangle 30"/>
              <p:cNvSpPr>
                <a:spLocks noChangeArrowheads="1"/>
              </p:cNvSpPr>
              <p:nvPr/>
            </p:nvSpPr>
            <p:spPr bwMode="auto">
              <a:xfrm>
                <a:off x="1488" y="1048"/>
                <a:ext cx="192" cy="346"/>
              </a:xfrm>
              <a:prstGeom prst="rect">
                <a:avLst/>
              </a:prstGeom>
              <a:noFill/>
              <a:ln w="9525">
                <a:noFill/>
                <a:miter lim="800000"/>
                <a:headEnd/>
                <a:tailEnd/>
              </a:ln>
            </p:spPr>
            <p:txBody>
              <a:bodyPr wrap="none" lIns="0" tIns="0" rIns="0" bIns="0">
                <a:spAutoFit/>
              </a:bodyPr>
              <a:lstStyle/>
              <a:p>
                <a:pPr>
                  <a:defRPr/>
                </a:pPr>
                <a:r>
                  <a:rPr lang="en-US" sz="3600" i="1" dirty="0">
                    <a:solidFill>
                      <a:srgbClr val="FF0000"/>
                    </a:solidFill>
                    <a:effectLst>
                      <a:outerShdw blurRad="38100" dist="38100" dir="2700000" algn="tl">
                        <a:srgbClr val="C0C0C0"/>
                      </a:outerShdw>
                    </a:effectLst>
                    <a:latin typeface="Times New Roman" pitchFamily="18" charset="0"/>
                  </a:rPr>
                  <a:t>A</a:t>
                </a:r>
                <a:endParaRPr lang="ru-RU" sz="3600" dirty="0">
                  <a:solidFill>
                    <a:srgbClr val="FF0000"/>
                  </a:solidFill>
                  <a:effectLst>
                    <a:outerShdw blurRad="38100" dist="38100" dir="2700000" algn="tl">
                      <a:srgbClr val="C0C0C0"/>
                    </a:outerShdw>
                  </a:effectLst>
                </a:endParaRPr>
              </a:p>
            </p:txBody>
          </p:sp>
        </p:grpSp>
        <p:sp>
          <p:nvSpPr>
            <p:cNvPr id="13393" name="Freeform 27"/>
            <p:cNvSpPr>
              <a:spLocks/>
            </p:cNvSpPr>
            <p:nvPr/>
          </p:nvSpPr>
          <p:spPr bwMode="auto">
            <a:xfrm>
              <a:off x="1676" y="1516"/>
              <a:ext cx="4" cy="1156"/>
            </a:xfrm>
            <a:custGeom>
              <a:avLst/>
              <a:gdLst>
                <a:gd name="T0" fmla="*/ 0 w 4"/>
                <a:gd name="T1" fmla="*/ 0 h 1517"/>
                <a:gd name="T2" fmla="*/ 4 w 4"/>
                <a:gd name="T3" fmla="*/ 881 h 1517"/>
                <a:gd name="T4" fmla="*/ 0 60000 65536"/>
                <a:gd name="T5" fmla="*/ 0 60000 65536"/>
                <a:gd name="T6" fmla="*/ 0 w 4"/>
                <a:gd name="T7" fmla="*/ 0 h 1517"/>
                <a:gd name="T8" fmla="*/ 4 w 4"/>
                <a:gd name="T9" fmla="*/ 1517 h 1517"/>
              </a:gdLst>
              <a:ahLst/>
              <a:cxnLst>
                <a:cxn ang="T4">
                  <a:pos x="T0" y="T1"/>
                </a:cxn>
                <a:cxn ang="T5">
                  <a:pos x="T2" y="T3"/>
                </a:cxn>
              </a:cxnLst>
              <a:rect l="T6" t="T7" r="T8" b="T9"/>
              <a:pathLst>
                <a:path w="4" h="1517">
                  <a:moveTo>
                    <a:pt x="0" y="0"/>
                  </a:moveTo>
                  <a:lnTo>
                    <a:pt x="4" y="1517"/>
                  </a:lnTo>
                </a:path>
              </a:pathLst>
            </a:custGeom>
            <a:noFill/>
            <a:ln w="9525">
              <a:solidFill>
                <a:schemeClr val="tx1"/>
              </a:solidFill>
              <a:round/>
              <a:headEnd/>
              <a:tailEnd/>
            </a:ln>
          </p:spPr>
          <p:txBody>
            <a:bodyPr/>
            <a:lstStyle/>
            <a:p>
              <a:endParaRPr lang="ru-RU"/>
            </a:p>
          </p:txBody>
        </p:sp>
      </p:grpSp>
      <p:grpSp>
        <p:nvGrpSpPr>
          <p:cNvPr id="8" name="Group 152"/>
          <p:cNvGrpSpPr>
            <a:grpSpLocks/>
          </p:cNvGrpSpPr>
          <p:nvPr/>
        </p:nvGrpSpPr>
        <p:grpSpPr bwMode="auto">
          <a:xfrm>
            <a:off x="831844" y="3271840"/>
            <a:ext cx="992188" cy="1879600"/>
            <a:chOff x="432" y="1504"/>
            <a:chExt cx="625" cy="1184"/>
          </a:xfrm>
        </p:grpSpPr>
        <p:grpSp>
          <p:nvGrpSpPr>
            <p:cNvPr id="9" name="Group 54"/>
            <p:cNvGrpSpPr>
              <a:grpSpLocks/>
            </p:cNvGrpSpPr>
            <p:nvPr/>
          </p:nvGrpSpPr>
          <p:grpSpPr bwMode="auto">
            <a:xfrm>
              <a:off x="480" y="1505"/>
              <a:ext cx="488" cy="346"/>
              <a:chOff x="2320" y="1032"/>
              <a:chExt cx="488" cy="346"/>
            </a:xfrm>
          </p:grpSpPr>
          <p:sp>
            <p:nvSpPr>
              <p:cNvPr id="76855" name="Rectangle 55"/>
              <p:cNvSpPr>
                <a:spLocks noChangeArrowheads="1"/>
              </p:cNvSpPr>
              <p:nvPr/>
            </p:nvSpPr>
            <p:spPr bwMode="auto">
              <a:xfrm>
                <a:off x="2400" y="1118"/>
                <a:ext cx="408" cy="250"/>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rPr>
                  <a:t>, г/ч</a:t>
                </a:r>
              </a:p>
            </p:txBody>
          </p:sp>
          <p:sp>
            <p:nvSpPr>
              <p:cNvPr id="76856" name="Rectangle 56"/>
              <p:cNvSpPr>
                <a:spLocks noChangeArrowheads="1"/>
              </p:cNvSpPr>
              <p:nvPr/>
            </p:nvSpPr>
            <p:spPr bwMode="auto">
              <a:xfrm>
                <a:off x="2320" y="1032"/>
                <a:ext cx="128" cy="346"/>
              </a:xfrm>
              <a:prstGeom prst="rect">
                <a:avLst/>
              </a:prstGeom>
              <a:noFill/>
              <a:ln w="9525">
                <a:noFill/>
                <a:miter lim="800000"/>
                <a:headEnd/>
                <a:tailEnd/>
              </a:ln>
            </p:spPr>
            <p:txBody>
              <a:bodyPr wrap="none" lIns="0" tIns="0" rIns="0" bIns="0">
                <a:spAutoFit/>
              </a:bodyPr>
              <a:lstStyle/>
              <a:p>
                <a:pPr>
                  <a:defRPr/>
                </a:pPr>
                <a:r>
                  <a:rPr lang="ru-RU" sz="3600" i="1">
                    <a:solidFill>
                      <a:srgbClr val="FF0000"/>
                    </a:solidFill>
                    <a:effectLst>
                      <a:outerShdw blurRad="38100" dist="38100" dir="2700000" algn="tl">
                        <a:srgbClr val="C0C0C0"/>
                      </a:outerShdw>
                    </a:effectLst>
                    <a:latin typeface="Times New Roman" pitchFamily="18" charset="0"/>
                  </a:rPr>
                  <a:t>v</a:t>
                </a:r>
                <a:endParaRPr lang="ru-RU" sz="3600">
                  <a:solidFill>
                    <a:srgbClr val="FF0000"/>
                  </a:solidFill>
                  <a:effectLst>
                    <a:outerShdw blurRad="38100" dist="38100" dir="2700000" algn="tl">
                      <a:srgbClr val="C0C0C0"/>
                    </a:outerShdw>
                  </a:effectLst>
                </a:endParaRPr>
              </a:p>
            </p:txBody>
          </p:sp>
        </p:grpSp>
        <p:sp>
          <p:nvSpPr>
            <p:cNvPr id="13388" name="Freeform 57"/>
            <p:cNvSpPr>
              <a:spLocks/>
            </p:cNvSpPr>
            <p:nvPr/>
          </p:nvSpPr>
          <p:spPr bwMode="auto">
            <a:xfrm>
              <a:off x="1056" y="1504"/>
              <a:ext cx="1" cy="1162"/>
            </a:xfrm>
            <a:custGeom>
              <a:avLst/>
              <a:gdLst>
                <a:gd name="T0" fmla="*/ 0 w 1"/>
                <a:gd name="T1" fmla="*/ 0 h 1525"/>
                <a:gd name="T2" fmla="*/ 1 w 1"/>
                <a:gd name="T3" fmla="*/ 885 h 1525"/>
                <a:gd name="T4" fmla="*/ 0 60000 65536"/>
                <a:gd name="T5" fmla="*/ 0 60000 65536"/>
                <a:gd name="T6" fmla="*/ 0 w 1"/>
                <a:gd name="T7" fmla="*/ 0 h 1525"/>
                <a:gd name="T8" fmla="*/ 1 w 1"/>
                <a:gd name="T9" fmla="*/ 1525 h 1525"/>
              </a:gdLst>
              <a:ahLst/>
              <a:cxnLst>
                <a:cxn ang="T4">
                  <a:pos x="T0" y="T1"/>
                </a:cxn>
                <a:cxn ang="T5">
                  <a:pos x="T2" y="T3"/>
                </a:cxn>
              </a:cxnLst>
              <a:rect l="T6" t="T7" r="T8" b="T9"/>
              <a:pathLst>
                <a:path w="1" h="1525">
                  <a:moveTo>
                    <a:pt x="0" y="0"/>
                  </a:moveTo>
                  <a:lnTo>
                    <a:pt x="1" y="1525"/>
                  </a:lnTo>
                </a:path>
              </a:pathLst>
            </a:custGeom>
            <a:noFill/>
            <a:ln w="9525">
              <a:solidFill>
                <a:schemeClr val="tx1"/>
              </a:solidFill>
              <a:round/>
              <a:headEnd/>
              <a:tailEnd/>
            </a:ln>
          </p:spPr>
          <p:txBody>
            <a:bodyPr/>
            <a:lstStyle/>
            <a:p>
              <a:endParaRPr lang="ru-RU"/>
            </a:p>
          </p:txBody>
        </p:sp>
        <p:sp>
          <p:nvSpPr>
            <p:cNvPr id="13389" name="Freeform 62"/>
            <p:cNvSpPr>
              <a:spLocks/>
            </p:cNvSpPr>
            <p:nvPr/>
          </p:nvSpPr>
          <p:spPr bwMode="auto">
            <a:xfrm>
              <a:off x="432" y="1516"/>
              <a:ext cx="2" cy="1172"/>
            </a:xfrm>
            <a:custGeom>
              <a:avLst/>
              <a:gdLst>
                <a:gd name="T0" fmla="*/ 2 w 2"/>
                <a:gd name="T1" fmla="*/ 0 h 1538"/>
                <a:gd name="T2" fmla="*/ 0 w 2"/>
                <a:gd name="T3" fmla="*/ 893 h 1538"/>
                <a:gd name="T4" fmla="*/ 0 60000 65536"/>
                <a:gd name="T5" fmla="*/ 0 60000 65536"/>
                <a:gd name="T6" fmla="*/ 0 w 2"/>
                <a:gd name="T7" fmla="*/ 0 h 1538"/>
                <a:gd name="T8" fmla="*/ 2 w 2"/>
                <a:gd name="T9" fmla="*/ 1538 h 1538"/>
              </a:gdLst>
              <a:ahLst/>
              <a:cxnLst>
                <a:cxn ang="T4">
                  <a:pos x="T0" y="T1"/>
                </a:cxn>
                <a:cxn ang="T5">
                  <a:pos x="T2" y="T3"/>
                </a:cxn>
              </a:cxnLst>
              <a:rect l="T6" t="T7" r="T8" b="T9"/>
              <a:pathLst>
                <a:path w="2" h="1538">
                  <a:moveTo>
                    <a:pt x="2" y="0"/>
                  </a:moveTo>
                  <a:lnTo>
                    <a:pt x="0" y="1538"/>
                  </a:lnTo>
                </a:path>
              </a:pathLst>
            </a:custGeom>
            <a:noFill/>
            <a:ln w="9525">
              <a:solidFill>
                <a:schemeClr val="tx1"/>
              </a:solidFill>
              <a:round/>
              <a:headEnd/>
              <a:tailEnd/>
            </a:ln>
          </p:spPr>
          <p:txBody>
            <a:bodyPr/>
            <a:lstStyle/>
            <a:p>
              <a:endParaRPr lang="ru-RU"/>
            </a:p>
          </p:txBody>
        </p:sp>
      </p:grpSp>
      <p:grpSp>
        <p:nvGrpSpPr>
          <p:cNvPr id="10" name="Group 139"/>
          <p:cNvGrpSpPr>
            <a:grpSpLocks/>
          </p:cNvGrpSpPr>
          <p:nvPr/>
        </p:nvGrpSpPr>
        <p:grpSpPr bwMode="auto">
          <a:xfrm>
            <a:off x="3854444" y="4160840"/>
            <a:ext cx="1600200" cy="922337"/>
            <a:chOff x="2336" y="2064"/>
            <a:chExt cx="1008" cy="581"/>
          </a:xfrm>
        </p:grpSpPr>
        <p:sp>
          <p:nvSpPr>
            <p:cNvPr id="13384" name="Freeform 95"/>
            <p:cNvSpPr>
              <a:spLocks/>
            </p:cNvSpPr>
            <p:nvPr/>
          </p:nvSpPr>
          <p:spPr bwMode="auto">
            <a:xfrm>
              <a:off x="2376" y="2064"/>
              <a:ext cx="968" cy="432"/>
            </a:xfrm>
            <a:custGeom>
              <a:avLst/>
              <a:gdLst>
                <a:gd name="T0" fmla="*/ 777 w 968"/>
                <a:gd name="T1" fmla="*/ 432 h 432"/>
                <a:gd name="T2" fmla="*/ 968 w 968"/>
                <a:gd name="T3" fmla="*/ 432 h 432"/>
                <a:gd name="T4" fmla="*/ 968 w 968"/>
                <a:gd name="T5" fmla="*/ 0 h 432"/>
                <a:gd name="T6" fmla="*/ 0 w 968"/>
                <a:gd name="T7" fmla="*/ 16 h 432"/>
                <a:gd name="T8" fmla="*/ 0 60000 65536"/>
                <a:gd name="T9" fmla="*/ 0 60000 65536"/>
                <a:gd name="T10" fmla="*/ 0 60000 65536"/>
                <a:gd name="T11" fmla="*/ 0 60000 65536"/>
                <a:gd name="T12" fmla="*/ 0 w 968"/>
                <a:gd name="T13" fmla="*/ 0 h 432"/>
                <a:gd name="T14" fmla="*/ 968 w 968"/>
                <a:gd name="T15" fmla="*/ 432 h 432"/>
              </a:gdLst>
              <a:ahLst/>
              <a:cxnLst>
                <a:cxn ang="T8">
                  <a:pos x="T0" y="T1"/>
                </a:cxn>
                <a:cxn ang="T9">
                  <a:pos x="T2" y="T3"/>
                </a:cxn>
                <a:cxn ang="T10">
                  <a:pos x="T4" y="T5"/>
                </a:cxn>
                <a:cxn ang="T11">
                  <a:pos x="T6" y="T7"/>
                </a:cxn>
              </a:cxnLst>
              <a:rect l="T12" t="T13" r="T14" b="T15"/>
              <a:pathLst>
                <a:path w="968" h="432">
                  <a:moveTo>
                    <a:pt x="777" y="432"/>
                  </a:moveTo>
                  <a:lnTo>
                    <a:pt x="968" y="432"/>
                  </a:lnTo>
                  <a:lnTo>
                    <a:pt x="968" y="0"/>
                  </a:lnTo>
                  <a:lnTo>
                    <a:pt x="0" y="16"/>
                  </a:lnTo>
                </a:path>
              </a:pathLst>
            </a:custGeom>
            <a:noFill/>
            <a:ln w="38100">
              <a:solidFill>
                <a:srgbClr val="0000FF"/>
              </a:solidFill>
              <a:round/>
              <a:headEnd/>
              <a:tailEnd type="stealth" w="lg" len="lg"/>
            </a:ln>
          </p:spPr>
          <p:txBody>
            <a:bodyPr/>
            <a:lstStyle/>
            <a:p>
              <a:endParaRPr lang="ru-RU"/>
            </a:p>
          </p:txBody>
        </p:sp>
        <p:sp>
          <p:nvSpPr>
            <p:cNvPr id="76897" name="Rectangle 97"/>
            <p:cNvSpPr>
              <a:spLocks noChangeArrowheads="1"/>
            </p:cNvSpPr>
            <p:nvPr/>
          </p:nvSpPr>
          <p:spPr bwMode="auto">
            <a:xfrm rot="29967">
              <a:off x="2336" y="2357"/>
              <a:ext cx="618" cy="269"/>
            </a:xfrm>
            <a:prstGeom prst="rect">
              <a:avLst/>
            </a:prstGeom>
            <a:noFill/>
            <a:ln w="9525">
              <a:noFill/>
              <a:miter lim="800000"/>
              <a:headEnd/>
              <a:tailEnd/>
            </a:ln>
            <a:effectLst/>
          </p:spPr>
          <p:txBody>
            <a:bodyPr wrap="none">
              <a:spAutoFit/>
            </a:bodyPr>
            <a:lstStyle/>
            <a:p>
              <a:pPr>
                <a:defRPr/>
              </a:pPr>
              <a:r>
                <a:rPr lang="ru-RU" sz="2200">
                  <a:solidFill>
                    <a:srgbClr val="000099"/>
                  </a:solidFill>
                  <a:effectLst>
                    <a:outerShdw blurRad="38100" dist="38100" dir="2700000" algn="tl">
                      <a:srgbClr val="C0C0C0"/>
                    </a:outerShdw>
                  </a:effectLst>
                </a:rPr>
                <a:t>на 2 ч</a:t>
              </a:r>
            </a:p>
          </p:txBody>
        </p:sp>
        <p:sp>
          <p:nvSpPr>
            <p:cNvPr id="76898" name="Oval 98"/>
            <p:cNvSpPr>
              <a:spLocks noChangeArrowheads="1"/>
            </p:cNvSpPr>
            <p:nvPr/>
          </p:nvSpPr>
          <p:spPr bwMode="auto">
            <a:xfrm rot="222229">
              <a:off x="2914" y="2304"/>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&lt;</a:t>
              </a:r>
              <a:endParaRPr lang="ru-RU" sz="4000">
                <a:solidFill>
                  <a:srgbClr val="FF0000"/>
                </a:solidFill>
                <a:effectLst>
                  <a:outerShdw blurRad="38100" dist="38100" dir="2700000" algn="tl">
                    <a:srgbClr val="000000"/>
                  </a:outerShdw>
                </a:effectLst>
                <a:latin typeface="Times New Roman" pitchFamily="18" charset="0"/>
              </a:endParaRPr>
            </a:p>
          </p:txBody>
        </p:sp>
      </p:grpSp>
      <p:sp>
        <p:nvSpPr>
          <p:cNvPr id="76899" name="Text Box 99"/>
          <p:cNvSpPr txBox="1">
            <a:spLocks noChangeArrowheads="1"/>
          </p:cNvSpPr>
          <p:nvPr/>
        </p:nvSpPr>
        <p:spPr bwMode="auto">
          <a:xfrm>
            <a:off x="1136644" y="4618040"/>
            <a:ext cx="304800" cy="427037"/>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sp>
        <p:nvSpPr>
          <p:cNvPr id="76921" name="Oval 121"/>
          <p:cNvSpPr>
            <a:spLocks noChangeArrowheads="1"/>
          </p:cNvSpPr>
          <p:nvPr/>
        </p:nvSpPr>
        <p:spPr bwMode="auto">
          <a:xfrm>
            <a:off x="3579810" y="5673740"/>
            <a:ext cx="458788" cy="457200"/>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63500" dir="18412194" algn="ctr" rotWithShape="0">
              <a:srgbClr val="0000FF">
                <a:alpha val="50000"/>
              </a:srgbClr>
            </a:outerShdw>
          </a:effectLst>
        </p:spPr>
        <p:txBody>
          <a:bodyPr wrap="none" anchor="ctr"/>
          <a:lstStyle/>
          <a:p>
            <a:pPr algn="ctr">
              <a:defRPr/>
            </a:pPr>
            <a:r>
              <a:rPr lang="en-US" sz="4000" dirty="0">
                <a:solidFill>
                  <a:srgbClr val="FF0000"/>
                </a:solidFill>
                <a:effectLst>
                  <a:outerShdw blurRad="38100" dist="38100" dir="2700000" algn="tl">
                    <a:srgbClr val="000000"/>
                  </a:outerShdw>
                </a:effectLst>
                <a:latin typeface="Times New Roman" pitchFamily="18" charset="0"/>
              </a:rPr>
              <a:t>&lt;</a:t>
            </a:r>
            <a:endParaRPr lang="ru-RU" sz="4000" dirty="0">
              <a:solidFill>
                <a:srgbClr val="FF0000"/>
              </a:solidFill>
              <a:effectLst>
                <a:outerShdw blurRad="38100" dist="38100" dir="2700000" algn="tl">
                  <a:srgbClr val="000000"/>
                </a:outerShdw>
              </a:effectLst>
              <a:latin typeface="Times New Roman" pitchFamily="18" charset="0"/>
            </a:endParaRPr>
          </a:p>
        </p:txBody>
      </p:sp>
      <p:sp>
        <p:nvSpPr>
          <p:cNvPr id="76922" name="Text Box 122"/>
          <p:cNvSpPr txBox="1">
            <a:spLocks noChangeArrowheads="1"/>
          </p:cNvSpPr>
          <p:nvPr/>
        </p:nvSpPr>
        <p:spPr bwMode="auto">
          <a:xfrm>
            <a:off x="4824410" y="5724540"/>
            <a:ext cx="9906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на 2 ч </a:t>
            </a:r>
          </a:p>
        </p:txBody>
      </p:sp>
      <p:sp>
        <p:nvSpPr>
          <p:cNvPr id="76923" name="Text Box 123"/>
          <p:cNvSpPr txBox="1">
            <a:spLocks noChangeArrowheads="1"/>
          </p:cNvSpPr>
          <p:nvPr/>
        </p:nvSpPr>
        <p:spPr bwMode="auto">
          <a:xfrm>
            <a:off x="4976810" y="5724540"/>
            <a:ext cx="596900" cy="427038"/>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+ 2 </a:t>
            </a:r>
          </a:p>
        </p:txBody>
      </p:sp>
      <p:sp>
        <p:nvSpPr>
          <p:cNvPr id="76924" name="Text Box 124"/>
          <p:cNvSpPr txBox="1">
            <a:spLocks noChangeArrowheads="1"/>
          </p:cNvSpPr>
          <p:nvPr/>
        </p:nvSpPr>
        <p:spPr bwMode="auto">
          <a:xfrm>
            <a:off x="3976685" y="5711840"/>
            <a:ext cx="685800" cy="427038"/>
          </a:xfrm>
          <a:prstGeom prst="rect">
            <a:avLst/>
          </a:prstGeom>
          <a:noFill/>
          <a:ln w="9525">
            <a:noFill/>
            <a:miter lim="800000"/>
            <a:headEnd/>
            <a:tailEnd/>
          </a:ln>
          <a:effectLst/>
        </p:spPr>
        <p:txBody>
          <a:bodyPr>
            <a:spAutoFit/>
          </a:bodyPr>
          <a:lstStyle/>
          <a:p>
            <a:pPr>
              <a:defRPr/>
            </a:pPr>
            <a:r>
              <a:rPr lang="ru-RU" sz="2200">
                <a:effectLst>
                  <a:outerShdw blurRad="38100" dist="38100" dir="2700000" algn="tl">
                    <a:srgbClr val="C0C0C0"/>
                  </a:outerShdw>
                </a:effectLst>
              </a:rPr>
              <a:t>= </a:t>
            </a:r>
          </a:p>
        </p:txBody>
      </p:sp>
      <p:sp>
        <p:nvSpPr>
          <p:cNvPr id="76927" name="Text Box 127"/>
          <p:cNvSpPr txBox="1">
            <a:spLocks noChangeArrowheads="1"/>
          </p:cNvSpPr>
          <p:nvPr/>
        </p:nvSpPr>
        <p:spPr bwMode="auto">
          <a:xfrm>
            <a:off x="1962144" y="4584702"/>
            <a:ext cx="673100" cy="427038"/>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grpSp>
        <p:nvGrpSpPr>
          <p:cNvPr id="11" name="Group 150"/>
          <p:cNvGrpSpPr>
            <a:grpSpLocks/>
          </p:cNvGrpSpPr>
          <p:nvPr/>
        </p:nvGrpSpPr>
        <p:grpSpPr bwMode="auto">
          <a:xfrm>
            <a:off x="361944" y="3297240"/>
            <a:ext cx="3517900" cy="1828800"/>
            <a:chOff x="136" y="1520"/>
            <a:chExt cx="2216" cy="1152"/>
          </a:xfrm>
        </p:grpSpPr>
        <p:sp>
          <p:nvSpPr>
            <p:cNvPr id="76861" name="Rectangle 61"/>
            <p:cNvSpPr>
              <a:spLocks noChangeArrowheads="1"/>
            </p:cNvSpPr>
            <p:nvPr/>
          </p:nvSpPr>
          <p:spPr bwMode="auto">
            <a:xfrm>
              <a:off x="187" y="1968"/>
              <a:ext cx="245" cy="269"/>
            </a:xfrm>
            <a:prstGeom prst="rect">
              <a:avLst/>
            </a:prstGeom>
            <a:noFill/>
            <a:ln w="9525">
              <a:noFill/>
              <a:miter lim="800000"/>
              <a:headEnd/>
              <a:tailEnd/>
            </a:ln>
            <a:effectLst/>
          </p:spPr>
          <p:txBody>
            <a:bodyPr wrap="none">
              <a:spAutoFit/>
            </a:bodyPr>
            <a:lstStyle/>
            <a:p>
              <a:pPr>
                <a:defRPr/>
              </a:pPr>
              <a:r>
                <a:rPr lang="ru-RU" sz="1800">
                  <a:solidFill>
                    <a:srgbClr val="C80000"/>
                  </a:solidFill>
                  <a:effectLst>
                    <a:outerShdw blurRad="38100" dist="38100" dir="2700000" algn="tl">
                      <a:srgbClr val="C0C0C0"/>
                    </a:outerShdw>
                  </a:effectLst>
                </a:rPr>
                <a:t>1</a:t>
              </a:r>
              <a:r>
                <a:rPr lang="en-US" sz="2200">
                  <a:solidFill>
                    <a:srgbClr val="C80000"/>
                  </a:solidFill>
                  <a:effectLst>
                    <a:outerShdw blurRad="38100" dist="38100" dir="2700000" algn="tl">
                      <a:srgbClr val="C0C0C0"/>
                    </a:outerShdw>
                  </a:effectLst>
                </a:rPr>
                <a:t> </a:t>
              </a:r>
              <a:endParaRPr lang="ru-RU" sz="2200">
                <a:solidFill>
                  <a:srgbClr val="C80000"/>
                </a:solidFill>
                <a:effectLst>
                  <a:outerShdw blurRad="38100" dist="38100" dir="2700000" algn="tl">
                    <a:srgbClr val="C0C0C0"/>
                  </a:outerShdw>
                </a:effectLst>
              </a:endParaRPr>
            </a:p>
          </p:txBody>
        </p:sp>
        <p:sp>
          <p:nvSpPr>
            <p:cNvPr id="13380" name="Freeform 64"/>
            <p:cNvSpPr>
              <a:spLocks/>
            </p:cNvSpPr>
            <p:nvPr/>
          </p:nvSpPr>
          <p:spPr bwMode="auto">
            <a:xfrm>
              <a:off x="144" y="1897"/>
              <a:ext cx="2208" cy="7"/>
            </a:xfrm>
            <a:custGeom>
              <a:avLst/>
              <a:gdLst>
                <a:gd name="T0" fmla="*/ 0 w 2208"/>
                <a:gd name="T1" fmla="*/ 0 h 7"/>
                <a:gd name="T2" fmla="*/ 2208 w 2208"/>
                <a:gd name="T3" fmla="*/ 7 h 7"/>
                <a:gd name="T4" fmla="*/ 0 60000 65536"/>
                <a:gd name="T5" fmla="*/ 0 60000 65536"/>
                <a:gd name="T6" fmla="*/ 0 w 2208"/>
                <a:gd name="T7" fmla="*/ 0 h 7"/>
                <a:gd name="T8" fmla="*/ 2208 w 2208"/>
                <a:gd name="T9" fmla="*/ 7 h 7"/>
              </a:gdLst>
              <a:ahLst/>
              <a:cxnLst>
                <a:cxn ang="T4">
                  <a:pos x="T0" y="T1"/>
                </a:cxn>
                <a:cxn ang="T5">
                  <a:pos x="T2" y="T3"/>
                </a:cxn>
              </a:cxnLst>
              <a:rect l="T6" t="T7" r="T8" b="T9"/>
              <a:pathLst>
                <a:path w="2208" h="7">
                  <a:moveTo>
                    <a:pt x="0" y="0"/>
                  </a:moveTo>
                  <a:lnTo>
                    <a:pt x="2208" y="7"/>
                  </a:lnTo>
                </a:path>
              </a:pathLst>
            </a:custGeom>
            <a:noFill/>
            <a:ln w="9525">
              <a:solidFill>
                <a:schemeClr val="tx1"/>
              </a:solidFill>
              <a:round/>
              <a:headEnd/>
              <a:tailEnd/>
            </a:ln>
          </p:spPr>
          <p:txBody>
            <a:bodyPr/>
            <a:lstStyle/>
            <a:p>
              <a:endParaRPr lang="ru-RU"/>
            </a:p>
          </p:txBody>
        </p:sp>
        <p:sp>
          <p:nvSpPr>
            <p:cNvPr id="13381" name="Freeform 65"/>
            <p:cNvSpPr>
              <a:spLocks/>
            </p:cNvSpPr>
            <p:nvPr/>
          </p:nvSpPr>
          <p:spPr bwMode="auto">
            <a:xfrm>
              <a:off x="144" y="2276"/>
              <a:ext cx="2208" cy="4"/>
            </a:xfrm>
            <a:custGeom>
              <a:avLst/>
              <a:gdLst>
                <a:gd name="T0" fmla="*/ 0 w 2208"/>
                <a:gd name="T1" fmla="*/ 0 h 4"/>
                <a:gd name="T2" fmla="*/ 2208 w 2208"/>
                <a:gd name="T3" fmla="*/ 4 h 4"/>
                <a:gd name="T4" fmla="*/ 0 60000 65536"/>
                <a:gd name="T5" fmla="*/ 0 60000 65536"/>
                <a:gd name="T6" fmla="*/ 0 w 2208"/>
                <a:gd name="T7" fmla="*/ 0 h 4"/>
                <a:gd name="T8" fmla="*/ 2208 w 2208"/>
                <a:gd name="T9" fmla="*/ 4 h 4"/>
              </a:gdLst>
              <a:ahLst/>
              <a:cxnLst>
                <a:cxn ang="T4">
                  <a:pos x="T0" y="T1"/>
                </a:cxn>
                <a:cxn ang="T5">
                  <a:pos x="T2" y="T3"/>
                </a:cxn>
              </a:cxnLst>
              <a:rect l="T6" t="T7" r="T8" b="T9"/>
              <a:pathLst>
                <a:path w="2208" h="4">
                  <a:moveTo>
                    <a:pt x="0" y="0"/>
                  </a:moveTo>
                  <a:lnTo>
                    <a:pt x="2208" y="4"/>
                  </a:lnTo>
                </a:path>
              </a:pathLst>
            </a:custGeom>
            <a:noFill/>
            <a:ln w="9525">
              <a:solidFill>
                <a:schemeClr val="tx1"/>
              </a:solidFill>
              <a:round/>
              <a:headEnd/>
              <a:tailEnd/>
            </a:ln>
          </p:spPr>
          <p:txBody>
            <a:bodyPr/>
            <a:lstStyle/>
            <a:p>
              <a:endParaRPr lang="ru-RU"/>
            </a:p>
          </p:txBody>
        </p:sp>
        <p:sp>
          <p:nvSpPr>
            <p:cNvPr id="76867" name="Rectangle 67"/>
            <p:cNvSpPr>
              <a:spLocks noChangeArrowheads="1"/>
            </p:cNvSpPr>
            <p:nvPr/>
          </p:nvSpPr>
          <p:spPr bwMode="auto">
            <a:xfrm>
              <a:off x="193" y="2352"/>
              <a:ext cx="196" cy="231"/>
            </a:xfrm>
            <a:prstGeom prst="rect">
              <a:avLst/>
            </a:prstGeom>
            <a:noFill/>
            <a:ln w="9525">
              <a:noFill/>
              <a:miter lim="800000"/>
              <a:headEnd/>
              <a:tailEnd/>
            </a:ln>
            <a:effectLst/>
          </p:spPr>
          <p:txBody>
            <a:bodyPr wrap="none">
              <a:spAutoFit/>
            </a:bodyPr>
            <a:lstStyle/>
            <a:p>
              <a:pPr>
                <a:defRPr/>
              </a:pPr>
              <a:r>
                <a:rPr lang="ru-RU" sz="1800">
                  <a:solidFill>
                    <a:srgbClr val="C80000"/>
                  </a:solidFill>
                  <a:effectLst>
                    <a:outerShdw blurRad="38100" dist="38100" dir="2700000" algn="tl">
                      <a:srgbClr val="C0C0C0"/>
                    </a:outerShdw>
                  </a:effectLst>
                </a:rPr>
                <a:t>2</a:t>
              </a:r>
            </a:p>
          </p:txBody>
        </p:sp>
        <p:sp>
          <p:nvSpPr>
            <p:cNvPr id="13383" name="Rectangle 130"/>
            <p:cNvSpPr>
              <a:spLocks noChangeArrowheads="1"/>
            </p:cNvSpPr>
            <p:nvPr/>
          </p:nvSpPr>
          <p:spPr bwMode="auto">
            <a:xfrm>
              <a:off x="136" y="1520"/>
              <a:ext cx="2208" cy="1152"/>
            </a:xfrm>
            <a:prstGeom prst="rect">
              <a:avLst/>
            </a:prstGeom>
            <a:noFill/>
            <a:ln w="9525">
              <a:solidFill>
                <a:schemeClr val="tx1"/>
              </a:solidFill>
              <a:miter lim="800000"/>
              <a:headEnd/>
              <a:tailEnd/>
            </a:ln>
          </p:spPr>
          <p:txBody>
            <a:bodyPr wrap="none" anchor="ctr"/>
            <a:lstStyle/>
            <a:p>
              <a:endParaRPr lang="ru-RU"/>
            </a:p>
          </p:txBody>
        </p:sp>
      </p:grpSp>
      <p:grpSp>
        <p:nvGrpSpPr>
          <p:cNvPr id="12" name="Group 137"/>
          <p:cNvGrpSpPr>
            <a:grpSpLocks/>
          </p:cNvGrpSpPr>
          <p:nvPr/>
        </p:nvGrpSpPr>
        <p:grpSpPr bwMode="auto">
          <a:xfrm>
            <a:off x="2952744" y="4478340"/>
            <a:ext cx="619125" cy="696912"/>
            <a:chOff x="1776" y="2256"/>
            <a:chExt cx="390" cy="439"/>
          </a:xfrm>
        </p:grpSpPr>
        <p:sp>
          <p:nvSpPr>
            <p:cNvPr id="76933" name="Text Box 133"/>
            <p:cNvSpPr txBox="1">
              <a:spLocks noChangeArrowheads="1"/>
            </p:cNvSpPr>
            <p:nvPr/>
          </p:nvSpPr>
          <p:spPr bwMode="auto">
            <a:xfrm>
              <a:off x="1888" y="2426"/>
              <a:ext cx="224"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3" name="Group 134"/>
            <p:cNvGrpSpPr>
              <a:grpSpLocks/>
            </p:cNvGrpSpPr>
            <p:nvPr/>
          </p:nvGrpSpPr>
          <p:grpSpPr bwMode="auto">
            <a:xfrm>
              <a:off x="1776" y="2256"/>
              <a:ext cx="390" cy="271"/>
              <a:chOff x="2930" y="1728"/>
              <a:chExt cx="390" cy="271"/>
            </a:xfrm>
          </p:grpSpPr>
          <p:sp>
            <p:nvSpPr>
              <p:cNvPr id="76935" name="Text Box 135"/>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sp>
            <p:nvSpPr>
              <p:cNvPr id="13378" name="Freeform 136"/>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grpSp>
        <p:nvGrpSpPr>
          <p:cNvPr id="14" name="Group 140"/>
          <p:cNvGrpSpPr>
            <a:grpSpLocks/>
          </p:cNvGrpSpPr>
          <p:nvPr/>
        </p:nvGrpSpPr>
        <p:grpSpPr bwMode="auto">
          <a:xfrm>
            <a:off x="2843210" y="5572140"/>
            <a:ext cx="619125" cy="696913"/>
            <a:chOff x="1776" y="2256"/>
            <a:chExt cx="390" cy="439"/>
          </a:xfrm>
        </p:grpSpPr>
        <p:sp>
          <p:nvSpPr>
            <p:cNvPr id="76941" name="Text Box 141"/>
            <p:cNvSpPr txBox="1">
              <a:spLocks noChangeArrowheads="1"/>
            </p:cNvSpPr>
            <p:nvPr/>
          </p:nvSpPr>
          <p:spPr bwMode="auto">
            <a:xfrm>
              <a:off x="1888" y="2426"/>
              <a:ext cx="224" cy="269"/>
            </a:xfrm>
            <a:prstGeom prst="rect">
              <a:avLst/>
            </a:prstGeom>
            <a:noFill/>
            <a:ln w="9525">
              <a:noFill/>
              <a:miter lim="800000"/>
              <a:headEnd/>
              <a:tailEnd/>
            </a:ln>
            <a:effectLst/>
          </p:spPr>
          <p:txBody>
            <a:bodyPr>
              <a:spAutoFit/>
            </a:bodyPr>
            <a:lstStyle/>
            <a:p>
              <a:pPr>
                <a:defRPr/>
              </a:pPr>
              <a:r>
                <a:rPr lang="ru-RU" sz="2200" dirty="0" err="1">
                  <a:effectLst>
                    <a:outerShdw blurRad="38100" dist="38100" dir="2700000" algn="tl">
                      <a:srgbClr val="C0C0C0"/>
                    </a:outerShdw>
                  </a:effectLst>
                  <a:latin typeface="Times New Roman" pitchFamily="18" charset="0"/>
                  <a:cs typeface="Times New Roman" pitchFamily="18" charset="0"/>
                </a:rPr>
                <a:t>х</a:t>
              </a:r>
              <a:endParaRPr lang="ru-RU" sz="2200" dirty="0">
                <a:effectLst>
                  <a:outerShdw blurRad="38100" dist="38100" dir="2700000" algn="tl">
                    <a:srgbClr val="C0C0C0"/>
                  </a:outerShdw>
                </a:effectLst>
                <a:latin typeface="Times New Roman" pitchFamily="18" charset="0"/>
                <a:cs typeface="Times New Roman" pitchFamily="18" charset="0"/>
              </a:endParaRPr>
            </a:p>
          </p:txBody>
        </p:sp>
        <p:grpSp>
          <p:nvGrpSpPr>
            <p:cNvPr id="15" name="Group 142"/>
            <p:cNvGrpSpPr>
              <a:grpSpLocks/>
            </p:cNvGrpSpPr>
            <p:nvPr/>
          </p:nvGrpSpPr>
          <p:grpSpPr bwMode="auto">
            <a:xfrm>
              <a:off x="1776" y="2256"/>
              <a:ext cx="390" cy="271"/>
              <a:chOff x="2930" y="1728"/>
              <a:chExt cx="390" cy="271"/>
            </a:xfrm>
          </p:grpSpPr>
          <p:sp>
            <p:nvSpPr>
              <p:cNvPr id="76943" name="Text Box 143"/>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192</a:t>
                </a:r>
              </a:p>
            </p:txBody>
          </p:sp>
          <p:sp>
            <p:nvSpPr>
              <p:cNvPr id="13374" name="Freeform 144"/>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grpSp>
        <p:nvGrpSpPr>
          <p:cNvPr id="16" name="Group 145"/>
          <p:cNvGrpSpPr>
            <a:grpSpLocks/>
          </p:cNvGrpSpPr>
          <p:nvPr/>
        </p:nvGrpSpPr>
        <p:grpSpPr bwMode="auto">
          <a:xfrm>
            <a:off x="4214810" y="5572140"/>
            <a:ext cx="762000" cy="696913"/>
            <a:chOff x="1776" y="1880"/>
            <a:chExt cx="480" cy="439"/>
          </a:xfrm>
        </p:grpSpPr>
        <p:sp>
          <p:nvSpPr>
            <p:cNvPr id="76946" name="Text Box 146"/>
            <p:cNvSpPr txBox="1">
              <a:spLocks noChangeArrowheads="1"/>
            </p:cNvSpPr>
            <p:nvPr/>
          </p:nvSpPr>
          <p:spPr bwMode="auto">
            <a:xfrm>
              <a:off x="1792" y="2050"/>
              <a:ext cx="464" cy="269"/>
            </a:xfrm>
            <a:prstGeom prst="rect">
              <a:avLst/>
            </a:prstGeom>
            <a:noFill/>
            <a:ln w="9525">
              <a:noFill/>
              <a:miter lim="800000"/>
              <a:headEnd/>
              <a:tailEnd/>
            </a:ln>
            <a:effectLst/>
          </p:spPr>
          <p:txBody>
            <a:bodyPr>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х+6</a:t>
              </a:r>
            </a:p>
          </p:txBody>
        </p:sp>
        <p:grpSp>
          <p:nvGrpSpPr>
            <p:cNvPr id="17" name="Group 147"/>
            <p:cNvGrpSpPr>
              <a:grpSpLocks/>
            </p:cNvGrpSpPr>
            <p:nvPr/>
          </p:nvGrpSpPr>
          <p:grpSpPr bwMode="auto">
            <a:xfrm>
              <a:off x="1776" y="1880"/>
              <a:ext cx="390" cy="271"/>
              <a:chOff x="2930" y="1728"/>
              <a:chExt cx="390" cy="271"/>
            </a:xfrm>
          </p:grpSpPr>
          <p:sp>
            <p:nvSpPr>
              <p:cNvPr id="76948" name="Text Box 148"/>
              <p:cNvSpPr txBox="1">
                <a:spLocks noChangeArrowheads="1"/>
              </p:cNvSpPr>
              <p:nvPr/>
            </p:nvSpPr>
            <p:spPr bwMode="auto">
              <a:xfrm>
                <a:off x="2930" y="1728"/>
                <a:ext cx="383"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latin typeface="Times New Roman" pitchFamily="18" charset="0"/>
                    <a:cs typeface="Times New Roman" pitchFamily="18" charset="0"/>
                  </a:rPr>
                  <a:t>300</a:t>
                </a:r>
              </a:p>
            </p:txBody>
          </p:sp>
          <p:sp>
            <p:nvSpPr>
              <p:cNvPr id="13370" name="Freeform 149"/>
              <p:cNvSpPr>
                <a:spLocks/>
              </p:cNvSpPr>
              <p:nvPr/>
            </p:nvSpPr>
            <p:spPr bwMode="auto">
              <a:xfrm>
                <a:off x="2976" y="1952"/>
                <a:ext cx="344" cy="2"/>
              </a:xfrm>
              <a:custGeom>
                <a:avLst/>
                <a:gdLst>
                  <a:gd name="T0" fmla="*/ 0 w 344"/>
                  <a:gd name="T1" fmla="*/ 2 h 2"/>
                  <a:gd name="T2" fmla="*/ 344 w 344"/>
                  <a:gd name="T3" fmla="*/ 0 h 2"/>
                  <a:gd name="T4" fmla="*/ 0 60000 65536"/>
                  <a:gd name="T5" fmla="*/ 0 60000 65536"/>
                  <a:gd name="T6" fmla="*/ 0 w 344"/>
                  <a:gd name="T7" fmla="*/ 0 h 2"/>
                  <a:gd name="T8" fmla="*/ 344 w 344"/>
                  <a:gd name="T9" fmla="*/ 2 h 2"/>
                </a:gdLst>
                <a:ahLst/>
                <a:cxnLst>
                  <a:cxn ang="T4">
                    <a:pos x="T0" y="T1"/>
                  </a:cxn>
                  <a:cxn ang="T5">
                    <a:pos x="T2" y="T3"/>
                  </a:cxn>
                </a:cxnLst>
                <a:rect l="T6" t="T7" r="T8" b="T9"/>
                <a:pathLst>
                  <a:path w="344" h="2">
                    <a:moveTo>
                      <a:pt x="0" y="2"/>
                    </a:moveTo>
                    <a:lnTo>
                      <a:pt x="344" y="0"/>
                    </a:lnTo>
                  </a:path>
                </a:pathLst>
              </a:custGeom>
              <a:noFill/>
              <a:ln w="19050">
                <a:solidFill>
                  <a:schemeClr val="tx1"/>
                </a:solidFill>
                <a:round/>
                <a:headEnd/>
                <a:tailEnd/>
              </a:ln>
            </p:spPr>
            <p:txBody>
              <a:bodyPr/>
              <a:lstStyle/>
              <a:p>
                <a:endParaRPr lang="ru-RU"/>
              </a:p>
            </p:txBody>
          </p:sp>
        </p:grpSp>
      </p:grpSp>
      <p:sp>
        <p:nvSpPr>
          <p:cNvPr id="76988" name="Text Box 188"/>
          <p:cNvSpPr txBox="1">
            <a:spLocks noChangeArrowheads="1"/>
          </p:cNvSpPr>
          <p:nvPr/>
        </p:nvSpPr>
        <p:spPr bwMode="auto">
          <a:xfrm>
            <a:off x="857224"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grpSp>
        <p:nvGrpSpPr>
          <p:cNvPr id="18" name="Group 189"/>
          <p:cNvGrpSpPr>
            <a:grpSpLocks/>
          </p:cNvGrpSpPr>
          <p:nvPr/>
        </p:nvGrpSpPr>
        <p:grpSpPr bwMode="auto">
          <a:xfrm>
            <a:off x="666744" y="2432052"/>
            <a:ext cx="4267200" cy="671513"/>
            <a:chOff x="2832" y="3072"/>
            <a:chExt cx="2688" cy="423"/>
          </a:xfrm>
        </p:grpSpPr>
        <p:sp>
          <p:nvSpPr>
            <p:cNvPr id="13364" name="AutoShape 190"/>
            <p:cNvSpPr>
              <a:spLocks noChangeArrowheads="1"/>
            </p:cNvSpPr>
            <p:nvPr/>
          </p:nvSpPr>
          <p:spPr bwMode="auto">
            <a:xfrm>
              <a:off x="2832" y="3072"/>
              <a:ext cx="2688" cy="384"/>
            </a:xfrm>
            <a:prstGeom prst="wedgeRectCallout">
              <a:avLst>
                <a:gd name="adj1" fmla="val -58037"/>
                <a:gd name="adj2" fmla="val 99218"/>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Начнем с расхода горючего в час.</a:t>
              </a:r>
            </a:p>
            <a:p>
              <a:r>
                <a:rPr lang="ru-RU" sz="1800" b="0" dirty="0">
                  <a:latin typeface="Times New Roman" pitchFamily="18" charset="0"/>
                  <a:cs typeface="Times New Roman" pitchFamily="18" charset="0"/>
                </a:rPr>
                <a:t>Скорость расхода горючего (г/ч)</a:t>
              </a:r>
            </a:p>
          </p:txBody>
        </p:sp>
        <p:sp>
          <p:nvSpPr>
            <p:cNvPr id="13365" name="AutoShape 191"/>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6992" name="Text Box 192"/>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sp>
        <p:nvSpPr>
          <p:cNvPr id="76993" name="Text Box 193"/>
          <p:cNvSpPr txBox="1">
            <a:spLocks noChangeArrowheads="1"/>
          </p:cNvSpPr>
          <p:nvPr/>
        </p:nvSpPr>
        <p:spPr bwMode="auto">
          <a:xfrm>
            <a:off x="1857356"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справка</a:t>
            </a:r>
          </a:p>
        </p:txBody>
      </p:sp>
      <p:grpSp>
        <p:nvGrpSpPr>
          <p:cNvPr id="19" name="Group 194"/>
          <p:cNvGrpSpPr>
            <a:grpSpLocks/>
          </p:cNvGrpSpPr>
          <p:nvPr/>
        </p:nvGrpSpPr>
        <p:grpSpPr bwMode="auto">
          <a:xfrm>
            <a:off x="2876544" y="3079752"/>
            <a:ext cx="4267200" cy="671513"/>
            <a:chOff x="2832" y="3072"/>
            <a:chExt cx="2688" cy="423"/>
          </a:xfrm>
        </p:grpSpPr>
        <p:sp>
          <p:nvSpPr>
            <p:cNvPr id="13361" name="AutoShape 195"/>
            <p:cNvSpPr>
              <a:spLocks noChangeArrowheads="1"/>
            </p:cNvSpPr>
            <p:nvPr/>
          </p:nvSpPr>
          <p:spPr bwMode="auto">
            <a:xfrm>
              <a:off x="2832" y="3072"/>
              <a:ext cx="2688" cy="384"/>
            </a:xfrm>
            <a:prstGeom prst="wedgeRectCallout">
              <a:avLst>
                <a:gd name="adj1" fmla="val -58037"/>
                <a:gd name="adj2" fmla="val 99218"/>
              </a:avLst>
            </a:prstGeom>
            <a:ln>
              <a:headEnd/>
              <a:tailEnd/>
            </a:ln>
          </p:spPr>
          <p:style>
            <a:lnRef idx="1">
              <a:schemeClr val="accent5"/>
            </a:lnRef>
            <a:fillRef idx="2">
              <a:schemeClr val="accent5"/>
            </a:fillRef>
            <a:effectRef idx="1">
              <a:schemeClr val="accent5"/>
            </a:effectRef>
            <a:fontRef idx="minor">
              <a:schemeClr val="dk1"/>
            </a:fontRef>
          </p:style>
          <p:txBody>
            <a:bodyPr/>
            <a:lstStyle/>
            <a:p>
              <a:r>
                <a:rPr lang="ru-RU" sz="1800" b="0" dirty="0">
                  <a:latin typeface="Times New Roman" pitchFamily="18" charset="0"/>
                  <a:cs typeface="Times New Roman" pitchFamily="18" charset="0"/>
                </a:rPr>
                <a:t>Общий расход горючего для каждого двигателя – это А (г)</a:t>
              </a:r>
            </a:p>
          </p:txBody>
        </p:sp>
        <p:sp>
          <p:nvSpPr>
            <p:cNvPr id="13362" name="AutoShape 196"/>
            <p:cNvSpPr>
              <a:spLocks noChangeArrowheads="1"/>
            </p:cNvSpPr>
            <p:nvPr/>
          </p:nvSpPr>
          <p:spPr bwMode="auto">
            <a:xfrm>
              <a:off x="5328" y="3289"/>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6997" name="Text Box 197"/>
            <p:cNvSpPr txBox="1">
              <a:spLocks noChangeArrowheads="1"/>
            </p:cNvSpPr>
            <p:nvPr/>
          </p:nvSpPr>
          <p:spPr bwMode="auto">
            <a:xfrm>
              <a:off x="5272" y="3168"/>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nvGrpSpPr>
          <p:cNvPr id="20" name="Group 205"/>
          <p:cNvGrpSpPr>
            <a:grpSpLocks/>
          </p:cNvGrpSpPr>
          <p:nvPr/>
        </p:nvGrpSpPr>
        <p:grpSpPr bwMode="auto">
          <a:xfrm>
            <a:off x="3714744" y="3714752"/>
            <a:ext cx="3441700" cy="1681163"/>
            <a:chOff x="3120" y="1384"/>
            <a:chExt cx="2168" cy="1059"/>
          </a:xfrm>
        </p:grpSpPr>
        <p:grpSp>
          <p:nvGrpSpPr>
            <p:cNvPr id="21" name="Group 206"/>
            <p:cNvGrpSpPr>
              <a:grpSpLocks/>
            </p:cNvGrpSpPr>
            <p:nvPr/>
          </p:nvGrpSpPr>
          <p:grpSpPr bwMode="auto">
            <a:xfrm>
              <a:off x="3120" y="1384"/>
              <a:ext cx="2160" cy="1059"/>
              <a:chOff x="3120" y="1384"/>
              <a:chExt cx="2160" cy="1059"/>
            </a:xfrm>
          </p:grpSpPr>
          <p:grpSp>
            <p:nvGrpSpPr>
              <p:cNvPr id="22" name="Group 207"/>
              <p:cNvGrpSpPr>
                <a:grpSpLocks/>
              </p:cNvGrpSpPr>
              <p:nvPr/>
            </p:nvGrpSpPr>
            <p:grpSpPr bwMode="auto">
              <a:xfrm>
                <a:off x="4464" y="1680"/>
                <a:ext cx="672" cy="763"/>
                <a:chOff x="3792" y="2736"/>
                <a:chExt cx="672" cy="763"/>
              </a:xfrm>
            </p:grpSpPr>
            <p:sp>
              <p:nvSpPr>
                <p:cNvPr id="13356" name="Line 208"/>
                <p:cNvSpPr>
                  <a:spLocks noChangeShapeType="1"/>
                </p:cNvSpPr>
                <p:nvPr/>
              </p:nvSpPr>
              <p:spPr bwMode="auto">
                <a:xfrm>
                  <a:off x="4176" y="3160"/>
                  <a:ext cx="288" cy="1"/>
                </a:xfrm>
                <a:prstGeom prst="line">
                  <a:avLst/>
                </a:prstGeom>
                <a:noFill/>
                <a:ln w="38100">
                  <a:solidFill>
                    <a:srgbClr val="0000FF"/>
                  </a:solidFill>
                  <a:round/>
                  <a:headEnd/>
                  <a:tailEnd/>
                </a:ln>
              </p:spPr>
              <p:txBody>
                <a:bodyPr/>
                <a:lstStyle/>
                <a:p>
                  <a:endParaRPr lang="ru-RU"/>
                </a:p>
              </p:txBody>
            </p:sp>
            <p:sp>
              <p:nvSpPr>
                <p:cNvPr id="77009" name="Rectangle 209"/>
                <p:cNvSpPr>
                  <a:spLocks noChangeArrowheads="1"/>
                </p:cNvSpPr>
                <p:nvPr/>
              </p:nvSpPr>
              <p:spPr bwMode="auto">
                <a:xfrm>
                  <a:off x="4228" y="3077"/>
                  <a:ext cx="156"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v</a:t>
                  </a:r>
                  <a:endParaRPr lang="ru-RU" sz="4400">
                    <a:solidFill>
                      <a:srgbClr val="0000FF"/>
                    </a:solidFill>
                    <a:effectLst>
                      <a:outerShdw blurRad="38100" dist="38100" dir="2700000" algn="tl">
                        <a:srgbClr val="C0C0C0"/>
                      </a:outerShdw>
                    </a:effectLst>
                  </a:endParaRPr>
                </a:p>
              </p:txBody>
            </p:sp>
            <p:sp>
              <p:nvSpPr>
                <p:cNvPr id="77010" name="Rectangle 210"/>
                <p:cNvSpPr>
                  <a:spLocks noChangeArrowheads="1"/>
                </p:cNvSpPr>
                <p:nvPr/>
              </p:nvSpPr>
              <p:spPr bwMode="auto">
                <a:xfrm>
                  <a:off x="4199" y="2736"/>
                  <a:ext cx="235" cy="422"/>
                </a:xfrm>
                <a:prstGeom prst="rect">
                  <a:avLst/>
                </a:prstGeom>
                <a:noFill/>
                <a:ln w="9525">
                  <a:noFill/>
                  <a:miter lim="800000"/>
                  <a:headEnd/>
                  <a:tailEnd/>
                </a:ln>
              </p:spPr>
              <p:txBody>
                <a:bodyPr wrap="none" lIns="0" tIns="0" rIns="0" bIns="0">
                  <a:spAutoFit/>
                </a:bodyPr>
                <a:lstStyle/>
                <a:p>
                  <a:pPr>
                    <a:defRPr/>
                  </a:pPr>
                  <a:r>
                    <a:rPr lang="ru-RU" sz="4400" i="1">
                      <a:solidFill>
                        <a:srgbClr val="0000FF"/>
                      </a:solidFill>
                      <a:effectLst>
                        <a:outerShdw blurRad="38100" dist="38100" dir="2700000" algn="tl">
                          <a:srgbClr val="C0C0C0"/>
                        </a:outerShdw>
                      </a:effectLst>
                      <a:latin typeface="Times New Roman" pitchFamily="18" charset="0"/>
                    </a:rPr>
                    <a:t>A</a:t>
                  </a:r>
                  <a:endParaRPr lang="ru-RU" sz="4400">
                    <a:solidFill>
                      <a:srgbClr val="0000FF"/>
                    </a:solidFill>
                    <a:effectLst>
                      <a:outerShdw blurRad="38100" dist="38100" dir="2700000" algn="tl">
                        <a:srgbClr val="C0C0C0"/>
                      </a:outerShdw>
                    </a:effectLst>
                  </a:endParaRPr>
                </a:p>
              </p:txBody>
            </p:sp>
            <p:sp>
              <p:nvSpPr>
                <p:cNvPr id="77011" name="Rectangle 211"/>
                <p:cNvSpPr>
                  <a:spLocks noChangeArrowheads="1"/>
                </p:cNvSpPr>
                <p:nvPr/>
              </p:nvSpPr>
              <p:spPr bwMode="auto">
                <a:xfrm>
                  <a:off x="3792" y="2876"/>
                  <a:ext cx="98" cy="422"/>
                </a:xfrm>
                <a:prstGeom prst="rect">
                  <a:avLst/>
                </a:prstGeom>
                <a:noFill/>
                <a:ln w="9525">
                  <a:noFill/>
                  <a:miter lim="800000"/>
                  <a:headEnd/>
                  <a:tailEnd/>
                </a:ln>
              </p:spPr>
              <p:txBody>
                <a:bodyPr wrap="none" lIns="0" tIns="0" rIns="0" bIns="0">
                  <a:spAutoFit/>
                </a:bodyPr>
                <a:lstStyle/>
                <a:p>
                  <a:pPr>
                    <a:defRPr/>
                  </a:pPr>
                  <a:r>
                    <a:rPr lang="en-US" sz="4400" i="1">
                      <a:solidFill>
                        <a:srgbClr val="0000FF"/>
                      </a:solidFill>
                      <a:effectLst>
                        <a:outerShdw blurRad="38100" dist="38100" dir="2700000" algn="tl">
                          <a:srgbClr val="C0C0C0"/>
                        </a:outerShdw>
                      </a:effectLst>
                      <a:latin typeface="Times New Roman" pitchFamily="18" charset="0"/>
                    </a:rPr>
                    <a:t>t</a:t>
                  </a:r>
                  <a:endParaRPr lang="ru-RU" sz="4400">
                    <a:solidFill>
                      <a:srgbClr val="0000FF"/>
                    </a:solidFill>
                    <a:effectLst>
                      <a:outerShdw blurRad="38100" dist="38100" dir="2700000" algn="tl">
                        <a:srgbClr val="C0C0C0"/>
                      </a:outerShdw>
                    </a:effectLst>
                  </a:endParaRPr>
                </a:p>
              </p:txBody>
            </p:sp>
            <p:sp>
              <p:nvSpPr>
                <p:cNvPr id="77012" name="Rectangle 212"/>
                <p:cNvSpPr>
                  <a:spLocks noChangeArrowheads="1"/>
                </p:cNvSpPr>
                <p:nvPr/>
              </p:nvSpPr>
              <p:spPr bwMode="auto">
                <a:xfrm>
                  <a:off x="3936" y="2928"/>
                  <a:ext cx="201" cy="422"/>
                </a:xfrm>
                <a:prstGeom prst="rect">
                  <a:avLst/>
                </a:prstGeom>
                <a:noFill/>
                <a:ln w="9525">
                  <a:noFill/>
                  <a:miter lim="800000"/>
                  <a:headEnd/>
                  <a:tailEnd/>
                </a:ln>
              </p:spPr>
              <p:txBody>
                <a:bodyPr wrap="none" lIns="0" tIns="0" rIns="0" bIns="0">
                  <a:spAutoFit/>
                </a:bodyPr>
                <a:lstStyle/>
                <a:p>
                  <a:pPr>
                    <a:defRPr/>
                  </a:pPr>
                  <a:r>
                    <a:rPr lang="ru-RU" sz="4400">
                      <a:solidFill>
                        <a:srgbClr val="0000FF"/>
                      </a:solidFill>
                      <a:effectLst>
                        <a:outerShdw blurRad="38100" dist="38100" dir="2700000" algn="tl">
                          <a:srgbClr val="C0C0C0"/>
                        </a:outerShdw>
                      </a:effectLst>
                      <a:latin typeface="Times New Roman" pitchFamily="18" charset="0"/>
                    </a:rPr>
                    <a:t>=</a:t>
                  </a:r>
                </a:p>
              </p:txBody>
            </p:sp>
          </p:grpSp>
          <p:sp>
            <p:nvSpPr>
              <p:cNvPr id="77013" name="AutoShape 213"/>
              <p:cNvSpPr>
                <a:spLocks noChangeArrowheads="1"/>
              </p:cNvSpPr>
              <p:nvPr/>
            </p:nvSpPr>
            <p:spPr bwMode="auto">
              <a:xfrm>
                <a:off x="3120" y="1384"/>
                <a:ext cx="2160" cy="384"/>
              </a:xfrm>
              <a:prstGeom prst="wedgeRectCallout">
                <a:avLst>
                  <a:gd name="adj1" fmla="val -53333"/>
                  <a:gd name="adj2" fmla="val 111718"/>
                </a:avLst>
              </a:prstGeom>
              <a:ln>
                <a:headEnd/>
                <a:tailEnd/>
              </a:ln>
            </p:spPr>
            <p:style>
              <a:lnRef idx="1">
                <a:schemeClr val="accent5"/>
              </a:lnRef>
              <a:fillRef idx="2">
                <a:schemeClr val="accent5"/>
              </a:fillRef>
              <a:effectRef idx="1">
                <a:schemeClr val="accent5"/>
              </a:effectRef>
              <a:fontRef idx="minor">
                <a:schemeClr val="dk1"/>
              </a:fontRef>
            </p:style>
            <p:txBody>
              <a:bodyPr/>
              <a:lstStyle/>
              <a:p>
                <a:pPr>
                  <a:defRPr/>
                </a:pPr>
                <a:r>
                  <a:rPr lang="ru-RU" sz="1800" b="0" dirty="0">
                    <a:latin typeface="Times New Roman" pitchFamily="18" charset="0"/>
                    <a:cs typeface="Times New Roman" pitchFamily="18" charset="0"/>
                  </a:rPr>
                  <a:t>Выразим время работы,</a:t>
                </a:r>
              </a:p>
              <a:p>
                <a:pPr>
                  <a:defRPr/>
                </a:pPr>
                <a:r>
                  <a:rPr lang="ru-RU" sz="1800" b="0" dirty="0">
                    <a:latin typeface="Times New Roman" pitchFamily="18" charset="0"/>
                    <a:cs typeface="Times New Roman" pitchFamily="18" charset="0"/>
                  </a:rPr>
                  <a:t>для этого работу : скорость</a:t>
                </a:r>
              </a:p>
            </p:txBody>
          </p:sp>
        </p:grpSp>
        <p:grpSp>
          <p:nvGrpSpPr>
            <p:cNvPr id="23" name="Group 214"/>
            <p:cNvGrpSpPr>
              <a:grpSpLocks/>
            </p:cNvGrpSpPr>
            <p:nvPr/>
          </p:nvGrpSpPr>
          <p:grpSpPr bwMode="auto">
            <a:xfrm>
              <a:off x="5049" y="1473"/>
              <a:ext cx="239" cy="327"/>
              <a:chOff x="5176" y="3456"/>
              <a:chExt cx="239" cy="327"/>
            </a:xfrm>
          </p:grpSpPr>
          <p:sp>
            <p:nvSpPr>
              <p:cNvPr id="13350" name="AutoShape 215"/>
              <p:cNvSpPr>
                <a:spLocks noChangeArrowheads="1"/>
              </p:cNvSpPr>
              <p:nvPr/>
            </p:nvSpPr>
            <p:spPr bwMode="auto">
              <a:xfrm>
                <a:off x="5232" y="3577"/>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77016" name="Text Box 216"/>
              <p:cNvSpPr txBox="1">
                <a:spLocks noChangeArrowheads="1"/>
              </p:cNvSpPr>
              <p:nvPr/>
            </p:nvSpPr>
            <p:spPr bwMode="auto">
              <a:xfrm>
                <a:off x="5176" y="3456"/>
                <a:ext cx="239" cy="327"/>
              </a:xfrm>
              <a:prstGeom prst="rect">
                <a:avLst/>
              </a:prstGeom>
              <a:noFill/>
              <a:ln w="9525">
                <a:noFill/>
                <a:miter lim="800000"/>
                <a:headEnd/>
                <a:tailEnd/>
              </a:ln>
              <a:effectLst/>
            </p:spPr>
            <p:txBody>
              <a:bodyPr wrap="none">
                <a:spAutoFit/>
              </a:bodyPr>
              <a:lstStyle/>
              <a:p>
                <a:pPr>
                  <a:defRPr/>
                </a:pPr>
                <a:r>
                  <a:rPr lang="ru-RU" sz="2800">
                    <a:solidFill>
                      <a:schemeClr val="bg1"/>
                    </a:solidFill>
                    <a:effectLst>
                      <a:outerShdw blurRad="38100" dist="38100" dir="2700000" algn="tl">
                        <a:srgbClr val="C0C0C0"/>
                      </a:outerShdw>
                    </a:effectLst>
                    <a:sym typeface="Symbol" pitchFamily="18" charset="2"/>
                  </a:rPr>
                  <a:t></a:t>
                </a:r>
              </a:p>
            </p:txBody>
          </p:sp>
        </p:grpSp>
      </p:grpSp>
      <p:sp>
        <p:nvSpPr>
          <p:cNvPr id="77004" name="Text Box 204"/>
          <p:cNvSpPr txBox="1">
            <a:spLocks noChangeArrowheads="1"/>
          </p:cNvSpPr>
          <p:nvPr/>
        </p:nvSpPr>
        <p:spPr bwMode="auto">
          <a:xfrm>
            <a:off x="2928926" y="4214818"/>
            <a:ext cx="838200" cy="304800"/>
          </a:xfrm>
          <a:prstGeom prst="rect">
            <a:avLst/>
          </a:prstGeom>
          <a:noFill/>
          <a:ln w="12700">
            <a:noFill/>
            <a:miter lim="800000"/>
            <a:headEnd type="none" w="sm" len="sm"/>
            <a:tailEnd type="none" w="sm" len="sm"/>
          </a:ln>
        </p:spPr>
        <p:txBody>
          <a:bodyPr wrap="none">
            <a:spAutoFit/>
          </a:bodyPr>
          <a:lstStyle/>
          <a:p>
            <a:r>
              <a:rPr lang="ru-RU" sz="1400" b="0" u="sng" dirty="0">
                <a:solidFill>
                  <a:srgbClr val="FF66FF"/>
                </a:solidFill>
              </a:rPr>
              <a:t>с</a:t>
            </a:r>
            <a:r>
              <a:rPr lang="ru-RU" sz="1400" b="0" u="sng" dirty="0">
                <a:solidFill>
                  <a:srgbClr val="FF66FF"/>
                </a:solidFill>
                <a:latin typeface="Times New Roman" pitchFamily="18" charset="0"/>
                <a:cs typeface="Times New Roman" pitchFamily="18" charset="0"/>
              </a:rPr>
              <a:t>прав</a:t>
            </a:r>
            <a:r>
              <a:rPr lang="ru-RU" sz="1400" b="0" u="sng" dirty="0">
                <a:solidFill>
                  <a:srgbClr val="FF66FF"/>
                </a:solidFill>
              </a:rPr>
              <a:t>ка</a:t>
            </a:r>
          </a:p>
        </p:txBody>
      </p:sp>
      <p:sp>
        <p:nvSpPr>
          <p:cNvPr id="83" name="Управляющая кнопка: домой 82">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5" name="Прямоугольник 84"/>
          <p:cNvSpPr/>
          <p:nvPr/>
        </p:nvSpPr>
        <p:spPr>
          <a:xfrm>
            <a:off x="1928794" y="0"/>
            <a:ext cx="5054461"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p>
        </p:txBody>
      </p:sp>
      <p:sp>
        <p:nvSpPr>
          <p:cNvPr id="88" name="Управляющая кнопка: далее 87">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2000">
                                          <p:stCondLst>
                                            <p:cond delay="0"/>
                                          </p:stCondLst>
                                        </p:cTn>
                                        <p:tgtEl>
                                          <p:spTgt spid="91"/>
                                        </p:tgtEl>
                                        <p:attrNameLst>
                                          <p:attrName>style.visibility</p:attrName>
                                        </p:attrNameLst>
                                      </p:cBhvr>
                                      <p:to>
                                        <p:strVal val="visible"/>
                                      </p:to>
                                    </p:set>
                                  </p:childTnLst>
                                </p:cTn>
                              </p:par>
                              <p:par>
                                <p:cTn id="7" presetID="22" presetClass="entr" presetSubtype="4" fill="hold" grpId="1" nodeType="withEffect">
                                  <p:stCondLst>
                                    <p:cond delay="0"/>
                                  </p:stCondLst>
                                  <p:childTnLst>
                                    <p:set>
                                      <p:cBhvr>
                                        <p:cTn id="8" dur="1" fill="hold">
                                          <p:stCondLst>
                                            <p:cond delay="0"/>
                                          </p:stCondLst>
                                        </p:cTn>
                                        <p:tgtEl>
                                          <p:spTgt spid="91"/>
                                        </p:tgtEl>
                                        <p:attrNameLst>
                                          <p:attrName>style.visibility</p:attrName>
                                        </p:attrNameLst>
                                      </p:cBhvr>
                                      <p:to>
                                        <p:strVal val="visible"/>
                                      </p:to>
                                    </p:set>
                                    <p:animEffect transition="in" filter="wipe(down)">
                                      <p:cBhvr>
                                        <p:cTn id="9" dur="500"/>
                                        <p:tgtEl>
                                          <p:spTgt spid="91"/>
                                        </p:tgtEl>
                                      </p:cBhvr>
                                    </p:animEffect>
                                  </p:childTnLst>
                                </p:cTn>
                              </p:par>
                              <p:par>
                                <p:cTn id="10" presetID="10" presetClass="entr" presetSubtype="0" fill="hold" grpId="3" nodeType="withEffect">
                                  <p:stCondLst>
                                    <p:cond delay="0"/>
                                  </p:stCondLst>
                                  <p:childTnLst>
                                    <p:set>
                                      <p:cBhvr>
                                        <p:cTn id="11" dur="1" fill="hold">
                                          <p:stCondLst>
                                            <p:cond delay="0"/>
                                          </p:stCondLst>
                                        </p:cTn>
                                        <p:tgtEl>
                                          <p:spTgt spid="76988"/>
                                        </p:tgtEl>
                                        <p:attrNameLst>
                                          <p:attrName>style.visibility</p:attrName>
                                        </p:attrNameLst>
                                      </p:cBhvr>
                                      <p:to>
                                        <p:strVal val="visible"/>
                                      </p:to>
                                    </p:set>
                                    <p:animEffect transition="in" filter="fade">
                                      <p:cBhvr>
                                        <p:cTn id="12" dur="1000"/>
                                        <p:tgtEl>
                                          <p:spTgt spid="769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6899"/>
                                        </p:tgtEl>
                                        <p:attrNameLst>
                                          <p:attrName>style.visibility</p:attrName>
                                        </p:attrNameLst>
                                      </p:cBhvr>
                                      <p:to>
                                        <p:strVal val="visible"/>
                                      </p:to>
                                    </p:set>
                                    <p:animEffect transition="in" filter="wipe(left)">
                                      <p:cBhvr>
                                        <p:cTn id="17" dur="500"/>
                                        <p:tgtEl>
                                          <p:spTgt spid="76899"/>
                                        </p:tgtEl>
                                      </p:cBhvr>
                                    </p:animEffect>
                                  </p:childTnLst>
                                </p:cTn>
                              </p:par>
                              <p:par>
                                <p:cTn id="18" presetID="22" presetClass="entr" presetSubtype="8" fill="hold" nodeType="withEffect">
                                  <p:stCondLst>
                                    <p:cond delay="0"/>
                                  </p:stCondLst>
                                  <p:childTnLst>
                                    <p:set>
                                      <p:cBhvr>
                                        <p:cTn id="19" dur="1" fill="hold">
                                          <p:stCondLst>
                                            <p:cond delay="0"/>
                                          </p:stCondLst>
                                        </p:cTn>
                                        <p:tgtEl>
                                          <p:spTgt spid="76858"/>
                                        </p:tgtEl>
                                        <p:attrNameLst>
                                          <p:attrName>style.visibility</p:attrName>
                                        </p:attrNameLst>
                                      </p:cBhvr>
                                      <p:to>
                                        <p:strVal val="visible"/>
                                      </p:to>
                                    </p:set>
                                    <p:animEffect transition="in" filter="wipe(left)">
                                      <p:cBhvr>
                                        <p:cTn id="20" dur="500"/>
                                        <p:tgtEl>
                                          <p:spTgt spid="76858"/>
                                        </p:tgtEl>
                                      </p:cBhvr>
                                    </p:animEffect>
                                  </p:childTnLst>
                                </p:cTn>
                              </p:par>
                              <p:par>
                                <p:cTn id="21" presetID="10" presetClass="exit" presetSubtype="0" fill="hold" nodeType="withEffect">
                                  <p:stCondLst>
                                    <p:cond delay="0"/>
                                  </p:stCondLst>
                                  <p:childTnLst>
                                    <p:animEffect transition="out" filter="fade">
                                      <p:cBhvr>
                                        <p:cTn id="22" dur="2000"/>
                                        <p:tgtEl>
                                          <p:spTgt spid="76988"/>
                                        </p:tgtEl>
                                      </p:cBhvr>
                                    </p:animEffect>
                                    <p:set>
                                      <p:cBhvr>
                                        <p:cTn id="23" dur="1" fill="hold">
                                          <p:stCondLst>
                                            <p:cond delay="1999"/>
                                          </p:stCondLst>
                                        </p:cTn>
                                        <p:tgtEl>
                                          <p:spTgt spid="7698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6993"/>
                                        </p:tgtEl>
                                        <p:attrNameLst>
                                          <p:attrName>style.visibility</p:attrName>
                                        </p:attrNameLst>
                                      </p:cBhvr>
                                      <p:to>
                                        <p:strVal val="visible"/>
                                      </p:to>
                                    </p:set>
                                    <p:animEffect transition="in" filter="wipe(left)">
                                      <p:cBhvr>
                                        <p:cTn id="28" dur="500"/>
                                        <p:tgtEl>
                                          <p:spTgt spid="76993"/>
                                        </p:tgtEl>
                                      </p:cBhvr>
                                    </p:animEffect>
                                  </p:childTnLst>
                                </p:cTn>
                              </p:par>
                              <p:par>
                                <p:cTn id="29" presetID="22" presetClass="entr" presetSubtype="8"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par>
                                <p:cTn id="32" presetID="22" presetClass="entr" presetSubtype="8" fill="hold"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wipe(left)">
                                      <p:cBhvr>
                                        <p:cTn id="34" dur="500"/>
                                        <p:tgtEl>
                                          <p:spTgt spid="8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6826"/>
                                        </p:tgtEl>
                                        <p:attrNameLst>
                                          <p:attrName>style.visibility</p:attrName>
                                        </p:attrNameLst>
                                      </p:cBhvr>
                                      <p:to>
                                        <p:strVal val="visible"/>
                                      </p:to>
                                    </p:set>
                                    <p:animEffect transition="in" filter="wipe(left)">
                                      <p:cBhvr>
                                        <p:cTn id="39" dur="500"/>
                                        <p:tgtEl>
                                          <p:spTgt spid="7682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6927"/>
                                        </p:tgtEl>
                                        <p:attrNameLst>
                                          <p:attrName>style.visibility</p:attrName>
                                        </p:attrNameLst>
                                      </p:cBhvr>
                                      <p:to>
                                        <p:strVal val="visible"/>
                                      </p:to>
                                    </p:set>
                                    <p:animEffect transition="in" filter="wipe(left)">
                                      <p:cBhvr>
                                        <p:cTn id="42" dur="500"/>
                                        <p:tgtEl>
                                          <p:spTgt spid="76927"/>
                                        </p:tgtEl>
                                      </p:cBhvr>
                                    </p:animEffect>
                                  </p:childTnLst>
                                </p:cTn>
                              </p:par>
                              <p:par>
                                <p:cTn id="43" presetID="10" presetClass="exit" presetSubtype="0" fill="hold" grpId="2" nodeType="withEffect">
                                  <p:stCondLst>
                                    <p:cond delay="0"/>
                                  </p:stCondLst>
                                  <p:childTnLst>
                                    <p:animEffect transition="out" filter="fade">
                                      <p:cBhvr>
                                        <p:cTn id="44" dur="2000"/>
                                        <p:tgtEl>
                                          <p:spTgt spid="76993"/>
                                        </p:tgtEl>
                                      </p:cBhvr>
                                    </p:animEffect>
                                    <p:set>
                                      <p:cBhvr>
                                        <p:cTn id="45" dur="1" fill="hold">
                                          <p:stCondLst>
                                            <p:cond delay="1999"/>
                                          </p:stCondLst>
                                        </p:cTn>
                                        <p:tgtEl>
                                          <p:spTgt spid="7699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77004"/>
                                        </p:tgtEl>
                                        <p:attrNameLst>
                                          <p:attrName>style.visibility</p:attrName>
                                        </p:attrNameLst>
                                      </p:cBhvr>
                                      <p:to>
                                        <p:strVal val="visible"/>
                                      </p:to>
                                    </p:set>
                                    <p:animEffect transition="in" filter="wipe(left)">
                                      <p:cBhvr>
                                        <p:cTn id="50" dur="500"/>
                                        <p:tgtEl>
                                          <p:spTgt spid="7700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up)">
                                      <p:cBhvr>
                                        <p:cTn id="55" dur="2000"/>
                                        <p:tgtEl>
                                          <p:spTgt spid="4"/>
                                        </p:tgtEl>
                                      </p:cBhvr>
                                    </p:animEffect>
                                  </p:childTnLst>
                                </p:cTn>
                              </p:par>
                              <p:par>
                                <p:cTn id="56" presetID="22" presetClass="entr" presetSubtype="1"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2000"/>
                                        <p:tgtEl>
                                          <p:spTgt spid="12"/>
                                        </p:tgtEl>
                                      </p:cBhvr>
                                    </p:animEffect>
                                  </p:childTnLst>
                                </p:cTn>
                              </p:par>
                              <p:par>
                                <p:cTn id="59" presetID="10" presetClass="exit" presetSubtype="0" fill="hold" grpId="2" nodeType="withEffect">
                                  <p:stCondLst>
                                    <p:cond delay="0"/>
                                  </p:stCondLst>
                                  <p:childTnLst>
                                    <p:animEffect transition="out" filter="fade">
                                      <p:cBhvr>
                                        <p:cTn id="60" dur="2000"/>
                                        <p:tgtEl>
                                          <p:spTgt spid="77004"/>
                                        </p:tgtEl>
                                      </p:cBhvr>
                                    </p:animEffect>
                                    <p:set>
                                      <p:cBhvr>
                                        <p:cTn id="61" dur="1" fill="hold">
                                          <p:stCondLst>
                                            <p:cond delay="1999"/>
                                          </p:stCondLst>
                                        </p:cTn>
                                        <p:tgtEl>
                                          <p:spTgt spid="77004"/>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wipe(down)">
                                      <p:cBhvr>
                                        <p:cTn id="66" dur="500"/>
                                        <p:tgtEl>
                                          <p:spTgt spid="89"/>
                                        </p:tgtEl>
                                      </p:cBhvr>
                                    </p:animEffect>
                                  </p:childTnLst>
                                </p:cTn>
                              </p:par>
                            </p:childTnLst>
                          </p:cTn>
                        </p:par>
                        <p:par>
                          <p:cTn id="67" fill="hold">
                            <p:stCondLst>
                              <p:cond delay="500"/>
                            </p:stCondLst>
                            <p:childTnLst>
                              <p:par>
                                <p:cTn id="68" presetID="22" presetClass="entr" presetSubtype="2" fill="hold" nodeType="afterEffect">
                                  <p:stCondLst>
                                    <p:cond delay="300"/>
                                  </p:stCondLst>
                                  <p:childTnLst>
                                    <p:set>
                                      <p:cBhvr>
                                        <p:cTn id="69" dur="1" fill="hold">
                                          <p:stCondLst>
                                            <p:cond delay="0"/>
                                          </p:stCondLst>
                                        </p:cTn>
                                        <p:tgtEl>
                                          <p:spTgt spid="10"/>
                                        </p:tgtEl>
                                        <p:attrNameLst>
                                          <p:attrName>style.visibility</p:attrName>
                                        </p:attrNameLst>
                                      </p:cBhvr>
                                      <p:to>
                                        <p:strVal val="visible"/>
                                      </p:to>
                                    </p:set>
                                    <p:animEffect transition="in" filter="wipe(right)">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76921"/>
                                        </p:tgtEl>
                                        <p:attrNameLst>
                                          <p:attrName>style.visibility</p:attrName>
                                        </p:attrNameLst>
                                      </p:cBhvr>
                                      <p:to>
                                        <p:strVal val="visible"/>
                                      </p:to>
                                    </p:set>
                                    <p:animEffect transition="in" filter="wipe(left)">
                                      <p:cBhvr>
                                        <p:cTn id="79" dur="500"/>
                                        <p:tgtEl>
                                          <p:spTgt spid="76921"/>
                                        </p:tgtEl>
                                      </p:cBhvr>
                                    </p:animEffect>
                                  </p:childTnLst>
                                </p:cTn>
                              </p:par>
                            </p:childTnLst>
                          </p:cTn>
                        </p:par>
                        <p:par>
                          <p:cTn id="80" fill="hold">
                            <p:stCondLst>
                              <p:cond delay="1000"/>
                            </p:stCondLst>
                            <p:childTnLst>
                              <p:par>
                                <p:cTn id="81" presetID="22" presetClass="entr" presetSubtype="8"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76922"/>
                                        </p:tgtEl>
                                        <p:attrNameLst>
                                          <p:attrName>style.visibility</p:attrName>
                                        </p:attrNameLst>
                                      </p:cBhvr>
                                      <p:to>
                                        <p:strVal val="visible"/>
                                      </p:to>
                                    </p:set>
                                    <p:animEffect transition="in" filter="wipe(left)">
                                      <p:cBhvr>
                                        <p:cTn id="87" dur="500"/>
                                        <p:tgtEl>
                                          <p:spTgt spid="7692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76923"/>
                                        </p:tgtEl>
                                        <p:attrNameLst>
                                          <p:attrName>style.visibility</p:attrName>
                                        </p:attrNameLst>
                                      </p:cBhvr>
                                      <p:to>
                                        <p:strVal val="visible"/>
                                      </p:to>
                                    </p:set>
                                    <p:animEffect transition="in" filter="fade">
                                      <p:cBhvr>
                                        <p:cTn id="92" dur="500"/>
                                        <p:tgtEl>
                                          <p:spTgt spid="76923"/>
                                        </p:tgtEl>
                                      </p:cBhvr>
                                    </p:animEffect>
                                  </p:childTnLst>
                                </p:cTn>
                              </p:par>
                            </p:childTnLst>
                          </p:cTn>
                        </p:par>
                        <p:par>
                          <p:cTn id="93" fill="hold">
                            <p:stCondLst>
                              <p:cond delay="500"/>
                            </p:stCondLst>
                            <p:childTnLst>
                              <p:par>
                                <p:cTn id="94" presetID="0" presetClass="path" presetSubtype="0" accel="50000" decel="50000" fill="hold" grpId="1" nodeType="afterEffect">
                                  <p:stCondLst>
                                    <p:cond delay="0"/>
                                  </p:stCondLst>
                                  <p:childTnLst>
                                    <p:animMotion origin="layout" path="M 1.11111E-6 -4.07407E-6 L -0.12639 -0.00185 L -0.16875 -0.00138 " pathEditMode="relative" rAng="0" ptsTypes="AAA">
                                      <p:cBhvr>
                                        <p:cTn id="95" dur="2000" fill="hold"/>
                                        <p:tgtEl>
                                          <p:spTgt spid="76923"/>
                                        </p:tgtEl>
                                        <p:attrNameLst>
                                          <p:attrName>ppt_x</p:attrName>
                                          <p:attrName>ppt_y</p:attrName>
                                        </p:attrNameLst>
                                      </p:cBhvr>
                                      <p:rCtr x="-84" y="-1"/>
                                    </p:animMotion>
                                  </p:childTnLst>
                                </p:cTn>
                              </p:par>
                              <p:par>
                                <p:cTn id="96" presetID="10" presetClass="exit" presetSubtype="0" fill="hold" grpId="1" nodeType="withEffect">
                                  <p:stCondLst>
                                    <p:cond delay="0"/>
                                  </p:stCondLst>
                                  <p:childTnLst>
                                    <p:animEffect transition="out" filter="fade">
                                      <p:cBhvr>
                                        <p:cTn id="97" dur="2000"/>
                                        <p:tgtEl>
                                          <p:spTgt spid="76922"/>
                                        </p:tgtEl>
                                      </p:cBhvr>
                                    </p:animEffect>
                                    <p:set>
                                      <p:cBhvr>
                                        <p:cTn id="98" dur="1" fill="hold">
                                          <p:stCondLst>
                                            <p:cond delay="1999"/>
                                          </p:stCondLst>
                                        </p:cTn>
                                        <p:tgtEl>
                                          <p:spTgt spid="76922"/>
                                        </p:tgtEl>
                                        <p:attrNameLst>
                                          <p:attrName>style.visibility</p:attrName>
                                        </p:attrNameLst>
                                      </p:cBhvr>
                                      <p:to>
                                        <p:strVal val="hidden"/>
                                      </p:to>
                                    </p:set>
                                  </p:childTnLst>
                                </p:cTn>
                              </p:par>
                              <p:par>
                                <p:cTn id="99" presetID="26" presetClass="exit" presetSubtype="0" fill="hold" grpId="1" nodeType="withEffect">
                                  <p:stCondLst>
                                    <p:cond delay="0"/>
                                  </p:stCondLst>
                                  <p:childTnLst>
                                    <p:animEffect transition="out" filter="wipe(down)">
                                      <p:cBhvr>
                                        <p:cTn id="100" dur="180" accel="50000">
                                          <p:stCondLst>
                                            <p:cond delay="1820"/>
                                          </p:stCondLst>
                                        </p:cTn>
                                        <p:tgtEl>
                                          <p:spTgt spid="76921"/>
                                        </p:tgtEl>
                                      </p:cBhvr>
                                    </p:animEffect>
                                    <p:anim calcmode="lin" valueType="num">
                                      <p:cBhvr>
                                        <p:cTn id="101" dur="1822" tmFilter="0,0; 0.14,0.31; 0.43,0.73; 0.71,0.91; 1.0,1.0">
                                          <p:stCondLst>
                                            <p:cond delay="0"/>
                                          </p:stCondLst>
                                        </p:cTn>
                                        <p:tgtEl>
                                          <p:spTgt spid="76921"/>
                                        </p:tgtEl>
                                        <p:attrNameLst>
                                          <p:attrName>ppt_x</p:attrName>
                                        </p:attrNameLst>
                                      </p:cBhvr>
                                      <p:tavLst>
                                        <p:tav tm="0">
                                          <p:val>
                                            <p:strVal val="ppt_x"/>
                                          </p:val>
                                        </p:tav>
                                        <p:tav tm="100000">
                                          <p:val>
                                            <p:strVal val="#ppt_x+0.25"/>
                                          </p:val>
                                        </p:tav>
                                      </p:tavLst>
                                    </p:anim>
                                    <p:anim calcmode="lin" valueType="num">
                                      <p:cBhvr>
                                        <p:cTn id="102" dur="178">
                                          <p:stCondLst>
                                            <p:cond delay="1822"/>
                                          </p:stCondLst>
                                        </p:cTn>
                                        <p:tgtEl>
                                          <p:spTgt spid="76921"/>
                                        </p:tgtEl>
                                        <p:attrNameLst>
                                          <p:attrName>ppt_x</p:attrName>
                                        </p:attrNameLst>
                                      </p:cBhvr>
                                      <p:tavLst>
                                        <p:tav tm="0">
                                          <p:val>
                                            <p:strVal val="ppt_x"/>
                                          </p:val>
                                        </p:tav>
                                        <p:tav tm="100000">
                                          <p:val>
                                            <p:strVal val="ppt_x"/>
                                          </p:val>
                                        </p:tav>
                                      </p:tavLst>
                                    </p:anim>
                                    <p:anim calcmode="lin" valueType="num">
                                      <p:cBhvr>
                                        <p:cTn id="103" dur="664" tmFilter="0.0,0.0;0.25,0.07;0.50,0.2;0.75,0.467;1.0,1.0">
                                          <p:stCondLst>
                                            <p:cond delay="0"/>
                                          </p:stCondLst>
                                        </p:cTn>
                                        <p:tgtEl>
                                          <p:spTgt spid="76921"/>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4" dur="664" tmFilter="0, 0; 0.125,0.2665; 0.25,0.4; 0.375,0.465; 0.5,0.5;  0.625,0.535; 0.75,0.6; 0.875,0.7335; 1,1">
                                          <p:stCondLst>
                                            <p:cond delay="664"/>
                                          </p:stCondLst>
                                        </p:cTn>
                                        <p:tgtEl>
                                          <p:spTgt spid="76921"/>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05" dur="332" tmFilter="0, 0; 0.125,0.2665; 0.25,0.4; 0.375,0.465; 0.5,0.5;  0.625,0.535; 0.75,0.6; 0.875,0.7335; 1,1">
                                          <p:stCondLst>
                                            <p:cond delay="1324"/>
                                          </p:stCondLst>
                                        </p:cTn>
                                        <p:tgtEl>
                                          <p:spTgt spid="76921"/>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06" dur="164" tmFilter="0, 0; 0.125,0.2665; 0.25,0.4; 0.375,0.465; 0.5,0.5;  0.625,0.535; 0.75,0.6; 0.875,0.7335; 1,1">
                                          <p:stCondLst>
                                            <p:cond delay="1656"/>
                                          </p:stCondLst>
                                        </p:cTn>
                                        <p:tgtEl>
                                          <p:spTgt spid="76921"/>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07" dur="180" accel="50000">
                                          <p:stCondLst>
                                            <p:cond delay="1820"/>
                                          </p:stCondLst>
                                        </p:cTn>
                                        <p:tgtEl>
                                          <p:spTgt spid="76921"/>
                                        </p:tgtEl>
                                        <p:attrNameLst>
                                          <p:attrName>ppt_y</p:attrName>
                                        </p:attrNameLst>
                                      </p:cBhvr>
                                      <p:tavLst>
                                        <p:tav tm="0">
                                          <p:val>
                                            <p:strVal val="ppt_y"/>
                                          </p:val>
                                        </p:tav>
                                        <p:tav tm="100000">
                                          <p:val>
                                            <p:strVal val="ppt_y+ppt_h"/>
                                          </p:val>
                                        </p:tav>
                                      </p:tavLst>
                                    </p:anim>
                                    <p:animScale>
                                      <p:cBhvr>
                                        <p:cTn id="108" dur="26">
                                          <p:stCondLst>
                                            <p:cond delay="620"/>
                                          </p:stCondLst>
                                        </p:cTn>
                                        <p:tgtEl>
                                          <p:spTgt spid="76921"/>
                                        </p:tgtEl>
                                      </p:cBhvr>
                                      <p:to x="100000" y="60000"/>
                                    </p:animScale>
                                    <p:animScale>
                                      <p:cBhvr>
                                        <p:cTn id="109" dur="166" decel="50000">
                                          <p:stCondLst>
                                            <p:cond delay="646"/>
                                          </p:stCondLst>
                                        </p:cTn>
                                        <p:tgtEl>
                                          <p:spTgt spid="76921"/>
                                        </p:tgtEl>
                                      </p:cBhvr>
                                      <p:to x="100000" y="100000"/>
                                    </p:animScale>
                                    <p:animScale>
                                      <p:cBhvr>
                                        <p:cTn id="110" dur="26">
                                          <p:stCondLst>
                                            <p:cond delay="1312"/>
                                          </p:stCondLst>
                                        </p:cTn>
                                        <p:tgtEl>
                                          <p:spTgt spid="76921"/>
                                        </p:tgtEl>
                                      </p:cBhvr>
                                      <p:to x="100000" y="80000"/>
                                    </p:animScale>
                                    <p:animScale>
                                      <p:cBhvr>
                                        <p:cTn id="111" dur="166" decel="50000">
                                          <p:stCondLst>
                                            <p:cond delay="1338"/>
                                          </p:stCondLst>
                                        </p:cTn>
                                        <p:tgtEl>
                                          <p:spTgt spid="76921"/>
                                        </p:tgtEl>
                                      </p:cBhvr>
                                      <p:to x="100000" y="100000"/>
                                    </p:animScale>
                                    <p:animScale>
                                      <p:cBhvr>
                                        <p:cTn id="112" dur="26">
                                          <p:stCondLst>
                                            <p:cond delay="1642"/>
                                          </p:stCondLst>
                                        </p:cTn>
                                        <p:tgtEl>
                                          <p:spTgt spid="76921"/>
                                        </p:tgtEl>
                                      </p:cBhvr>
                                      <p:to x="100000" y="90000"/>
                                    </p:animScale>
                                    <p:animScale>
                                      <p:cBhvr>
                                        <p:cTn id="113" dur="166" decel="50000">
                                          <p:stCondLst>
                                            <p:cond delay="1668"/>
                                          </p:stCondLst>
                                        </p:cTn>
                                        <p:tgtEl>
                                          <p:spTgt spid="76921"/>
                                        </p:tgtEl>
                                      </p:cBhvr>
                                      <p:to x="100000" y="100000"/>
                                    </p:animScale>
                                    <p:animScale>
                                      <p:cBhvr>
                                        <p:cTn id="114" dur="26">
                                          <p:stCondLst>
                                            <p:cond delay="1808"/>
                                          </p:stCondLst>
                                        </p:cTn>
                                        <p:tgtEl>
                                          <p:spTgt spid="76921"/>
                                        </p:tgtEl>
                                      </p:cBhvr>
                                      <p:to x="100000" y="95000"/>
                                    </p:animScale>
                                    <p:animScale>
                                      <p:cBhvr>
                                        <p:cTn id="115" dur="166" decel="50000">
                                          <p:stCondLst>
                                            <p:cond delay="1834"/>
                                          </p:stCondLst>
                                        </p:cTn>
                                        <p:tgtEl>
                                          <p:spTgt spid="76921"/>
                                        </p:tgtEl>
                                      </p:cBhvr>
                                      <p:to x="100000" y="100000"/>
                                    </p:animScale>
                                    <p:set>
                                      <p:cBhvr>
                                        <p:cTn id="116" dur="1" fill="hold">
                                          <p:stCondLst>
                                            <p:cond delay="1999"/>
                                          </p:stCondLst>
                                        </p:cTn>
                                        <p:tgtEl>
                                          <p:spTgt spid="76921"/>
                                        </p:tgtEl>
                                        <p:attrNameLst>
                                          <p:attrName>style.visibility</p:attrName>
                                        </p:attrNameLst>
                                      </p:cBhvr>
                                      <p:to>
                                        <p:strVal val="hidden"/>
                                      </p:to>
                                    </p:set>
                                  </p:childTnLst>
                                </p:cTn>
                              </p:par>
                              <p:par>
                                <p:cTn id="117" presetID="26" presetClass="entr" presetSubtype="0" fill="hold" grpId="0" nodeType="withEffect">
                                  <p:stCondLst>
                                    <p:cond delay="0"/>
                                  </p:stCondLst>
                                  <p:childTnLst>
                                    <p:set>
                                      <p:cBhvr>
                                        <p:cTn id="118" dur="1" fill="hold">
                                          <p:stCondLst>
                                            <p:cond delay="0"/>
                                          </p:stCondLst>
                                        </p:cTn>
                                        <p:tgtEl>
                                          <p:spTgt spid="76924"/>
                                        </p:tgtEl>
                                        <p:attrNameLst>
                                          <p:attrName>style.visibility</p:attrName>
                                        </p:attrNameLst>
                                      </p:cBhvr>
                                      <p:to>
                                        <p:strVal val="visible"/>
                                      </p:to>
                                    </p:set>
                                    <p:animEffect transition="in" filter="wipe(down)">
                                      <p:cBhvr>
                                        <p:cTn id="119" dur="580">
                                          <p:stCondLst>
                                            <p:cond delay="0"/>
                                          </p:stCondLst>
                                        </p:cTn>
                                        <p:tgtEl>
                                          <p:spTgt spid="76924"/>
                                        </p:tgtEl>
                                      </p:cBhvr>
                                    </p:animEffect>
                                    <p:anim calcmode="lin" valueType="num">
                                      <p:cBhvr>
                                        <p:cTn id="120" dur="1822" tmFilter="0,0; 0.14,0.36; 0.43,0.73; 0.71,0.91; 1.0,1.0">
                                          <p:stCondLst>
                                            <p:cond delay="0"/>
                                          </p:stCondLst>
                                        </p:cTn>
                                        <p:tgtEl>
                                          <p:spTgt spid="76924"/>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76924"/>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76924"/>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76924"/>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76924"/>
                                        </p:tgtEl>
                                        <p:attrNameLst>
                                          <p:attrName>ppt_y</p:attrName>
                                        </p:attrNameLst>
                                      </p:cBhvr>
                                      <p:tavLst>
                                        <p:tav tm="0" fmla="#ppt_y-sin(pi*$)/81">
                                          <p:val>
                                            <p:fltVal val="0"/>
                                          </p:val>
                                        </p:tav>
                                        <p:tav tm="100000">
                                          <p:val>
                                            <p:fltVal val="1"/>
                                          </p:val>
                                        </p:tav>
                                      </p:tavLst>
                                    </p:anim>
                                    <p:animScale>
                                      <p:cBhvr>
                                        <p:cTn id="125" dur="26">
                                          <p:stCondLst>
                                            <p:cond delay="650"/>
                                          </p:stCondLst>
                                        </p:cTn>
                                        <p:tgtEl>
                                          <p:spTgt spid="76924"/>
                                        </p:tgtEl>
                                      </p:cBhvr>
                                      <p:to x="100000" y="60000"/>
                                    </p:animScale>
                                    <p:animScale>
                                      <p:cBhvr>
                                        <p:cTn id="126" dur="166" decel="50000">
                                          <p:stCondLst>
                                            <p:cond delay="676"/>
                                          </p:stCondLst>
                                        </p:cTn>
                                        <p:tgtEl>
                                          <p:spTgt spid="76924"/>
                                        </p:tgtEl>
                                      </p:cBhvr>
                                      <p:to x="100000" y="100000"/>
                                    </p:animScale>
                                    <p:animScale>
                                      <p:cBhvr>
                                        <p:cTn id="127" dur="26">
                                          <p:stCondLst>
                                            <p:cond delay="1312"/>
                                          </p:stCondLst>
                                        </p:cTn>
                                        <p:tgtEl>
                                          <p:spTgt spid="76924"/>
                                        </p:tgtEl>
                                      </p:cBhvr>
                                      <p:to x="100000" y="80000"/>
                                    </p:animScale>
                                    <p:animScale>
                                      <p:cBhvr>
                                        <p:cTn id="128" dur="166" decel="50000">
                                          <p:stCondLst>
                                            <p:cond delay="1338"/>
                                          </p:stCondLst>
                                        </p:cTn>
                                        <p:tgtEl>
                                          <p:spTgt spid="76924"/>
                                        </p:tgtEl>
                                      </p:cBhvr>
                                      <p:to x="100000" y="100000"/>
                                    </p:animScale>
                                    <p:animScale>
                                      <p:cBhvr>
                                        <p:cTn id="129" dur="26">
                                          <p:stCondLst>
                                            <p:cond delay="1642"/>
                                          </p:stCondLst>
                                        </p:cTn>
                                        <p:tgtEl>
                                          <p:spTgt spid="76924"/>
                                        </p:tgtEl>
                                      </p:cBhvr>
                                      <p:to x="100000" y="90000"/>
                                    </p:animScale>
                                    <p:animScale>
                                      <p:cBhvr>
                                        <p:cTn id="130" dur="166" decel="50000">
                                          <p:stCondLst>
                                            <p:cond delay="1668"/>
                                          </p:stCondLst>
                                        </p:cTn>
                                        <p:tgtEl>
                                          <p:spTgt spid="76924"/>
                                        </p:tgtEl>
                                      </p:cBhvr>
                                      <p:to x="100000" y="100000"/>
                                    </p:animScale>
                                    <p:animScale>
                                      <p:cBhvr>
                                        <p:cTn id="131" dur="26">
                                          <p:stCondLst>
                                            <p:cond delay="1808"/>
                                          </p:stCondLst>
                                        </p:cTn>
                                        <p:tgtEl>
                                          <p:spTgt spid="76924"/>
                                        </p:tgtEl>
                                      </p:cBhvr>
                                      <p:to x="100000" y="95000"/>
                                    </p:animScale>
                                    <p:animScale>
                                      <p:cBhvr>
                                        <p:cTn id="132" dur="166" decel="50000">
                                          <p:stCondLst>
                                            <p:cond delay="1834"/>
                                          </p:stCondLst>
                                        </p:cTn>
                                        <p:tgtEl>
                                          <p:spTgt spid="769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3" restart="whenNotActive" fill="hold" evtFilter="cancelBubble" nodeType="interactiveSeq">
                <p:stCondLst>
                  <p:cond evt="onClick" delay="0">
                    <p:tgtEl>
                      <p:spTgt spid="76988"/>
                    </p:tgtEl>
                  </p:cond>
                </p:stCondLst>
                <p:endSync evt="end" delay="0">
                  <p:rtn val="all"/>
                </p:endSync>
                <p:childTnLst>
                  <p:par>
                    <p:cTn id="134" fill="hold">
                      <p:stCondLst>
                        <p:cond delay="0"/>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18"/>
                                        </p:tgtEl>
                                        <p:attrNameLst>
                                          <p:attrName>style.visibility</p:attrName>
                                        </p:attrNameLst>
                                      </p:cBhvr>
                                      <p:to>
                                        <p:strVal val="visible"/>
                                      </p:to>
                                    </p:set>
                                    <p:animEffect transition="in" filter="wipe(left)">
                                      <p:cBhvr>
                                        <p:cTn id="138" dur="500"/>
                                        <p:tgtEl>
                                          <p:spTgt spid="18"/>
                                        </p:tgtEl>
                                      </p:cBhvr>
                                    </p:animEffect>
                                  </p:childTnLst>
                                </p:cTn>
                              </p:par>
                            </p:childTnLst>
                          </p:cTn>
                        </p:par>
                      </p:childTnLst>
                    </p:cTn>
                  </p:par>
                </p:childTnLst>
              </p:cTn>
              <p:nextCondLst>
                <p:cond evt="onClick" delay="0">
                  <p:tgtEl>
                    <p:spTgt spid="76988"/>
                  </p:tgtEl>
                </p:cond>
              </p:nextCondLst>
            </p:seq>
            <p:seq concurrent="1" nextAc="seek">
              <p:cTn id="139" restart="whenNotActive" fill="hold" evtFilter="cancelBubble" nodeType="interactiveSeq">
                <p:stCondLst>
                  <p:cond evt="onClick" delay="0">
                    <p:tgtEl>
                      <p:spTgt spid="18"/>
                    </p:tgtEl>
                  </p:cond>
                </p:stCondLst>
                <p:endSync evt="end" delay="0">
                  <p:rtn val="all"/>
                </p:endSync>
                <p:childTnLst>
                  <p:par>
                    <p:cTn id="140" fill="hold">
                      <p:stCondLst>
                        <p:cond delay="0"/>
                      </p:stCondLst>
                      <p:childTnLst>
                        <p:par>
                          <p:cTn id="141" fill="hold">
                            <p:stCondLst>
                              <p:cond delay="0"/>
                            </p:stCondLst>
                            <p:childTnLst>
                              <p:par>
                                <p:cTn id="142" presetID="10" presetClass="exit" presetSubtype="0" fill="hold" nodeType="clickEffect">
                                  <p:stCondLst>
                                    <p:cond delay="0"/>
                                  </p:stCondLst>
                                  <p:childTnLst>
                                    <p:animEffect transition="out" filter="fade">
                                      <p:cBhvr>
                                        <p:cTn id="143" dur="500"/>
                                        <p:tgtEl>
                                          <p:spTgt spid="18"/>
                                        </p:tgtEl>
                                      </p:cBhvr>
                                    </p:animEffect>
                                    <p:set>
                                      <p:cBhvr>
                                        <p:cTn id="144" dur="1" fill="hold">
                                          <p:stCondLst>
                                            <p:cond delay="499"/>
                                          </p:stCondLst>
                                        </p:cTn>
                                        <p:tgtEl>
                                          <p:spTgt spid="18"/>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2000"/>
                                        <p:tgtEl>
                                          <p:spTgt spid="76988"/>
                                        </p:tgtEl>
                                      </p:cBhvr>
                                    </p:animEffect>
                                    <p:set>
                                      <p:cBhvr>
                                        <p:cTn id="147" dur="1" fill="hold">
                                          <p:stCondLst>
                                            <p:cond delay="1999"/>
                                          </p:stCondLst>
                                        </p:cTn>
                                        <p:tgtEl>
                                          <p:spTgt spid="7698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8" restart="whenNotActive" fill="hold" evtFilter="cancelBubble" nodeType="interactiveSeq">
                <p:stCondLst>
                  <p:cond evt="onClick" delay="0">
                    <p:tgtEl>
                      <p:spTgt spid="76993"/>
                    </p:tgtEl>
                  </p:cond>
                </p:stCondLst>
                <p:endSync evt="end" delay="0">
                  <p:rtn val="all"/>
                </p:endSync>
                <p:childTnLst>
                  <p:par>
                    <p:cTn id="149" fill="hold">
                      <p:stCondLst>
                        <p:cond delay="0"/>
                      </p:stCondLst>
                      <p:childTnLst>
                        <p:par>
                          <p:cTn id="150" fill="hold">
                            <p:stCondLst>
                              <p:cond delay="0"/>
                            </p:stCondLst>
                            <p:childTnLst>
                              <p:par>
                                <p:cTn id="151" presetID="22" presetClass="entr" presetSubtype="8" fill="hold" nodeType="clickEffect">
                                  <p:stCondLst>
                                    <p:cond delay="0"/>
                                  </p:stCondLst>
                                  <p:childTnLst>
                                    <p:set>
                                      <p:cBhvr>
                                        <p:cTn id="152" dur="1" fill="hold">
                                          <p:stCondLst>
                                            <p:cond delay="0"/>
                                          </p:stCondLst>
                                        </p:cTn>
                                        <p:tgtEl>
                                          <p:spTgt spid="19"/>
                                        </p:tgtEl>
                                        <p:attrNameLst>
                                          <p:attrName>style.visibility</p:attrName>
                                        </p:attrNameLst>
                                      </p:cBhvr>
                                      <p:to>
                                        <p:strVal val="visible"/>
                                      </p:to>
                                    </p:set>
                                    <p:animEffect transition="in" filter="wipe(left)">
                                      <p:cBhvr>
                                        <p:cTn id="153" dur="500"/>
                                        <p:tgtEl>
                                          <p:spTgt spid="19"/>
                                        </p:tgtEl>
                                      </p:cBhvr>
                                    </p:animEffect>
                                  </p:childTnLst>
                                </p:cTn>
                              </p:par>
                            </p:childTnLst>
                          </p:cTn>
                        </p:par>
                      </p:childTnLst>
                    </p:cTn>
                  </p:par>
                </p:childTnLst>
              </p:cTn>
              <p:nextCondLst>
                <p:cond evt="onClick" delay="0">
                  <p:tgtEl>
                    <p:spTgt spid="76993"/>
                  </p:tgtEl>
                </p:cond>
              </p:nextCondLst>
            </p:seq>
            <p:seq concurrent="1" nextAc="seek">
              <p:cTn id="154" restart="whenNotActive" fill="hold" evtFilter="cancelBubble" nodeType="interactiveSeq">
                <p:stCondLst>
                  <p:cond evt="onClick" delay="0">
                    <p:tgtEl>
                      <p:spTgt spid="19"/>
                    </p:tgtEl>
                  </p:cond>
                </p:stCondLst>
                <p:endSync evt="end" delay="0">
                  <p:rtn val="all"/>
                </p:endSync>
                <p:childTnLst>
                  <p:par>
                    <p:cTn id="155" fill="hold">
                      <p:stCondLst>
                        <p:cond delay="0"/>
                      </p:stCondLst>
                      <p:childTnLst>
                        <p:par>
                          <p:cTn id="156" fill="hold">
                            <p:stCondLst>
                              <p:cond delay="0"/>
                            </p:stCondLst>
                            <p:childTnLst>
                              <p:par>
                                <p:cTn id="157" presetID="10" presetClass="exit" presetSubtype="0" fill="hold" nodeType="clickEffect">
                                  <p:stCondLst>
                                    <p:cond delay="0"/>
                                  </p:stCondLst>
                                  <p:childTnLst>
                                    <p:animEffect transition="out" filter="fade">
                                      <p:cBhvr>
                                        <p:cTn id="158" dur="500"/>
                                        <p:tgtEl>
                                          <p:spTgt spid="19"/>
                                        </p:tgtEl>
                                      </p:cBhvr>
                                    </p:animEffect>
                                    <p:set>
                                      <p:cBhvr>
                                        <p:cTn id="159" dur="1" fill="hold">
                                          <p:stCondLst>
                                            <p:cond delay="499"/>
                                          </p:stCondLst>
                                        </p:cTn>
                                        <p:tgtEl>
                                          <p:spTgt spid="19"/>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2000"/>
                                        <p:tgtEl>
                                          <p:spTgt spid="76993"/>
                                        </p:tgtEl>
                                      </p:cBhvr>
                                    </p:animEffect>
                                    <p:set>
                                      <p:cBhvr>
                                        <p:cTn id="162" dur="1" fill="hold">
                                          <p:stCondLst>
                                            <p:cond delay="1999"/>
                                          </p:stCondLst>
                                        </p:cTn>
                                        <p:tgtEl>
                                          <p:spTgt spid="7699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63" restart="whenNotActive" fill="hold" evtFilter="cancelBubble" nodeType="interactiveSeq">
                <p:stCondLst>
                  <p:cond evt="onClick" delay="0">
                    <p:tgtEl>
                      <p:spTgt spid="77004"/>
                    </p:tgtEl>
                  </p:cond>
                </p:stCondLst>
                <p:endSync evt="end" delay="0">
                  <p:rtn val="all"/>
                </p:endSync>
                <p:childTnLst>
                  <p:par>
                    <p:cTn id="164" fill="hold">
                      <p:stCondLst>
                        <p:cond delay="0"/>
                      </p:stCondLst>
                      <p:childTnLst>
                        <p:par>
                          <p:cTn id="165" fill="hold">
                            <p:stCondLst>
                              <p:cond delay="0"/>
                            </p:stCondLst>
                            <p:childTnLst>
                              <p:par>
                                <p:cTn id="166" presetID="22" presetClass="entr" presetSubtype="4" fill="hold" nodeType="clickEffect">
                                  <p:stCondLst>
                                    <p:cond delay="0"/>
                                  </p:stCondLst>
                                  <p:childTnLst>
                                    <p:set>
                                      <p:cBhvr>
                                        <p:cTn id="167" dur="1" fill="hold">
                                          <p:stCondLst>
                                            <p:cond delay="0"/>
                                          </p:stCondLst>
                                        </p:cTn>
                                        <p:tgtEl>
                                          <p:spTgt spid="20"/>
                                        </p:tgtEl>
                                        <p:attrNameLst>
                                          <p:attrName>style.visibility</p:attrName>
                                        </p:attrNameLst>
                                      </p:cBhvr>
                                      <p:to>
                                        <p:strVal val="visible"/>
                                      </p:to>
                                    </p:set>
                                    <p:animEffect transition="in" filter="wipe(down)">
                                      <p:cBhvr>
                                        <p:cTn id="168" dur="500"/>
                                        <p:tgtEl>
                                          <p:spTgt spid="20"/>
                                        </p:tgtEl>
                                      </p:cBhvr>
                                    </p:animEffect>
                                  </p:childTnLst>
                                </p:cTn>
                              </p:par>
                            </p:childTnLst>
                          </p:cTn>
                        </p:par>
                      </p:childTnLst>
                    </p:cTn>
                  </p:par>
                </p:childTnLst>
              </p:cTn>
              <p:nextCondLst>
                <p:cond evt="onClick" delay="0">
                  <p:tgtEl>
                    <p:spTgt spid="77004"/>
                  </p:tgtEl>
                </p:cond>
              </p:nextCondLst>
            </p:seq>
            <p:seq concurrent="1" nextAc="seek">
              <p:cTn id="169" restart="whenNotActive" fill="hold" evtFilter="cancelBubble" nodeType="interactiveSeq">
                <p:stCondLst>
                  <p:cond evt="onClick" delay="0">
                    <p:tgtEl>
                      <p:spTgt spid="20"/>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nodeType="clickEffect">
                                  <p:stCondLst>
                                    <p:cond delay="0"/>
                                  </p:stCondLst>
                                  <p:childTnLst>
                                    <p:animEffect transition="out" filter="fade">
                                      <p:cBhvr>
                                        <p:cTn id="173" dur="2000"/>
                                        <p:tgtEl>
                                          <p:spTgt spid="20"/>
                                        </p:tgtEl>
                                      </p:cBhvr>
                                    </p:animEffect>
                                    <p:set>
                                      <p:cBhvr>
                                        <p:cTn id="174" dur="1" fill="hold">
                                          <p:stCondLst>
                                            <p:cond delay="1999"/>
                                          </p:stCondLst>
                                        </p:cTn>
                                        <p:tgtEl>
                                          <p:spTgt spid="20"/>
                                        </p:tgtEl>
                                        <p:attrNameLst>
                                          <p:attrName>style.visibility</p:attrName>
                                        </p:attrNameLst>
                                      </p:cBhvr>
                                      <p:to>
                                        <p:strVal val="hidden"/>
                                      </p:to>
                                    </p:set>
                                  </p:childTnLst>
                                </p:cTn>
                              </p:par>
                            </p:childTnLst>
                          </p:cTn>
                        </p:par>
                        <p:par>
                          <p:cTn id="175" fill="hold">
                            <p:stCondLst>
                              <p:cond delay="2000"/>
                            </p:stCondLst>
                            <p:childTnLst>
                              <p:par>
                                <p:cTn id="176" presetID="10" presetClass="exit" presetSubtype="0" fill="hold" grpId="1" nodeType="afterEffect">
                                  <p:stCondLst>
                                    <p:cond delay="0"/>
                                  </p:stCondLst>
                                  <p:childTnLst>
                                    <p:animEffect transition="out" filter="fade">
                                      <p:cBhvr>
                                        <p:cTn id="177" dur="1000"/>
                                        <p:tgtEl>
                                          <p:spTgt spid="77004"/>
                                        </p:tgtEl>
                                      </p:cBhvr>
                                    </p:animEffect>
                                    <p:set>
                                      <p:cBhvr>
                                        <p:cTn id="178" dur="1" fill="hold">
                                          <p:stCondLst>
                                            <p:cond delay="999"/>
                                          </p:stCondLst>
                                        </p:cTn>
                                        <p:tgtEl>
                                          <p:spTgt spid="77004"/>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91" grpId="0" animBg="1"/>
      <p:bldP spid="91" grpId="1" animBg="1"/>
      <p:bldP spid="89" grpId="0" animBg="1"/>
      <p:bldP spid="76826" grpId="0"/>
      <p:bldP spid="76921" grpId="0" animBg="1"/>
      <p:bldP spid="76921" grpId="1" animBg="1"/>
      <p:bldP spid="76922" grpId="0"/>
      <p:bldP spid="76922" grpId="1"/>
      <p:bldP spid="76923" grpId="0"/>
      <p:bldP spid="76923" grpId="1"/>
      <p:bldP spid="76924" grpId="0"/>
      <p:bldP spid="76927" grpId="0"/>
      <p:bldP spid="76988" grpId="1"/>
      <p:bldP spid="76988" grpId="3"/>
      <p:bldP spid="76993" grpId="0"/>
      <p:bldP spid="76993" grpId="1"/>
      <p:bldP spid="76993" grpId="2"/>
      <p:bldP spid="77004" grpId="0"/>
      <p:bldP spid="77004" grpId="1"/>
      <p:bldP spid="77004"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txBox="1">
            <a:spLocks noChangeArrowheads="1"/>
          </p:cNvSpPr>
          <p:nvPr/>
        </p:nvSpPr>
        <p:spPr bwMode="auto">
          <a:xfrm>
            <a:off x="428625" y="0"/>
            <a:ext cx="8229600" cy="457200"/>
          </a:xfrm>
          <a:prstGeom prst="rect">
            <a:avLst/>
          </a:prstGeom>
          <a:noFill/>
          <a:ln w="9525">
            <a:noFill/>
            <a:miter lim="800000"/>
            <a:headEnd/>
            <a:tailEnd/>
          </a:ln>
        </p:spPr>
        <p:txBody>
          <a:bodyPr/>
          <a:lstStyle/>
          <a:p>
            <a:pPr algn="ctr"/>
            <a:endParaRPr lang="ru-RU" sz="2400" b="1" dirty="0">
              <a:solidFill>
                <a:srgbClr val="E5FFFF"/>
              </a:solidFill>
              <a:latin typeface="Georgia" pitchFamily="18" charset="0"/>
            </a:endParaRPr>
          </a:p>
          <a:p>
            <a:pPr algn="ctr"/>
            <a:endParaRPr lang="ru-RU" sz="2400" b="1" dirty="0">
              <a:solidFill>
                <a:srgbClr val="E5FFFF"/>
              </a:solidFill>
              <a:latin typeface="Georgia" pitchFamily="18" charset="0"/>
            </a:endParaRPr>
          </a:p>
          <a:p>
            <a:pPr algn="ctr"/>
            <a:endParaRPr lang="ru-RU" sz="2400" dirty="0">
              <a:solidFill>
                <a:srgbClr val="E5FFFF"/>
              </a:solidFill>
              <a:latin typeface="Georgia" pitchFamily="18" charset="0"/>
            </a:endParaRPr>
          </a:p>
        </p:txBody>
      </p:sp>
      <p:sp>
        <p:nvSpPr>
          <p:cNvPr id="32771" name="Rectangle 3"/>
          <p:cNvSpPr txBox="1">
            <a:spLocks noChangeArrowheads="1"/>
          </p:cNvSpPr>
          <p:nvPr/>
        </p:nvSpPr>
        <p:spPr bwMode="auto">
          <a:xfrm>
            <a:off x="428625" y="1285860"/>
            <a:ext cx="8715375" cy="4071966"/>
          </a:xfrm>
          <a:prstGeom prst="rect">
            <a:avLst/>
          </a:prstGeom>
          <a:noFill/>
          <a:ln w="9525">
            <a:noFill/>
            <a:miter lim="800000"/>
            <a:headEnd/>
            <a:tailEnd/>
          </a:ln>
        </p:spPr>
        <p:txBody>
          <a:bodyPr/>
          <a:lstStyle/>
          <a:p>
            <a:pPr marL="342900" indent="-342900" algn="ctr">
              <a:spcBef>
                <a:spcPts val="800"/>
              </a:spcBef>
            </a:pPr>
            <a:endParaRPr lang="ru-RU" b="1" dirty="0">
              <a:solidFill>
                <a:srgbClr val="C00000"/>
              </a:solidFill>
              <a:latin typeface="Times New Roman" pitchFamily="18" charset="0"/>
              <a:cs typeface="Times New Roman" pitchFamily="18" charset="0"/>
            </a:endParaRPr>
          </a:p>
          <a:p>
            <a:pPr marL="342900" indent="-342900" algn="ctr">
              <a:spcBef>
                <a:spcPts val="800"/>
              </a:spcBef>
            </a:pPr>
            <a:endParaRPr lang="ru-RU" sz="2200" b="1" dirty="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endParaRPr lang="ru-RU" sz="2200" b="1" dirty="0" smtClean="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3" action="ppaction://hlinkfile"/>
              </a:rPr>
              <a:t>Тест «Задачи на движение по прямой»</a:t>
            </a:r>
            <a:endParaRPr lang="ru-RU" sz="2200" b="1" dirty="0" smtClean="0">
              <a:solidFill>
                <a:srgbClr val="C00000"/>
              </a:solidFill>
              <a:latin typeface="Times New Roman" pitchFamily="18" charset="0"/>
              <a:cs typeface="Times New Roman" pitchFamily="18" charset="0"/>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4" action="ppaction://hlinkfile"/>
              </a:rPr>
              <a:t>Тест «Задачи на движение по окружности»</a:t>
            </a:r>
            <a:endParaRPr lang="ru-RU" sz="2200" b="1" dirty="0" smtClean="0">
              <a:solidFill>
                <a:srgbClr val="C00000"/>
              </a:solidFill>
              <a:latin typeface="Times New Roman" pitchFamily="18" charset="0"/>
              <a:cs typeface="Times New Roman" pitchFamily="18" charset="0"/>
              <a:hlinkClick r:id="rId2"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5" action="ppaction://hlinkfile"/>
              </a:rPr>
              <a:t>Тест «Задачи на движение по воде»</a:t>
            </a:r>
            <a:endParaRPr lang="ru-RU" sz="2200" b="1" u="sng" dirty="0" smtClean="0">
              <a:solidFill>
                <a:srgbClr val="0033CC"/>
              </a:solidFill>
              <a:latin typeface="Times New Roman" pitchFamily="18" charset="0"/>
              <a:cs typeface="Times New Roman" pitchFamily="18" charset="0"/>
              <a:hlinkClick r:id="rId6" action="ppaction://hlinkfile"/>
            </a:endParaRPr>
          </a:p>
          <a:p>
            <a:pPr marL="342900" indent="-342900" algn="ctr">
              <a:spcBef>
                <a:spcPts val="800"/>
              </a:spcBef>
            </a:pPr>
            <a:r>
              <a:rPr lang="ru-RU" sz="2200" b="1" dirty="0" smtClean="0">
                <a:solidFill>
                  <a:srgbClr val="C00000"/>
                </a:solidFill>
                <a:latin typeface="Times New Roman" pitchFamily="18" charset="0"/>
                <a:cs typeface="Times New Roman" pitchFamily="18" charset="0"/>
                <a:hlinkClick r:id="rId7" action="ppaction://hlinkfile"/>
              </a:rPr>
              <a:t>Тест «Задачи на движение протяженных тел»</a:t>
            </a:r>
            <a:endParaRPr lang="ru-RU" sz="2200" b="1" u="sng" dirty="0" smtClean="0">
              <a:solidFill>
                <a:srgbClr val="0033CC"/>
              </a:solidFill>
              <a:latin typeface="Times New Roman" pitchFamily="18" charset="0"/>
              <a:cs typeface="Times New Roman" pitchFamily="18" charset="0"/>
              <a:hlinkClick r:id="rId6" action="ppaction://hlinkfile"/>
            </a:endParaRPr>
          </a:p>
          <a:p>
            <a:pPr marL="342900" indent="-342900" algn="ctr">
              <a:spcBef>
                <a:spcPts val="800"/>
              </a:spcBef>
            </a:pPr>
            <a:r>
              <a:rPr lang="ru-RU" sz="2200" b="1" u="sng" dirty="0" smtClean="0">
                <a:solidFill>
                  <a:srgbClr val="0033CC"/>
                </a:solidFill>
                <a:latin typeface="Times New Roman" pitchFamily="18" charset="0"/>
                <a:cs typeface="Times New Roman" pitchFamily="18" charset="0"/>
                <a:hlinkClick r:id="rId8" action="ppaction://hlinkfile"/>
              </a:rPr>
              <a:t>Тест «Задачи на совместную работу» </a:t>
            </a:r>
            <a:endParaRPr lang="ru-RU" sz="2200" b="1" dirty="0" smtClean="0">
              <a:solidFill>
                <a:srgbClr val="0033CC"/>
              </a:solidFill>
              <a:latin typeface="Times New Roman" pitchFamily="18" charset="0"/>
              <a:cs typeface="Times New Roman" pitchFamily="18" charset="0"/>
              <a:hlinkClick r:id="rId9" action="ppaction://hlinkfile"/>
            </a:endParaRPr>
          </a:p>
          <a:p>
            <a:pPr marL="342900" indent="-342900" algn="ctr">
              <a:spcBef>
                <a:spcPts val="800"/>
              </a:spcBef>
            </a:pPr>
            <a:endParaRPr lang="ru-RU" sz="2200" b="1" dirty="0">
              <a:solidFill>
                <a:srgbClr val="C00000"/>
              </a:solidFill>
              <a:latin typeface="Times New Roman" pitchFamily="18" charset="0"/>
              <a:cs typeface="Times New Roman" pitchFamily="18" charset="0"/>
            </a:endParaRPr>
          </a:p>
          <a:p>
            <a:pPr marL="342900" indent="-342900">
              <a:spcBef>
                <a:spcPts val="800"/>
              </a:spcBef>
            </a:pPr>
            <a:endParaRPr lang="ru-RU" sz="2000" b="1" dirty="0">
              <a:solidFill>
                <a:srgbClr val="C00000"/>
              </a:solidFill>
              <a:latin typeface="Times New Roman" pitchFamily="18" charset="0"/>
              <a:cs typeface="Times New Roman" pitchFamily="18" charset="0"/>
            </a:endParaRPr>
          </a:p>
          <a:p>
            <a:pPr marL="342900" indent="-342900">
              <a:spcBef>
                <a:spcPts val="800"/>
              </a:spcBef>
            </a:pPr>
            <a:endParaRPr lang="ru-RU" sz="2000" b="1" dirty="0">
              <a:solidFill>
                <a:srgbClr val="C00000"/>
              </a:solidFill>
              <a:latin typeface="Times New Roman" pitchFamily="18" charset="0"/>
              <a:cs typeface="Times New Roman" pitchFamily="18" charset="0"/>
            </a:endParaRPr>
          </a:p>
          <a:p>
            <a:pPr marL="342900" indent="-342900" algn="ctr">
              <a:spcBef>
                <a:spcPts val="800"/>
              </a:spcBef>
            </a:pPr>
            <a:endParaRPr lang="ru-RU" b="1" dirty="0">
              <a:solidFill>
                <a:srgbClr val="FF0000"/>
              </a:solidFill>
            </a:endParaRPr>
          </a:p>
        </p:txBody>
      </p:sp>
      <p:sp>
        <p:nvSpPr>
          <p:cNvPr id="13" name="AutoShape 8"/>
          <p:cNvSpPr>
            <a:spLocks noChangeArrowheads="1"/>
          </p:cNvSpPr>
          <p:nvPr/>
        </p:nvSpPr>
        <p:spPr bwMode="auto">
          <a:xfrm>
            <a:off x="1500166" y="285728"/>
            <a:ext cx="6929437" cy="571500"/>
          </a:xfrm>
          <a:prstGeom prst="wedgeRectCallout">
            <a:avLst>
              <a:gd name="adj1" fmla="val -44805"/>
              <a:gd name="adj2" fmla="val 180782"/>
            </a:avLst>
          </a:prstGeom>
          <a:solidFill>
            <a:srgbClr val="99BBFF"/>
          </a:solidFill>
          <a:ln w="9525">
            <a:solidFill>
              <a:srgbClr val="99BBFF"/>
            </a:solidFill>
            <a:miter lim="800000"/>
            <a:headEnd/>
            <a:tailEnd/>
          </a:ln>
        </p:spPr>
        <p:txBody>
          <a:bodyPr/>
          <a:lstStyle/>
          <a:p>
            <a:pPr algn="ctr">
              <a:defRPr/>
            </a:pPr>
            <a:r>
              <a:rPr lang="ru-RU" sz="3400" dirty="0">
                <a:solidFill>
                  <a:srgbClr val="162E70"/>
                </a:solidFill>
                <a:effectLst>
                  <a:outerShdw blurRad="38100" dist="38100" dir="2700000" algn="tl">
                    <a:srgbClr val="000000">
                      <a:alpha val="43137"/>
                    </a:srgbClr>
                  </a:outerShdw>
                </a:effectLst>
                <a:latin typeface="Times New Roman" pitchFamily="18" charset="0"/>
                <a:cs typeface="Times New Roman" pitchFamily="18" charset="0"/>
              </a:rPr>
              <a:t>Задачи для самопроверки</a:t>
            </a:r>
            <a:endParaRPr lang="ru-RU" sz="3400" dirty="0">
              <a:solidFill>
                <a:srgbClr val="162E70"/>
              </a:solidFill>
            </a:endParaRPr>
          </a:p>
        </p:txBody>
      </p:sp>
      <p:sp>
        <p:nvSpPr>
          <p:cNvPr id="6" name="Управляющая кнопка: домой 5">
            <a:hlinkClick r:id="rId10" action="ppaction://hlinksldjump" highlightClick="1"/>
          </p:cNvPr>
          <p:cNvSpPr/>
          <p:nvPr/>
        </p:nvSpPr>
        <p:spPr>
          <a:xfrm>
            <a:off x="8358214" y="6357958"/>
            <a:ext cx="642942" cy="357190"/>
          </a:xfrm>
          <a:prstGeom prst="actionButtonHome">
            <a:avLst/>
          </a:prstGeom>
          <a:solidFill>
            <a:srgbClr val="3366FF"/>
          </a:solidFill>
          <a:ln>
            <a:solidFill>
              <a:srgbClr val="FFFF00"/>
            </a:solidFill>
          </a:ln>
          <a:effectLst>
            <a:glow rad="139700">
              <a:schemeClr val="accent6">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pic>
        <p:nvPicPr>
          <p:cNvPr id="32776" name="Picture 10" descr="http://geomath.my1.ru/gnom.gif"/>
          <p:cNvPicPr>
            <a:picLocks noChangeAspect="1" noChangeArrowheads="1" noCrop="1"/>
          </p:cNvPicPr>
          <p:nvPr/>
        </p:nvPicPr>
        <p:blipFill>
          <a:blip r:embed="rId11" cstate="print"/>
          <a:srcRect/>
          <a:stretch>
            <a:fillRect/>
          </a:stretch>
        </p:blipFill>
        <p:spPr bwMode="auto">
          <a:xfrm>
            <a:off x="357158" y="642918"/>
            <a:ext cx="1367760" cy="2170505"/>
          </a:xfrm>
          <a:prstGeom prst="rect">
            <a:avLst/>
          </a:prstGeom>
          <a:noFill/>
          <a:ln w="9525">
            <a:noFill/>
            <a:miter lim="800000"/>
            <a:headEnd/>
            <a:tailEnd/>
          </a:ln>
        </p:spPr>
      </p:pic>
      <p:pic>
        <p:nvPicPr>
          <p:cNvPr id="8" name="Picture 2">
            <a:hlinkClick r:id="rId12" action="ppaction://hlinkfile"/>
          </p:cNvPr>
          <p:cNvPicPr>
            <a:picLocks noChangeAspect="1" noChangeArrowheads="1"/>
          </p:cNvPicPr>
          <p:nvPr/>
        </p:nvPicPr>
        <p:blipFill>
          <a:blip r:embed="rId13" cstate="print"/>
          <a:srcRect/>
          <a:stretch>
            <a:fillRect/>
          </a:stretch>
        </p:blipFill>
        <p:spPr bwMode="auto">
          <a:xfrm>
            <a:off x="7161147" y="571480"/>
            <a:ext cx="1982853" cy="1594863"/>
          </a:xfrm>
          <a:prstGeom prst="rect">
            <a:avLst/>
          </a:prstGeom>
          <a:noFill/>
          <a:ln w="9525">
            <a:noFill/>
            <a:miter lim="800000"/>
            <a:headEnd/>
            <a:tailEnd/>
          </a:ln>
        </p:spPr>
      </p:pic>
      <p:sp>
        <p:nvSpPr>
          <p:cNvPr id="10" name="Управляющая кнопка: далее 9">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скругленными противолежащими углами 1"/>
          <p:cNvSpPr/>
          <p:nvPr/>
        </p:nvSpPr>
        <p:spPr>
          <a:xfrm>
            <a:off x="1643063" y="285750"/>
            <a:ext cx="6846887" cy="714375"/>
          </a:xfrm>
          <a:prstGeom prst="round2DiagRect">
            <a:avLst/>
          </a:prstGeom>
          <a:solidFill>
            <a:srgbClr val="7FB9F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3000" b="1" i="1" dirty="0">
                <a:solidFill>
                  <a:srgbClr val="0A15F4"/>
                </a:solidFill>
                <a:latin typeface="Times New Roman" pitchFamily="18" charset="0"/>
                <a:cs typeface="Times New Roman" pitchFamily="18" charset="0"/>
              </a:rPr>
              <a:t>Используемая литература</a:t>
            </a:r>
            <a:endParaRPr lang="ru-RU" sz="3000" dirty="0">
              <a:solidFill>
                <a:srgbClr val="0A15F4"/>
              </a:solidFill>
            </a:endParaRPr>
          </a:p>
        </p:txBody>
      </p:sp>
      <p:sp>
        <p:nvSpPr>
          <p:cNvPr id="7" name="Управляющая кнопка: домой 6">
            <a:hlinkClick r:id="rId2" action="ppaction://hlinksldjump" highlightClick="1"/>
          </p:cNvPr>
          <p:cNvSpPr/>
          <p:nvPr/>
        </p:nvSpPr>
        <p:spPr>
          <a:xfrm>
            <a:off x="8358214" y="6357958"/>
            <a:ext cx="642942" cy="357190"/>
          </a:xfrm>
          <a:prstGeom prst="actionButtonHome">
            <a:avLst/>
          </a:prstGeom>
          <a:solidFill>
            <a:srgbClr val="3366FF"/>
          </a:solidFill>
          <a:ln>
            <a:solidFill>
              <a:srgbClr val="FFFF00"/>
            </a:solidFill>
          </a:ln>
          <a:effectLst>
            <a:glow rad="139700">
              <a:schemeClr val="accent6">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pic>
        <p:nvPicPr>
          <p:cNvPr id="34822" name="Picture 12" descr="http://geomath.my1.ru/0_b411f_663a26f4_S.jpg"/>
          <p:cNvPicPr>
            <a:picLocks noChangeAspect="1" noChangeArrowheads="1"/>
          </p:cNvPicPr>
          <p:nvPr/>
        </p:nvPicPr>
        <p:blipFill>
          <a:blip r:embed="rId3" cstate="print"/>
          <a:srcRect/>
          <a:stretch>
            <a:fillRect/>
          </a:stretch>
        </p:blipFill>
        <p:spPr bwMode="auto">
          <a:xfrm>
            <a:off x="357158" y="-214338"/>
            <a:ext cx="1816100" cy="2214563"/>
          </a:xfrm>
          <a:prstGeom prst="rect">
            <a:avLst/>
          </a:prstGeom>
          <a:noFill/>
          <a:ln w="9525">
            <a:noFill/>
            <a:miter lim="800000"/>
            <a:headEnd/>
            <a:tailEnd/>
          </a:ln>
        </p:spPr>
      </p:pic>
      <p:sp>
        <p:nvSpPr>
          <p:cNvPr id="34823" name="Прямоугольник 13"/>
          <p:cNvSpPr>
            <a:spLocks noChangeArrowheads="1"/>
          </p:cNvSpPr>
          <p:nvPr/>
        </p:nvSpPr>
        <p:spPr bwMode="auto">
          <a:xfrm>
            <a:off x="714348" y="1714488"/>
            <a:ext cx="8001056" cy="7478970"/>
          </a:xfrm>
          <a:prstGeom prst="rect">
            <a:avLst/>
          </a:prstGeom>
          <a:noFill/>
          <a:ln w="9525">
            <a:noFill/>
            <a:miter lim="800000"/>
            <a:headEnd/>
            <a:tailEnd/>
          </a:ln>
        </p:spPr>
        <p:txBody>
          <a:bodyPr wrap="square">
            <a:spAutoFit/>
          </a:bodyPr>
          <a:lstStyle/>
          <a:p>
            <a:endParaRPr lang="ru-RU" sz="1600" dirty="0">
              <a:latin typeface="Times New Roman" pitchFamily="18" charset="0"/>
              <a:cs typeface="Times New Roman" pitchFamily="18" charset="0"/>
            </a:endParaRPr>
          </a:p>
          <a:p>
            <a:pPr lvl="0"/>
            <a:r>
              <a:rPr lang="ru-RU" sz="1600" dirty="0" smtClean="0">
                <a:solidFill>
                  <a:srgbClr val="000000"/>
                </a:solidFill>
                <a:latin typeface="Calibri" pitchFamily="34" charset="0"/>
                <a:ea typeface="Times New Roman" pitchFamily="18" charset="0"/>
                <a:cs typeface="Times New Roman" pitchFamily="18" charset="0"/>
              </a:rPr>
              <a:t>1</a:t>
            </a:r>
            <a:r>
              <a:rPr lang="ru-RU" sz="1600" dirty="0" smtClean="0">
                <a:solidFill>
                  <a:srgbClr val="000000"/>
                </a:solidFill>
                <a:latin typeface="Times New Roman" pitchFamily="18" charset="0"/>
                <a:ea typeface="Times New Roman" pitchFamily="18" charset="0"/>
                <a:cs typeface="Times New Roman" pitchFamily="18" charset="0"/>
              </a:rPr>
              <a:t>. Мерзляк А.Г</a:t>
            </a:r>
            <a:r>
              <a:rPr lang="ru-RU" sz="1600" i="1" dirty="0" smtClean="0">
                <a:solidFill>
                  <a:srgbClr val="000000"/>
                </a:solidFill>
                <a:latin typeface="Times New Roman" pitchFamily="18" charset="0"/>
                <a:ea typeface="Times New Roman" pitchFamily="18" charset="0"/>
                <a:cs typeface="Times New Roman" pitchFamily="18" charset="0"/>
              </a:rPr>
              <a:t>.</a:t>
            </a:r>
            <a:r>
              <a:rPr lang="ru-RU" sz="1600" dirty="0" smtClean="0">
                <a:solidFill>
                  <a:srgbClr val="000000"/>
                </a:solidFill>
                <a:latin typeface="Times New Roman" pitchFamily="18" charset="0"/>
                <a:ea typeface="Times New Roman" pitchFamily="18" charset="0"/>
                <a:cs typeface="Times New Roman" pitchFamily="18" charset="0"/>
              </a:rPr>
              <a:t> Алгебра: 8 класс : учебник </a:t>
            </a:r>
            <a:r>
              <a:rPr lang="ru-RU" sz="1600" dirty="0" smtClean="0">
                <a:latin typeface="Times New Roman" pitchFamily="18" charset="0"/>
                <a:ea typeface="Times New Roman" pitchFamily="18" charset="0"/>
                <a:cs typeface="Times New Roman" pitchFamily="18" charset="0"/>
              </a:rPr>
              <a:t>для классов с углублённым изучением математики общеобразовательных организаций </a:t>
            </a:r>
            <a:r>
              <a:rPr lang="ru-RU" sz="1600" dirty="0" smtClean="0">
                <a:solidFill>
                  <a:srgbClr val="000000"/>
                </a:solidFill>
                <a:latin typeface="Times New Roman" pitchFamily="18" charset="0"/>
                <a:ea typeface="Times New Roman" pitchFamily="18" charset="0"/>
                <a:cs typeface="Times New Roman" pitchFamily="18" charset="0"/>
              </a:rPr>
              <a:t>учреждений / А.Г. Мерзляк, В.М. Поляков. — М.: </a:t>
            </a:r>
            <a:r>
              <a:rPr lang="ru-RU" sz="1600" dirty="0" err="1" smtClean="0">
                <a:solidFill>
                  <a:srgbClr val="000000"/>
                </a:solidFill>
                <a:latin typeface="Times New Roman" pitchFamily="18" charset="0"/>
                <a:ea typeface="Times New Roman" pitchFamily="18" charset="0"/>
                <a:cs typeface="Times New Roman" pitchFamily="18" charset="0"/>
              </a:rPr>
              <a:t>Вентана-Граф</a:t>
            </a:r>
            <a:r>
              <a:rPr lang="ru-RU" sz="1600" dirty="0" smtClean="0">
                <a:solidFill>
                  <a:srgbClr val="000000"/>
                </a:solidFill>
                <a:latin typeface="Times New Roman" pitchFamily="18" charset="0"/>
                <a:ea typeface="Times New Roman" pitchFamily="18" charset="0"/>
                <a:cs typeface="Times New Roman" pitchFamily="18" charset="0"/>
              </a:rPr>
              <a:t>, 2016.</a:t>
            </a:r>
            <a:endParaRPr lang="ru-RU" sz="1600" dirty="0" smtClean="0">
              <a:latin typeface="Times New Roman" pitchFamily="18" charset="0"/>
              <a:cs typeface="Times New Roman" pitchFamily="18" charset="0"/>
            </a:endParaRPr>
          </a:p>
          <a:p>
            <a:pPr lvl="0" eaLnBrk="0" hangingPunct="0"/>
            <a:r>
              <a:rPr lang="ru-RU" sz="1600" dirty="0" smtClean="0">
                <a:solidFill>
                  <a:srgbClr val="000000"/>
                </a:solidFill>
                <a:latin typeface="Times New Roman" pitchFamily="18" charset="0"/>
                <a:ea typeface="Times New Roman" pitchFamily="18" charset="0"/>
                <a:cs typeface="Times New Roman" pitchFamily="18" charset="0"/>
              </a:rPr>
              <a:t>2. Мерзляк А.Г</a:t>
            </a:r>
            <a:r>
              <a:rPr lang="ru-RU" sz="1600" i="1" dirty="0" smtClean="0">
                <a:solidFill>
                  <a:srgbClr val="000000"/>
                </a:solidFill>
                <a:latin typeface="Times New Roman" pitchFamily="18" charset="0"/>
                <a:ea typeface="Times New Roman" pitchFamily="18" charset="0"/>
                <a:cs typeface="Times New Roman" pitchFamily="18" charset="0"/>
              </a:rPr>
              <a:t>.</a:t>
            </a:r>
            <a:r>
              <a:rPr lang="ru-RU" sz="1600" dirty="0" smtClean="0">
                <a:solidFill>
                  <a:srgbClr val="000000"/>
                </a:solidFill>
                <a:latin typeface="Times New Roman" pitchFamily="18" charset="0"/>
                <a:ea typeface="Times New Roman" pitchFamily="18" charset="0"/>
                <a:cs typeface="Times New Roman" pitchFamily="18" charset="0"/>
              </a:rPr>
              <a:t> Алгебра: 9 класс : учебник </a:t>
            </a:r>
            <a:r>
              <a:rPr lang="ru-RU" sz="1600" dirty="0" smtClean="0">
                <a:latin typeface="Times New Roman" pitchFamily="18" charset="0"/>
                <a:ea typeface="Times New Roman" pitchFamily="18" charset="0"/>
                <a:cs typeface="Times New Roman" pitchFamily="18" charset="0"/>
              </a:rPr>
              <a:t>для классов с углублённым изучением математики общеобразовательных организаций </a:t>
            </a:r>
            <a:r>
              <a:rPr lang="ru-RU" sz="1600" dirty="0" smtClean="0">
                <a:solidFill>
                  <a:srgbClr val="000000"/>
                </a:solidFill>
                <a:latin typeface="Times New Roman" pitchFamily="18" charset="0"/>
                <a:ea typeface="Times New Roman" pitchFamily="18" charset="0"/>
                <a:cs typeface="Times New Roman" pitchFamily="18" charset="0"/>
              </a:rPr>
              <a:t>учреждений / А.Г. Мерзляк, В.М. Поляков. — М. :</a:t>
            </a:r>
            <a:r>
              <a:rPr lang="ru-RU" sz="1600" dirty="0" err="1" smtClean="0">
                <a:solidFill>
                  <a:srgbClr val="000000"/>
                </a:solidFill>
                <a:latin typeface="Times New Roman" pitchFamily="18" charset="0"/>
                <a:ea typeface="Times New Roman" pitchFamily="18" charset="0"/>
                <a:cs typeface="Times New Roman" pitchFamily="18" charset="0"/>
              </a:rPr>
              <a:t>Вентана-Граф</a:t>
            </a:r>
            <a:r>
              <a:rPr lang="ru-RU" sz="1600" dirty="0" smtClean="0">
                <a:solidFill>
                  <a:srgbClr val="000000"/>
                </a:solidFill>
                <a:latin typeface="Times New Roman" pitchFamily="18" charset="0"/>
                <a:ea typeface="Times New Roman" pitchFamily="18" charset="0"/>
                <a:cs typeface="Times New Roman" pitchFamily="18" charset="0"/>
              </a:rPr>
              <a:t>, 2016.</a:t>
            </a:r>
            <a:endParaRPr lang="ru-RU" sz="1600" dirty="0">
              <a:latin typeface="Times New Roman" pitchFamily="18" charset="0"/>
              <a:cs typeface="Times New Roman" pitchFamily="18" charset="0"/>
            </a:endParaRPr>
          </a:p>
          <a:p>
            <a:pPr marL="342900" indent="-342900"/>
            <a:r>
              <a:rPr lang="ru-RU" altLang="zh-CN" sz="16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Картинки книг, школьные картинки. Анимации на тему школа.[Электронный ресурс]. </a:t>
            </a:r>
            <a:endParaRPr lang="ru-RU" sz="1600" dirty="0" smtClean="0">
              <a:latin typeface="Times New Roman" pitchFamily="18" charset="0"/>
              <a:cs typeface="Times New Roman" pitchFamily="18" charset="0"/>
            </a:endParaRPr>
          </a:p>
          <a:p>
            <a:pPr marL="342900" indent="-342900"/>
            <a:r>
              <a:rPr lang="ru-RU" sz="1600" dirty="0" smtClean="0">
                <a:latin typeface="Times New Roman" pitchFamily="18" charset="0"/>
                <a:cs typeface="Times New Roman" pitchFamily="18" charset="0"/>
              </a:rPr>
              <a:t>Режим </a:t>
            </a:r>
            <a:r>
              <a:rPr lang="ru-RU" sz="1600" dirty="0">
                <a:latin typeface="Times New Roman" pitchFamily="18" charset="0"/>
                <a:cs typeface="Times New Roman" pitchFamily="18" charset="0"/>
              </a:rPr>
              <a:t>доступа: </a:t>
            </a:r>
            <a:r>
              <a:rPr lang="en-US" sz="1600" dirty="0">
                <a:latin typeface="Times New Roman" pitchFamily="18" charset="0"/>
                <a:cs typeface="Times New Roman" pitchFamily="18" charset="0"/>
                <a:hlinkClick r:id="rId4"/>
              </a:rPr>
              <a:t>http:// </a:t>
            </a:r>
            <a:r>
              <a:rPr lang="ru-RU" sz="1600" dirty="0">
                <a:latin typeface="Times New Roman" pitchFamily="18" charset="0"/>
                <a:cs typeface="Times New Roman" pitchFamily="18" charset="0"/>
                <a:hlinkClick r:id="rId5"/>
              </a:rPr>
              <a:t>klub-drug.ru/shkolniki/kartinki-shkola-animacii-knigi-shkolnye.html</a:t>
            </a:r>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–(дата обращения:14.01.2017).</a:t>
            </a:r>
          </a:p>
          <a:p>
            <a:r>
              <a:rPr lang="ru-RU" sz="1600" dirty="0" smtClean="0">
                <a:latin typeface="Times New Roman" pitchFamily="18" charset="0"/>
                <a:cs typeface="Times New Roman" pitchFamily="18" charset="0"/>
              </a:rPr>
              <a:t>4. </a:t>
            </a:r>
            <a:r>
              <a:rPr lang="ru-RU" sz="1600" dirty="0">
                <a:latin typeface="Times New Roman" pitchFamily="18" charset="0"/>
                <a:cs typeface="Times New Roman" pitchFamily="18" charset="0"/>
              </a:rPr>
              <a:t>Красочная коллекция из 195 картинок на школьную тему. [Электронный ресурс]. –Режим доступа: </a:t>
            </a:r>
            <a:r>
              <a:rPr lang="en-US" sz="1600" dirty="0">
                <a:latin typeface="Times New Roman" pitchFamily="18" charset="0"/>
                <a:cs typeface="Times New Roman" pitchFamily="18" charset="0"/>
                <a:hlinkClick r:id="rId6"/>
              </a:rPr>
              <a:t>http://www.liveinternet.ru/users/viva-scarlett/post241984614</a:t>
            </a:r>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–(дата обращения:14.01.2016).</a:t>
            </a:r>
            <a:r>
              <a:rPr lang="en-US" sz="1600" dirty="0">
                <a:latin typeface="Times New Roman" pitchFamily="18" charset="0"/>
                <a:cs typeface="Times New Roman" pitchFamily="18" charset="0"/>
              </a:rPr>
              <a:t> </a:t>
            </a:r>
            <a:endParaRPr lang="ru-RU" sz="1600" dirty="0">
              <a:latin typeface="Times New Roman" pitchFamily="18" charset="0"/>
              <a:cs typeface="Times New Roman" pitchFamily="18" charset="0"/>
            </a:endParaRPr>
          </a:p>
          <a:p>
            <a:r>
              <a:rPr lang="ru-RU" sz="1600" dirty="0" smtClean="0">
                <a:latin typeface="Times New Roman" pitchFamily="18" charset="0"/>
                <a:cs typeface="Times New Roman" pitchFamily="18" charset="0"/>
              </a:rPr>
              <a:t>5. </a:t>
            </a:r>
            <a:r>
              <a:rPr lang="ru-RU" sz="1600" dirty="0">
                <a:latin typeface="Times New Roman" pitchFamily="18" charset="0"/>
                <a:cs typeface="Times New Roman" pitchFamily="18" charset="0"/>
              </a:rPr>
              <a:t>Решу ЕГЭ. [Электронный ресурс]. –Режим доступа: </a:t>
            </a:r>
            <a:r>
              <a:rPr lang="en-US" sz="1600" dirty="0" smtClean="0">
                <a:latin typeface="Times New Roman" pitchFamily="18" charset="0"/>
                <a:cs typeface="Times New Roman" pitchFamily="18" charset="0"/>
                <a:hlinkClick r:id="rId7"/>
              </a:rPr>
              <a:t>https://ege.sdamgia.ru</a:t>
            </a:r>
            <a:r>
              <a:rPr lang="ru-RU" sz="1600" dirty="0" smtClean="0">
                <a:latin typeface="Times New Roman" pitchFamily="18" charset="0"/>
                <a:cs typeface="Times New Roman" pitchFamily="18" charset="0"/>
                <a:hlinkClick r:id="rId7"/>
              </a:rPr>
              <a:t> </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 (дата </a:t>
            </a:r>
            <a:r>
              <a:rPr lang="ru-RU" sz="1600" dirty="0" smtClean="0">
                <a:latin typeface="Times New Roman" pitchFamily="18" charset="0"/>
                <a:cs typeface="Times New Roman" pitchFamily="18" charset="0"/>
              </a:rPr>
              <a:t>обращения:14.10.2017).</a:t>
            </a:r>
            <a:r>
              <a:rPr lang="ru-RU" altLang="zh-CN" sz="1600" dirty="0" smtClean="0">
                <a:latin typeface="Times New Roman" pitchFamily="18" charset="0"/>
                <a:cs typeface="Times New Roman" pitchFamily="18" charset="0"/>
              </a:rPr>
              <a:t> </a:t>
            </a:r>
          </a:p>
          <a:p>
            <a:r>
              <a:rPr lang="ru-RU" sz="1600" dirty="0" smtClean="0">
                <a:latin typeface="Times New Roman" pitchFamily="18" charset="0"/>
                <a:cs typeface="Times New Roman" pitchFamily="18" charset="0"/>
              </a:rPr>
              <a:t>6. Решу ОГЭ. [Электронный ресурс]. –Режим доступа: </a:t>
            </a:r>
            <a:r>
              <a:rPr lang="en-US" sz="1600" u="sng" dirty="0" smtClean="0">
                <a:latin typeface="Times New Roman" pitchFamily="18" charset="0"/>
                <a:cs typeface="Times New Roman" pitchFamily="18" charset="0"/>
                <a:hlinkClick r:id="rId8"/>
              </a:rPr>
              <a:t>https://oge.sdamgia.ru</a:t>
            </a:r>
            <a:r>
              <a:rPr lang="ru-RU" sz="1600" dirty="0" smtClean="0">
                <a:latin typeface="Times New Roman" pitchFamily="18" charset="0"/>
                <a:cs typeface="Times New Roman" pitchFamily="18" charset="0"/>
              </a:rPr>
              <a:t> – (дата обращения:14.10.2017).</a:t>
            </a:r>
            <a:r>
              <a:rPr lang="ru-RU" altLang="zh-CN" sz="1600" dirty="0" smtClean="0">
                <a:latin typeface="Times New Roman" pitchFamily="18" charset="0"/>
                <a:cs typeface="Times New Roman" pitchFamily="18" charset="0"/>
              </a:rPr>
              <a:t> </a:t>
            </a:r>
            <a:endParaRPr lang="ru-RU" sz="1600" u="sng" dirty="0" smtClean="0">
              <a:latin typeface="Times New Roman" pitchFamily="18" charset="0"/>
              <a:cs typeface="Times New Roman" pitchFamily="18" charset="0"/>
            </a:endParaRPr>
          </a:p>
          <a:p>
            <a:endParaRPr lang="ru-RU" sz="1600" u="sng" dirty="0" smtClean="0">
              <a:latin typeface="Times New Roman" pitchFamily="18" charset="0"/>
              <a:cs typeface="Times New Roman" pitchFamily="18" charset="0"/>
            </a:endParaRPr>
          </a:p>
          <a:p>
            <a:pPr marL="342900" indent="-342900"/>
            <a:r>
              <a:rPr lang="ru-RU" sz="1600" dirty="0" smtClean="0">
                <a:latin typeface="Times New Roman" pitchFamily="18" charset="0"/>
                <a:cs typeface="Times New Roman" pitchFamily="18" charset="0"/>
              </a:rPr>
              <a:t> </a:t>
            </a:r>
          </a:p>
          <a:p>
            <a:pPr marL="342900" indent="-342900"/>
            <a:endParaRPr lang="ru-RU" sz="1600" dirty="0" smtClean="0">
              <a:latin typeface="Times New Roman" pitchFamily="18" charset="0"/>
              <a:cs typeface="Times New Roman" pitchFamily="18" charset="0"/>
            </a:endParaRPr>
          </a:p>
          <a:p>
            <a:pPr lvl="0">
              <a:buFontTx/>
              <a:buChar char="•"/>
            </a:pPr>
            <a:endParaRPr lang="ru-RU" sz="1600" dirty="0" smtClean="0">
              <a:solidFill>
                <a:srgbClr val="000000"/>
              </a:solidFill>
              <a:latin typeface="Calibri" pitchFamily="34" charset="0"/>
              <a:ea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r>
              <a:rPr lang="en-US" sz="1600" dirty="0" smtClean="0">
                <a:latin typeface="Times New Roman" pitchFamily="18" charset="0"/>
                <a:cs typeface="Times New Roman" pitchFamily="18" charset="0"/>
              </a:rPr>
              <a:t> </a:t>
            </a:r>
            <a:endParaRPr lang="ru-RU" sz="1600" dirty="0" smtClean="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a:p>
            <a:endParaRPr lang="ru-RU" sz="1600" dirty="0"/>
          </a:p>
          <a:p>
            <a:endParaRPr lang="ru-RU" sz="1600" dirty="0">
              <a:latin typeface="Times New Roman" pitchFamily="18" charset="0"/>
              <a:cs typeface="Times New Roman" pitchFamily="18" charset="0"/>
            </a:endParaRPr>
          </a:p>
        </p:txBody>
      </p:sp>
      <p:pic>
        <p:nvPicPr>
          <p:cNvPr id="8" name="Picture 4" descr="http://thumbs.dreamstime.com/thumblarge_496/12715921961D5PM9.jpg"/>
          <p:cNvPicPr>
            <a:picLocks noChangeAspect="1" noChangeArrowheads="1"/>
          </p:cNvPicPr>
          <p:nvPr/>
        </p:nvPicPr>
        <p:blipFill rotWithShape="1">
          <a:blip r:embed="rId9" cstate="print">
            <a:extLst>
              <a:ext uri="{28A0092B-C50C-407E-A947-70E740481C1C}">
                <a14:useLocalDpi xmlns:lc="http://schemas.openxmlformats.org/drawingml/2006/lockedCanvas" xmlns="" xmlns:a14="http://schemas.microsoft.com/office/drawing/2010/main" val="0"/>
              </a:ext>
            </a:extLst>
          </a:blip>
          <a:srcRect l="1927" t="8739" r="-75" b="9053"/>
          <a:stretch/>
        </p:blipFill>
        <p:spPr bwMode="auto">
          <a:xfrm>
            <a:off x="7429520" y="500042"/>
            <a:ext cx="1714480" cy="1407168"/>
          </a:xfrm>
          <a:prstGeom prst="rect">
            <a:avLst/>
          </a:prstGeom>
          <a:solidFill>
            <a:schemeClr val="accent5"/>
          </a:solidFill>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88" y="142875"/>
            <a:ext cx="8229600" cy="1071563"/>
          </a:xfrm>
        </p:spPr>
        <p:txBody>
          <a:bodyPr rtlCol="0">
            <a:normAutofit/>
          </a:bodyPr>
          <a:lstStyle/>
          <a:p>
            <a:pPr eaLnBrk="1" fontAlgn="auto" hangingPunct="1">
              <a:spcAft>
                <a:spcPts val="0"/>
              </a:spcAft>
              <a:defRPr/>
            </a:pPr>
            <a:r>
              <a:rPr lang="ru-RU"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Оглавление</a:t>
            </a:r>
            <a:endParaRPr lang="ru-RU"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Скругленный прямоугольник 4">
            <a:hlinkClick r:id="rId2" action="ppaction://hlinksldjump"/>
          </p:cNvPr>
          <p:cNvSpPr/>
          <p:nvPr/>
        </p:nvSpPr>
        <p:spPr>
          <a:xfrm>
            <a:off x="755576" y="1340768"/>
            <a:ext cx="7428412" cy="1216156"/>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a:t>
            </a: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Скругленный прямоугольник 6">
            <a:hlinkClick r:id="rId3" action="ppaction://hlinksldjump"/>
          </p:cNvPr>
          <p:cNvSpPr/>
          <p:nvPr/>
        </p:nvSpPr>
        <p:spPr>
          <a:xfrm>
            <a:off x="827584" y="2996952"/>
            <a:ext cx="7571858" cy="1216726"/>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на совместную работу</a:t>
            </a:r>
            <a:endPar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9" name="Скругленный прямоугольник 8">
            <a:hlinkClick r:id="rId4" action="ppaction://hlinksldjump"/>
          </p:cNvPr>
          <p:cNvSpPr/>
          <p:nvPr/>
        </p:nvSpPr>
        <p:spPr>
          <a:xfrm>
            <a:off x="899592" y="5373216"/>
            <a:ext cx="7572428" cy="1001272"/>
          </a:xfrm>
          <a:prstGeom prst="roundRect">
            <a:avLst/>
          </a:prstGeom>
          <a:gradFill flip="none" rotWithShape="1">
            <a:gsLst>
              <a:gs pos="100000">
                <a:srgbClr val="FFCC00">
                  <a:alpha val="3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a:solidFill>
                  <a:srgbClr val="2A65AC"/>
                </a:solidFill>
                <a:effectLst>
                  <a:outerShdw blurRad="38100" dist="38100" dir="2700000" algn="tl">
                    <a:srgbClr val="000000">
                      <a:alpha val="43137"/>
                    </a:srgbClr>
                  </a:outerShdw>
                </a:effectLst>
                <a:latin typeface="Times New Roman" pitchFamily="18" charset="0"/>
                <a:cs typeface="Times New Roman" pitchFamily="18" charset="0"/>
              </a:rPr>
              <a:t>Задачи для самопроверки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500" y="142875"/>
            <a:ext cx="8229600" cy="785813"/>
          </a:xfrm>
        </p:spPr>
        <p:txBody>
          <a:bodyPr rtlCol="0">
            <a:normAutofit/>
          </a:bodyPr>
          <a:lstStyle/>
          <a:p>
            <a:pPr marL="514350" indent="-514350" eaLnBrk="1" fontAlgn="auto" hangingPunct="1">
              <a:spcAft>
                <a:spcPts val="0"/>
              </a:spcAft>
              <a:defRPr/>
            </a:pPr>
            <a:r>
              <a:rPr lang="ru-RU"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a:t>
            </a:r>
          </a:p>
        </p:txBody>
      </p:sp>
      <p:sp>
        <p:nvSpPr>
          <p:cNvPr id="9" name="Скругленный прямоугольник 8">
            <a:hlinkClick r:id="rId2" action="ppaction://hlinksldjump"/>
          </p:cNvPr>
          <p:cNvSpPr/>
          <p:nvPr/>
        </p:nvSpPr>
        <p:spPr>
          <a:xfrm>
            <a:off x="642910" y="3643314"/>
            <a:ext cx="7786742"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воде</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Скругленный прямоугольник 9">
            <a:hlinkClick r:id="rId3" action="ppaction://hlinksldjump"/>
          </p:cNvPr>
          <p:cNvSpPr/>
          <p:nvPr/>
        </p:nvSpPr>
        <p:spPr>
          <a:xfrm>
            <a:off x="785786" y="4786322"/>
            <a:ext cx="7715304"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gn="ctr" fontAlgn="auto">
              <a:spcBef>
                <a:spcPts val="0"/>
              </a:spcBef>
              <a:spcAft>
                <a:spcPts val="0"/>
              </a:spcAft>
              <a:defRPr/>
            </a:pPr>
            <a:r>
              <a:rPr lang="ru-RU" sz="36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протяженных тел</a:t>
            </a:r>
            <a:endParaRPr lang="ru-RU" sz="36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 name="Управляющая кнопка: домой 12">
            <a:hlinkClick r:id="rId4"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2" name="Скругленный прямоугольник 11">
            <a:hlinkClick r:id="rId5" action="ppaction://hlinksldjump"/>
          </p:cNvPr>
          <p:cNvSpPr/>
          <p:nvPr/>
        </p:nvSpPr>
        <p:spPr>
          <a:xfrm>
            <a:off x="714348" y="2571744"/>
            <a:ext cx="7786742" cy="785818"/>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окружности</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Скругленный прямоугольник 10">
            <a:hlinkClick r:id="rId6" action="ppaction://hlinksldjump"/>
          </p:cNvPr>
          <p:cNvSpPr/>
          <p:nvPr/>
        </p:nvSpPr>
        <p:spPr>
          <a:xfrm>
            <a:off x="785786" y="1500174"/>
            <a:ext cx="7572428" cy="857256"/>
          </a:xfrm>
          <a:prstGeom prst="roundRect">
            <a:avLst/>
          </a:prstGeom>
          <a:gradFill flip="none" rotWithShape="1">
            <a:gsLst>
              <a:gs pos="100000">
                <a:srgbClr val="009900">
                  <a:alpha val="27000"/>
                </a:srgbClr>
              </a:gs>
              <a:gs pos="64999">
                <a:srgbClr val="F0EBD5"/>
              </a:gs>
              <a:gs pos="100000">
                <a:srgbClr val="D1C39F"/>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4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4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27"/>
          <p:cNvSpPr>
            <a:spLocks noChangeArrowheads="1"/>
          </p:cNvSpPr>
          <p:nvPr/>
        </p:nvSpPr>
        <p:spPr bwMode="auto">
          <a:xfrm>
            <a:off x="6929454" y="4714884"/>
            <a:ext cx="384175" cy="830262"/>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dirty="0">
              <a:solidFill>
                <a:srgbClr val="162E70"/>
              </a:solidFill>
              <a:effectLst>
                <a:outerShdw blurRad="38100" dist="38100" dir="2700000" algn="tl">
                  <a:srgbClr val="C0C0C0"/>
                </a:outerShdw>
              </a:effectLst>
            </a:endParaRPr>
          </a:p>
        </p:txBody>
      </p:sp>
      <p:sp>
        <p:nvSpPr>
          <p:cNvPr id="86" name="Rectangle 26"/>
          <p:cNvSpPr>
            <a:spLocks noChangeArrowheads="1"/>
          </p:cNvSpPr>
          <p:nvPr/>
        </p:nvSpPr>
        <p:spPr bwMode="auto">
          <a:xfrm>
            <a:off x="6929454" y="5286388"/>
            <a:ext cx="192088" cy="830262"/>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90" name="Line 25"/>
          <p:cNvSpPr>
            <a:spLocks noChangeShapeType="1"/>
          </p:cNvSpPr>
          <p:nvPr/>
        </p:nvSpPr>
        <p:spPr bwMode="auto">
          <a:xfrm>
            <a:off x="6858016" y="5500702"/>
            <a:ext cx="457200" cy="1587"/>
          </a:xfrm>
          <a:prstGeom prst="line">
            <a:avLst/>
          </a:prstGeom>
          <a:noFill/>
          <a:ln w="38100">
            <a:solidFill>
              <a:srgbClr val="0000FF"/>
            </a:solidFill>
            <a:round/>
            <a:headEnd/>
            <a:tailEnd/>
          </a:ln>
        </p:spPr>
        <p:txBody>
          <a:bodyPr/>
          <a:lstStyle/>
          <a:p>
            <a:endParaRPr lang="ru-RU"/>
          </a:p>
        </p:txBody>
      </p:sp>
      <p:sp>
        <p:nvSpPr>
          <p:cNvPr id="81" name="Rectangle 21"/>
          <p:cNvSpPr>
            <a:spLocks noChangeArrowheads="1"/>
          </p:cNvSpPr>
          <p:nvPr/>
        </p:nvSpPr>
        <p:spPr bwMode="auto">
          <a:xfrm>
            <a:off x="4071934" y="3643314"/>
            <a:ext cx="384175" cy="830262"/>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dirty="0">
              <a:solidFill>
                <a:srgbClr val="162E70"/>
              </a:solidFill>
              <a:effectLst>
                <a:outerShdw blurRad="38100" dist="38100" dir="2700000" algn="tl">
                  <a:srgbClr val="C0C0C0"/>
                </a:outerShdw>
              </a:effectLst>
            </a:endParaRPr>
          </a:p>
        </p:txBody>
      </p:sp>
      <p:sp>
        <p:nvSpPr>
          <p:cNvPr id="83" name="Line 19"/>
          <p:cNvSpPr>
            <a:spLocks noChangeShapeType="1"/>
          </p:cNvSpPr>
          <p:nvPr/>
        </p:nvSpPr>
        <p:spPr bwMode="auto">
          <a:xfrm>
            <a:off x="4000496" y="4357694"/>
            <a:ext cx="457200" cy="1587"/>
          </a:xfrm>
          <a:prstGeom prst="line">
            <a:avLst/>
          </a:prstGeom>
          <a:noFill/>
          <a:ln w="38100">
            <a:solidFill>
              <a:srgbClr val="0000FF"/>
            </a:solidFill>
            <a:round/>
            <a:headEnd/>
            <a:tailEnd/>
          </a:ln>
        </p:spPr>
        <p:txBody>
          <a:bodyPr/>
          <a:lstStyle/>
          <a:p>
            <a:endParaRPr lang="ru-RU"/>
          </a:p>
        </p:txBody>
      </p:sp>
      <p:sp>
        <p:nvSpPr>
          <p:cNvPr id="82" name="Rectangle 20"/>
          <p:cNvSpPr>
            <a:spLocks noChangeArrowheads="1"/>
          </p:cNvSpPr>
          <p:nvPr/>
        </p:nvSpPr>
        <p:spPr bwMode="auto">
          <a:xfrm>
            <a:off x="4071934" y="4071942"/>
            <a:ext cx="307975" cy="830997"/>
          </a:xfrm>
          <a:prstGeom prst="rect">
            <a:avLst/>
          </a:prstGeom>
          <a:noFill/>
          <a:ln w="9525">
            <a:noFill/>
            <a:miter lim="800000"/>
            <a:headEnd/>
            <a:tailEnd/>
          </a:ln>
        </p:spPr>
        <p:txBody>
          <a:bodyPr wrap="squar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a:t>
            </a:r>
            <a:endParaRPr lang="ru-RU" sz="5400" b="1" dirty="0">
              <a:solidFill>
                <a:srgbClr val="162E70"/>
              </a:solidFill>
              <a:effectLst>
                <a:outerShdw blurRad="38100" dist="38100" dir="2700000" algn="tl">
                  <a:srgbClr val="C0C0C0"/>
                </a:outerShdw>
              </a:effectLst>
            </a:endParaRPr>
          </a:p>
        </p:txBody>
      </p:sp>
      <p:sp>
        <p:nvSpPr>
          <p:cNvPr id="79" name="Rectangle 15"/>
          <p:cNvSpPr>
            <a:spLocks noChangeArrowheads="1"/>
          </p:cNvSpPr>
          <p:nvPr/>
        </p:nvSpPr>
        <p:spPr bwMode="auto">
          <a:xfrm>
            <a:off x="2214546" y="2643182"/>
            <a:ext cx="500063" cy="83026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vt</a:t>
            </a:r>
            <a:endParaRPr lang="ru-RU" sz="5400" b="1" dirty="0">
              <a:solidFill>
                <a:srgbClr val="162E70"/>
              </a:solidFill>
              <a:effectLst>
                <a:outerShdw blurRad="38100" dist="38100" dir="2700000" algn="tl">
                  <a:srgbClr val="C0C0C0"/>
                </a:outerShdw>
              </a:effectLst>
            </a:endParaRPr>
          </a:p>
        </p:txBody>
      </p:sp>
      <p:grpSp>
        <p:nvGrpSpPr>
          <p:cNvPr id="2" name="Group 13"/>
          <p:cNvGrpSpPr>
            <a:grpSpLocks/>
          </p:cNvGrpSpPr>
          <p:nvPr/>
        </p:nvGrpSpPr>
        <p:grpSpPr bwMode="auto">
          <a:xfrm>
            <a:off x="1143000" y="2590802"/>
            <a:ext cx="1657350" cy="900113"/>
            <a:chOff x="576" y="2222"/>
            <a:chExt cx="1044" cy="567"/>
          </a:xfrm>
        </p:grpSpPr>
        <p:sp>
          <p:nvSpPr>
            <p:cNvPr id="11339" name="AutoShape 14"/>
            <p:cNvSpPr>
              <a:spLocks noChangeAspect="1" noChangeArrowheads="1" noTextEdit="1"/>
            </p:cNvSpPr>
            <p:nvPr/>
          </p:nvSpPr>
          <p:spPr bwMode="auto">
            <a:xfrm>
              <a:off x="576" y="2256"/>
              <a:ext cx="1044" cy="443"/>
            </a:xfrm>
            <a:prstGeom prst="rect">
              <a:avLst/>
            </a:prstGeom>
            <a:noFill/>
            <a:ln w="9525">
              <a:noFill/>
              <a:miter lim="800000"/>
              <a:headEnd/>
              <a:tailEnd/>
            </a:ln>
          </p:spPr>
          <p:txBody>
            <a:bodyPr/>
            <a:lstStyle/>
            <a:p>
              <a:endParaRPr lang="ru-RU"/>
            </a:p>
          </p:txBody>
        </p:sp>
        <p:sp>
          <p:nvSpPr>
            <p:cNvPr id="109584" name="Rectangle 16"/>
            <p:cNvSpPr>
              <a:spLocks noChangeArrowheads="1"/>
            </p:cNvSpPr>
            <p:nvPr/>
          </p:nvSpPr>
          <p:spPr bwMode="auto">
            <a:xfrm>
              <a:off x="663" y="2266"/>
              <a:ext cx="242" cy="523"/>
            </a:xfrm>
            <a:prstGeom prst="rect">
              <a:avLst/>
            </a:prstGeom>
            <a:noFill/>
            <a:ln w="9525">
              <a:noFill/>
              <a:miter lim="800000"/>
              <a:headEnd/>
              <a:tailEnd/>
            </a:ln>
          </p:spPr>
          <p:txBody>
            <a:bodyPr wrap="none" lIns="0" tIns="0" rIns="0" bIns="0">
              <a:spAutoFit/>
            </a:bodyPr>
            <a:lstStyle/>
            <a:p>
              <a:pPr>
                <a:defRPr/>
              </a:pPr>
              <a:r>
                <a:rPr lang="en-US" sz="5400" b="1" i="1" dirty="0">
                  <a:solidFill>
                    <a:srgbClr val="162E70"/>
                  </a:solidFill>
                  <a:effectLst>
                    <a:outerShdw blurRad="38100" dist="38100" dir="2700000" algn="tl">
                      <a:srgbClr val="C0C0C0"/>
                    </a:outerShdw>
                  </a:effectLst>
                  <a:latin typeface="Times New Roman" pitchFamily="18" charset="0"/>
                </a:rPr>
                <a:t>S</a:t>
              </a:r>
              <a:endParaRPr lang="ru-RU" sz="5400" b="1" i="1" dirty="0">
                <a:solidFill>
                  <a:srgbClr val="162E70"/>
                </a:solidFill>
                <a:effectLst>
                  <a:outerShdw blurRad="38100" dist="38100" dir="2700000" algn="tl">
                    <a:srgbClr val="C0C0C0"/>
                  </a:outerShdw>
                </a:effectLst>
                <a:latin typeface="Times New Roman" pitchFamily="18" charset="0"/>
              </a:endParaRPr>
            </a:p>
          </p:txBody>
        </p:sp>
        <p:sp>
          <p:nvSpPr>
            <p:cNvPr id="109585" name="Rectangle 17"/>
            <p:cNvSpPr>
              <a:spLocks noChangeArrowheads="1"/>
            </p:cNvSpPr>
            <p:nvPr/>
          </p:nvSpPr>
          <p:spPr bwMode="auto">
            <a:xfrm>
              <a:off x="971" y="222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3" name="Group 18"/>
          <p:cNvGrpSpPr>
            <a:grpSpLocks/>
          </p:cNvGrpSpPr>
          <p:nvPr/>
        </p:nvGrpSpPr>
        <p:grpSpPr bwMode="auto">
          <a:xfrm>
            <a:off x="3214680" y="3873503"/>
            <a:ext cx="711200" cy="898525"/>
            <a:chOff x="2444" y="2566"/>
            <a:chExt cx="448" cy="566"/>
          </a:xfrm>
        </p:grpSpPr>
        <p:sp>
          <p:nvSpPr>
            <p:cNvPr id="109590" name="Rectangle 22"/>
            <p:cNvSpPr>
              <a:spLocks noChangeArrowheads="1"/>
            </p:cNvSpPr>
            <p:nvPr/>
          </p:nvSpPr>
          <p:spPr bwMode="auto">
            <a:xfrm>
              <a:off x="2444" y="2609"/>
              <a:ext cx="121" cy="52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t</a:t>
              </a:r>
              <a:endParaRPr lang="ru-RU" sz="5400" b="1" dirty="0">
                <a:solidFill>
                  <a:srgbClr val="162E70"/>
                </a:solidFill>
                <a:effectLst>
                  <a:outerShdw blurRad="38100" dist="38100" dir="2700000" algn="tl">
                    <a:srgbClr val="C0C0C0"/>
                  </a:outerShdw>
                </a:effectLst>
              </a:endParaRPr>
            </a:p>
          </p:txBody>
        </p:sp>
        <p:sp>
          <p:nvSpPr>
            <p:cNvPr id="109591" name="Rectangle 23"/>
            <p:cNvSpPr>
              <a:spLocks noChangeArrowheads="1"/>
            </p:cNvSpPr>
            <p:nvPr/>
          </p:nvSpPr>
          <p:spPr bwMode="auto">
            <a:xfrm>
              <a:off x="2653" y="2566"/>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grpSp>
        <p:nvGrpSpPr>
          <p:cNvPr id="4" name="Group 24"/>
          <p:cNvGrpSpPr>
            <a:grpSpLocks/>
          </p:cNvGrpSpPr>
          <p:nvPr/>
        </p:nvGrpSpPr>
        <p:grpSpPr bwMode="auto">
          <a:xfrm>
            <a:off x="6000758" y="4967298"/>
            <a:ext cx="784225" cy="898525"/>
            <a:chOff x="3890" y="3142"/>
            <a:chExt cx="494" cy="566"/>
          </a:xfrm>
        </p:grpSpPr>
        <p:sp>
          <p:nvSpPr>
            <p:cNvPr id="109596" name="Rectangle 28"/>
            <p:cNvSpPr>
              <a:spLocks noChangeArrowheads="1"/>
            </p:cNvSpPr>
            <p:nvPr/>
          </p:nvSpPr>
          <p:spPr bwMode="auto">
            <a:xfrm>
              <a:off x="3890" y="3185"/>
              <a:ext cx="194" cy="523"/>
            </a:xfrm>
            <a:prstGeom prst="rect">
              <a:avLst/>
            </a:prstGeom>
            <a:noFill/>
            <a:ln w="9525">
              <a:noFill/>
              <a:miter lim="800000"/>
              <a:headEnd/>
              <a:tailEnd/>
            </a:ln>
          </p:spPr>
          <p:txBody>
            <a:bodyPr wrap="none" lIns="0" tIns="0" rIns="0" bIns="0">
              <a:spAutoFit/>
            </a:bodyPr>
            <a:lstStyle/>
            <a:p>
              <a:pPr>
                <a:defRPr/>
              </a:pPr>
              <a:r>
                <a:rPr lang="ru-RU" sz="5400" b="1" i="1" dirty="0" err="1">
                  <a:solidFill>
                    <a:srgbClr val="162E70"/>
                  </a:solidFill>
                  <a:effectLst>
                    <a:outerShdw blurRad="38100" dist="38100" dir="2700000" algn="tl">
                      <a:srgbClr val="C0C0C0"/>
                    </a:outerShdw>
                  </a:effectLst>
                  <a:latin typeface="Times New Roman" pitchFamily="18" charset="0"/>
                </a:rPr>
                <a:t>v</a:t>
              </a:r>
              <a:endParaRPr lang="ru-RU" sz="5400" b="1" dirty="0">
                <a:solidFill>
                  <a:srgbClr val="162E70"/>
                </a:solidFill>
                <a:effectLst>
                  <a:outerShdw blurRad="38100" dist="38100" dir="2700000" algn="tl">
                    <a:srgbClr val="C0C0C0"/>
                  </a:outerShdw>
                </a:effectLst>
              </a:endParaRPr>
            </a:p>
          </p:txBody>
        </p:sp>
        <p:sp>
          <p:nvSpPr>
            <p:cNvPr id="109597" name="Rectangle 29"/>
            <p:cNvSpPr>
              <a:spLocks noChangeArrowheads="1"/>
            </p:cNvSpPr>
            <p:nvPr/>
          </p:nvSpPr>
          <p:spPr bwMode="auto">
            <a:xfrm>
              <a:off x="4145" y="3142"/>
              <a:ext cx="239" cy="523"/>
            </a:xfrm>
            <a:prstGeom prst="rect">
              <a:avLst/>
            </a:prstGeom>
            <a:noFill/>
            <a:ln w="9525">
              <a:noFill/>
              <a:miter lim="800000"/>
              <a:headEnd/>
              <a:tailEnd/>
            </a:ln>
          </p:spPr>
          <p:txBody>
            <a:bodyPr wrap="none" lIns="0" tIns="0" rIns="0" bIns="0">
              <a:spAutoFit/>
            </a:bodyPr>
            <a:lstStyle/>
            <a:p>
              <a:pPr>
                <a:defRPr/>
              </a:pPr>
              <a:r>
                <a:rPr lang="ru-RU" sz="5400" b="1" dirty="0">
                  <a:solidFill>
                    <a:srgbClr val="162E70"/>
                  </a:solidFill>
                  <a:effectLst>
                    <a:outerShdw blurRad="38100" dist="38100" dir="2700000" algn="tl">
                      <a:srgbClr val="C0C0C0"/>
                    </a:outerShdw>
                  </a:effectLst>
                  <a:latin typeface="Symbol" pitchFamily="18" charset="2"/>
                </a:rPr>
                <a:t>=</a:t>
              </a:r>
              <a:endParaRPr lang="ru-RU" sz="5400" b="1" dirty="0">
                <a:solidFill>
                  <a:srgbClr val="162E70"/>
                </a:solidFill>
                <a:effectLst>
                  <a:outerShdw blurRad="38100" dist="38100" dir="2700000" algn="tl">
                    <a:srgbClr val="C0C0C0"/>
                  </a:outerShdw>
                </a:effectLst>
              </a:endParaRPr>
            </a:p>
          </p:txBody>
        </p:sp>
      </p:grpSp>
      <p:sp>
        <p:nvSpPr>
          <p:cNvPr id="109601" name="Text Box 33"/>
          <p:cNvSpPr txBox="1">
            <a:spLocks noChangeArrowheads="1"/>
          </p:cNvSpPr>
          <p:nvPr/>
        </p:nvSpPr>
        <p:spPr bwMode="auto">
          <a:xfrm>
            <a:off x="428564" y="6000768"/>
            <a:ext cx="8715436" cy="707886"/>
          </a:xfrm>
          <a:prstGeom prst="rect">
            <a:avLst/>
          </a:prstGeom>
          <a:noFill/>
          <a:ln w="9525" algn="ctr">
            <a:noFill/>
            <a:prstDash val="sysDot"/>
            <a:miter lim="800000"/>
            <a:headEnd/>
            <a:tailEnd/>
          </a:ln>
        </p:spPr>
        <p:txBody>
          <a:bodyPr wrap="square">
            <a:spAutoFit/>
          </a:bodyPr>
          <a:lstStyle/>
          <a:p>
            <a:r>
              <a:rPr lang="ru-RU" sz="2000" dirty="0">
                <a:solidFill>
                  <a:srgbClr val="162E70"/>
                </a:solidFill>
                <a:latin typeface="Times New Roman" pitchFamily="18" charset="0"/>
                <a:cs typeface="Times New Roman" pitchFamily="18" charset="0"/>
              </a:rPr>
              <a:t>Применять эти формулы можно, </a:t>
            </a:r>
            <a:r>
              <a:rPr lang="ru-RU" sz="2000" dirty="0" smtClean="0">
                <a:solidFill>
                  <a:srgbClr val="162E70"/>
                </a:solidFill>
                <a:latin typeface="Times New Roman" pitchFamily="18" charset="0"/>
                <a:cs typeface="Times New Roman" pitchFamily="18" charset="0"/>
              </a:rPr>
              <a:t>если </a:t>
            </a:r>
            <a:r>
              <a:rPr lang="ru-RU" sz="2000" dirty="0">
                <a:solidFill>
                  <a:srgbClr val="162E70"/>
                </a:solidFill>
                <a:latin typeface="Times New Roman" pitchFamily="18" charset="0"/>
                <a:cs typeface="Times New Roman" pitchFamily="18" charset="0"/>
              </a:rPr>
              <a:t>величины  </a:t>
            </a:r>
            <a:r>
              <a:rPr lang="en-US" sz="2000" dirty="0">
                <a:solidFill>
                  <a:srgbClr val="162E70"/>
                </a:solidFill>
                <a:latin typeface="Times New Roman" pitchFamily="18" charset="0"/>
                <a:cs typeface="Times New Roman" pitchFamily="18" charset="0"/>
              </a:rPr>
              <a:t>S, t </a:t>
            </a:r>
            <a:r>
              <a:rPr lang="ru-RU" sz="2000" dirty="0">
                <a:solidFill>
                  <a:srgbClr val="162E70"/>
                </a:solidFill>
                <a:latin typeface="Times New Roman" pitchFamily="18" charset="0"/>
                <a:cs typeface="Times New Roman" pitchFamily="18" charset="0"/>
              </a:rPr>
              <a:t>и </a:t>
            </a:r>
            <a:r>
              <a:rPr lang="en-US" sz="2000" dirty="0">
                <a:solidFill>
                  <a:srgbClr val="162E70"/>
                </a:solidFill>
                <a:latin typeface="Times New Roman" pitchFamily="18" charset="0"/>
                <a:cs typeface="Times New Roman" pitchFamily="18" charset="0"/>
              </a:rPr>
              <a:t>v</a:t>
            </a:r>
            <a:r>
              <a:rPr lang="ru-RU" sz="2000" dirty="0">
                <a:solidFill>
                  <a:srgbClr val="162E70"/>
                </a:solidFill>
                <a:latin typeface="Times New Roman" pitchFamily="18" charset="0"/>
                <a:cs typeface="Times New Roman" pitchFamily="18" charset="0"/>
              </a:rPr>
              <a:t> выражены в одинаковых </a:t>
            </a:r>
            <a:r>
              <a:rPr lang="ru-RU" sz="2000" dirty="0" smtClean="0">
                <a:solidFill>
                  <a:srgbClr val="162E70"/>
                </a:solidFill>
                <a:latin typeface="Times New Roman" pitchFamily="18" charset="0"/>
                <a:cs typeface="Times New Roman" pitchFamily="18" charset="0"/>
              </a:rPr>
              <a:t>единицах </a:t>
            </a:r>
            <a:r>
              <a:rPr lang="ru-RU" sz="2000" dirty="0">
                <a:solidFill>
                  <a:srgbClr val="162E70"/>
                </a:solidFill>
                <a:latin typeface="Times New Roman" pitchFamily="18" charset="0"/>
                <a:cs typeface="Times New Roman" pitchFamily="18" charset="0"/>
              </a:rPr>
              <a:t>измерения. Например, </a:t>
            </a:r>
            <a:r>
              <a:rPr lang="en-US" sz="2000" dirty="0">
                <a:solidFill>
                  <a:srgbClr val="162E70"/>
                </a:solidFill>
                <a:latin typeface="Times New Roman" pitchFamily="18" charset="0"/>
                <a:cs typeface="Times New Roman" pitchFamily="18" charset="0"/>
              </a:rPr>
              <a:t>S</a:t>
            </a:r>
            <a:r>
              <a:rPr lang="ru-RU" sz="2000" dirty="0">
                <a:solidFill>
                  <a:srgbClr val="162E70"/>
                </a:solidFill>
                <a:latin typeface="Times New Roman" pitchFamily="18" charset="0"/>
                <a:cs typeface="Times New Roman" pitchFamily="18" charset="0"/>
              </a:rPr>
              <a:t> </a:t>
            </a:r>
            <a:r>
              <a:rPr lang="en-US" sz="2000" dirty="0">
                <a:solidFill>
                  <a:srgbClr val="162E70"/>
                </a:solidFill>
                <a:latin typeface="Times New Roman" pitchFamily="18" charset="0"/>
                <a:cs typeface="Times New Roman" pitchFamily="18" charset="0"/>
              </a:rPr>
              <a:t>(</a:t>
            </a:r>
            <a:r>
              <a:rPr lang="ru-RU" sz="2000" dirty="0">
                <a:solidFill>
                  <a:srgbClr val="162E70"/>
                </a:solidFill>
                <a:latin typeface="Times New Roman" pitchFamily="18" charset="0"/>
                <a:cs typeface="Times New Roman" pitchFamily="18" charset="0"/>
              </a:rPr>
              <a:t>м), </a:t>
            </a:r>
            <a:r>
              <a:rPr lang="en-US" sz="2000" dirty="0">
                <a:solidFill>
                  <a:srgbClr val="162E70"/>
                </a:solidFill>
                <a:latin typeface="Times New Roman" pitchFamily="18" charset="0"/>
                <a:cs typeface="Times New Roman" pitchFamily="18" charset="0"/>
              </a:rPr>
              <a:t>t </a:t>
            </a:r>
            <a:r>
              <a:rPr lang="ru-RU" sz="2000" dirty="0">
                <a:solidFill>
                  <a:srgbClr val="162E70"/>
                </a:solidFill>
                <a:latin typeface="Times New Roman" pitchFamily="18" charset="0"/>
                <a:cs typeface="Times New Roman" pitchFamily="18" charset="0"/>
              </a:rPr>
              <a:t>(с) и </a:t>
            </a:r>
            <a:r>
              <a:rPr lang="en-US" sz="2000" dirty="0">
                <a:solidFill>
                  <a:srgbClr val="162E70"/>
                </a:solidFill>
                <a:latin typeface="Times New Roman" pitchFamily="18" charset="0"/>
                <a:cs typeface="Times New Roman" pitchFamily="18" charset="0"/>
              </a:rPr>
              <a:t> v</a:t>
            </a:r>
            <a:r>
              <a:rPr lang="ru-RU" sz="2000" dirty="0">
                <a:solidFill>
                  <a:srgbClr val="162E70"/>
                </a:solidFill>
                <a:latin typeface="Times New Roman" pitchFamily="18" charset="0"/>
                <a:cs typeface="Times New Roman" pitchFamily="18" charset="0"/>
              </a:rPr>
              <a:t> (м/с).</a:t>
            </a:r>
          </a:p>
        </p:txBody>
      </p:sp>
      <p:grpSp>
        <p:nvGrpSpPr>
          <p:cNvPr id="5" name="Group 35"/>
          <p:cNvGrpSpPr>
            <a:grpSpLocks/>
          </p:cNvGrpSpPr>
          <p:nvPr/>
        </p:nvGrpSpPr>
        <p:grpSpPr bwMode="auto">
          <a:xfrm>
            <a:off x="304800" y="2667000"/>
            <a:ext cx="652463" cy="685800"/>
            <a:chOff x="2464" y="3024"/>
            <a:chExt cx="399" cy="432"/>
          </a:xfrm>
        </p:grpSpPr>
        <p:grpSp>
          <p:nvGrpSpPr>
            <p:cNvPr id="6" name="Group 36"/>
            <p:cNvGrpSpPr>
              <a:grpSpLocks/>
            </p:cNvGrpSpPr>
            <p:nvPr/>
          </p:nvGrpSpPr>
          <p:grpSpPr bwMode="auto">
            <a:xfrm>
              <a:off x="2464" y="3312"/>
              <a:ext cx="336" cy="144"/>
              <a:chOff x="1792" y="4000"/>
              <a:chExt cx="352" cy="160"/>
            </a:xfrm>
          </p:grpSpPr>
          <p:sp>
            <p:nvSpPr>
              <p:cNvPr id="11326" name="Oval 3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7" name="Oval 3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8" name="Oval 3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5" name="Freeform 40"/>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7" name="Group 41"/>
          <p:cNvGrpSpPr>
            <a:grpSpLocks/>
          </p:cNvGrpSpPr>
          <p:nvPr/>
        </p:nvGrpSpPr>
        <p:grpSpPr bwMode="auto">
          <a:xfrm>
            <a:off x="2298700" y="3962400"/>
            <a:ext cx="652463" cy="685800"/>
            <a:chOff x="2464" y="3024"/>
            <a:chExt cx="399" cy="432"/>
          </a:xfrm>
        </p:grpSpPr>
        <p:grpSp>
          <p:nvGrpSpPr>
            <p:cNvPr id="8" name="Group 42"/>
            <p:cNvGrpSpPr>
              <a:grpSpLocks/>
            </p:cNvGrpSpPr>
            <p:nvPr/>
          </p:nvGrpSpPr>
          <p:grpSpPr bwMode="auto">
            <a:xfrm>
              <a:off x="2464" y="3312"/>
              <a:ext cx="336" cy="144"/>
              <a:chOff x="1792" y="4000"/>
              <a:chExt cx="352" cy="160"/>
            </a:xfrm>
          </p:grpSpPr>
          <p:sp>
            <p:nvSpPr>
              <p:cNvPr id="11321" name="Oval 4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2" name="Oval 4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23" name="Oval 4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20" name="Freeform 46"/>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grpSp>
        <p:nvGrpSpPr>
          <p:cNvPr id="9" name="Group 47"/>
          <p:cNvGrpSpPr>
            <a:grpSpLocks/>
          </p:cNvGrpSpPr>
          <p:nvPr/>
        </p:nvGrpSpPr>
        <p:grpSpPr bwMode="auto">
          <a:xfrm>
            <a:off x="5029200" y="4960938"/>
            <a:ext cx="652463" cy="685800"/>
            <a:chOff x="2464" y="3024"/>
            <a:chExt cx="399" cy="432"/>
          </a:xfrm>
        </p:grpSpPr>
        <p:grpSp>
          <p:nvGrpSpPr>
            <p:cNvPr id="10" name="Group 48"/>
            <p:cNvGrpSpPr>
              <a:grpSpLocks/>
            </p:cNvGrpSpPr>
            <p:nvPr/>
          </p:nvGrpSpPr>
          <p:grpSpPr bwMode="auto">
            <a:xfrm>
              <a:off x="2464" y="3312"/>
              <a:ext cx="336" cy="144"/>
              <a:chOff x="1792" y="4000"/>
              <a:chExt cx="352" cy="160"/>
            </a:xfrm>
          </p:grpSpPr>
          <p:sp>
            <p:nvSpPr>
              <p:cNvPr id="11316" name="Oval 49"/>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7" name="Oval 50"/>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sp>
            <p:nvSpPr>
              <p:cNvPr id="11318" name="Oval 51"/>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12700" algn="ctr">
                <a:solidFill>
                  <a:schemeClr val="tx1"/>
                </a:solidFill>
                <a:round/>
                <a:headEnd/>
                <a:tailEnd/>
              </a:ln>
            </p:spPr>
            <p:txBody>
              <a:bodyPr wrap="none" anchor="ctr"/>
              <a:lstStyle/>
              <a:p>
                <a:endParaRPr lang="ru-RU"/>
              </a:p>
            </p:txBody>
          </p:sp>
        </p:grpSp>
        <p:sp>
          <p:nvSpPr>
            <p:cNvPr id="11315" name="Freeform 52"/>
            <p:cNvSpPr>
              <a:spLocks/>
            </p:cNvSpPr>
            <p:nvPr/>
          </p:nvSpPr>
          <p:spPr bwMode="auto">
            <a:xfrm>
              <a:off x="2632" y="3024"/>
              <a:ext cx="231" cy="318"/>
            </a:xfrm>
            <a:custGeom>
              <a:avLst/>
              <a:gdLst>
                <a:gd name="T0" fmla="*/ 0 w 454"/>
                <a:gd name="T1" fmla="*/ 109 h 544"/>
                <a:gd name="T2" fmla="*/ 118 w 454"/>
                <a:gd name="T3" fmla="*/ 109 h 544"/>
                <a:gd name="T4" fmla="*/ 0 w 454"/>
                <a:gd name="T5" fmla="*/ 0 h 544"/>
                <a:gd name="T6" fmla="*/ 0 w 454"/>
                <a:gd name="T7" fmla="*/ 186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12700">
              <a:solidFill>
                <a:schemeClr val="tx1"/>
              </a:solidFill>
              <a:round/>
              <a:headEnd/>
              <a:tailEnd/>
            </a:ln>
          </p:spPr>
          <p:txBody>
            <a:bodyPr/>
            <a:lstStyle/>
            <a:p>
              <a:endParaRPr lang="ru-RU"/>
            </a:p>
          </p:txBody>
        </p:sp>
      </p:grpSp>
      <p:sp>
        <p:nvSpPr>
          <p:cNvPr id="109631" name="Text Box 63"/>
          <p:cNvSpPr txBox="1">
            <a:spLocks noChangeArrowheads="1"/>
          </p:cNvSpPr>
          <p:nvPr/>
        </p:nvSpPr>
        <p:spPr bwMode="auto">
          <a:xfrm>
            <a:off x="2209800" y="46482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11" name="Group 69"/>
          <p:cNvGrpSpPr>
            <a:grpSpLocks/>
          </p:cNvGrpSpPr>
          <p:nvPr/>
        </p:nvGrpSpPr>
        <p:grpSpPr bwMode="auto">
          <a:xfrm>
            <a:off x="3500430" y="1142984"/>
            <a:ext cx="1968500" cy="677863"/>
            <a:chOff x="2264" y="624"/>
            <a:chExt cx="1240" cy="427"/>
          </a:xfrm>
        </p:grpSpPr>
        <p:sp>
          <p:nvSpPr>
            <p:cNvPr id="109600" name="Rectangle 32"/>
            <p:cNvSpPr>
              <a:spLocks noChangeArrowheads="1"/>
            </p:cNvSpPr>
            <p:nvPr/>
          </p:nvSpPr>
          <p:spPr bwMode="auto">
            <a:xfrm>
              <a:off x="2264" y="624"/>
              <a:ext cx="277"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t</a:t>
              </a:r>
              <a:r>
                <a:rPr lang="ru-RU" sz="4400" b="1" i="1" dirty="0">
                  <a:solidFill>
                    <a:srgbClr val="FF0000"/>
                  </a:solidFill>
                  <a:effectLst>
                    <a:outerShdw blurRad="38100" dist="38100" dir="2700000" algn="tl">
                      <a:srgbClr val="C0C0C0"/>
                    </a:outerShdw>
                  </a:effectLst>
                  <a:latin typeface="Times New Roman" pitchFamily="18" charset="0"/>
                </a:rPr>
                <a:t>  </a:t>
              </a:r>
              <a:endParaRPr lang="ru-RU" sz="4400" b="1" dirty="0">
                <a:solidFill>
                  <a:srgbClr val="FF0000"/>
                </a:solidFill>
                <a:effectLst>
                  <a:outerShdw blurRad="38100" dist="38100" dir="2700000" algn="tl">
                    <a:srgbClr val="C0C0C0"/>
                  </a:outerShdw>
                </a:effectLst>
              </a:endParaRPr>
            </a:p>
          </p:txBody>
        </p:sp>
        <p:sp>
          <p:nvSpPr>
            <p:cNvPr id="109632" name="Text Box 64"/>
            <p:cNvSpPr txBox="1">
              <a:spLocks noChangeArrowheads="1"/>
            </p:cNvSpPr>
            <p:nvPr/>
          </p:nvSpPr>
          <p:spPr bwMode="auto">
            <a:xfrm>
              <a:off x="2400" y="744"/>
              <a:ext cx="1104"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время</a:t>
              </a:r>
              <a:endParaRPr lang="ru-RU" sz="800" b="1" dirty="0">
                <a:solidFill>
                  <a:srgbClr val="2A65AC"/>
                </a:solidFill>
                <a:effectLst>
                  <a:outerShdw blurRad="38100" dist="38100" dir="2700000" algn="tl">
                    <a:srgbClr val="C0C0C0"/>
                  </a:outerShdw>
                </a:effectLst>
              </a:endParaRPr>
            </a:p>
          </p:txBody>
        </p:sp>
      </p:grpSp>
      <p:grpSp>
        <p:nvGrpSpPr>
          <p:cNvPr id="12" name="Group 70"/>
          <p:cNvGrpSpPr>
            <a:grpSpLocks/>
          </p:cNvGrpSpPr>
          <p:nvPr/>
        </p:nvGrpSpPr>
        <p:grpSpPr bwMode="auto">
          <a:xfrm>
            <a:off x="6143636" y="1142984"/>
            <a:ext cx="2647950" cy="677863"/>
            <a:chOff x="3852" y="624"/>
            <a:chExt cx="1668" cy="427"/>
          </a:xfrm>
        </p:grpSpPr>
        <p:sp>
          <p:nvSpPr>
            <p:cNvPr id="109599" name="Rectangle 31"/>
            <p:cNvSpPr>
              <a:spLocks noChangeArrowheads="1"/>
            </p:cNvSpPr>
            <p:nvPr/>
          </p:nvSpPr>
          <p:spPr bwMode="auto">
            <a:xfrm>
              <a:off x="3852" y="624"/>
              <a:ext cx="198"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S</a:t>
              </a:r>
              <a:endParaRPr lang="ru-RU" sz="4400" b="1" i="1" dirty="0">
                <a:solidFill>
                  <a:srgbClr val="C00000"/>
                </a:solidFill>
                <a:effectLst>
                  <a:outerShdw blurRad="38100" dist="38100" dir="2700000" algn="tl">
                    <a:srgbClr val="C0C0C0"/>
                  </a:outerShdw>
                </a:effectLst>
                <a:latin typeface="Times New Roman" pitchFamily="18" charset="0"/>
              </a:endParaRPr>
            </a:p>
          </p:txBody>
        </p:sp>
        <p:sp>
          <p:nvSpPr>
            <p:cNvPr id="109633" name="Text Box 65"/>
            <p:cNvSpPr txBox="1">
              <a:spLocks noChangeArrowheads="1"/>
            </p:cNvSpPr>
            <p:nvPr/>
          </p:nvSpPr>
          <p:spPr bwMode="auto">
            <a:xfrm>
              <a:off x="403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latin typeface="Times New Roman" pitchFamily="18" charset="0"/>
                  <a:cs typeface="Times New Roman" pitchFamily="18" charset="0"/>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расстояние</a:t>
              </a:r>
              <a:endParaRPr lang="ru-RU" sz="2400" dirty="0">
                <a:solidFill>
                  <a:srgbClr val="2A65AC"/>
                </a:solidFill>
                <a:latin typeface="Times New Roman" pitchFamily="18" charset="0"/>
                <a:cs typeface="Times New Roman" pitchFamily="18" charset="0"/>
              </a:endParaRPr>
            </a:p>
          </p:txBody>
        </p:sp>
      </p:grpSp>
      <p:grpSp>
        <p:nvGrpSpPr>
          <p:cNvPr id="13" name="Group 68"/>
          <p:cNvGrpSpPr>
            <a:grpSpLocks/>
          </p:cNvGrpSpPr>
          <p:nvPr/>
        </p:nvGrpSpPr>
        <p:grpSpPr bwMode="auto">
          <a:xfrm>
            <a:off x="357158" y="1071546"/>
            <a:ext cx="2616200" cy="677863"/>
            <a:chOff x="192" y="624"/>
            <a:chExt cx="1648" cy="427"/>
          </a:xfrm>
        </p:grpSpPr>
        <p:sp>
          <p:nvSpPr>
            <p:cNvPr id="109598" name="Rectangle 30"/>
            <p:cNvSpPr>
              <a:spLocks noChangeArrowheads="1"/>
            </p:cNvSpPr>
            <p:nvPr/>
          </p:nvSpPr>
          <p:spPr bwMode="auto">
            <a:xfrm>
              <a:off x="192" y="624"/>
              <a:ext cx="246" cy="427"/>
            </a:xfrm>
            <a:prstGeom prst="rect">
              <a:avLst/>
            </a:prstGeom>
            <a:noFill/>
            <a:ln w="9525">
              <a:noFill/>
              <a:miter lim="800000"/>
              <a:headEnd/>
              <a:tailEnd/>
            </a:ln>
          </p:spPr>
          <p:txBody>
            <a:bodyPr wrap="none" lIns="0" tIns="0" rIns="0" bIns="0">
              <a:spAutoFit/>
            </a:bodyPr>
            <a:lstStyle/>
            <a:p>
              <a:pPr>
                <a:defRPr/>
              </a:pPr>
              <a:r>
                <a:rPr lang="en-US" sz="4400" b="1" i="1" dirty="0">
                  <a:solidFill>
                    <a:srgbClr val="C00000"/>
                  </a:solidFill>
                  <a:effectLst>
                    <a:outerShdw blurRad="38100" dist="38100" dir="2700000" algn="tl">
                      <a:srgbClr val="C0C0C0"/>
                    </a:outerShdw>
                  </a:effectLst>
                  <a:latin typeface="Times New Roman" pitchFamily="18" charset="0"/>
                </a:rPr>
                <a:t>v </a:t>
              </a:r>
              <a:endParaRPr lang="ru-RU" sz="4400" b="1" dirty="0">
                <a:solidFill>
                  <a:srgbClr val="C00000"/>
                </a:solidFill>
                <a:effectLst>
                  <a:outerShdw blurRad="38100" dist="38100" dir="2700000" algn="tl">
                    <a:srgbClr val="C0C0C0"/>
                  </a:outerShdw>
                </a:effectLst>
              </a:endParaRPr>
            </a:p>
          </p:txBody>
        </p:sp>
        <p:sp>
          <p:nvSpPr>
            <p:cNvPr id="109634" name="Text Box 66"/>
            <p:cNvSpPr txBox="1">
              <a:spLocks noChangeArrowheads="1"/>
            </p:cNvSpPr>
            <p:nvPr/>
          </p:nvSpPr>
          <p:spPr bwMode="auto">
            <a:xfrm>
              <a:off x="352" y="744"/>
              <a:ext cx="1488" cy="288"/>
            </a:xfrm>
            <a:prstGeom prst="rect">
              <a:avLst/>
            </a:prstGeom>
            <a:noFill/>
            <a:ln w="9525" algn="ctr">
              <a:noFill/>
              <a:prstDash val="sysDot"/>
              <a:miter lim="800000"/>
              <a:headEnd/>
              <a:tailEnd/>
            </a:ln>
            <a:effectLst/>
          </p:spPr>
          <p:txBody>
            <a:bodyPr>
              <a:spAutoFit/>
            </a:bodyPr>
            <a:lstStyle/>
            <a:p>
              <a:pPr marL="342900" indent="-342900">
                <a:defRPr/>
              </a:pPr>
              <a:r>
                <a:rPr lang="en-US" sz="2400" b="1" dirty="0">
                  <a:solidFill>
                    <a:srgbClr val="2A65AC"/>
                  </a:solidFill>
                  <a:effectLst>
                    <a:outerShdw blurRad="38100" dist="38100" dir="2700000" algn="tl">
                      <a:srgbClr val="C0C0C0"/>
                    </a:outerShdw>
                  </a:effectLst>
                </a:rPr>
                <a:t>– </a:t>
              </a:r>
              <a:r>
                <a:rPr lang="ru-RU" sz="2400" b="1" dirty="0" smtClean="0">
                  <a:solidFill>
                    <a:srgbClr val="2A65AC"/>
                  </a:solidFill>
                  <a:effectLst>
                    <a:outerShdw blurRad="38100" dist="38100" dir="2700000" algn="tl">
                      <a:srgbClr val="C0C0C0"/>
                    </a:outerShdw>
                  </a:effectLst>
                  <a:latin typeface="Times New Roman" pitchFamily="18" charset="0"/>
                  <a:cs typeface="Times New Roman" pitchFamily="18" charset="0"/>
                </a:rPr>
                <a:t>скорость</a:t>
              </a:r>
              <a:endParaRPr lang="ru-RU" sz="800" b="1" dirty="0">
                <a:solidFill>
                  <a:srgbClr val="2A65AC"/>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14" name="Group 82"/>
          <p:cNvGrpSpPr>
            <a:grpSpLocks/>
          </p:cNvGrpSpPr>
          <p:nvPr/>
        </p:nvGrpSpPr>
        <p:grpSpPr bwMode="auto">
          <a:xfrm>
            <a:off x="5786446" y="4714884"/>
            <a:ext cx="3200400" cy="1323975"/>
            <a:chOff x="3744" y="2064"/>
            <a:chExt cx="2016" cy="834"/>
          </a:xfrm>
        </p:grpSpPr>
        <p:sp>
          <p:nvSpPr>
            <p:cNvPr id="11299" name="AutoShape 72"/>
            <p:cNvSpPr>
              <a:spLocks noChangeArrowheads="1"/>
            </p:cNvSpPr>
            <p:nvPr/>
          </p:nvSpPr>
          <p:spPr bwMode="auto">
            <a:xfrm>
              <a:off x="3744" y="2064"/>
              <a:ext cx="2016" cy="768"/>
            </a:xfrm>
            <a:prstGeom prst="wedgeRectCallout">
              <a:avLst>
                <a:gd name="adj1" fmla="val -34125"/>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скорость надо расстояние разделить на</a:t>
              </a:r>
            </a:p>
            <a:p>
              <a:endParaRPr lang="ru-RU" sz="800" dirty="0"/>
            </a:p>
            <a:p>
              <a:r>
                <a:rPr lang="ru-RU" dirty="0"/>
                <a:t>время</a:t>
              </a:r>
            </a:p>
          </p:txBody>
        </p:sp>
        <p:grpSp>
          <p:nvGrpSpPr>
            <p:cNvPr id="15" name="Group 73"/>
            <p:cNvGrpSpPr>
              <a:grpSpLocks/>
            </p:cNvGrpSpPr>
            <p:nvPr/>
          </p:nvGrpSpPr>
          <p:grpSpPr bwMode="auto">
            <a:xfrm>
              <a:off x="5497" y="2536"/>
              <a:ext cx="239" cy="327"/>
              <a:chOff x="4792" y="2064"/>
              <a:chExt cx="239" cy="327"/>
            </a:xfrm>
          </p:grpSpPr>
          <p:sp>
            <p:nvSpPr>
              <p:cNvPr id="11306" name="AutoShape 74"/>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43" name="Text Box 75"/>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6" name="Group 76"/>
            <p:cNvGrpSpPr>
              <a:grpSpLocks/>
            </p:cNvGrpSpPr>
            <p:nvPr/>
          </p:nvGrpSpPr>
          <p:grpSpPr bwMode="auto">
            <a:xfrm>
              <a:off x="4623" y="2352"/>
              <a:ext cx="609" cy="546"/>
              <a:chOff x="3360" y="2640"/>
              <a:chExt cx="609" cy="546"/>
            </a:xfrm>
          </p:grpSpPr>
          <p:sp>
            <p:nvSpPr>
              <p:cNvPr id="109645" name="Rectangle 77"/>
              <p:cNvSpPr>
                <a:spLocks noChangeArrowheads="1"/>
              </p:cNvSpPr>
              <p:nvPr/>
            </p:nvSpPr>
            <p:spPr bwMode="auto">
              <a:xfrm>
                <a:off x="3360" y="2736"/>
                <a:ext cx="480"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 =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09646" name="Rectangle 78"/>
              <p:cNvSpPr>
                <a:spLocks noChangeArrowheads="1"/>
              </p:cNvSpPr>
              <p:nvPr/>
            </p:nvSpPr>
            <p:spPr bwMode="auto">
              <a:xfrm>
                <a:off x="3720" y="2640"/>
                <a:ext cx="249"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304" name="Line 79"/>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48" name="Rectangle 80"/>
              <p:cNvSpPr>
                <a:spLocks noChangeArrowheads="1"/>
              </p:cNvSpPr>
              <p:nvPr/>
            </p:nvSpPr>
            <p:spPr bwMode="auto">
              <a:xfrm>
                <a:off x="3728" y="2833"/>
                <a:ext cx="183" cy="353"/>
              </a:xfrm>
              <a:prstGeom prst="rect">
                <a:avLst/>
              </a:prstGeom>
              <a:noFill/>
              <a:ln w="9525">
                <a:noFill/>
                <a:miter lim="800000"/>
                <a:headEnd/>
                <a:tailEnd/>
              </a:ln>
              <a:effectLst/>
            </p:spPr>
            <p:txBody>
              <a:bodyPr wrap="squar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49" name="Text Box 81"/>
          <p:cNvSpPr txBox="1">
            <a:spLocks noChangeArrowheads="1"/>
          </p:cNvSpPr>
          <p:nvPr/>
        </p:nvSpPr>
        <p:spPr bwMode="auto">
          <a:xfrm>
            <a:off x="4876800" y="5646738"/>
            <a:ext cx="838200" cy="304800"/>
          </a:xfrm>
          <a:prstGeom prst="rect">
            <a:avLst/>
          </a:prstGeom>
          <a:noFill/>
          <a:ln w="12700">
            <a:noFill/>
            <a:miter lim="800000"/>
            <a:headEnd type="none" w="sm" len="sm"/>
            <a:tailEnd type="none" w="sm" len="sm"/>
          </a:ln>
        </p:spPr>
        <p:txBody>
          <a:bodyPr wrap="none">
            <a:spAutoFit/>
          </a:bodyPr>
          <a:lstStyle/>
          <a:p>
            <a:r>
              <a:rPr lang="ru-RU" sz="1400" u="sng">
                <a:solidFill>
                  <a:srgbClr val="FF66FF"/>
                </a:solidFill>
              </a:rPr>
              <a:t>справка</a:t>
            </a:r>
          </a:p>
        </p:txBody>
      </p:sp>
      <p:grpSp>
        <p:nvGrpSpPr>
          <p:cNvPr id="17" name="Group 53"/>
          <p:cNvGrpSpPr>
            <a:grpSpLocks/>
          </p:cNvGrpSpPr>
          <p:nvPr/>
        </p:nvGrpSpPr>
        <p:grpSpPr bwMode="auto">
          <a:xfrm>
            <a:off x="2857488" y="3571876"/>
            <a:ext cx="2971800" cy="1285875"/>
            <a:chOff x="3408" y="288"/>
            <a:chExt cx="1872" cy="810"/>
          </a:xfrm>
        </p:grpSpPr>
        <p:sp>
          <p:nvSpPr>
            <p:cNvPr id="11290" name="AutoShape 54"/>
            <p:cNvSpPr>
              <a:spLocks noChangeArrowheads="1"/>
            </p:cNvSpPr>
            <p:nvPr/>
          </p:nvSpPr>
          <p:spPr bwMode="auto">
            <a:xfrm>
              <a:off x="3408" y="288"/>
              <a:ext cx="1872" cy="768"/>
            </a:xfrm>
            <a:prstGeom prst="wedgeRectCallout">
              <a:avLst>
                <a:gd name="adj1" fmla="val -32907"/>
                <a:gd name="adj2" fmla="val 76694"/>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время надо расстояние разделить на</a:t>
              </a:r>
            </a:p>
            <a:p>
              <a:endParaRPr lang="ru-RU" sz="800" dirty="0"/>
            </a:p>
            <a:p>
              <a:r>
                <a:rPr lang="ru-RU" dirty="0"/>
                <a:t>скорость</a:t>
              </a:r>
            </a:p>
          </p:txBody>
        </p:sp>
        <p:grpSp>
          <p:nvGrpSpPr>
            <p:cNvPr id="18" name="Group 55"/>
            <p:cNvGrpSpPr>
              <a:grpSpLocks/>
            </p:cNvGrpSpPr>
            <p:nvPr/>
          </p:nvGrpSpPr>
          <p:grpSpPr bwMode="auto">
            <a:xfrm>
              <a:off x="5040" y="760"/>
              <a:ext cx="239" cy="327"/>
              <a:chOff x="4792" y="2064"/>
              <a:chExt cx="239" cy="327"/>
            </a:xfrm>
          </p:grpSpPr>
          <p:sp>
            <p:nvSpPr>
              <p:cNvPr id="11297" name="AutoShape 56"/>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25" name="Text Box 57"/>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dirty="0">
                    <a:solidFill>
                      <a:schemeClr val="bg1"/>
                    </a:solidFill>
                    <a:effectLst>
                      <a:outerShdw blurRad="38100" dist="38100" dir="2700000" algn="tl">
                        <a:srgbClr val="C0C0C0"/>
                      </a:outerShdw>
                    </a:effectLst>
                    <a:sym typeface="Symbol" pitchFamily="18" charset="2"/>
                  </a:rPr>
                  <a:t></a:t>
                </a:r>
              </a:p>
            </p:txBody>
          </p:sp>
        </p:grpSp>
        <p:grpSp>
          <p:nvGrpSpPr>
            <p:cNvPr id="19" name="Group 58"/>
            <p:cNvGrpSpPr>
              <a:grpSpLocks/>
            </p:cNvGrpSpPr>
            <p:nvPr/>
          </p:nvGrpSpPr>
          <p:grpSpPr bwMode="auto">
            <a:xfrm>
              <a:off x="4520" y="552"/>
              <a:ext cx="249" cy="546"/>
              <a:chOff x="3720" y="2640"/>
              <a:chExt cx="249" cy="546"/>
            </a:xfrm>
          </p:grpSpPr>
          <p:sp>
            <p:nvSpPr>
              <p:cNvPr id="109628" name="Rectangle 60"/>
              <p:cNvSpPr>
                <a:spLocks noChangeArrowheads="1"/>
              </p:cNvSpPr>
              <p:nvPr/>
            </p:nvSpPr>
            <p:spPr bwMode="auto">
              <a:xfrm>
                <a:off x="3720" y="2640"/>
                <a:ext cx="249"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11295" name="Line 61"/>
              <p:cNvSpPr>
                <a:spLocks noChangeShapeType="1"/>
              </p:cNvSpPr>
              <p:nvPr/>
            </p:nvSpPr>
            <p:spPr bwMode="auto">
              <a:xfrm>
                <a:off x="3744" y="2928"/>
                <a:ext cx="192" cy="1"/>
              </a:xfrm>
              <a:prstGeom prst="line">
                <a:avLst/>
              </a:prstGeom>
              <a:noFill/>
              <a:ln w="19050">
                <a:solidFill>
                  <a:srgbClr val="FF0000"/>
                </a:solidFill>
                <a:round/>
                <a:headEnd/>
                <a:tailEnd/>
              </a:ln>
            </p:spPr>
            <p:txBody>
              <a:bodyPr/>
              <a:lstStyle/>
              <a:p>
                <a:endParaRPr lang="ru-RU"/>
              </a:p>
            </p:txBody>
          </p:sp>
          <p:sp>
            <p:nvSpPr>
              <p:cNvPr id="109630" name="Rectangle 62"/>
              <p:cNvSpPr>
                <a:spLocks noChangeArrowheads="1"/>
              </p:cNvSpPr>
              <p:nvPr/>
            </p:nvSpPr>
            <p:spPr bwMode="auto">
              <a:xfrm>
                <a:off x="3728" y="2840"/>
                <a:ext cx="223"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v</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grpSp>
      <p:sp>
        <p:nvSpPr>
          <p:cNvPr id="109651" name="Text Box 83"/>
          <p:cNvSpPr txBox="1">
            <a:spLocks noChangeArrowheads="1"/>
          </p:cNvSpPr>
          <p:nvPr/>
        </p:nvSpPr>
        <p:spPr bwMode="auto">
          <a:xfrm>
            <a:off x="152400" y="3352800"/>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20" name="Group 94"/>
          <p:cNvGrpSpPr>
            <a:grpSpLocks/>
          </p:cNvGrpSpPr>
          <p:nvPr/>
        </p:nvGrpSpPr>
        <p:grpSpPr bwMode="auto">
          <a:xfrm>
            <a:off x="1000100" y="2357430"/>
            <a:ext cx="3505200" cy="1052513"/>
            <a:chOff x="1296" y="480"/>
            <a:chExt cx="2208" cy="663"/>
          </a:xfrm>
        </p:grpSpPr>
        <p:sp>
          <p:nvSpPr>
            <p:cNvPr id="11285" name="AutoShape 85"/>
            <p:cNvSpPr>
              <a:spLocks noChangeArrowheads="1"/>
            </p:cNvSpPr>
            <p:nvPr/>
          </p:nvSpPr>
          <p:spPr bwMode="auto">
            <a:xfrm>
              <a:off x="1296" y="480"/>
              <a:ext cx="2208" cy="624"/>
            </a:xfrm>
            <a:prstGeom prst="wedgeRectCallout">
              <a:avLst>
                <a:gd name="adj1" fmla="val -35509"/>
                <a:gd name="adj2" fmla="val 105931"/>
              </a:avLst>
            </a:prstGeom>
            <a:ln>
              <a:headEnd/>
              <a:tailEnd/>
            </a:ln>
          </p:spPr>
          <p:style>
            <a:lnRef idx="1">
              <a:schemeClr val="accent1"/>
            </a:lnRef>
            <a:fillRef idx="2">
              <a:schemeClr val="accent1"/>
            </a:fillRef>
            <a:effectRef idx="1">
              <a:schemeClr val="accent1"/>
            </a:effectRef>
            <a:fontRef idx="minor">
              <a:schemeClr val="dk1"/>
            </a:fontRef>
          </p:style>
          <p:txBody>
            <a:bodyPr/>
            <a:lstStyle/>
            <a:p>
              <a:r>
                <a:rPr lang="ru-RU" dirty="0"/>
                <a:t>Чтобы найти расстояние надо скорость умножить на</a:t>
              </a:r>
              <a:r>
                <a:rPr lang="en-US" sz="800" dirty="0"/>
                <a:t>  </a:t>
              </a:r>
              <a:r>
                <a:rPr lang="ru-RU" dirty="0"/>
                <a:t>время</a:t>
              </a:r>
            </a:p>
          </p:txBody>
        </p:sp>
        <p:grpSp>
          <p:nvGrpSpPr>
            <p:cNvPr id="21" name="Group 86"/>
            <p:cNvGrpSpPr>
              <a:grpSpLocks/>
            </p:cNvGrpSpPr>
            <p:nvPr/>
          </p:nvGrpSpPr>
          <p:grpSpPr bwMode="auto">
            <a:xfrm>
              <a:off x="3264" y="816"/>
              <a:ext cx="239" cy="327"/>
              <a:chOff x="4792" y="2064"/>
              <a:chExt cx="239" cy="327"/>
            </a:xfrm>
          </p:grpSpPr>
          <p:sp>
            <p:nvSpPr>
              <p:cNvPr id="11288" name="AutoShape 87"/>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09656" name="Text Box 88"/>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b="1">
                    <a:solidFill>
                      <a:schemeClr val="bg1"/>
                    </a:solidFill>
                    <a:effectLst>
                      <a:outerShdw blurRad="38100" dist="38100" dir="2700000" algn="tl">
                        <a:srgbClr val="C0C0C0"/>
                      </a:outerShdw>
                    </a:effectLst>
                    <a:sym typeface="Symbol" pitchFamily="18" charset="2"/>
                  </a:rPr>
                  <a:t></a:t>
                </a:r>
              </a:p>
            </p:txBody>
          </p:sp>
        </p:grpSp>
        <p:sp>
          <p:nvSpPr>
            <p:cNvPr id="109659" name="Rectangle 91"/>
            <p:cNvSpPr>
              <a:spLocks noChangeArrowheads="1"/>
            </p:cNvSpPr>
            <p:nvPr/>
          </p:nvSpPr>
          <p:spPr bwMode="auto">
            <a:xfrm>
              <a:off x="2016" y="768"/>
              <a:ext cx="680" cy="346"/>
            </a:xfrm>
            <a:prstGeom prst="rect">
              <a:avLst/>
            </a:prstGeom>
            <a:noFill/>
            <a:ln w="9525">
              <a:noFill/>
              <a:miter lim="800000"/>
              <a:headEnd/>
              <a:tailEnd/>
            </a:ln>
            <a:effectLst/>
          </p:spPr>
          <p:txBody>
            <a:bodyPr wrap="none">
              <a:spAutoFit/>
            </a:bodyPr>
            <a:lstStyle/>
            <a:p>
              <a:pPr>
                <a:defRPr/>
              </a:pPr>
              <a:r>
                <a:rPr lang="en-US" sz="3000" b="1" i="1" dirty="0">
                  <a:solidFill>
                    <a:srgbClr val="C00000"/>
                  </a:solidFill>
                  <a:effectLst>
                    <a:outerShdw blurRad="38100" dist="38100" dir="2700000" algn="tl">
                      <a:srgbClr val="C0C0C0"/>
                    </a:outerShdw>
                  </a:effectLst>
                  <a:latin typeface="Times New Roman" pitchFamily="18" charset="0"/>
                </a:rPr>
                <a:t>S</a:t>
              </a:r>
              <a:r>
                <a:rPr lang="ru-RU" sz="3000" b="1" i="1" dirty="0">
                  <a:solidFill>
                    <a:srgbClr val="C00000"/>
                  </a:solidFill>
                  <a:effectLst>
                    <a:outerShdw blurRad="38100" dist="38100" dir="2700000" algn="tl">
                      <a:srgbClr val="C0C0C0"/>
                    </a:outerShdw>
                  </a:effectLst>
                  <a:latin typeface="Times New Roman" pitchFamily="18" charset="0"/>
                </a:rPr>
                <a:t> = </a:t>
              </a:r>
              <a:r>
                <a:rPr lang="en-US" sz="3000" b="1" i="1" dirty="0" err="1">
                  <a:solidFill>
                    <a:srgbClr val="C00000"/>
                  </a:solidFill>
                  <a:effectLst>
                    <a:outerShdw blurRad="38100" dist="38100" dir="2700000" algn="tl">
                      <a:srgbClr val="C0C0C0"/>
                    </a:outerShdw>
                  </a:effectLst>
                  <a:latin typeface="Times New Roman" pitchFamily="18" charset="0"/>
                </a:rPr>
                <a:t>vt</a:t>
              </a:r>
              <a:endParaRPr lang="ru-RU" sz="3000" b="1" i="1" dirty="0">
                <a:solidFill>
                  <a:srgbClr val="C00000"/>
                </a:solidFill>
                <a:effectLst>
                  <a:outerShdw blurRad="38100" dist="38100" dir="2700000" algn="tl">
                    <a:srgbClr val="C0C0C0"/>
                  </a:outerShdw>
                </a:effectLst>
                <a:latin typeface="Times New Roman" pitchFamily="18" charset="0"/>
              </a:endParaRPr>
            </a:p>
          </p:txBody>
        </p:sp>
      </p:grpSp>
      <p:sp>
        <p:nvSpPr>
          <p:cNvPr id="87" name="Прямоугольник 86"/>
          <p:cNvSpPr/>
          <p:nvPr/>
        </p:nvSpPr>
        <p:spPr>
          <a:xfrm>
            <a:off x="1643042"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9" name="Управляющая кнопка: домой 88">
            <a:hlinkClick r:id="rId2"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80" name="Rectangle 77"/>
          <p:cNvSpPr>
            <a:spLocks noChangeArrowheads="1"/>
          </p:cNvSpPr>
          <p:nvPr/>
        </p:nvSpPr>
        <p:spPr bwMode="auto">
          <a:xfrm>
            <a:off x="4071934" y="4143380"/>
            <a:ext cx="704039" cy="553998"/>
          </a:xfrm>
          <a:prstGeom prst="rect">
            <a:avLst/>
          </a:prstGeom>
          <a:noFill/>
          <a:ln w="9525">
            <a:noFill/>
            <a:miter lim="800000"/>
            <a:headEnd/>
            <a:tailEnd/>
          </a:ln>
          <a:effectLst/>
        </p:spPr>
        <p:txBody>
          <a:bodyPr wrap="none">
            <a:spAutoFit/>
          </a:bodyPr>
          <a:lstStyle/>
          <a:p>
            <a:pPr>
              <a:defRPr/>
            </a:pPr>
            <a:r>
              <a:rPr lang="en-US" sz="3000" b="1" i="1" dirty="0" smtClean="0">
                <a:solidFill>
                  <a:srgbClr val="C00000"/>
                </a:solidFill>
                <a:effectLst>
                  <a:outerShdw blurRad="38100" dist="38100" dir="2700000" algn="tl">
                    <a:srgbClr val="C0C0C0"/>
                  </a:outerShdw>
                </a:effectLst>
                <a:latin typeface="Times New Roman" pitchFamily="18" charset="0"/>
              </a:rPr>
              <a:t>t </a:t>
            </a:r>
            <a:r>
              <a:rPr lang="en-US" sz="3000" b="1" i="1" dirty="0">
                <a:solidFill>
                  <a:srgbClr val="C00000"/>
                </a:solidFill>
                <a:effectLst>
                  <a:outerShdw blurRad="38100" dist="38100" dir="2700000" algn="tl">
                    <a:srgbClr val="C0C0C0"/>
                  </a:outerShdw>
                </a:effectLst>
                <a:latin typeface="Times New Roman" pitchFamily="18" charset="0"/>
              </a:rPr>
              <a:t>= </a:t>
            </a:r>
            <a:endParaRPr lang="ru-RU" sz="3000" b="1" i="1" dirty="0">
              <a:solidFill>
                <a:srgbClr val="C00000"/>
              </a:solidFill>
              <a:effectLst>
                <a:outerShdw blurRad="38100" dist="38100" dir="2700000" algn="tl">
                  <a:srgbClr val="C0C0C0"/>
                </a:outerShdw>
              </a:effectLst>
              <a:latin typeface="Times New Roman" pitchFamily="18" charset="0"/>
            </a:endParaRPr>
          </a:p>
        </p:txBody>
      </p:sp>
      <p:sp>
        <p:nvSpPr>
          <p:cNvPr id="84" name="Управляющая кнопка: далее 83">
            <a:hlinkClick r:id="" action="ppaction://hlinkshowjump?jump=nextslide" highlightClick="1"/>
          </p:cNvPr>
          <p:cNvSpPr/>
          <p:nvPr/>
        </p:nvSpPr>
        <p:spPr>
          <a:xfrm>
            <a:off x="7643834"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09651"/>
                                        </p:tgtEl>
                                        <p:attrNameLst>
                                          <p:attrName>style.visibility</p:attrName>
                                        </p:attrNameLst>
                                      </p:cBhvr>
                                      <p:to>
                                        <p:strVal val="visible"/>
                                      </p:to>
                                    </p:set>
                                    <p:animEffect transition="in" filter="wipe(left)">
                                      <p:cBhvr>
                                        <p:cTn id="40" dur="500"/>
                                        <p:tgtEl>
                                          <p:spTgt spid="1096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6"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down)">
                                      <p:cBhvr>
                                        <p:cTn id="48" dur="580">
                                          <p:stCondLst>
                                            <p:cond delay="0"/>
                                          </p:stCondLst>
                                        </p:cTn>
                                        <p:tgtEl>
                                          <p:spTgt spid="7"/>
                                        </p:tgtEl>
                                      </p:cBhvr>
                                    </p:animEffect>
                                    <p:anim calcmode="lin" valueType="num">
                                      <p:cBhvr>
                                        <p:cTn id="4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4" dur="26">
                                          <p:stCondLst>
                                            <p:cond delay="650"/>
                                          </p:stCondLst>
                                        </p:cTn>
                                        <p:tgtEl>
                                          <p:spTgt spid="7"/>
                                        </p:tgtEl>
                                      </p:cBhvr>
                                      <p:to x="100000" y="60000"/>
                                    </p:animScale>
                                    <p:animScale>
                                      <p:cBhvr>
                                        <p:cTn id="55" dur="166" decel="50000">
                                          <p:stCondLst>
                                            <p:cond delay="676"/>
                                          </p:stCondLst>
                                        </p:cTn>
                                        <p:tgtEl>
                                          <p:spTgt spid="7"/>
                                        </p:tgtEl>
                                      </p:cBhvr>
                                      <p:to x="100000" y="100000"/>
                                    </p:animScale>
                                    <p:animScale>
                                      <p:cBhvr>
                                        <p:cTn id="56" dur="26">
                                          <p:stCondLst>
                                            <p:cond delay="1312"/>
                                          </p:stCondLst>
                                        </p:cTn>
                                        <p:tgtEl>
                                          <p:spTgt spid="7"/>
                                        </p:tgtEl>
                                      </p:cBhvr>
                                      <p:to x="100000" y="80000"/>
                                    </p:animScale>
                                    <p:animScale>
                                      <p:cBhvr>
                                        <p:cTn id="57" dur="166" decel="50000">
                                          <p:stCondLst>
                                            <p:cond delay="1338"/>
                                          </p:stCondLst>
                                        </p:cTn>
                                        <p:tgtEl>
                                          <p:spTgt spid="7"/>
                                        </p:tgtEl>
                                      </p:cBhvr>
                                      <p:to x="100000" y="100000"/>
                                    </p:animScale>
                                    <p:animScale>
                                      <p:cBhvr>
                                        <p:cTn id="58" dur="26">
                                          <p:stCondLst>
                                            <p:cond delay="1642"/>
                                          </p:stCondLst>
                                        </p:cTn>
                                        <p:tgtEl>
                                          <p:spTgt spid="7"/>
                                        </p:tgtEl>
                                      </p:cBhvr>
                                      <p:to x="100000" y="90000"/>
                                    </p:animScale>
                                    <p:animScale>
                                      <p:cBhvr>
                                        <p:cTn id="59" dur="166" decel="50000">
                                          <p:stCondLst>
                                            <p:cond delay="1668"/>
                                          </p:stCondLst>
                                        </p:cTn>
                                        <p:tgtEl>
                                          <p:spTgt spid="7"/>
                                        </p:tgtEl>
                                      </p:cBhvr>
                                      <p:to x="100000" y="100000"/>
                                    </p:animScale>
                                    <p:animScale>
                                      <p:cBhvr>
                                        <p:cTn id="60" dur="26">
                                          <p:stCondLst>
                                            <p:cond delay="1808"/>
                                          </p:stCondLst>
                                        </p:cTn>
                                        <p:tgtEl>
                                          <p:spTgt spid="7"/>
                                        </p:tgtEl>
                                      </p:cBhvr>
                                      <p:to x="100000" y="95000"/>
                                    </p:animScale>
                                    <p:animScale>
                                      <p:cBhvr>
                                        <p:cTn id="61" dur="166" decel="50000">
                                          <p:stCondLst>
                                            <p:cond delay="1834"/>
                                          </p:stCondLst>
                                        </p:cTn>
                                        <p:tgtEl>
                                          <p:spTgt spid="7"/>
                                        </p:tgtEl>
                                      </p:cBhvr>
                                      <p:to x="100000" y="100000"/>
                                    </p:animScale>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09631"/>
                                        </p:tgtEl>
                                        <p:attrNameLst>
                                          <p:attrName>style.visibility</p:attrName>
                                        </p:attrNameLst>
                                      </p:cBhvr>
                                      <p:to>
                                        <p:strVal val="visible"/>
                                      </p:to>
                                    </p:set>
                                    <p:animEffect transition="in" filter="wipe(left)">
                                      <p:cBhvr>
                                        <p:cTn id="65" dur="500"/>
                                        <p:tgtEl>
                                          <p:spTgt spid="10963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par>
                                <p:cTn id="71" presetID="26" presetClass="entr" presetSubtype="0"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80">
                                          <p:stCondLst>
                                            <p:cond delay="0"/>
                                          </p:stCondLst>
                                        </p:cTn>
                                        <p:tgtEl>
                                          <p:spTgt spid="9"/>
                                        </p:tgtEl>
                                      </p:cBhvr>
                                    </p:animEffect>
                                    <p:anim calcmode="lin" valueType="num">
                                      <p:cBhvr>
                                        <p:cTn id="7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9" dur="26">
                                          <p:stCondLst>
                                            <p:cond delay="650"/>
                                          </p:stCondLst>
                                        </p:cTn>
                                        <p:tgtEl>
                                          <p:spTgt spid="9"/>
                                        </p:tgtEl>
                                      </p:cBhvr>
                                      <p:to x="100000" y="60000"/>
                                    </p:animScale>
                                    <p:animScale>
                                      <p:cBhvr>
                                        <p:cTn id="80" dur="166" decel="50000">
                                          <p:stCondLst>
                                            <p:cond delay="676"/>
                                          </p:stCondLst>
                                        </p:cTn>
                                        <p:tgtEl>
                                          <p:spTgt spid="9"/>
                                        </p:tgtEl>
                                      </p:cBhvr>
                                      <p:to x="100000" y="100000"/>
                                    </p:animScale>
                                    <p:animScale>
                                      <p:cBhvr>
                                        <p:cTn id="81" dur="26">
                                          <p:stCondLst>
                                            <p:cond delay="1312"/>
                                          </p:stCondLst>
                                        </p:cTn>
                                        <p:tgtEl>
                                          <p:spTgt spid="9"/>
                                        </p:tgtEl>
                                      </p:cBhvr>
                                      <p:to x="100000" y="80000"/>
                                    </p:animScale>
                                    <p:animScale>
                                      <p:cBhvr>
                                        <p:cTn id="82" dur="166" decel="50000">
                                          <p:stCondLst>
                                            <p:cond delay="1338"/>
                                          </p:stCondLst>
                                        </p:cTn>
                                        <p:tgtEl>
                                          <p:spTgt spid="9"/>
                                        </p:tgtEl>
                                      </p:cBhvr>
                                      <p:to x="100000" y="100000"/>
                                    </p:animScale>
                                    <p:animScale>
                                      <p:cBhvr>
                                        <p:cTn id="83" dur="26">
                                          <p:stCondLst>
                                            <p:cond delay="1642"/>
                                          </p:stCondLst>
                                        </p:cTn>
                                        <p:tgtEl>
                                          <p:spTgt spid="9"/>
                                        </p:tgtEl>
                                      </p:cBhvr>
                                      <p:to x="100000" y="90000"/>
                                    </p:animScale>
                                    <p:animScale>
                                      <p:cBhvr>
                                        <p:cTn id="84" dur="166" decel="50000">
                                          <p:stCondLst>
                                            <p:cond delay="1668"/>
                                          </p:stCondLst>
                                        </p:cTn>
                                        <p:tgtEl>
                                          <p:spTgt spid="9"/>
                                        </p:tgtEl>
                                      </p:cBhvr>
                                      <p:to x="100000" y="100000"/>
                                    </p:animScale>
                                    <p:animScale>
                                      <p:cBhvr>
                                        <p:cTn id="85" dur="26">
                                          <p:stCondLst>
                                            <p:cond delay="1808"/>
                                          </p:stCondLst>
                                        </p:cTn>
                                        <p:tgtEl>
                                          <p:spTgt spid="9"/>
                                        </p:tgtEl>
                                      </p:cBhvr>
                                      <p:to x="100000" y="95000"/>
                                    </p:animScale>
                                    <p:animScale>
                                      <p:cBhvr>
                                        <p:cTn id="86" dur="166" decel="50000">
                                          <p:stCondLst>
                                            <p:cond delay="1834"/>
                                          </p:stCondLst>
                                        </p:cTn>
                                        <p:tgtEl>
                                          <p:spTgt spid="9"/>
                                        </p:tgtEl>
                                      </p:cBhvr>
                                      <p:to x="100000" y="100000"/>
                                    </p:animScale>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109649"/>
                                        </p:tgtEl>
                                        <p:attrNameLst>
                                          <p:attrName>style.visibility</p:attrName>
                                        </p:attrNameLst>
                                      </p:cBhvr>
                                      <p:to>
                                        <p:strVal val="visible"/>
                                      </p:to>
                                    </p:set>
                                    <p:animEffect transition="in" filter="wipe(left)">
                                      <p:cBhvr>
                                        <p:cTn id="90" dur="500"/>
                                        <p:tgtEl>
                                          <p:spTgt spid="10964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09601"/>
                                        </p:tgtEl>
                                        <p:attrNameLst>
                                          <p:attrName>style.visibility</p:attrName>
                                        </p:attrNameLst>
                                      </p:cBhvr>
                                      <p:to>
                                        <p:strVal val="visible"/>
                                      </p:to>
                                    </p:set>
                                    <p:animEffect transition="in" filter="wipe(left)">
                                      <p:cBhvr>
                                        <p:cTn id="95" dur="500"/>
                                        <p:tgtEl>
                                          <p:spTgt spid="10960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6" restart="whenNotActive" fill="hold" evtFilter="cancelBubble" nodeType="interactiveSeq">
                <p:stCondLst>
                  <p:cond evt="onClick" delay="0">
                    <p:tgtEl>
                      <p:spTgt spid="109631"/>
                    </p:tgtEl>
                  </p:cond>
                </p:stCondLst>
                <p:endSync evt="end" delay="0">
                  <p:rtn val="all"/>
                </p:endSync>
                <p:childTnLst>
                  <p:par>
                    <p:cTn id="97" fill="hold">
                      <p:stCondLst>
                        <p:cond delay="0"/>
                      </p:stCondLst>
                      <p:childTnLst>
                        <p:par>
                          <p:cTn id="98" fill="hold">
                            <p:stCondLst>
                              <p:cond delay="0"/>
                            </p:stCondLst>
                            <p:childTnLst>
                              <p:par>
                                <p:cTn id="99" presetID="22" presetClass="entr" presetSubtype="4" fill="hold" nodeType="click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ipe(down)">
                                      <p:cBhvr>
                                        <p:cTn id="101" dur="500"/>
                                        <p:tgtEl>
                                          <p:spTgt spid="17"/>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80"/>
                                        </p:tgtEl>
                                        <p:attrNameLst>
                                          <p:attrName>style.visibility</p:attrName>
                                        </p:attrNameLst>
                                      </p:cBhvr>
                                      <p:to>
                                        <p:strVal val="visible"/>
                                      </p:to>
                                    </p:set>
                                    <p:animEffect transition="in" filter="wipe(down)">
                                      <p:cBhvr>
                                        <p:cTn id="104" dur="500"/>
                                        <p:tgtEl>
                                          <p:spTgt spid="80"/>
                                        </p:tgtEl>
                                      </p:cBhvr>
                                    </p:animEffect>
                                  </p:childTnLst>
                                </p:cTn>
                              </p:par>
                              <p:par>
                                <p:cTn id="105" presetID="1" presetClass="entr" presetSubtype="0" fill="hold" grpId="0" nodeType="withEffect">
                                  <p:stCondLst>
                                    <p:cond delay="500"/>
                                  </p:stCondLst>
                                  <p:childTnLst>
                                    <p:set>
                                      <p:cBhvr>
                                        <p:cTn id="106" dur="1" fill="hold">
                                          <p:stCondLst>
                                            <p:cond delay="0"/>
                                          </p:stCondLst>
                                        </p:cTn>
                                        <p:tgtEl>
                                          <p:spTgt spid="82"/>
                                        </p:tgtEl>
                                        <p:attrNameLst>
                                          <p:attrName>style.visibility</p:attrName>
                                        </p:attrNameLst>
                                      </p:cBhvr>
                                      <p:to>
                                        <p:strVal val="visible"/>
                                      </p:to>
                                    </p:set>
                                  </p:childTnLst>
                                </p:cTn>
                              </p:par>
                              <p:par>
                                <p:cTn id="107" presetID="1" presetClass="entr" presetSubtype="0" fill="hold" grpId="0" nodeType="withEffect">
                                  <p:stCondLst>
                                    <p:cond delay="500"/>
                                  </p:stCondLst>
                                  <p:childTnLst>
                                    <p:set>
                                      <p:cBhvr>
                                        <p:cTn id="108" dur="1" fill="hold">
                                          <p:stCondLst>
                                            <p:cond delay="0"/>
                                          </p:stCondLst>
                                        </p:cTn>
                                        <p:tgtEl>
                                          <p:spTgt spid="83"/>
                                        </p:tgtEl>
                                        <p:attrNameLst>
                                          <p:attrName>style.visibility</p:attrName>
                                        </p:attrNameLst>
                                      </p:cBhvr>
                                      <p:to>
                                        <p:strVal val="visible"/>
                                      </p:to>
                                    </p:set>
                                  </p:childTnLst>
                                </p:cTn>
                              </p:par>
                              <p:par>
                                <p:cTn id="109" presetID="1" presetClass="entr" presetSubtype="0" fill="hold" grpId="0" nodeType="withEffect">
                                  <p:stCondLst>
                                    <p:cond delay="500"/>
                                  </p:stCondLst>
                                  <p:childTnLst>
                                    <p:set>
                                      <p:cBhvr>
                                        <p:cTn id="110" dur="1" fill="hold">
                                          <p:stCondLst>
                                            <p:cond delay="0"/>
                                          </p:stCondLst>
                                        </p:cTn>
                                        <p:tgtEl>
                                          <p:spTgt spid="81"/>
                                        </p:tgtEl>
                                        <p:attrNameLst>
                                          <p:attrName>style.visibility</p:attrName>
                                        </p:attrNameLst>
                                      </p:cBhvr>
                                      <p:to>
                                        <p:strVal val="visible"/>
                                      </p:to>
                                    </p:set>
                                  </p:childTnLst>
                                </p:cTn>
                              </p:par>
                            </p:childTnLst>
                          </p:cTn>
                        </p:par>
                      </p:childTnLst>
                    </p:cTn>
                  </p:par>
                </p:childTnLst>
              </p:cTn>
              <p:nextCondLst>
                <p:cond evt="onClick" delay="0">
                  <p:tgtEl>
                    <p:spTgt spid="109631"/>
                  </p:tgtEl>
                </p:cond>
              </p:nextCondLst>
            </p:seq>
            <p:seq concurrent="1" nextAc="seek">
              <p:cTn id="111" restart="whenNotActive" fill="hold" evtFilter="cancelBubble" nodeType="interactiveSeq">
                <p:stCondLst>
                  <p:cond evt="onClick" delay="0">
                    <p:tgtEl>
                      <p:spTgt spid="17"/>
                    </p:tgtEl>
                  </p:cond>
                </p:stCondLst>
                <p:endSync evt="end" delay="0">
                  <p:rtn val="all"/>
                </p:endSync>
                <p:childTnLst>
                  <p:par>
                    <p:cTn id="112" fill="hold">
                      <p:stCondLst>
                        <p:cond delay="0"/>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2000"/>
                                        <p:tgtEl>
                                          <p:spTgt spid="17"/>
                                        </p:tgtEl>
                                      </p:cBhvr>
                                    </p:animEffect>
                                    <p:set>
                                      <p:cBhvr>
                                        <p:cTn id="116" dur="1" fill="hold">
                                          <p:stCondLst>
                                            <p:cond delay="1999"/>
                                          </p:stCondLst>
                                        </p:cTn>
                                        <p:tgtEl>
                                          <p:spTgt spid="17"/>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2000"/>
                                        <p:tgtEl>
                                          <p:spTgt spid="80"/>
                                        </p:tgtEl>
                                      </p:cBhvr>
                                    </p:animEffect>
                                    <p:set>
                                      <p:cBhvr>
                                        <p:cTn id="119" dur="1" fill="hold">
                                          <p:stCondLst>
                                            <p:cond delay="1999"/>
                                          </p:stCondLst>
                                        </p:cTn>
                                        <p:tgtEl>
                                          <p:spTgt spid="80"/>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2000"/>
                                        <p:tgtEl>
                                          <p:spTgt spid="109631"/>
                                        </p:tgtEl>
                                      </p:cBhvr>
                                    </p:animEffect>
                                    <p:set>
                                      <p:cBhvr>
                                        <p:cTn id="122" dur="1" fill="hold">
                                          <p:stCondLst>
                                            <p:cond delay="1999"/>
                                          </p:stCondLst>
                                        </p:cTn>
                                        <p:tgtEl>
                                          <p:spTgt spid="109631"/>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23" restart="whenNotActive" fill="hold" evtFilter="cancelBubble" nodeType="interactiveSeq">
                <p:stCondLst>
                  <p:cond evt="onClick" delay="0">
                    <p:tgtEl>
                      <p:spTgt spid="109649"/>
                    </p:tgtEl>
                  </p:cond>
                </p:stCondLst>
                <p:endSync evt="end" delay="0">
                  <p:rtn val="all"/>
                </p:endSync>
                <p:childTnLst>
                  <p:par>
                    <p:cTn id="124" fill="hold">
                      <p:stCondLst>
                        <p:cond delay="0"/>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14"/>
                                        </p:tgtEl>
                                        <p:attrNameLst>
                                          <p:attrName>style.visibility</p:attrName>
                                        </p:attrNameLst>
                                      </p:cBhvr>
                                      <p:to>
                                        <p:strVal val="visible"/>
                                      </p:to>
                                    </p:set>
                                    <p:animEffect transition="in" filter="wipe(down)">
                                      <p:cBhvr>
                                        <p:cTn id="128" dur="500"/>
                                        <p:tgtEl>
                                          <p:spTgt spid="14"/>
                                        </p:tgtEl>
                                      </p:cBhvr>
                                    </p:animEffect>
                                  </p:childTnLst>
                                </p:cTn>
                              </p:par>
                              <p:par>
                                <p:cTn id="129" presetID="1" presetClass="entr" presetSubtype="0" fill="hold" grpId="0" nodeType="withEffect">
                                  <p:stCondLst>
                                    <p:cond delay="500"/>
                                  </p:stCondLst>
                                  <p:childTnLst>
                                    <p:set>
                                      <p:cBhvr>
                                        <p:cTn id="130" dur="1" fill="hold">
                                          <p:stCondLst>
                                            <p:cond delay="0"/>
                                          </p:stCondLst>
                                        </p:cTn>
                                        <p:tgtEl>
                                          <p:spTgt spid="85"/>
                                        </p:tgtEl>
                                        <p:attrNameLst>
                                          <p:attrName>style.visibility</p:attrName>
                                        </p:attrNameLst>
                                      </p:cBhvr>
                                      <p:to>
                                        <p:strVal val="visible"/>
                                      </p:to>
                                    </p:set>
                                  </p:childTnLst>
                                </p:cTn>
                              </p:par>
                              <p:par>
                                <p:cTn id="131" presetID="1" presetClass="entr" presetSubtype="0" fill="hold" grpId="0" nodeType="withEffect">
                                  <p:stCondLst>
                                    <p:cond delay="500"/>
                                  </p:stCondLst>
                                  <p:childTnLst>
                                    <p:set>
                                      <p:cBhvr>
                                        <p:cTn id="132" dur="1" fill="hold">
                                          <p:stCondLst>
                                            <p:cond delay="0"/>
                                          </p:stCondLst>
                                        </p:cTn>
                                        <p:tgtEl>
                                          <p:spTgt spid="90"/>
                                        </p:tgtEl>
                                        <p:attrNameLst>
                                          <p:attrName>style.visibility</p:attrName>
                                        </p:attrNameLst>
                                      </p:cBhvr>
                                      <p:to>
                                        <p:strVal val="visible"/>
                                      </p:to>
                                    </p:set>
                                  </p:childTnLst>
                                </p:cTn>
                              </p:par>
                              <p:par>
                                <p:cTn id="133" presetID="1" presetClass="entr" presetSubtype="0" fill="hold" grpId="0" nodeType="withEffect">
                                  <p:stCondLst>
                                    <p:cond delay="500"/>
                                  </p:stCondLst>
                                  <p:childTnLst>
                                    <p:set>
                                      <p:cBhvr>
                                        <p:cTn id="134" dur="1" fill="hold">
                                          <p:stCondLst>
                                            <p:cond delay="0"/>
                                          </p:stCondLst>
                                        </p:cTn>
                                        <p:tgtEl>
                                          <p:spTgt spid="86"/>
                                        </p:tgtEl>
                                        <p:attrNameLst>
                                          <p:attrName>style.visibility</p:attrName>
                                        </p:attrNameLst>
                                      </p:cBhvr>
                                      <p:to>
                                        <p:strVal val="visible"/>
                                      </p:to>
                                    </p:set>
                                  </p:childTnLst>
                                </p:cTn>
                              </p:par>
                            </p:childTnLst>
                          </p:cTn>
                        </p:par>
                      </p:childTnLst>
                    </p:cTn>
                  </p:par>
                </p:childTnLst>
              </p:cTn>
              <p:nextCondLst>
                <p:cond evt="onClick" delay="0">
                  <p:tgtEl>
                    <p:spTgt spid="109649"/>
                  </p:tgtEl>
                </p:cond>
              </p:nextCondLst>
            </p:seq>
            <p:seq concurrent="1" nextAc="seek">
              <p:cTn id="135" restart="whenNotActive" fill="hold" evtFilter="cancelBubble" nodeType="interactiveSeq">
                <p:stCondLst>
                  <p:cond evt="onClick" delay="0">
                    <p:tgtEl>
                      <p:spTgt spid="14"/>
                    </p:tgtEl>
                  </p:cond>
                </p:stCondLst>
                <p:endSync evt="end" delay="0">
                  <p:rtn val="all"/>
                </p:endSync>
                <p:childTnLst>
                  <p:par>
                    <p:cTn id="136" fill="hold">
                      <p:stCondLst>
                        <p:cond delay="0"/>
                      </p:stCondLst>
                      <p:childTnLst>
                        <p:par>
                          <p:cTn id="137" fill="hold">
                            <p:stCondLst>
                              <p:cond delay="0"/>
                            </p:stCondLst>
                            <p:childTnLst>
                              <p:par>
                                <p:cTn id="138" presetID="10" presetClass="exit" presetSubtype="0" fill="hold" nodeType="clickEffect">
                                  <p:stCondLst>
                                    <p:cond delay="0"/>
                                  </p:stCondLst>
                                  <p:childTnLst>
                                    <p:animEffect transition="out" filter="fade">
                                      <p:cBhvr>
                                        <p:cTn id="139" dur="500"/>
                                        <p:tgtEl>
                                          <p:spTgt spid="14"/>
                                        </p:tgtEl>
                                      </p:cBhvr>
                                    </p:animEffect>
                                    <p:set>
                                      <p:cBhvr>
                                        <p:cTn id="140" dur="1" fill="hold">
                                          <p:stCondLst>
                                            <p:cond delay="499"/>
                                          </p:stCondLst>
                                        </p:cTn>
                                        <p:tgtEl>
                                          <p:spTgt spid="14"/>
                                        </p:tgtEl>
                                        <p:attrNameLst>
                                          <p:attrName>style.visibility</p:attrName>
                                        </p:attrNameLst>
                                      </p:cBhvr>
                                      <p:to>
                                        <p:strVal val="hidden"/>
                                      </p:to>
                                    </p:set>
                                  </p:childTnLst>
                                </p:cTn>
                              </p:par>
                              <p:par>
                                <p:cTn id="141" presetID="10" presetClass="exit" presetSubtype="0" fill="hold" grpId="1" nodeType="withEffect">
                                  <p:stCondLst>
                                    <p:cond delay="0"/>
                                  </p:stCondLst>
                                  <p:childTnLst>
                                    <p:animEffect transition="out" filter="fade">
                                      <p:cBhvr>
                                        <p:cTn id="142" dur="2000"/>
                                        <p:tgtEl>
                                          <p:spTgt spid="109649"/>
                                        </p:tgtEl>
                                      </p:cBhvr>
                                    </p:animEffect>
                                    <p:set>
                                      <p:cBhvr>
                                        <p:cTn id="143" dur="1" fill="hold">
                                          <p:stCondLst>
                                            <p:cond delay="1999"/>
                                          </p:stCondLst>
                                        </p:cTn>
                                        <p:tgtEl>
                                          <p:spTgt spid="109649"/>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4" restart="whenNotActive" fill="hold" evtFilter="cancelBubble" nodeType="interactiveSeq">
                <p:stCondLst>
                  <p:cond evt="onClick" delay="0">
                    <p:tgtEl>
                      <p:spTgt spid="109651"/>
                    </p:tgtEl>
                  </p:cond>
                </p:stCondLst>
                <p:endSync evt="end" delay="0">
                  <p:rtn val="all"/>
                </p:endSync>
                <p:childTnLst>
                  <p:par>
                    <p:cTn id="145" fill="hold">
                      <p:stCondLst>
                        <p:cond delay="0"/>
                      </p:stCondLst>
                      <p:childTnLst>
                        <p:par>
                          <p:cTn id="146" fill="hold">
                            <p:stCondLst>
                              <p:cond delay="0"/>
                            </p:stCondLst>
                            <p:childTnLst>
                              <p:par>
                                <p:cTn id="147" presetID="22" presetClass="entr" presetSubtype="4" fill="hold" nodeType="clickEffect">
                                  <p:stCondLst>
                                    <p:cond delay="0"/>
                                  </p:stCondLst>
                                  <p:childTnLst>
                                    <p:set>
                                      <p:cBhvr>
                                        <p:cTn id="148" dur="1" fill="hold">
                                          <p:stCondLst>
                                            <p:cond delay="0"/>
                                          </p:stCondLst>
                                        </p:cTn>
                                        <p:tgtEl>
                                          <p:spTgt spid="20"/>
                                        </p:tgtEl>
                                        <p:attrNameLst>
                                          <p:attrName>style.visibility</p:attrName>
                                        </p:attrNameLst>
                                      </p:cBhvr>
                                      <p:to>
                                        <p:strVal val="visible"/>
                                      </p:to>
                                    </p:set>
                                    <p:animEffect transition="in" filter="wipe(down)">
                                      <p:cBhvr>
                                        <p:cTn id="149" dur="500"/>
                                        <p:tgtEl>
                                          <p:spTgt spid="20"/>
                                        </p:tgtEl>
                                      </p:cBhvr>
                                    </p:animEffect>
                                  </p:childTnLst>
                                </p:cTn>
                              </p:par>
                              <p:par>
                                <p:cTn id="150" presetID="1" presetClass="entr" presetSubtype="0" fill="hold" grpId="0" nodeType="withEffect">
                                  <p:stCondLst>
                                    <p:cond delay="500"/>
                                  </p:stCondLst>
                                  <p:childTnLst>
                                    <p:set>
                                      <p:cBhvr>
                                        <p:cTn id="151" dur="1" fill="hold">
                                          <p:stCondLst>
                                            <p:cond delay="0"/>
                                          </p:stCondLst>
                                        </p:cTn>
                                        <p:tgtEl>
                                          <p:spTgt spid="79"/>
                                        </p:tgtEl>
                                        <p:attrNameLst>
                                          <p:attrName>style.visibility</p:attrName>
                                        </p:attrNameLst>
                                      </p:cBhvr>
                                      <p:to>
                                        <p:strVal val="visible"/>
                                      </p:to>
                                    </p:set>
                                  </p:childTnLst>
                                </p:cTn>
                              </p:par>
                            </p:childTnLst>
                          </p:cTn>
                        </p:par>
                      </p:childTnLst>
                    </p:cTn>
                  </p:par>
                </p:childTnLst>
              </p:cTn>
              <p:nextCondLst>
                <p:cond evt="onClick" delay="0">
                  <p:tgtEl>
                    <p:spTgt spid="109651"/>
                  </p:tgtEl>
                </p:cond>
              </p:nextCondLst>
            </p:seq>
            <p:seq concurrent="1" nextAc="seek">
              <p:cTn id="152" restart="whenNotActive" fill="hold" evtFilter="cancelBubble" nodeType="interactiveSeq">
                <p:stCondLst>
                  <p:cond evt="onClick" delay="0">
                    <p:tgtEl>
                      <p:spTgt spid="20"/>
                    </p:tgtEl>
                  </p:cond>
                </p:stCondLst>
                <p:endSync evt="end" delay="0">
                  <p:rtn val="all"/>
                </p:endSync>
                <p:childTnLst>
                  <p:par>
                    <p:cTn id="153" fill="hold">
                      <p:stCondLst>
                        <p:cond delay="0"/>
                      </p:stCondLst>
                      <p:childTnLst>
                        <p:par>
                          <p:cTn id="154" fill="hold">
                            <p:stCondLst>
                              <p:cond delay="0"/>
                            </p:stCondLst>
                            <p:childTnLst>
                              <p:par>
                                <p:cTn id="155" presetID="10" presetClass="exit" presetSubtype="0" fill="hold" nodeType="clickEffect">
                                  <p:stCondLst>
                                    <p:cond delay="0"/>
                                  </p:stCondLst>
                                  <p:childTnLst>
                                    <p:animEffect transition="out" filter="fade">
                                      <p:cBhvr>
                                        <p:cTn id="156" dur="500"/>
                                        <p:tgtEl>
                                          <p:spTgt spid="20"/>
                                        </p:tgtEl>
                                      </p:cBhvr>
                                    </p:animEffect>
                                    <p:set>
                                      <p:cBhvr>
                                        <p:cTn id="157" dur="1" fill="hold">
                                          <p:stCondLst>
                                            <p:cond delay="499"/>
                                          </p:stCondLst>
                                        </p:cTn>
                                        <p:tgtEl>
                                          <p:spTgt spid="20"/>
                                        </p:tgtEl>
                                        <p:attrNameLst>
                                          <p:attrName>style.visibility</p:attrName>
                                        </p:attrNameLst>
                                      </p:cBhvr>
                                      <p:to>
                                        <p:strVal val="hidden"/>
                                      </p:to>
                                    </p:set>
                                  </p:childTnLst>
                                </p:cTn>
                              </p:par>
                              <p:par>
                                <p:cTn id="158" presetID="10" presetClass="exit" presetSubtype="0" fill="hold" grpId="2" nodeType="withEffect">
                                  <p:stCondLst>
                                    <p:cond delay="0"/>
                                  </p:stCondLst>
                                  <p:childTnLst>
                                    <p:animEffect transition="out" filter="fade">
                                      <p:cBhvr>
                                        <p:cTn id="159" dur="2000"/>
                                        <p:tgtEl>
                                          <p:spTgt spid="109651"/>
                                        </p:tgtEl>
                                      </p:cBhvr>
                                    </p:animEffect>
                                    <p:set>
                                      <p:cBhvr>
                                        <p:cTn id="160" dur="1" fill="hold">
                                          <p:stCondLst>
                                            <p:cond delay="1999"/>
                                          </p:stCondLst>
                                        </p:cTn>
                                        <p:tgtEl>
                                          <p:spTgt spid="109651"/>
                                        </p:tgtEl>
                                        <p:attrNameLst>
                                          <p:attrName>style.visibility</p:attrName>
                                        </p:attrNameLst>
                                      </p:cBhvr>
                                      <p:to>
                                        <p:strVal val="hidden"/>
                                      </p:to>
                                    </p:set>
                                  </p:childTnLst>
                                </p:cTn>
                              </p:par>
                              <p:par>
                                <p:cTn id="161" presetID="10" presetClass="exit" presetSubtype="0" fill="hold" grpId="1" nodeType="withEffect">
                                  <p:stCondLst>
                                    <p:cond delay="0"/>
                                  </p:stCondLst>
                                  <p:childTnLst>
                                    <p:animEffect transition="out" filter="fade">
                                      <p:cBhvr>
                                        <p:cTn id="162" dur="2000"/>
                                        <p:tgtEl>
                                          <p:spTgt spid="109651"/>
                                        </p:tgtEl>
                                      </p:cBhvr>
                                    </p:animEffect>
                                    <p:set>
                                      <p:cBhvr>
                                        <p:cTn id="163" dur="1" fill="hold">
                                          <p:stCondLst>
                                            <p:cond delay="1999"/>
                                          </p:stCondLst>
                                        </p:cTn>
                                        <p:tgtEl>
                                          <p:spTgt spid="109651"/>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85" grpId="0"/>
      <p:bldP spid="86" grpId="0"/>
      <p:bldP spid="90" grpId="0" animBg="1"/>
      <p:bldP spid="81" grpId="0"/>
      <p:bldP spid="83" grpId="0" animBg="1"/>
      <p:bldP spid="82" grpId="0"/>
      <p:bldP spid="79" grpId="0"/>
      <p:bldP spid="109601" grpId="0"/>
      <p:bldP spid="109631" grpId="0"/>
      <p:bldP spid="109631" grpId="1"/>
      <p:bldP spid="109649" grpId="0"/>
      <p:bldP spid="109649" grpId="1"/>
      <p:bldP spid="109651" grpId="0"/>
      <p:bldP spid="109651" grpId="1"/>
      <p:bldP spid="109651" grpId="2"/>
      <p:bldP spid="80" grpId="0"/>
      <p:bldP spid="8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Freeform 14"/>
          <p:cNvSpPr>
            <a:spLocks/>
          </p:cNvSpPr>
          <p:nvPr/>
        </p:nvSpPr>
        <p:spPr bwMode="auto">
          <a:xfrm>
            <a:off x="785786" y="1500174"/>
            <a:ext cx="7848600" cy="1219200"/>
          </a:xfrm>
          <a:custGeom>
            <a:avLst/>
            <a:gdLst>
              <a:gd name="T0" fmla="*/ 1814512577 w 4944"/>
              <a:gd name="T1" fmla="*/ 20161250 h 768"/>
              <a:gd name="T2" fmla="*/ 0 w 4944"/>
              <a:gd name="T3" fmla="*/ 0 h 768"/>
              <a:gd name="T4" fmla="*/ 0 w 4944"/>
              <a:gd name="T5" fmla="*/ 1935480178 h 768"/>
              <a:gd name="T6" fmla="*/ 2147483647 w 4944"/>
              <a:gd name="T7" fmla="*/ 1935480178 h 768"/>
              <a:gd name="T8" fmla="*/ 2147483647 w 4944"/>
              <a:gd name="T9" fmla="*/ 0 h 768"/>
              <a:gd name="T10" fmla="*/ 2147483647 w 4944"/>
              <a:gd name="T11" fmla="*/ 0 h 768"/>
              <a:gd name="T12" fmla="*/ 0 60000 65536"/>
              <a:gd name="T13" fmla="*/ 0 60000 65536"/>
              <a:gd name="T14" fmla="*/ 0 60000 65536"/>
              <a:gd name="T15" fmla="*/ 0 60000 65536"/>
              <a:gd name="T16" fmla="*/ 0 60000 65536"/>
              <a:gd name="T17" fmla="*/ 0 60000 65536"/>
              <a:gd name="T18" fmla="*/ 0 w 4944"/>
              <a:gd name="T19" fmla="*/ 0 h 768"/>
              <a:gd name="T20" fmla="*/ 4944 w 4944"/>
              <a:gd name="T21" fmla="*/ 768 h 768"/>
            </a:gdLst>
            <a:ahLst/>
            <a:cxnLst>
              <a:cxn ang="T12">
                <a:pos x="T0" y="T1"/>
              </a:cxn>
              <a:cxn ang="T13">
                <a:pos x="T2" y="T3"/>
              </a:cxn>
              <a:cxn ang="T14">
                <a:pos x="T4" y="T5"/>
              </a:cxn>
              <a:cxn ang="T15">
                <a:pos x="T6" y="T7"/>
              </a:cxn>
              <a:cxn ang="T16">
                <a:pos x="T8" y="T9"/>
              </a:cxn>
              <a:cxn ang="T17">
                <a:pos x="T10" y="T11"/>
              </a:cxn>
            </a:cxnLst>
            <a:rect l="T18" t="T19" r="T20" b="T21"/>
            <a:pathLst>
              <a:path w="4944" h="768">
                <a:moveTo>
                  <a:pt x="720" y="8"/>
                </a:moveTo>
                <a:lnTo>
                  <a:pt x="0" y="0"/>
                </a:lnTo>
                <a:lnTo>
                  <a:pt x="0" y="768"/>
                </a:lnTo>
                <a:lnTo>
                  <a:pt x="4944" y="768"/>
                </a:lnTo>
                <a:lnTo>
                  <a:pt x="4944" y="0"/>
                </a:lnTo>
                <a:lnTo>
                  <a:pt x="3940" y="0"/>
                </a:lnTo>
              </a:path>
            </a:pathLst>
          </a:custGeom>
          <a:noFill/>
          <a:ln w="12700">
            <a:solidFill>
              <a:schemeClr val="tx1"/>
            </a:solidFill>
            <a:round/>
            <a:headEnd type="stealth" w="lg" len="lg"/>
            <a:tailEnd type="stealth" w="lg" len="lg"/>
          </a:ln>
        </p:spPr>
        <p:txBody>
          <a:bodyPr/>
          <a:lstStyle/>
          <a:p>
            <a:endParaRPr lang="ru-RU"/>
          </a:p>
        </p:txBody>
      </p:sp>
      <p:sp>
        <p:nvSpPr>
          <p:cNvPr id="74767" name="Text Box 15"/>
          <p:cNvSpPr txBox="1">
            <a:spLocks noChangeArrowheads="1"/>
          </p:cNvSpPr>
          <p:nvPr/>
        </p:nvSpPr>
        <p:spPr bwMode="auto">
          <a:xfrm>
            <a:off x="357158" y="2500306"/>
            <a:ext cx="404813" cy="457200"/>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74768" name="Text Box 16"/>
          <p:cNvSpPr txBox="1">
            <a:spLocks noChangeArrowheads="1"/>
          </p:cNvSpPr>
          <p:nvPr/>
        </p:nvSpPr>
        <p:spPr bwMode="auto">
          <a:xfrm>
            <a:off x="8501090" y="2500306"/>
            <a:ext cx="404812" cy="457200"/>
          </a:xfrm>
          <a:prstGeom prst="rect">
            <a:avLst/>
          </a:prstGeom>
          <a:noFill/>
          <a:ln w="9525">
            <a:noFill/>
            <a:miter lim="800000"/>
            <a:headEnd/>
            <a:tailEnd/>
          </a:ln>
          <a:effectLst/>
        </p:spPr>
        <p:txBody>
          <a:bodyPr wrap="none">
            <a:spAutoFit/>
          </a:bodyPr>
          <a:lstStyle/>
          <a:p>
            <a:pPr>
              <a:defRPr/>
            </a:pPr>
            <a:r>
              <a:rPr lang="en-US" sz="2400" b="1" dirty="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74770" name="Text Box 18"/>
          <p:cNvSpPr txBox="1">
            <a:spLocks noChangeArrowheads="1"/>
          </p:cNvSpPr>
          <p:nvPr/>
        </p:nvSpPr>
        <p:spPr bwMode="auto">
          <a:xfrm>
            <a:off x="4143372" y="2786058"/>
            <a:ext cx="409575" cy="579438"/>
          </a:xfrm>
          <a:prstGeom prst="rect">
            <a:avLst/>
          </a:prstGeom>
          <a:noFill/>
          <a:ln w="9525">
            <a:noFill/>
            <a:miter lim="800000"/>
            <a:headEnd/>
            <a:tailEnd/>
          </a:ln>
          <a:effectLst/>
        </p:spPr>
        <p:txBody>
          <a:bodyPr wrap="none">
            <a:spAutoFit/>
          </a:bodyPr>
          <a:lstStyle/>
          <a:p>
            <a:pPr>
              <a:defRPr/>
            </a:pPr>
            <a:r>
              <a:rPr lang="en-US" sz="3200" b="1" i="1" dirty="0">
                <a:solidFill>
                  <a:srgbClr val="0000FF"/>
                </a:solidFill>
                <a:effectLst>
                  <a:outerShdw blurRad="38100" dist="38100" dir="2700000" algn="tl">
                    <a:srgbClr val="C0C0C0"/>
                  </a:outerShdw>
                </a:effectLst>
                <a:latin typeface="Times New Roman" pitchFamily="18" charset="0"/>
              </a:rPr>
              <a:t>S</a:t>
            </a:r>
            <a:endParaRPr lang="ru-RU" sz="3200" b="1" i="1" dirty="0">
              <a:solidFill>
                <a:srgbClr val="0000FF"/>
              </a:solidFill>
              <a:effectLst>
                <a:outerShdw blurRad="38100" dist="38100" dir="2700000" algn="tl">
                  <a:srgbClr val="C0C0C0"/>
                </a:outerShdw>
              </a:effectLst>
              <a:latin typeface="Times New Roman" pitchFamily="18" charset="0"/>
            </a:endParaRPr>
          </a:p>
        </p:txBody>
      </p:sp>
      <p:sp>
        <p:nvSpPr>
          <p:cNvPr id="12295" name="Freeform 19"/>
          <p:cNvSpPr>
            <a:spLocks/>
          </p:cNvSpPr>
          <p:nvPr/>
        </p:nvSpPr>
        <p:spPr bwMode="auto">
          <a:xfrm>
            <a:off x="714348" y="2714620"/>
            <a:ext cx="7848600" cy="76200"/>
          </a:xfrm>
          <a:custGeom>
            <a:avLst/>
            <a:gdLst>
              <a:gd name="T0" fmla="*/ 0 w 3024"/>
              <a:gd name="T1" fmla="*/ 0 h 224"/>
              <a:gd name="T2" fmla="*/ 2147483647 w 3024"/>
              <a:gd name="T3" fmla="*/ 24995985 h 224"/>
              <a:gd name="T4" fmla="*/ 2147483647 w 3024"/>
              <a:gd name="T5" fmla="*/ 5554776 h 224"/>
              <a:gd name="T6" fmla="*/ 0 60000 65536"/>
              <a:gd name="T7" fmla="*/ 0 60000 65536"/>
              <a:gd name="T8" fmla="*/ 0 60000 65536"/>
              <a:gd name="T9" fmla="*/ 0 w 3024"/>
              <a:gd name="T10" fmla="*/ 0 h 224"/>
              <a:gd name="T11" fmla="*/ 3024 w 3024"/>
              <a:gd name="T12" fmla="*/ 224 h 224"/>
            </a:gdLst>
            <a:ahLst/>
            <a:cxnLst>
              <a:cxn ang="T6">
                <a:pos x="T0" y="T1"/>
              </a:cxn>
              <a:cxn ang="T7">
                <a:pos x="T2" y="T3"/>
              </a:cxn>
              <a:cxn ang="T8">
                <a:pos x="T4" y="T5"/>
              </a:cxn>
            </a:cxnLst>
            <a:rect l="T9" t="T10" r="T11" b="T12"/>
            <a:pathLst>
              <a:path w="3024" h="224">
                <a:moveTo>
                  <a:pt x="0" y="0"/>
                </a:moveTo>
                <a:cubicBezTo>
                  <a:pt x="233" y="36"/>
                  <a:pt x="896" y="208"/>
                  <a:pt x="1400" y="216"/>
                </a:cubicBezTo>
                <a:cubicBezTo>
                  <a:pt x="1904" y="224"/>
                  <a:pt x="2686" y="83"/>
                  <a:pt x="3024" y="48"/>
                </a:cubicBezTo>
              </a:path>
            </a:pathLst>
          </a:custGeom>
          <a:noFill/>
          <a:ln w="9525">
            <a:solidFill>
              <a:srgbClr val="0099FF"/>
            </a:solidFill>
            <a:round/>
            <a:headEnd type="oval" w="med" len="med"/>
            <a:tailEnd type="oval" w="med" len="med"/>
          </a:ln>
        </p:spPr>
        <p:txBody>
          <a:bodyPr/>
          <a:lstStyle/>
          <a:p>
            <a:endParaRPr lang="ru-RU"/>
          </a:p>
        </p:txBody>
      </p:sp>
      <p:grpSp>
        <p:nvGrpSpPr>
          <p:cNvPr id="3" name="Group 20"/>
          <p:cNvGrpSpPr>
            <a:grpSpLocks/>
          </p:cNvGrpSpPr>
          <p:nvPr/>
        </p:nvGrpSpPr>
        <p:grpSpPr bwMode="auto">
          <a:xfrm>
            <a:off x="3428992" y="1643050"/>
            <a:ext cx="341313" cy="1033463"/>
            <a:chOff x="1848" y="1835"/>
            <a:chExt cx="215" cy="651"/>
          </a:xfrm>
        </p:grpSpPr>
        <p:sp>
          <p:nvSpPr>
            <p:cNvPr id="12444" name="Freeform 21"/>
            <p:cNvSpPr>
              <a:spLocks/>
            </p:cNvSpPr>
            <p:nvPr/>
          </p:nvSpPr>
          <p:spPr bwMode="auto">
            <a:xfrm>
              <a:off x="1915" y="2198"/>
              <a:ext cx="144" cy="288"/>
            </a:xfrm>
            <a:custGeom>
              <a:avLst/>
              <a:gdLst>
                <a:gd name="T0" fmla="*/ 0 w 144"/>
                <a:gd name="T1" fmla="*/ 247 h 336"/>
                <a:gd name="T2" fmla="*/ 0 w 144"/>
                <a:gd name="T3" fmla="*/ 0 h 336"/>
                <a:gd name="T4" fmla="*/ 144 w 144"/>
                <a:gd name="T5" fmla="*/ 70 h 336"/>
                <a:gd name="T6" fmla="*/ 0 w 144"/>
                <a:gd name="T7" fmla="*/ 70 h 336"/>
                <a:gd name="T8" fmla="*/ 0 60000 65536"/>
                <a:gd name="T9" fmla="*/ 0 60000 65536"/>
                <a:gd name="T10" fmla="*/ 0 60000 65536"/>
                <a:gd name="T11" fmla="*/ 0 60000 65536"/>
                <a:gd name="T12" fmla="*/ 0 w 144"/>
                <a:gd name="T13" fmla="*/ 0 h 336"/>
                <a:gd name="T14" fmla="*/ 144 w 144"/>
                <a:gd name="T15" fmla="*/ 336 h 336"/>
              </a:gdLst>
              <a:ahLst/>
              <a:cxnLst>
                <a:cxn ang="T8">
                  <a:pos x="T0" y="T1"/>
                </a:cxn>
                <a:cxn ang="T9">
                  <a:pos x="T2" y="T3"/>
                </a:cxn>
                <a:cxn ang="T10">
                  <a:pos x="T4" y="T5"/>
                </a:cxn>
                <a:cxn ang="T11">
                  <a:pos x="T6" y="T7"/>
                </a:cxn>
              </a:cxnLst>
              <a:rect l="T12" t="T13" r="T14" b="T15"/>
              <a:pathLst>
                <a:path w="144" h="336">
                  <a:moveTo>
                    <a:pt x="0" y="336"/>
                  </a:moveTo>
                  <a:lnTo>
                    <a:pt x="0" y="0"/>
                  </a:lnTo>
                  <a:lnTo>
                    <a:pt x="144" y="96"/>
                  </a:lnTo>
                  <a:lnTo>
                    <a:pt x="0" y="96"/>
                  </a:lnTo>
                </a:path>
              </a:pathLst>
            </a:custGeom>
            <a:solidFill>
              <a:srgbClr val="FF0000"/>
            </a:solidFill>
            <a:ln w="9525">
              <a:solidFill>
                <a:schemeClr val="tx1"/>
              </a:solidFill>
              <a:round/>
              <a:headEnd/>
              <a:tailEnd/>
            </a:ln>
          </p:spPr>
          <p:txBody>
            <a:bodyPr/>
            <a:lstStyle/>
            <a:p>
              <a:endParaRPr lang="ru-RU"/>
            </a:p>
          </p:txBody>
        </p:sp>
        <p:sp>
          <p:nvSpPr>
            <p:cNvPr id="74774" name="Text Box 22"/>
            <p:cNvSpPr txBox="1">
              <a:spLocks noChangeArrowheads="1"/>
            </p:cNvSpPr>
            <p:nvPr/>
          </p:nvSpPr>
          <p:spPr bwMode="auto">
            <a:xfrm>
              <a:off x="1867" y="1835"/>
              <a:ext cx="196" cy="404"/>
            </a:xfrm>
            <a:prstGeom prst="rect">
              <a:avLst/>
            </a:prstGeom>
            <a:noFill/>
            <a:ln w="9525">
              <a:noFill/>
              <a:miter lim="800000"/>
              <a:headEnd/>
              <a:tailEnd/>
            </a:ln>
            <a:effectLst/>
          </p:spPr>
          <p:txBody>
            <a:bodyPr wrap="none">
              <a:spAutoFit/>
            </a:bodyPr>
            <a:lstStyle/>
            <a:p>
              <a:pPr>
                <a:defRPr/>
              </a:pPr>
              <a:r>
                <a:rPr lang="en-US" sz="3600" b="1" i="1">
                  <a:solidFill>
                    <a:srgbClr val="FF0000"/>
                  </a:solidFill>
                  <a:effectLst>
                    <a:outerShdw blurRad="38100" dist="38100" dir="2700000" algn="tl">
                      <a:srgbClr val="C0C0C0"/>
                    </a:outerShdw>
                  </a:effectLst>
                  <a:latin typeface="Times New Roman" pitchFamily="18" charset="0"/>
                </a:rPr>
                <a:t>t</a:t>
              </a:r>
              <a:endParaRPr lang="ru-RU" sz="3600" b="1" i="1">
                <a:solidFill>
                  <a:srgbClr val="FF0000"/>
                </a:solidFill>
                <a:effectLst>
                  <a:outerShdw blurRad="38100" dist="38100" dir="2700000" algn="tl">
                    <a:srgbClr val="C0C0C0"/>
                  </a:outerShdw>
                </a:effectLst>
                <a:latin typeface="Times New Roman" pitchFamily="18" charset="0"/>
              </a:endParaRPr>
            </a:p>
          </p:txBody>
        </p:sp>
        <p:sp>
          <p:nvSpPr>
            <p:cNvPr id="12446" name="Freeform 23"/>
            <p:cNvSpPr>
              <a:spLocks/>
            </p:cNvSpPr>
            <p:nvPr/>
          </p:nvSpPr>
          <p:spPr bwMode="auto">
            <a:xfrm>
              <a:off x="1848" y="2457"/>
              <a:ext cx="134" cy="27"/>
            </a:xfrm>
            <a:custGeom>
              <a:avLst/>
              <a:gdLst>
                <a:gd name="T0" fmla="*/ 0 w 134"/>
                <a:gd name="T1" fmla="*/ 27 h 27"/>
                <a:gd name="T2" fmla="*/ 66 w 134"/>
                <a:gd name="T3" fmla="*/ 0 h 27"/>
                <a:gd name="T4" fmla="*/ 134 w 134"/>
                <a:gd name="T5" fmla="*/ 26 h 27"/>
                <a:gd name="T6" fmla="*/ 0 60000 65536"/>
                <a:gd name="T7" fmla="*/ 0 60000 65536"/>
                <a:gd name="T8" fmla="*/ 0 60000 65536"/>
                <a:gd name="T9" fmla="*/ 0 w 134"/>
                <a:gd name="T10" fmla="*/ 0 h 27"/>
                <a:gd name="T11" fmla="*/ 134 w 134"/>
                <a:gd name="T12" fmla="*/ 27 h 27"/>
              </a:gdLst>
              <a:ahLst/>
              <a:cxnLst>
                <a:cxn ang="T6">
                  <a:pos x="T0" y="T1"/>
                </a:cxn>
                <a:cxn ang="T7">
                  <a:pos x="T2" y="T3"/>
                </a:cxn>
                <a:cxn ang="T8">
                  <a:pos x="T4" y="T5"/>
                </a:cxn>
              </a:cxnLst>
              <a:rect l="T9" t="T10" r="T11" b="T12"/>
              <a:pathLst>
                <a:path w="134" h="27">
                  <a:moveTo>
                    <a:pt x="0" y="27"/>
                  </a:moveTo>
                  <a:cubicBezTo>
                    <a:pt x="11" y="23"/>
                    <a:pt x="44" y="0"/>
                    <a:pt x="66" y="0"/>
                  </a:cubicBezTo>
                  <a:cubicBezTo>
                    <a:pt x="88" y="0"/>
                    <a:pt x="120" y="21"/>
                    <a:pt x="134" y="26"/>
                  </a:cubicBezTo>
                </a:path>
              </a:pathLst>
            </a:custGeom>
            <a:solidFill>
              <a:schemeClr val="bg2"/>
            </a:solidFill>
            <a:ln w="9525">
              <a:solidFill>
                <a:schemeClr val="tx1"/>
              </a:solidFill>
              <a:round/>
              <a:headEnd/>
              <a:tailEnd/>
            </a:ln>
          </p:spPr>
          <p:txBody>
            <a:bodyPr/>
            <a:lstStyle/>
            <a:p>
              <a:endParaRPr lang="ru-RU"/>
            </a:p>
          </p:txBody>
        </p:sp>
      </p:grpSp>
      <p:sp>
        <p:nvSpPr>
          <p:cNvPr id="74776" name="Text Box 24"/>
          <p:cNvSpPr txBox="1">
            <a:spLocks noChangeArrowheads="1"/>
          </p:cNvSpPr>
          <p:nvPr/>
        </p:nvSpPr>
        <p:spPr bwMode="auto">
          <a:xfrm>
            <a:off x="1000100" y="92867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778" name="Text Box 26"/>
          <p:cNvSpPr txBox="1">
            <a:spLocks noChangeArrowheads="1"/>
          </p:cNvSpPr>
          <p:nvPr/>
        </p:nvSpPr>
        <p:spPr bwMode="auto">
          <a:xfrm>
            <a:off x="7429520" y="92867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grpSp>
        <p:nvGrpSpPr>
          <p:cNvPr id="4" name="Group 27"/>
          <p:cNvGrpSpPr>
            <a:grpSpLocks/>
          </p:cNvGrpSpPr>
          <p:nvPr/>
        </p:nvGrpSpPr>
        <p:grpSpPr bwMode="auto">
          <a:xfrm rot="10427888" flipV="1">
            <a:off x="7272932" y="1499479"/>
            <a:ext cx="1371600" cy="1143000"/>
            <a:chOff x="-1152" y="2064"/>
            <a:chExt cx="1109" cy="982"/>
          </a:xfrm>
        </p:grpSpPr>
        <p:grpSp>
          <p:nvGrpSpPr>
            <p:cNvPr id="5" name="Group 28"/>
            <p:cNvGrpSpPr>
              <a:grpSpLocks/>
            </p:cNvGrpSpPr>
            <p:nvPr/>
          </p:nvGrpSpPr>
          <p:grpSpPr bwMode="auto">
            <a:xfrm rot="-240361">
              <a:off x="-336" y="2688"/>
              <a:ext cx="293" cy="286"/>
              <a:chOff x="576" y="1392"/>
              <a:chExt cx="1008" cy="960"/>
            </a:xfrm>
          </p:grpSpPr>
          <p:sp>
            <p:nvSpPr>
              <p:cNvPr id="12441" name="Oval 29"/>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442" name="Oval 30"/>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443" name="AutoShape 31"/>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6" name="Group 32"/>
            <p:cNvGrpSpPr>
              <a:grpSpLocks/>
            </p:cNvGrpSpPr>
            <p:nvPr/>
          </p:nvGrpSpPr>
          <p:grpSpPr bwMode="auto">
            <a:xfrm rot="-240361">
              <a:off x="-1090" y="2760"/>
              <a:ext cx="293" cy="286"/>
              <a:chOff x="576" y="1392"/>
              <a:chExt cx="1008" cy="960"/>
            </a:xfrm>
          </p:grpSpPr>
          <p:sp>
            <p:nvSpPr>
              <p:cNvPr id="12438" name="Oval 33"/>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439" name="Oval 34"/>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440" name="AutoShape 35"/>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7" name="Group 36"/>
            <p:cNvGrpSpPr>
              <a:grpSpLocks/>
            </p:cNvGrpSpPr>
            <p:nvPr/>
          </p:nvGrpSpPr>
          <p:grpSpPr bwMode="auto">
            <a:xfrm rot="21359639" flipH="1">
              <a:off x="-1152" y="2064"/>
              <a:ext cx="1020" cy="895"/>
              <a:chOff x="2160" y="1296"/>
              <a:chExt cx="2336" cy="2103"/>
            </a:xfrm>
          </p:grpSpPr>
          <p:sp>
            <p:nvSpPr>
              <p:cNvPr id="12411" name="Freeform 37"/>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2412" name="Freeform 38"/>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2413" name="Freeform 39"/>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2414" name="Freeform 40"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415" name="Freeform 41"/>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2416" name="Freeform 42"/>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2417" name="Freeform 43"/>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2418" name="Freeform 44"/>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2419" name="Freeform 45"/>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2420" name="Freeform 46"/>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2421" name="Freeform 47"/>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2422" name="Freeform 48"/>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2423" name="Freeform 49"/>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2424" name="Oval 50"/>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2425" name="Freeform 51"/>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2426" name="Freeform 52"/>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2427" name="Freeform 53"/>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2428" name="Freeform 54"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429" name="Freeform 55"/>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8" name="Group 56"/>
              <p:cNvGrpSpPr>
                <a:grpSpLocks/>
              </p:cNvGrpSpPr>
              <p:nvPr/>
            </p:nvGrpSpPr>
            <p:grpSpPr bwMode="auto">
              <a:xfrm>
                <a:off x="3168" y="1296"/>
                <a:ext cx="528" cy="288"/>
                <a:chOff x="1955" y="1357"/>
                <a:chExt cx="333" cy="180"/>
              </a:xfrm>
            </p:grpSpPr>
            <p:grpSp>
              <p:nvGrpSpPr>
                <p:cNvPr id="9" name="Group 57"/>
                <p:cNvGrpSpPr>
                  <a:grpSpLocks/>
                </p:cNvGrpSpPr>
                <p:nvPr/>
              </p:nvGrpSpPr>
              <p:grpSpPr bwMode="auto">
                <a:xfrm>
                  <a:off x="1955" y="1357"/>
                  <a:ext cx="333" cy="180"/>
                  <a:chOff x="5161" y="3181"/>
                  <a:chExt cx="257" cy="140"/>
                </a:xfrm>
              </p:grpSpPr>
              <p:sp>
                <p:nvSpPr>
                  <p:cNvPr id="12436" name="Freeform 58"/>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2437" name="Freeform 59"/>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2434" name="Freeform 60"/>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2435" name="AutoShape 61"/>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2431" name="Freeform 62"/>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2432" name="Freeform 63"/>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0" name="Group 65"/>
          <p:cNvGrpSpPr>
            <a:grpSpLocks/>
          </p:cNvGrpSpPr>
          <p:nvPr/>
        </p:nvGrpSpPr>
        <p:grpSpPr bwMode="auto">
          <a:xfrm>
            <a:off x="714348" y="1714488"/>
            <a:ext cx="1016000" cy="939800"/>
            <a:chOff x="768" y="704"/>
            <a:chExt cx="4224" cy="3904"/>
          </a:xfrm>
        </p:grpSpPr>
        <p:grpSp>
          <p:nvGrpSpPr>
            <p:cNvPr id="11" name="Group 66"/>
            <p:cNvGrpSpPr>
              <a:grpSpLocks/>
            </p:cNvGrpSpPr>
            <p:nvPr/>
          </p:nvGrpSpPr>
          <p:grpSpPr bwMode="auto">
            <a:xfrm>
              <a:off x="768" y="2792"/>
              <a:ext cx="1776" cy="1776"/>
              <a:chOff x="192" y="2304"/>
              <a:chExt cx="1776" cy="1776"/>
            </a:xfrm>
          </p:grpSpPr>
          <p:sp>
            <p:nvSpPr>
              <p:cNvPr id="12404" name="Oval 67"/>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405" name="Freeform 68"/>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6" name="Freeform 69"/>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7" name="Freeform 70"/>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12" name="Group 71"/>
            <p:cNvGrpSpPr>
              <a:grpSpLocks/>
            </p:cNvGrpSpPr>
            <p:nvPr/>
          </p:nvGrpSpPr>
          <p:grpSpPr bwMode="auto">
            <a:xfrm>
              <a:off x="3216" y="2832"/>
              <a:ext cx="1776" cy="1776"/>
              <a:chOff x="192" y="2304"/>
              <a:chExt cx="1776" cy="1776"/>
            </a:xfrm>
          </p:grpSpPr>
          <p:sp>
            <p:nvSpPr>
              <p:cNvPr id="12400" name="Oval 72"/>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401" name="Freeform 73"/>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2" name="Freeform 74"/>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403" name="Freeform 75"/>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2381" name="Freeform 76"/>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2382" name="Freeform 77"/>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2383" name="Freeform 78"/>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2384" name="Freeform 79"/>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2385" name="Freeform 80"/>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2386" name="Freeform 81"/>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2387" name="Freeform 82"/>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2388" name="Freeform 83"/>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2389" name="Freeform 84"/>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2390" name="Freeform 85"/>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2391" name="Freeform 86"/>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2392" name="Freeform 87"/>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2393" name="Freeform 88"/>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2394" name="Freeform 89"/>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2395" name="Freeform 90"/>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2396" name="Freeform 91"/>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2397" name="Oval 92"/>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2398" name="Oval 93"/>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2399" name="Oval 94"/>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74850" name="Text Box 98"/>
          <p:cNvSpPr txBox="1">
            <a:spLocks noChangeArrowheads="1"/>
          </p:cNvSpPr>
          <p:nvPr/>
        </p:nvSpPr>
        <p:spPr bwMode="auto">
          <a:xfrm>
            <a:off x="2714612" y="714356"/>
            <a:ext cx="3676199" cy="95410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навстречу</a:t>
            </a:r>
            <a:r>
              <a:rPr lang="en-US" sz="2800" b="1" i="1" dirty="0">
                <a:solidFill>
                  <a:srgbClr val="162E70"/>
                </a:solidFill>
                <a:effectLst>
                  <a:outerShdw blurRad="38100" dist="38100" dir="2700000" algn="tl">
                    <a:srgbClr val="C0C0C0"/>
                  </a:outerShdw>
                </a:effectLst>
                <a:latin typeface="Times New Roman" pitchFamily="18" charset="0"/>
              </a:rPr>
              <a:t> </a:t>
            </a:r>
            <a:endParaRPr lang="ru-RU" sz="2800" b="1" i="1" dirty="0" smtClean="0">
              <a:solidFill>
                <a:srgbClr val="162E70"/>
              </a:solidFill>
              <a:effectLst>
                <a:outerShdw blurRad="38100" dist="38100" dir="2700000" algn="tl">
                  <a:srgbClr val="C0C0C0"/>
                </a:outerShdw>
              </a:effectLst>
              <a:latin typeface="Times New Roman" pitchFamily="18" charset="0"/>
            </a:endParaRPr>
          </a:p>
          <a:p>
            <a:pPr>
              <a:defRPr/>
            </a:pPr>
            <a:r>
              <a:rPr lang="ru-RU" sz="2800" b="1" i="1" dirty="0" smtClean="0">
                <a:solidFill>
                  <a:srgbClr val="2A65AC"/>
                </a:solidFill>
                <a:effectLst>
                  <a:outerShdw blurRad="38100" dist="38100" dir="2700000" algn="tl">
                    <a:srgbClr val="C0C0C0"/>
                  </a:outerShdw>
                </a:effectLst>
                <a:latin typeface="Times New Roman" pitchFamily="18" charset="0"/>
              </a:rPr>
              <a:t>              </a:t>
            </a:r>
            <a:endParaRPr lang="ru-RU" sz="2800" b="1" dirty="0">
              <a:solidFill>
                <a:srgbClr val="2A65AC"/>
              </a:solidFill>
              <a:effectLst>
                <a:outerShdw blurRad="38100" dist="38100" dir="2700000" algn="tl">
                  <a:srgbClr val="C0C0C0"/>
                </a:outerShdw>
              </a:effectLst>
              <a:latin typeface="Times New Roman" pitchFamily="18" charset="0"/>
            </a:endParaRPr>
          </a:p>
        </p:txBody>
      </p:sp>
      <p:grpSp>
        <p:nvGrpSpPr>
          <p:cNvPr id="13" name="Group 112"/>
          <p:cNvGrpSpPr>
            <a:grpSpLocks/>
          </p:cNvGrpSpPr>
          <p:nvPr/>
        </p:nvGrpSpPr>
        <p:grpSpPr bwMode="auto">
          <a:xfrm rot="10427888" flipV="1">
            <a:off x="3200966" y="4857066"/>
            <a:ext cx="1371600" cy="1143000"/>
            <a:chOff x="-1152" y="2064"/>
            <a:chExt cx="1109" cy="982"/>
          </a:xfrm>
        </p:grpSpPr>
        <p:grpSp>
          <p:nvGrpSpPr>
            <p:cNvPr id="14" name="Group 113"/>
            <p:cNvGrpSpPr>
              <a:grpSpLocks/>
            </p:cNvGrpSpPr>
            <p:nvPr/>
          </p:nvGrpSpPr>
          <p:grpSpPr bwMode="auto">
            <a:xfrm rot="-240361">
              <a:off x="-336" y="2688"/>
              <a:ext cx="293" cy="286"/>
              <a:chOff x="576" y="1392"/>
              <a:chExt cx="1008" cy="960"/>
            </a:xfrm>
          </p:grpSpPr>
          <p:sp>
            <p:nvSpPr>
              <p:cNvPr id="12376" name="Oval 11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377" name="Oval 11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378" name="AutoShape 11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5" name="Group 117"/>
            <p:cNvGrpSpPr>
              <a:grpSpLocks/>
            </p:cNvGrpSpPr>
            <p:nvPr/>
          </p:nvGrpSpPr>
          <p:grpSpPr bwMode="auto">
            <a:xfrm rot="-240361">
              <a:off x="-1090" y="2760"/>
              <a:ext cx="293" cy="286"/>
              <a:chOff x="576" y="1392"/>
              <a:chExt cx="1008" cy="960"/>
            </a:xfrm>
          </p:grpSpPr>
          <p:sp>
            <p:nvSpPr>
              <p:cNvPr id="12373" name="Oval 11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2374" name="Oval 119"/>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2375" name="AutoShape 12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6" name="Group 121"/>
            <p:cNvGrpSpPr>
              <a:grpSpLocks/>
            </p:cNvGrpSpPr>
            <p:nvPr/>
          </p:nvGrpSpPr>
          <p:grpSpPr bwMode="auto">
            <a:xfrm rot="21359639" flipH="1">
              <a:off x="-1152" y="2064"/>
              <a:ext cx="1020" cy="895"/>
              <a:chOff x="2160" y="1296"/>
              <a:chExt cx="2336" cy="2103"/>
            </a:xfrm>
          </p:grpSpPr>
          <p:sp>
            <p:nvSpPr>
              <p:cNvPr id="12346" name="Freeform 122"/>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2347" name="Freeform 123"/>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2348" name="Freeform 124"/>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2349" name="Freeform 125"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350" name="Freeform 126"/>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2351" name="Freeform 127"/>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2352" name="Freeform 128"/>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2353" name="Freeform 129"/>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2354" name="Freeform 130"/>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2355" name="Freeform 131"/>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2356" name="Freeform 132"/>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2357" name="Freeform 133"/>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2358" name="Freeform 134"/>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2359" name="Oval 135"/>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2360" name="Freeform 136"/>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2361" name="Freeform 137"/>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2362" name="Freeform 138"/>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2363" name="Freeform 139"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2364" name="Freeform 140"/>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17" name="Group 141"/>
              <p:cNvGrpSpPr>
                <a:grpSpLocks/>
              </p:cNvGrpSpPr>
              <p:nvPr/>
            </p:nvGrpSpPr>
            <p:grpSpPr bwMode="auto">
              <a:xfrm>
                <a:off x="3168" y="1296"/>
                <a:ext cx="528" cy="288"/>
                <a:chOff x="1955" y="1357"/>
                <a:chExt cx="333" cy="180"/>
              </a:xfrm>
            </p:grpSpPr>
            <p:grpSp>
              <p:nvGrpSpPr>
                <p:cNvPr id="18" name="Group 142"/>
                <p:cNvGrpSpPr>
                  <a:grpSpLocks/>
                </p:cNvGrpSpPr>
                <p:nvPr/>
              </p:nvGrpSpPr>
              <p:grpSpPr bwMode="auto">
                <a:xfrm>
                  <a:off x="1955" y="1357"/>
                  <a:ext cx="333" cy="180"/>
                  <a:chOff x="5161" y="3181"/>
                  <a:chExt cx="257" cy="140"/>
                </a:xfrm>
              </p:grpSpPr>
              <p:sp>
                <p:nvSpPr>
                  <p:cNvPr id="12371" name="Freeform 143"/>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2372" name="Freeform 144"/>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2369" name="Freeform 145"/>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2370" name="AutoShape 146"/>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2366" name="Freeform 147"/>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2367" name="Freeform 148"/>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9" name="Group 149"/>
          <p:cNvGrpSpPr>
            <a:grpSpLocks/>
          </p:cNvGrpSpPr>
          <p:nvPr/>
        </p:nvGrpSpPr>
        <p:grpSpPr bwMode="auto">
          <a:xfrm>
            <a:off x="4643438" y="5072074"/>
            <a:ext cx="1016000" cy="939800"/>
            <a:chOff x="768" y="704"/>
            <a:chExt cx="4224" cy="3904"/>
          </a:xfrm>
        </p:grpSpPr>
        <p:grpSp>
          <p:nvGrpSpPr>
            <p:cNvPr id="20" name="Group 150"/>
            <p:cNvGrpSpPr>
              <a:grpSpLocks/>
            </p:cNvGrpSpPr>
            <p:nvPr/>
          </p:nvGrpSpPr>
          <p:grpSpPr bwMode="auto">
            <a:xfrm>
              <a:off x="768" y="2792"/>
              <a:ext cx="1776" cy="1776"/>
              <a:chOff x="192" y="2304"/>
              <a:chExt cx="1776" cy="1776"/>
            </a:xfrm>
          </p:grpSpPr>
          <p:sp>
            <p:nvSpPr>
              <p:cNvPr id="12339" name="Oval 151"/>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340" name="Freeform 152"/>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41" name="Freeform 153"/>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42" name="Freeform 154"/>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21" name="Group 155"/>
            <p:cNvGrpSpPr>
              <a:grpSpLocks/>
            </p:cNvGrpSpPr>
            <p:nvPr/>
          </p:nvGrpSpPr>
          <p:grpSpPr bwMode="auto">
            <a:xfrm>
              <a:off x="3216" y="2832"/>
              <a:ext cx="1776" cy="1776"/>
              <a:chOff x="192" y="2304"/>
              <a:chExt cx="1776" cy="1776"/>
            </a:xfrm>
          </p:grpSpPr>
          <p:sp>
            <p:nvSpPr>
              <p:cNvPr id="12335" name="Oval 156"/>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2336" name="Freeform 157"/>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37" name="Freeform 158"/>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2338" name="Freeform 159"/>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2316" name="Freeform 160"/>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2317" name="Freeform 161"/>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2318" name="Freeform 162"/>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2319" name="Freeform 163"/>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2320" name="Freeform 164"/>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2321" name="Freeform 165"/>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2322" name="Freeform 166"/>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2323" name="Freeform 167"/>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2324" name="Freeform 168"/>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2325" name="Freeform 169"/>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2326" name="Freeform 170"/>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2327" name="Freeform 171"/>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2328" name="Freeform 172"/>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2329" name="Freeform 173"/>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2330" name="Freeform 174"/>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2331" name="Freeform 175"/>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2332" name="Oval 176"/>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2333" name="Oval 177"/>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2334" name="Oval 178"/>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grpSp>
        <p:nvGrpSpPr>
          <p:cNvPr id="22" name="Group 186"/>
          <p:cNvGrpSpPr>
            <a:grpSpLocks/>
          </p:cNvGrpSpPr>
          <p:nvPr/>
        </p:nvGrpSpPr>
        <p:grpSpPr bwMode="auto">
          <a:xfrm>
            <a:off x="361920" y="3286127"/>
            <a:ext cx="8610600" cy="3078163"/>
            <a:chOff x="240" y="1890"/>
            <a:chExt cx="5424" cy="1939"/>
          </a:xfrm>
        </p:grpSpPr>
        <p:sp>
          <p:nvSpPr>
            <p:cNvPr id="12307" name="Freeform 101"/>
            <p:cNvSpPr>
              <a:spLocks/>
            </p:cNvSpPr>
            <p:nvPr/>
          </p:nvSpPr>
          <p:spPr bwMode="auto">
            <a:xfrm>
              <a:off x="1824" y="2832"/>
              <a:ext cx="1800" cy="771"/>
            </a:xfrm>
            <a:custGeom>
              <a:avLst/>
              <a:gdLst>
                <a:gd name="T0" fmla="*/ 1800 w 1800"/>
                <a:gd name="T1" fmla="*/ 0 h 771"/>
                <a:gd name="T2" fmla="*/ 1080 w 1800"/>
                <a:gd name="T3" fmla="*/ 3 h 771"/>
                <a:gd name="T4" fmla="*/ 1080 w 1800"/>
                <a:gd name="T5" fmla="*/ 771 h 771"/>
                <a:gd name="T6" fmla="*/ 1072 w 1800"/>
                <a:gd name="T7" fmla="*/ 0 h 771"/>
                <a:gd name="T8" fmla="*/ 0 w 1800"/>
                <a:gd name="T9" fmla="*/ 0 h 771"/>
                <a:gd name="T10" fmla="*/ 0 60000 65536"/>
                <a:gd name="T11" fmla="*/ 0 60000 65536"/>
                <a:gd name="T12" fmla="*/ 0 60000 65536"/>
                <a:gd name="T13" fmla="*/ 0 60000 65536"/>
                <a:gd name="T14" fmla="*/ 0 60000 65536"/>
                <a:gd name="T15" fmla="*/ 0 w 1800"/>
                <a:gd name="T16" fmla="*/ 0 h 771"/>
                <a:gd name="T17" fmla="*/ 1800 w 1800"/>
                <a:gd name="T18" fmla="*/ 771 h 771"/>
              </a:gdLst>
              <a:ahLst/>
              <a:cxnLst>
                <a:cxn ang="T10">
                  <a:pos x="T0" y="T1"/>
                </a:cxn>
                <a:cxn ang="T11">
                  <a:pos x="T2" y="T3"/>
                </a:cxn>
                <a:cxn ang="T12">
                  <a:pos x="T4" y="T5"/>
                </a:cxn>
                <a:cxn ang="T13">
                  <a:pos x="T6" y="T7"/>
                </a:cxn>
                <a:cxn ang="T14">
                  <a:pos x="T8" y="T9"/>
                </a:cxn>
              </a:cxnLst>
              <a:rect l="T15" t="T16" r="T17" b="T18"/>
              <a:pathLst>
                <a:path w="1800" h="771">
                  <a:moveTo>
                    <a:pt x="1800" y="0"/>
                  </a:moveTo>
                  <a:lnTo>
                    <a:pt x="1080" y="3"/>
                  </a:lnTo>
                  <a:lnTo>
                    <a:pt x="1080" y="771"/>
                  </a:lnTo>
                  <a:lnTo>
                    <a:pt x="1072" y="0"/>
                  </a:lnTo>
                  <a:lnTo>
                    <a:pt x="0" y="0"/>
                  </a:lnTo>
                </a:path>
              </a:pathLst>
            </a:custGeom>
            <a:noFill/>
            <a:ln w="12700">
              <a:solidFill>
                <a:schemeClr val="tx1"/>
              </a:solidFill>
              <a:round/>
              <a:headEnd type="stealth" w="lg" len="lg"/>
              <a:tailEnd type="stealth" w="lg" len="lg"/>
            </a:ln>
          </p:spPr>
          <p:txBody>
            <a:bodyPr/>
            <a:lstStyle/>
            <a:p>
              <a:endParaRPr lang="ru-RU"/>
            </a:p>
          </p:txBody>
        </p:sp>
        <p:sp>
          <p:nvSpPr>
            <p:cNvPr id="74854" name="Text Box 102"/>
            <p:cNvSpPr txBox="1">
              <a:spLocks noChangeArrowheads="1"/>
            </p:cNvSpPr>
            <p:nvPr/>
          </p:nvSpPr>
          <p:spPr bwMode="auto">
            <a:xfrm>
              <a:off x="240" y="3541"/>
              <a:ext cx="255" cy="288"/>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74855" name="Text Box 103"/>
            <p:cNvSpPr txBox="1">
              <a:spLocks noChangeArrowheads="1"/>
            </p:cNvSpPr>
            <p:nvPr/>
          </p:nvSpPr>
          <p:spPr bwMode="auto">
            <a:xfrm>
              <a:off x="5409" y="3541"/>
              <a:ext cx="255" cy="288"/>
            </a:xfrm>
            <a:prstGeom prst="rect">
              <a:avLst/>
            </a:prstGeom>
            <a:noFill/>
            <a:ln w="9525">
              <a:noFill/>
              <a:miter lim="800000"/>
              <a:headEnd/>
              <a:tailEnd/>
            </a:ln>
            <a:effectLst/>
          </p:spPr>
          <p:txBody>
            <a:bodyPr wrap="none">
              <a:spAutoFit/>
            </a:bodyPr>
            <a:lstStyle/>
            <a:p>
              <a:pPr>
                <a:defRPr/>
              </a:pPr>
              <a:r>
                <a:rPr lang="en-US" sz="2400" b="1">
                  <a:solidFill>
                    <a:srgbClr val="FF0000"/>
                  </a:solidFill>
                  <a:effectLst>
                    <a:outerShdw blurRad="38100" dist="38100" dir="2700000" algn="tl">
                      <a:srgbClr val="C0C0C0"/>
                    </a:outerShdw>
                  </a:effectLst>
                </a:rPr>
                <a:t>B</a:t>
              </a:r>
              <a:endParaRPr lang="ru-RU" sz="2400" b="1">
                <a:solidFill>
                  <a:srgbClr val="FF0000"/>
                </a:solidFill>
                <a:effectLst>
                  <a:outerShdw blurRad="38100" dist="38100" dir="2700000" algn="tl">
                    <a:srgbClr val="C0C0C0"/>
                  </a:outerShdw>
                </a:effectLst>
              </a:endParaRPr>
            </a:p>
          </p:txBody>
        </p:sp>
        <p:sp>
          <p:nvSpPr>
            <p:cNvPr id="12310" name="Freeform 105"/>
            <p:cNvSpPr>
              <a:spLocks/>
            </p:cNvSpPr>
            <p:nvPr/>
          </p:nvSpPr>
          <p:spPr bwMode="auto">
            <a:xfrm>
              <a:off x="472" y="3608"/>
              <a:ext cx="4952" cy="24"/>
            </a:xfrm>
            <a:custGeom>
              <a:avLst/>
              <a:gdLst>
                <a:gd name="T0" fmla="*/ 0 w 4952"/>
                <a:gd name="T1" fmla="*/ 24 h 24"/>
                <a:gd name="T2" fmla="*/ 4952 w 4952"/>
                <a:gd name="T3" fmla="*/ 0 h 24"/>
                <a:gd name="T4" fmla="*/ 0 60000 65536"/>
                <a:gd name="T5" fmla="*/ 0 60000 65536"/>
                <a:gd name="T6" fmla="*/ 0 w 4952"/>
                <a:gd name="T7" fmla="*/ 0 h 24"/>
                <a:gd name="T8" fmla="*/ 4952 w 4952"/>
                <a:gd name="T9" fmla="*/ 24 h 24"/>
              </a:gdLst>
              <a:ahLst/>
              <a:cxnLst>
                <a:cxn ang="T4">
                  <a:pos x="T0" y="T1"/>
                </a:cxn>
                <a:cxn ang="T5">
                  <a:pos x="T2" y="T3"/>
                </a:cxn>
              </a:cxnLst>
              <a:rect l="T6" t="T7" r="T8" b="T9"/>
              <a:pathLst>
                <a:path w="4952" h="24">
                  <a:moveTo>
                    <a:pt x="0" y="24"/>
                  </a:moveTo>
                  <a:cubicBezTo>
                    <a:pt x="825" y="20"/>
                    <a:pt x="3920" y="5"/>
                    <a:pt x="4952" y="0"/>
                  </a:cubicBezTo>
                </a:path>
              </a:pathLst>
            </a:custGeom>
            <a:noFill/>
            <a:ln w="9525">
              <a:solidFill>
                <a:srgbClr val="0099FF"/>
              </a:solidFill>
              <a:round/>
              <a:headEnd type="oval" w="med" len="med"/>
              <a:tailEnd type="oval" w="med" len="med"/>
            </a:ln>
          </p:spPr>
          <p:txBody>
            <a:bodyPr/>
            <a:lstStyle/>
            <a:p>
              <a:endParaRPr lang="ru-RU"/>
            </a:p>
          </p:txBody>
        </p:sp>
        <p:sp>
          <p:nvSpPr>
            <p:cNvPr id="74862" name="Text Box 110"/>
            <p:cNvSpPr txBox="1">
              <a:spLocks noChangeArrowheads="1"/>
            </p:cNvSpPr>
            <p:nvPr/>
          </p:nvSpPr>
          <p:spPr bwMode="auto">
            <a:xfrm>
              <a:off x="3094" y="2496"/>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863" name="Text Box 111"/>
            <p:cNvSpPr txBox="1">
              <a:spLocks noChangeArrowheads="1"/>
            </p:cNvSpPr>
            <p:nvPr/>
          </p:nvSpPr>
          <p:spPr bwMode="auto">
            <a:xfrm>
              <a:off x="2112" y="2496"/>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4931" name="Text Box 179"/>
            <p:cNvSpPr txBox="1">
              <a:spLocks noChangeArrowheads="1"/>
            </p:cNvSpPr>
            <p:nvPr/>
          </p:nvSpPr>
          <p:spPr bwMode="auto">
            <a:xfrm>
              <a:off x="507" y="1890"/>
              <a:ext cx="4725" cy="32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в противоположных направлениях</a:t>
              </a:r>
              <a:endParaRPr lang="ru-RU" sz="2800" b="1" dirty="0">
                <a:solidFill>
                  <a:srgbClr val="162E70"/>
                </a:solidFill>
                <a:effectLst>
                  <a:outerShdw blurRad="38100" dist="38100" dir="2700000" algn="tl">
                    <a:srgbClr val="C0C0C0"/>
                  </a:outerShdw>
                </a:effectLst>
                <a:latin typeface="Times New Roman" pitchFamily="18" charset="0"/>
              </a:endParaRPr>
            </a:p>
          </p:txBody>
        </p:sp>
      </p:grpSp>
      <p:sp>
        <p:nvSpPr>
          <p:cNvPr id="74933" name="Text Box 181"/>
          <p:cNvSpPr txBox="1">
            <a:spLocks noChangeArrowheads="1"/>
          </p:cNvSpPr>
          <p:nvPr/>
        </p:nvSpPr>
        <p:spPr bwMode="auto">
          <a:xfrm>
            <a:off x="3643306" y="3714752"/>
            <a:ext cx="1883849"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en-US" sz="3200" b="1" baseline="-25000" dirty="0">
                <a:solidFill>
                  <a:srgbClr val="162E70"/>
                </a:solidFill>
                <a:effectLst>
                  <a:outerShdw blurRad="38100" dist="38100" dir="2700000" algn="tl">
                    <a:srgbClr val="C0C0C0"/>
                  </a:outerShdw>
                </a:effectLst>
                <a:latin typeface="Times New Roman" pitchFamily="18" charset="0"/>
              </a:rPr>
              <a:t>1</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baseline="-25000" dirty="0">
              <a:solidFill>
                <a:srgbClr val="162E70"/>
              </a:solidFill>
              <a:effectLst>
                <a:outerShdw blurRad="38100" dist="38100" dir="2700000" algn="tl">
                  <a:srgbClr val="C0C0C0"/>
                </a:outerShdw>
              </a:effectLst>
              <a:latin typeface="Times New Roman" pitchFamily="18" charset="0"/>
            </a:endParaRPr>
          </a:p>
        </p:txBody>
      </p:sp>
      <p:sp>
        <p:nvSpPr>
          <p:cNvPr id="167" name="Прямоугольник 166"/>
          <p:cNvSpPr/>
          <p:nvPr/>
        </p:nvSpPr>
        <p:spPr>
          <a:xfrm>
            <a:off x="1928794"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9" name="Управляющая кнопка: домой 168">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70" name="Text Box 181"/>
          <p:cNvSpPr txBox="1">
            <a:spLocks noChangeArrowheads="1"/>
          </p:cNvSpPr>
          <p:nvPr/>
        </p:nvSpPr>
        <p:spPr bwMode="auto">
          <a:xfrm>
            <a:off x="3357554" y="1071546"/>
            <a:ext cx="1883849"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en-US" sz="3200" b="1" baseline="-25000" dirty="0">
                <a:solidFill>
                  <a:srgbClr val="162E70"/>
                </a:solidFill>
                <a:effectLst>
                  <a:outerShdw blurRad="38100" dist="38100" dir="2700000" algn="tl">
                    <a:srgbClr val="C0C0C0"/>
                  </a:outerShdw>
                </a:effectLst>
                <a:latin typeface="Times New Roman" pitchFamily="18" charset="0"/>
              </a:rPr>
              <a:t>1</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a:t>
            </a:r>
            <a:r>
              <a:rPr lang="ru-RU" sz="3200" b="1" i="1" dirty="0">
                <a:solidFill>
                  <a:srgbClr val="162E70"/>
                </a:solidFill>
                <a:effectLst>
                  <a:outerShdw blurRad="38100" dist="38100" dir="2700000" algn="tl">
                    <a:srgbClr val="C0C0C0"/>
                  </a:outerShdw>
                </a:effectLst>
                <a:latin typeface="Times New Roman" pitchFamily="18" charset="0"/>
              </a:rPr>
              <a:t> </a:t>
            </a: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baseline="-25000" dirty="0">
              <a:solidFill>
                <a:srgbClr val="162E70"/>
              </a:solidFill>
              <a:effectLst>
                <a:outerShdw blurRad="38100" dist="38100" dir="2700000" algn="tl">
                  <a:srgbClr val="C0C0C0"/>
                </a:outerShdw>
              </a:effectLst>
              <a:latin typeface="Times New Roman" pitchFamily="18" charset="0"/>
            </a:endParaRPr>
          </a:p>
        </p:txBody>
      </p:sp>
      <p:sp>
        <p:nvSpPr>
          <p:cNvPr id="161" name="Управляющая кнопка: далее 160">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764 0.05972 L 0.07986 0.06158 L 0.19236 0.05787 L 0.2507 0.05972 " pathEditMode="relative" rAng="0" ptsTypes="AAAA">
                                      <p:cBhvr>
                                        <p:cTn id="6" dur="2000" fill="hold"/>
                                        <p:tgtEl>
                                          <p:spTgt spid="10"/>
                                        </p:tgtEl>
                                        <p:attrNameLst>
                                          <p:attrName>ppt_x</p:attrName>
                                          <p:attrName>ppt_y</p:attrName>
                                        </p:attrNameLst>
                                      </p:cBhvr>
                                      <p:rCtr x="122" y="0"/>
                                    </p:animMotion>
                                  </p:childTnLst>
                                </p:cTn>
                              </p:par>
                              <p:par>
                                <p:cTn id="7" presetID="0" presetClass="path" presetSubtype="0" accel="50000" decel="50000" fill="hold" nodeType="withEffect">
                                  <p:stCondLst>
                                    <p:cond delay="0"/>
                                  </p:stCondLst>
                                  <p:childTnLst>
                                    <p:animMotion origin="layout" path="M 0.03611 0.07199 L -0.19583 0.0757 L -0.40555 0.0757 L -0.48055 0.0757 " pathEditMode="relative" rAng="0" ptsTypes="AAAA">
                                      <p:cBhvr>
                                        <p:cTn id="8" dur="2000" fill="hold"/>
                                        <p:tgtEl>
                                          <p:spTgt spid="4"/>
                                        </p:tgtEl>
                                        <p:attrNameLst>
                                          <p:attrName>ppt_x</p:attrName>
                                          <p:attrName>ppt_y</p:attrName>
                                        </p:attrNameLst>
                                      </p:cBhvr>
                                      <p:rCtr x="-258" y="2"/>
                                    </p:animMotion>
                                  </p:childTnLst>
                                </p:cTn>
                              </p:par>
                            </p:childTnLst>
                          </p:cTn>
                        </p:par>
                        <p:par>
                          <p:cTn id="9" fill="hold">
                            <p:stCondLst>
                              <p:cond delay="2000"/>
                            </p:stCondLst>
                            <p:childTnLst>
                              <p:par>
                                <p:cTn id="10" presetID="26" presetClass="entr" presetSubtype="0" fill="hold" grpId="0" nodeType="afterEffect">
                                  <p:stCondLst>
                                    <p:cond delay="0"/>
                                  </p:stCondLst>
                                  <p:childTnLst>
                                    <p:set>
                                      <p:cBhvr>
                                        <p:cTn id="11" dur="1" fill="hold">
                                          <p:stCondLst>
                                            <p:cond delay="0"/>
                                          </p:stCondLst>
                                        </p:cTn>
                                        <p:tgtEl>
                                          <p:spTgt spid="170"/>
                                        </p:tgtEl>
                                        <p:attrNameLst>
                                          <p:attrName>style.visibility</p:attrName>
                                        </p:attrNameLst>
                                      </p:cBhvr>
                                      <p:to>
                                        <p:strVal val="visible"/>
                                      </p:to>
                                    </p:set>
                                    <p:animEffect transition="in" filter="wipe(down)">
                                      <p:cBhvr>
                                        <p:cTn id="12" dur="580">
                                          <p:stCondLst>
                                            <p:cond delay="0"/>
                                          </p:stCondLst>
                                        </p:cTn>
                                        <p:tgtEl>
                                          <p:spTgt spid="170"/>
                                        </p:tgtEl>
                                      </p:cBhvr>
                                    </p:animEffect>
                                    <p:anim calcmode="lin" valueType="num">
                                      <p:cBhvr>
                                        <p:cTn id="13" dur="1822" tmFilter="0,0; 0.14,0.36; 0.43,0.73; 0.71,0.91; 1.0,1.0">
                                          <p:stCondLst>
                                            <p:cond delay="0"/>
                                          </p:stCondLst>
                                        </p:cTn>
                                        <p:tgtEl>
                                          <p:spTgt spid="17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7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7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7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70"/>
                                        </p:tgtEl>
                                        <p:attrNameLst>
                                          <p:attrName>ppt_y</p:attrName>
                                        </p:attrNameLst>
                                      </p:cBhvr>
                                      <p:tavLst>
                                        <p:tav tm="0" fmla="#ppt_y-sin(pi*$)/81">
                                          <p:val>
                                            <p:fltVal val="0"/>
                                          </p:val>
                                        </p:tav>
                                        <p:tav tm="100000">
                                          <p:val>
                                            <p:fltVal val="1"/>
                                          </p:val>
                                        </p:tav>
                                      </p:tavLst>
                                    </p:anim>
                                    <p:animScale>
                                      <p:cBhvr>
                                        <p:cTn id="18" dur="26">
                                          <p:stCondLst>
                                            <p:cond delay="650"/>
                                          </p:stCondLst>
                                        </p:cTn>
                                        <p:tgtEl>
                                          <p:spTgt spid="170"/>
                                        </p:tgtEl>
                                      </p:cBhvr>
                                      <p:to x="100000" y="60000"/>
                                    </p:animScale>
                                    <p:animScale>
                                      <p:cBhvr>
                                        <p:cTn id="19" dur="166" decel="50000">
                                          <p:stCondLst>
                                            <p:cond delay="676"/>
                                          </p:stCondLst>
                                        </p:cTn>
                                        <p:tgtEl>
                                          <p:spTgt spid="170"/>
                                        </p:tgtEl>
                                      </p:cBhvr>
                                      <p:to x="100000" y="100000"/>
                                    </p:animScale>
                                    <p:animScale>
                                      <p:cBhvr>
                                        <p:cTn id="20" dur="26">
                                          <p:stCondLst>
                                            <p:cond delay="1312"/>
                                          </p:stCondLst>
                                        </p:cTn>
                                        <p:tgtEl>
                                          <p:spTgt spid="170"/>
                                        </p:tgtEl>
                                      </p:cBhvr>
                                      <p:to x="100000" y="80000"/>
                                    </p:animScale>
                                    <p:animScale>
                                      <p:cBhvr>
                                        <p:cTn id="21" dur="166" decel="50000">
                                          <p:stCondLst>
                                            <p:cond delay="1338"/>
                                          </p:stCondLst>
                                        </p:cTn>
                                        <p:tgtEl>
                                          <p:spTgt spid="170"/>
                                        </p:tgtEl>
                                      </p:cBhvr>
                                      <p:to x="100000" y="100000"/>
                                    </p:animScale>
                                    <p:animScale>
                                      <p:cBhvr>
                                        <p:cTn id="22" dur="26">
                                          <p:stCondLst>
                                            <p:cond delay="1642"/>
                                          </p:stCondLst>
                                        </p:cTn>
                                        <p:tgtEl>
                                          <p:spTgt spid="170"/>
                                        </p:tgtEl>
                                      </p:cBhvr>
                                      <p:to x="100000" y="90000"/>
                                    </p:animScale>
                                    <p:animScale>
                                      <p:cBhvr>
                                        <p:cTn id="23" dur="166" decel="50000">
                                          <p:stCondLst>
                                            <p:cond delay="1668"/>
                                          </p:stCondLst>
                                        </p:cTn>
                                        <p:tgtEl>
                                          <p:spTgt spid="170"/>
                                        </p:tgtEl>
                                      </p:cBhvr>
                                      <p:to x="100000" y="100000"/>
                                    </p:animScale>
                                    <p:animScale>
                                      <p:cBhvr>
                                        <p:cTn id="24" dur="26">
                                          <p:stCondLst>
                                            <p:cond delay="1808"/>
                                          </p:stCondLst>
                                        </p:cTn>
                                        <p:tgtEl>
                                          <p:spTgt spid="170"/>
                                        </p:tgtEl>
                                      </p:cBhvr>
                                      <p:to x="100000" y="95000"/>
                                    </p:animScale>
                                    <p:animScale>
                                      <p:cBhvr>
                                        <p:cTn id="25" dur="166" decel="50000">
                                          <p:stCondLst>
                                            <p:cond delay="1834"/>
                                          </p:stCondLst>
                                        </p:cTn>
                                        <p:tgtEl>
                                          <p:spTgt spid="170"/>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000"/>
                                        <p:tgtEl>
                                          <p:spTgt spid="19"/>
                                        </p:tgtEl>
                                      </p:cBhvr>
                                    </p:animEffect>
                                  </p:childTnLst>
                                </p:cTn>
                              </p:par>
                            </p:childTnLst>
                          </p:cTn>
                        </p:par>
                        <p:par>
                          <p:cTn id="37" fill="hold">
                            <p:stCondLst>
                              <p:cond delay="2000"/>
                            </p:stCondLst>
                            <p:childTnLst>
                              <p:par>
                                <p:cTn id="38" presetID="10" presetClass="exit" presetSubtype="0" fill="hold" nodeType="afterEffect">
                                  <p:stCondLst>
                                    <p:cond delay="0"/>
                                  </p:stCondLst>
                                  <p:childTnLst>
                                    <p:animEffect transition="out" filter="fade">
                                      <p:cBhvr>
                                        <p:cTn id="39" dur="2000"/>
                                        <p:tgtEl>
                                          <p:spTgt spid="10"/>
                                        </p:tgtEl>
                                      </p:cBhvr>
                                    </p:animEffect>
                                    <p:set>
                                      <p:cBhvr>
                                        <p:cTn id="40" dur="1" fill="hold">
                                          <p:stCondLst>
                                            <p:cond delay="1999"/>
                                          </p:stCondLst>
                                        </p:cTn>
                                        <p:tgtEl>
                                          <p:spTgt spid="1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000"/>
                                        <p:tgtEl>
                                          <p:spTgt spid="4"/>
                                        </p:tgtEl>
                                      </p:cBhvr>
                                    </p:animEffect>
                                    <p:set>
                                      <p:cBhvr>
                                        <p:cTn id="43" dur="1" fill="hold">
                                          <p:stCondLst>
                                            <p:cond delay="1999"/>
                                          </p:stCondLst>
                                        </p:cTn>
                                        <p:tgtEl>
                                          <p:spTgt spid="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0" presetClass="path" presetSubtype="0" accel="50000" decel="50000" fill="hold" nodeType="clickEffect">
                                  <p:stCondLst>
                                    <p:cond delay="0"/>
                                  </p:stCondLst>
                                  <p:childTnLst>
                                    <p:animMotion origin="layout" path="M -3.33333E-6 1.11111E-6 L -0.25555 0.0037 L -0.34166 1.11111E-6 " pathEditMode="relative" ptsTypes="AAA">
                                      <p:cBhvr>
                                        <p:cTn id="47" dur="2000" fill="hold"/>
                                        <p:tgtEl>
                                          <p:spTgt spid="13"/>
                                        </p:tgtEl>
                                        <p:attrNameLst>
                                          <p:attrName>ppt_x</p:attrName>
                                          <p:attrName>ppt_y</p:attrName>
                                        </p:attrNameLst>
                                      </p:cBhvr>
                                    </p:animMotion>
                                  </p:childTnLst>
                                </p:cTn>
                              </p:par>
                              <p:par>
                                <p:cTn id="48" presetID="0" presetClass="path" presetSubtype="0" accel="50000" decel="50000" fill="hold" nodeType="withEffect">
                                  <p:stCondLst>
                                    <p:cond delay="0"/>
                                  </p:stCondLst>
                                  <p:childTnLst>
                                    <p:animMotion origin="layout" path="M 4.44444E-6 1.48148E-6 L 0.20833 1.48148E-6 L 0.25416 1.48148E-6 " pathEditMode="relative" rAng="0" ptsTypes="AAA">
                                      <p:cBhvr>
                                        <p:cTn id="49" dur="2000" fill="hold"/>
                                        <p:tgtEl>
                                          <p:spTgt spid="19"/>
                                        </p:tgtEl>
                                        <p:attrNameLst>
                                          <p:attrName>ppt_x</p:attrName>
                                          <p:attrName>ppt_y</p:attrName>
                                        </p:attrNameLst>
                                      </p:cBhvr>
                                      <p:rCtr x="127" y="0"/>
                                    </p:animMotion>
                                  </p:childTnLst>
                                </p:cTn>
                              </p:par>
                            </p:childTnLst>
                          </p:cTn>
                        </p:par>
                        <p:par>
                          <p:cTn id="50" fill="hold">
                            <p:stCondLst>
                              <p:cond delay="2000"/>
                            </p:stCondLst>
                            <p:childTnLst>
                              <p:par>
                                <p:cTn id="51" presetID="26" presetClass="entr" presetSubtype="0" fill="hold" grpId="0" nodeType="afterEffect">
                                  <p:stCondLst>
                                    <p:cond delay="0"/>
                                  </p:stCondLst>
                                  <p:childTnLst>
                                    <p:set>
                                      <p:cBhvr>
                                        <p:cTn id="52" dur="1" fill="hold">
                                          <p:stCondLst>
                                            <p:cond delay="0"/>
                                          </p:stCondLst>
                                        </p:cTn>
                                        <p:tgtEl>
                                          <p:spTgt spid="74933"/>
                                        </p:tgtEl>
                                        <p:attrNameLst>
                                          <p:attrName>style.visibility</p:attrName>
                                        </p:attrNameLst>
                                      </p:cBhvr>
                                      <p:to>
                                        <p:strVal val="visible"/>
                                      </p:to>
                                    </p:set>
                                    <p:animEffect transition="in" filter="wipe(down)">
                                      <p:cBhvr>
                                        <p:cTn id="53" dur="580">
                                          <p:stCondLst>
                                            <p:cond delay="0"/>
                                          </p:stCondLst>
                                        </p:cTn>
                                        <p:tgtEl>
                                          <p:spTgt spid="74933"/>
                                        </p:tgtEl>
                                      </p:cBhvr>
                                    </p:animEffect>
                                    <p:anim calcmode="lin" valueType="num">
                                      <p:cBhvr>
                                        <p:cTn id="54" dur="1822" tmFilter="0,0; 0.14,0.36; 0.43,0.73; 0.71,0.91; 1.0,1.0">
                                          <p:stCondLst>
                                            <p:cond delay="0"/>
                                          </p:stCondLst>
                                        </p:cTn>
                                        <p:tgtEl>
                                          <p:spTgt spid="7493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7493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7493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7493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74933"/>
                                        </p:tgtEl>
                                        <p:attrNameLst>
                                          <p:attrName>ppt_y</p:attrName>
                                        </p:attrNameLst>
                                      </p:cBhvr>
                                      <p:tavLst>
                                        <p:tav tm="0" fmla="#ppt_y-sin(pi*$)/81">
                                          <p:val>
                                            <p:fltVal val="0"/>
                                          </p:val>
                                        </p:tav>
                                        <p:tav tm="100000">
                                          <p:val>
                                            <p:fltVal val="1"/>
                                          </p:val>
                                        </p:tav>
                                      </p:tavLst>
                                    </p:anim>
                                    <p:animScale>
                                      <p:cBhvr>
                                        <p:cTn id="59" dur="26">
                                          <p:stCondLst>
                                            <p:cond delay="650"/>
                                          </p:stCondLst>
                                        </p:cTn>
                                        <p:tgtEl>
                                          <p:spTgt spid="74933"/>
                                        </p:tgtEl>
                                      </p:cBhvr>
                                      <p:to x="100000" y="60000"/>
                                    </p:animScale>
                                    <p:animScale>
                                      <p:cBhvr>
                                        <p:cTn id="60" dur="166" decel="50000">
                                          <p:stCondLst>
                                            <p:cond delay="676"/>
                                          </p:stCondLst>
                                        </p:cTn>
                                        <p:tgtEl>
                                          <p:spTgt spid="74933"/>
                                        </p:tgtEl>
                                      </p:cBhvr>
                                      <p:to x="100000" y="100000"/>
                                    </p:animScale>
                                    <p:animScale>
                                      <p:cBhvr>
                                        <p:cTn id="61" dur="26">
                                          <p:stCondLst>
                                            <p:cond delay="1312"/>
                                          </p:stCondLst>
                                        </p:cTn>
                                        <p:tgtEl>
                                          <p:spTgt spid="74933"/>
                                        </p:tgtEl>
                                      </p:cBhvr>
                                      <p:to x="100000" y="80000"/>
                                    </p:animScale>
                                    <p:animScale>
                                      <p:cBhvr>
                                        <p:cTn id="62" dur="166" decel="50000">
                                          <p:stCondLst>
                                            <p:cond delay="1338"/>
                                          </p:stCondLst>
                                        </p:cTn>
                                        <p:tgtEl>
                                          <p:spTgt spid="74933"/>
                                        </p:tgtEl>
                                      </p:cBhvr>
                                      <p:to x="100000" y="100000"/>
                                    </p:animScale>
                                    <p:animScale>
                                      <p:cBhvr>
                                        <p:cTn id="63" dur="26">
                                          <p:stCondLst>
                                            <p:cond delay="1642"/>
                                          </p:stCondLst>
                                        </p:cTn>
                                        <p:tgtEl>
                                          <p:spTgt spid="74933"/>
                                        </p:tgtEl>
                                      </p:cBhvr>
                                      <p:to x="100000" y="90000"/>
                                    </p:animScale>
                                    <p:animScale>
                                      <p:cBhvr>
                                        <p:cTn id="64" dur="166" decel="50000">
                                          <p:stCondLst>
                                            <p:cond delay="1668"/>
                                          </p:stCondLst>
                                        </p:cTn>
                                        <p:tgtEl>
                                          <p:spTgt spid="74933"/>
                                        </p:tgtEl>
                                      </p:cBhvr>
                                      <p:to x="100000" y="100000"/>
                                    </p:animScale>
                                    <p:animScale>
                                      <p:cBhvr>
                                        <p:cTn id="65" dur="26">
                                          <p:stCondLst>
                                            <p:cond delay="1808"/>
                                          </p:stCondLst>
                                        </p:cTn>
                                        <p:tgtEl>
                                          <p:spTgt spid="74933"/>
                                        </p:tgtEl>
                                      </p:cBhvr>
                                      <p:to x="100000" y="95000"/>
                                    </p:animScale>
                                    <p:animScale>
                                      <p:cBhvr>
                                        <p:cTn id="66" dur="166" decel="50000">
                                          <p:stCondLst>
                                            <p:cond delay="1834"/>
                                          </p:stCondLst>
                                        </p:cTn>
                                        <p:tgtEl>
                                          <p:spTgt spid="74933"/>
                                        </p:tgtEl>
                                      </p:cBhvr>
                                      <p:to x="100000" y="100000"/>
                                    </p:animScale>
                                  </p:childTnLst>
                                </p:cTn>
                              </p:par>
                            </p:childTnLst>
                          </p:cTn>
                        </p:par>
                        <p:par>
                          <p:cTn id="67" fill="hold">
                            <p:stCondLst>
                              <p:cond delay="4000"/>
                            </p:stCondLst>
                            <p:childTnLst>
                              <p:par>
                                <p:cTn id="68" presetID="10" presetClass="exit" presetSubtype="0" fill="hold" nodeType="afterEffect">
                                  <p:stCondLst>
                                    <p:cond delay="0"/>
                                  </p:stCondLst>
                                  <p:childTnLst>
                                    <p:animEffect transition="out" filter="fade">
                                      <p:cBhvr>
                                        <p:cTn id="69" dur="2000"/>
                                        <p:tgtEl>
                                          <p:spTgt spid="13"/>
                                        </p:tgtEl>
                                      </p:cBhvr>
                                    </p:animEffect>
                                    <p:set>
                                      <p:cBhvr>
                                        <p:cTn id="70" dur="1" fill="hold">
                                          <p:stCondLst>
                                            <p:cond delay="1999"/>
                                          </p:stCondLst>
                                        </p:cTn>
                                        <p:tgtEl>
                                          <p:spTgt spid="13"/>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000"/>
                                        <p:tgtEl>
                                          <p:spTgt spid="19"/>
                                        </p:tgtEl>
                                      </p:cBhvr>
                                    </p:animEffect>
                                    <p:set>
                                      <p:cBhvr>
                                        <p:cTn id="73"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33" grpId="0"/>
      <p:bldP spid="1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167"/>
          <p:cNvSpPr>
            <a:spLocks/>
          </p:cNvSpPr>
          <p:nvPr/>
        </p:nvSpPr>
        <p:spPr bwMode="auto">
          <a:xfrm flipH="1">
            <a:off x="4714876" y="2000240"/>
            <a:ext cx="1066800" cy="1066800"/>
          </a:xfrm>
          <a:custGeom>
            <a:avLst/>
            <a:gdLst>
              <a:gd name="T0" fmla="*/ 1133528383 w 1004"/>
              <a:gd name="T1" fmla="*/ 1481852098 h 768"/>
              <a:gd name="T2" fmla="*/ 1133528383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15" name="Freeform 168"/>
          <p:cNvSpPr>
            <a:spLocks/>
          </p:cNvSpPr>
          <p:nvPr/>
        </p:nvSpPr>
        <p:spPr bwMode="auto">
          <a:xfrm flipH="1">
            <a:off x="714348" y="1857364"/>
            <a:ext cx="1593850" cy="1143000"/>
          </a:xfrm>
          <a:custGeom>
            <a:avLst/>
            <a:gdLst>
              <a:gd name="T0" fmla="*/ 2147483647 w 1004"/>
              <a:gd name="T1" fmla="*/ 1701105672 h 768"/>
              <a:gd name="T2" fmla="*/ 2147483647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17" name="Freeform 11"/>
          <p:cNvSpPr>
            <a:spLocks/>
          </p:cNvSpPr>
          <p:nvPr/>
        </p:nvSpPr>
        <p:spPr bwMode="auto">
          <a:xfrm>
            <a:off x="714348" y="3143248"/>
            <a:ext cx="7848600" cy="1588"/>
          </a:xfrm>
          <a:custGeom>
            <a:avLst/>
            <a:gdLst>
              <a:gd name="T0" fmla="*/ 0 w 4944"/>
              <a:gd name="T1" fmla="*/ 0 h 1"/>
              <a:gd name="T2" fmla="*/ 2147483647 w 4944"/>
              <a:gd name="T3" fmla="*/ 0 h 1"/>
              <a:gd name="T4" fmla="*/ 0 60000 65536"/>
              <a:gd name="T5" fmla="*/ 0 60000 65536"/>
              <a:gd name="T6" fmla="*/ 0 w 4944"/>
              <a:gd name="T7" fmla="*/ 0 h 1"/>
              <a:gd name="T8" fmla="*/ 4944 w 4944"/>
              <a:gd name="T9" fmla="*/ 1 h 1"/>
            </a:gdLst>
            <a:ahLst/>
            <a:cxnLst>
              <a:cxn ang="T4">
                <a:pos x="T0" y="T1"/>
              </a:cxn>
              <a:cxn ang="T5">
                <a:pos x="T2" y="T3"/>
              </a:cxn>
            </a:cxnLst>
            <a:rect l="T6" t="T7" r="T8" b="T9"/>
            <a:pathLst>
              <a:path w="4944" h="1">
                <a:moveTo>
                  <a:pt x="0" y="0"/>
                </a:moveTo>
                <a:lnTo>
                  <a:pt x="4944" y="0"/>
                </a:lnTo>
              </a:path>
            </a:pathLst>
          </a:custGeom>
          <a:noFill/>
          <a:ln w="12700">
            <a:solidFill>
              <a:schemeClr val="tx1"/>
            </a:solidFill>
            <a:round/>
            <a:headEnd type="none" w="lg" len="lg"/>
            <a:tailEnd type="none" w="lg" len="lg"/>
          </a:ln>
        </p:spPr>
        <p:txBody>
          <a:bodyPr/>
          <a:lstStyle/>
          <a:p>
            <a:endParaRPr lang="ru-RU"/>
          </a:p>
        </p:txBody>
      </p:sp>
      <p:sp>
        <p:nvSpPr>
          <p:cNvPr id="78868" name="Text Box 20"/>
          <p:cNvSpPr txBox="1">
            <a:spLocks noChangeArrowheads="1"/>
          </p:cNvSpPr>
          <p:nvPr/>
        </p:nvSpPr>
        <p:spPr bwMode="auto">
          <a:xfrm>
            <a:off x="4714876" y="1357298"/>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8869" name="Text Box 21"/>
          <p:cNvSpPr txBox="1">
            <a:spLocks noChangeArrowheads="1"/>
          </p:cNvSpPr>
          <p:nvPr/>
        </p:nvSpPr>
        <p:spPr bwMode="auto">
          <a:xfrm>
            <a:off x="785786" y="1285860"/>
            <a:ext cx="503664"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en-US"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grpSp>
        <p:nvGrpSpPr>
          <p:cNvPr id="3" name="Group 22"/>
          <p:cNvGrpSpPr>
            <a:grpSpLocks/>
          </p:cNvGrpSpPr>
          <p:nvPr/>
        </p:nvGrpSpPr>
        <p:grpSpPr bwMode="auto">
          <a:xfrm rot="372112">
            <a:off x="272009" y="1928108"/>
            <a:ext cx="1371600" cy="1143000"/>
            <a:chOff x="-1152" y="2064"/>
            <a:chExt cx="1109" cy="982"/>
          </a:xfrm>
        </p:grpSpPr>
        <p:grpSp>
          <p:nvGrpSpPr>
            <p:cNvPr id="4" name="Group 23"/>
            <p:cNvGrpSpPr>
              <a:grpSpLocks/>
            </p:cNvGrpSpPr>
            <p:nvPr/>
          </p:nvGrpSpPr>
          <p:grpSpPr bwMode="auto">
            <a:xfrm rot="-240361">
              <a:off x="-336" y="2688"/>
              <a:ext cx="293" cy="286"/>
              <a:chOff x="576" y="1392"/>
              <a:chExt cx="1008" cy="960"/>
            </a:xfrm>
          </p:grpSpPr>
          <p:sp>
            <p:nvSpPr>
              <p:cNvPr id="13461" name="Oval 2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462" name="Oval 25"/>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463" name="AutoShape 2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5" name="Group 27"/>
            <p:cNvGrpSpPr>
              <a:grpSpLocks/>
            </p:cNvGrpSpPr>
            <p:nvPr/>
          </p:nvGrpSpPr>
          <p:grpSpPr bwMode="auto">
            <a:xfrm rot="-240361">
              <a:off x="-1090" y="2760"/>
              <a:ext cx="293" cy="286"/>
              <a:chOff x="576" y="1392"/>
              <a:chExt cx="1008" cy="960"/>
            </a:xfrm>
          </p:grpSpPr>
          <p:sp>
            <p:nvSpPr>
              <p:cNvPr id="13458" name="Oval 28"/>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459" name="Oval 29"/>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460" name="AutoShape 30"/>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6" name="Group 31"/>
            <p:cNvGrpSpPr>
              <a:grpSpLocks/>
            </p:cNvGrpSpPr>
            <p:nvPr/>
          </p:nvGrpSpPr>
          <p:grpSpPr bwMode="auto">
            <a:xfrm rot="21359639" flipH="1">
              <a:off x="-1152" y="2064"/>
              <a:ext cx="1020" cy="895"/>
              <a:chOff x="2160" y="1296"/>
              <a:chExt cx="2336" cy="2103"/>
            </a:xfrm>
          </p:grpSpPr>
          <p:sp>
            <p:nvSpPr>
              <p:cNvPr id="13431" name="Freeform 32"/>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3432" name="Freeform 33"/>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3433" name="Freeform 34"/>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3434" name="Freeform 35"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435" name="Freeform 36"/>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3436" name="Freeform 37"/>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3437" name="Freeform 38"/>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3438" name="Freeform 39"/>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3439" name="Freeform 40"/>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3440" name="Freeform 41"/>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3441" name="Freeform 42"/>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3442" name="Freeform 43"/>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3443" name="Freeform 44"/>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3444" name="Oval 45"/>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3445" name="Freeform 46"/>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3446" name="Freeform 47"/>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3447" name="Freeform 48"/>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3448" name="Freeform 49"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449" name="Freeform 50"/>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7" name="Group 51"/>
              <p:cNvGrpSpPr>
                <a:grpSpLocks/>
              </p:cNvGrpSpPr>
              <p:nvPr/>
            </p:nvGrpSpPr>
            <p:grpSpPr bwMode="auto">
              <a:xfrm>
                <a:off x="3168" y="1296"/>
                <a:ext cx="528" cy="288"/>
                <a:chOff x="1955" y="1357"/>
                <a:chExt cx="333" cy="180"/>
              </a:xfrm>
            </p:grpSpPr>
            <p:grpSp>
              <p:nvGrpSpPr>
                <p:cNvPr id="8" name="Group 52"/>
                <p:cNvGrpSpPr>
                  <a:grpSpLocks/>
                </p:cNvGrpSpPr>
                <p:nvPr/>
              </p:nvGrpSpPr>
              <p:grpSpPr bwMode="auto">
                <a:xfrm>
                  <a:off x="1955" y="1357"/>
                  <a:ext cx="333" cy="180"/>
                  <a:chOff x="5161" y="3181"/>
                  <a:chExt cx="257" cy="140"/>
                </a:xfrm>
              </p:grpSpPr>
              <p:sp>
                <p:nvSpPr>
                  <p:cNvPr id="13456" name="Freeform 53"/>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3457" name="Freeform 54"/>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3454" name="Freeform 55"/>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3455" name="AutoShape 56"/>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3451" name="Freeform 57"/>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3452" name="Freeform 58"/>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9" name="Group 59"/>
          <p:cNvGrpSpPr>
            <a:grpSpLocks/>
          </p:cNvGrpSpPr>
          <p:nvPr/>
        </p:nvGrpSpPr>
        <p:grpSpPr bwMode="auto">
          <a:xfrm>
            <a:off x="4357686" y="2143116"/>
            <a:ext cx="1016000" cy="939800"/>
            <a:chOff x="768" y="704"/>
            <a:chExt cx="4224" cy="3904"/>
          </a:xfrm>
        </p:grpSpPr>
        <p:grpSp>
          <p:nvGrpSpPr>
            <p:cNvPr id="10" name="Group 60"/>
            <p:cNvGrpSpPr>
              <a:grpSpLocks/>
            </p:cNvGrpSpPr>
            <p:nvPr/>
          </p:nvGrpSpPr>
          <p:grpSpPr bwMode="auto">
            <a:xfrm>
              <a:off x="768" y="2792"/>
              <a:ext cx="1776" cy="1776"/>
              <a:chOff x="192" y="2304"/>
              <a:chExt cx="1776" cy="1776"/>
            </a:xfrm>
          </p:grpSpPr>
          <p:sp>
            <p:nvSpPr>
              <p:cNvPr id="13424" name="Oval 61"/>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425" name="Freeform 62"/>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6" name="Freeform 63"/>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7" name="Freeform 64"/>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11" name="Group 65"/>
            <p:cNvGrpSpPr>
              <a:grpSpLocks/>
            </p:cNvGrpSpPr>
            <p:nvPr/>
          </p:nvGrpSpPr>
          <p:grpSpPr bwMode="auto">
            <a:xfrm>
              <a:off x="3216" y="2832"/>
              <a:ext cx="1776" cy="1776"/>
              <a:chOff x="192" y="2304"/>
              <a:chExt cx="1776" cy="1776"/>
            </a:xfrm>
          </p:grpSpPr>
          <p:sp>
            <p:nvSpPr>
              <p:cNvPr id="13420" name="Oval 66"/>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421" name="Freeform 67"/>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2" name="Freeform 68"/>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423" name="Freeform 69"/>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3401" name="Freeform 70"/>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3402" name="Freeform 71"/>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3403" name="Freeform 72"/>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3404" name="Freeform 73"/>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3405" name="Freeform 74"/>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3406" name="Freeform 75"/>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3407" name="Freeform 76"/>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3408" name="Freeform 77"/>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3409" name="Freeform 78"/>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3410" name="Freeform 79"/>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3411" name="Freeform 80"/>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3412" name="Freeform 81"/>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3413" name="Freeform 82"/>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3414" name="Freeform 83"/>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3415" name="Freeform 84"/>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3416" name="Freeform 85"/>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3417" name="Oval 86"/>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3418" name="Oval 87"/>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3419" name="Oval 88"/>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78937" name="Text Box 89"/>
          <p:cNvSpPr txBox="1">
            <a:spLocks noChangeArrowheads="1"/>
          </p:cNvSpPr>
          <p:nvPr/>
        </p:nvSpPr>
        <p:spPr bwMode="auto">
          <a:xfrm>
            <a:off x="2000232" y="785794"/>
            <a:ext cx="3297313" cy="95410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a:t>
            </a:r>
            <a:r>
              <a:rPr lang="ru-RU" sz="2800" b="1" i="1" dirty="0" smtClean="0">
                <a:solidFill>
                  <a:srgbClr val="162E70"/>
                </a:solidFill>
                <a:effectLst>
                  <a:outerShdw blurRad="38100" dist="38100" dir="2700000" algn="tl">
                    <a:srgbClr val="C0C0C0"/>
                  </a:outerShdw>
                </a:effectLst>
                <a:latin typeface="Times New Roman" pitchFamily="18" charset="0"/>
              </a:rPr>
              <a:t>вдогонку</a:t>
            </a:r>
            <a:endParaRPr lang="ru-RU" sz="2800" b="1" baseline="-25000" dirty="0" smtClean="0">
              <a:solidFill>
                <a:srgbClr val="162E70"/>
              </a:solidFill>
              <a:effectLst>
                <a:outerShdw blurRad="38100" dist="38100" dir="2700000" algn="tl">
                  <a:srgbClr val="C0C0C0"/>
                </a:outerShdw>
              </a:effectLst>
              <a:latin typeface="Times New Roman" pitchFamily="18" charset="0"/>
            </a:endParaRPr>
          </a:p>
          <a:p>
            <a:pPr>
              <a:defRPr/>
            </a:pPr>
            <a:r>
              <a:rPr lang="en-US" sz="2800" b="1" i="1" dirty="0" smtClean="0">
                <a:solidFill>
                  <a:srgbClr val="162E70"/>
                </a:solidFill>
                <a:effectLst>
                  <a:outerShdw blurRad="38100" dist="38100" dir="2700000" algn="tl">
                    <a:srgbClr val="C0C0C0"/>
                  </a:outerShdw>
                </a:effectLst>
                <a:latin typeface="Times New Roman" pitchFamily="18" charset="0"/>
              </a:rPr>
              <a:t> </a:t>
            </a:r>
            <a:endParaRPr lang="ru-RU" sz="2800" b="1" dirty="0">
              <a:solidFill>
                <a:srgbClr val="162E70"/>
              </a:solidFill>
              <a:effectLst>
                <a:outerShdw blurRad="38100" dist="38100" dir="2700000" algn="tl">
                  <a:srgbClr val="C0C0C0"/>
                </a:outerShdw>
              </a:effectLst>
              <a:latin typeface="Times New Roman" pitchFamily="18" charset="0"/>
            </a:endParaRPr>
          </a:p>
        </p:txBody>
      </p:sp>
      <p:sp>
        <p:nvSpPr>
          <p:cNvPr id="78938" name="Text Box 90"/>
          <p:cNvSpPr txBox="1">
            <a:spLocks noChangeArrowheads="1"/>
          </p:cNvSpPr>
          <p:nvPr/>
        </p:nvSpPr>
        <p:spPr bwMode="auto">
          <a:xfrm>
            <a:off x="5214942" y="785794"/>
            <a:ext cx="1854995" cy="584775"/>
          </a:xfrm>
          <a:prstGeom prst="rect">
            <a:avLst/>
          </a:prstGeom>
          <a:noFill/>
          <a:ln w="9525">
            <a:noFill/>
            <a:miter lim="800000"/>
            <a:headEnd/>
            <a:tailEnd/>
          </a:ln>
          <a:effectLst/>
        </p:spPr>
        <p:txBody>
          <a:bodyPr wrap="none">
            <a:spAutoFit/>
          </a:bodyPr>
          <a:lstStyle/>
          <a:p>
            <a:pPr>
              <a:defRPr/>
            </a:pPr>
            <a:r>
              <a:rPr lang="en-US" sz="3200" b="1" i="1" dirty="0" smtClean="0">
                <a:solidFill>
                  <a:srgbClr val="162E70"/>
                </a:solidFill>
                <a:effectLst>
                  <a:outerShdw blurRad="38100" dist="38100" dir="2700000" algn="tl">
                    <a:srgbClr val="C0C0C0"/>
                  </a:outerShdw>
                </a:effectLst>
                <a:latin typeface="Times New Roman" pitchFamily="18" charset="0"/>
              </a:rPr>
              <a:t>v = v</a:t>
            </a:r>
            <a:r>
              <a:rPr lang="ru-RU" sz="3200" b="1" baseline="-25000" dirty="0" smtClean="0">
                <a:solidFill>
                  <a:srgbClr val="162E70"/>
                </a:solidFill>
                <a:effectLst>
                  <a:outerShdw blurRad="38100" dist="38100" dir="2700000" algn="tl">
                    <a:srgbClr val="C0C0C0"/>
                  </a:outerShdw>
                </a:effectLst>
                <a:latin typeface="Times New Roman" pitchFamily="18" charset="0"/>
              </a:rPr>
              <a:t>2</a:t>
            </a:r>
            <a:r>
              <a:rPr lang="ru-RU" sz="3200" b="1" i="1" dirty="0" smtClean="0">
                <a:solidFill>
                  <a:srgbClr val="162E70"/>
                </a:solidFill>
                <a:effectLst>
                  <a:outerShdw blurRad="38100" dist="38100" dir="2700000" algn="tl">
                    <a:srgbClr val="C0C0C0"/>
                  </a:outerShdw>
                </a:effectLst>
                <a:latin typeface="Times New Roman" pitchFamily="18" charset="0"/>
              </a:rPr>
              <a:t> – </a:t>
            </a:r>
            <a:r>
              <a:rPr lang="en-US" sz="3200" b="1" i="1" dirty="0" smtClean="0">
                <a:solidFill>
                  <a:srgbClr val="162E70"/>
                </a:solidFill>
                <a:effectLst>
                  <a:outerShdw blurRad="38100" dist="38100" dir="2700000" algn="tl">
                    <a:srgbClr val="C0C0C0"/>
                  </a:outerShdw>
                </a:effectLst>
                <a:latin typeface="Times New Roman" pitchFamily="18" charset="0"/>
              </a:rPr>
              <a:t>v</a:t>
            </a:r>
            <a:r>
              <a:rPr lang="ru-RU" sz="3200" b="1" baseline="-25000" dirty="0" smtClean="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9014" name="Text Box 166"/>
          <p:cNvSpPr txBox="1">
            <a:spLocks noChangeArrowheads="1"/>
          </p:cNvSpPr>
          <p:nvPr/>
        </p:nvSpPr>
        <p:spPr bwMode="auto">
          <a:xfrm>
            <a:off x="5929322" y="3643314"/>
            <a:ext cx="1854995" cy="584775"/>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 = v</a:t>
            </a:r>
            <a:r>
              <a:rPr lang="ru-RU" sz="3200" b="1" baseline="-25000" dirty="0">
                <a:solidFill>
                  <a:srgbClr val="162E70"/>
                </a:solidFill>
                <a:effectLst>
                  <a:outerShdw blurRad="38100" dist="38100" dir="2700000" algn="tl">
                    <a:srgbClr val="C0C0C0"/>
                  </a:outerShdw>
                </a:effectLst>
                <a:latin typeface="Times New Roman" pitchFamily="18" charset="0"/>
              </a:rPr>
              <a:t>2</a:t>
            </a:r>
            <a:r>
              <a:rPr lang="ru-RU" sz="3200" b="1" i="1" dirty="0">
                <a:solidFill>
                  <a:srgbClr val="162E70"/>
                </a:solidFill>
                <a:effectLst>
                  <a:outerShdw blurRad="38100" dist="38100" dir="2700000" algn="tl">
                    <a:srgbClr val="C0C0C0"/>
                  </a:outerShdw>
                </a:effectLst>
                <a:latin typeface="Times New Roman" pitchFamily="18" charset="0"/>
              </a:rPr>
              <a:t> – </a:t>
            </a: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1</a:t>
            </a:r>
          </a:p>
        </p:txBody>
      </p:sp>
      <p:grpSp>
        <p:nvGrpSpPr>
          <p:cNvPr id="12" name="Group 242"/>
          <p:cNvGrpSpPr>
            <a:grpSpLocks/>
          </p:cNvGrpSpPr>
          <p:nvPr/>
        </p:nvGrpSpPr>
        <p:grpSpPr bwMode="auto">
          <a:xfrm>
            <a:off x="142844" y="3714752"/>
            <a:ext cx="7848600" cy="2592388"/>
            <a:chOff x="240" y="2160"/>
            <a:chExt cx="4944" cy="1633"/>
          </a:xfrm>
        </p:grpSpPr>
        <p:sp>
          <p:nvSpPr>
            <p:cNvPr id="79013" name="Text Box 165"/>
            <p:cNvSpPr txBox="1">
              <a:spLocks noChangeArrowheads="1"/>
            </p:cNvSpPr>
            <p:nvPr/>
          </p:nvSpPr>
          <p:spPr bwMode="auto">
            <a:xfrm>
              <a:off x="1004" y="2160"/>
              <a:ext cx="2749" cy="327"/>
            </a:xfrm>
            <a:prstGeom prst="rect">
              <a:avLst/>
            </a:prstGeom>
            <a:noFill/>
            <a:ln w="9525">
              <a:noFill/>
              <a:miter lim="800000"/>
              <a:headEnd/>
              <a:tailEnd/>
            </a:ln>
            <a:effectLst/>
          </p:spPr>
          <p:txBody>
            <a:bodyPr wrap="none">
              <a:spAutoFit/>
            </a:bodyPr>
            <a:lstStyle/>
            <a:p>
              <a:pPr>
                <a:defRPr/>
              </a:pPr>
              <a:r>
                <a:rPr lang="ru-RU" sz="2800" b="1" i="1" dirty="0">
                  <a:solidFill>
                    <a:srgbClr val="162E70"/>
                  </a:solidFill>
                  <a:effectLst>
                    <a:outerShdw blurRad="38100" dist="38100" dir="2700000" algn="tl">
                      <a:srgbClr val="C0C0C0"/>
                    </a:outerShdw>
                  </a:effectLst>
                  <a:latin typeface="Times New Roman" pitchFamily="18" charset="0"/>
                </a:rPr>
                <a:t>Движение с отставанием</a:t>
              </a:r>
              <a:endParaRPr lang="ru-RU" sz="2800" b="1" dirty="0">
                <a:solidFill>
                  <a:srgbClr val="162E70"/>
                </a:solidFill>
                <a:effectLst>
                  <a:outerShdw blurRad="38100" dist="38100" dir="2700000" algn="tl">
                    <a:srgbClr val="C0C0C0"/>
                  </a:outerShdw>
                </a:effectLst>
                <a:latin typeface="Times New Roman" pitchFamily="18" charset="0"/>
              </a:endParaRPr>
            </a:p>
          </p:txBody>
        </p:sp>
        <p:sp>
          <p:nvSpPr>
            <p:cNvPr id="13394" name="Freeform 169"/>
            <p:cNvSpPr>
              <a:spLocks/>
            </p:cNvSpPr>
            <p:nvPr/>
          </p:nvSpPr>
          <p:spPr bwMode="auto">
            <a:xfrm flipH="1">
              <a:off x="2496" y="2925"/>
              <a:ext cx="1029" cy="867"/>
            </a:xfrm>
            <a:custGeom>
              <a:avLst/>
              <a:gdLst>
                <a:gd name="T0" fmla="*/ 1111 w 1004"/>
                <a:gd name="T1" fmla="*/ 768 h 768"/>
                <a:gd name="T2" fmla="*/ 1111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95" name="Freeform 170"/>
            <p:cNvSpPr>
              <a:spLocks/>
            </p:cNvSpPr>
            <p:nvPr/>
          </p:nvSpPr>
          <p:spPr bwMode="auto">
            <a:xfrm flipH="1">
              <a:off x="480" y="3015"/>
              <a:ext cx="660" cy="769"/>
            </a:xfrm>
            <a:custGeom>
              <a:avLst/>
              <a:gdLst>
                <a:gd name="T0" fmla="*/ 450 w 1004"/>
                <a:gd name="T1" fmla="*/ 507 h 768"/>
                <a:gd name="T2" fmla="*/ 450 w 1004"/>
                <a:gd name="T3" fmla="*/ 0 h 768"/>
                <a:gd name="T4" fmla="*/ 0 w 1004"/>
                <a:gd name="T5" fmla="*/ 0 h 768"/>
                <a:gd name="T6" fmla="*/ 0 60000 65536"/>
                <a:gd name="T7" fmla="*/ 0 60000 65536"/>
                <a:gd name="T8" fmla="*/ 0 60000 65536"/>
                <a:gd name="T9" fmla="*/ 0 w 1004"/>
                <a:gd name="T10" fmla="*/ 0 h 768"/>
                <a:gd name="T11" fmla="*/ 1004 w 1004"/>
                <a:gd name="T12" fmla="*/ 768 h 768"/>
              </a:gdLst>
              <a:ahLst/>
              <a:cxnLst>
                <a:cxn ang="T6">
                  <a:pos x="T0" y="T1"/>
                </a:cxn>
                <a:cxn ang="T7">
                  <a:pos x="T2" y="T3"/>
                </a:cxn>
                <a:cxn ang="T8">
                  <a:pos x="T4" y="T5"/>
                </a:cxn>
              </a:cxnLst>
              <a:rect l="T9" t="T10" r="T11" b="T12"/>
              <a:pathLst>
                <a:path w="1004" h="768">
                  <a:moveTo>
                    <a:pt x="1004" y="768"/>
                  </a:moveTo>
                  <a:lnTo>
                    <a:pt x="1004" y="0"/>
                  </a:lnTo>
                  <a:lnTo>
                    <a:pt x="0" y="0"/>
                  </a:lnTo>
                </a:path>
              </a:pathLst>
            </a:custGeom>
            <a:noFill/>
            <a:ln w="12700">
              <a:solidFill>
                <a:schemeClr val="tx1"/>
              </a:solidFill>
              <a:round/>
              <a:headEnd type="none" w="lg" len="lg"/>
              <a:tailEnd type="stealth" w="lg" len="lg"/>
            </a:ln>
          </p:spPr>
          <p:txBody>
            <a:bodyPr/>
            <a:lstStyle/>
            <a:p>
              <a:endParaRPr lang="ru-RU"/>
            </a:p>
          </p:txBody>
        </p:sp>
        <p:sp>
          <p:nvSpPr>
            <p:cNvPr id="13396" name="Freeform 171"/>
            <p:cNvSpPr>
              <a:spLocks/>
            </p:cNvSpPr>
            <p:nvPr/>
          </p:nvSpPr>
          <p:spPr bwMode="auto">
            <a:xfrm>
              <a:off x="240" y="3792"/>
              <a:ext cx="4944" cy="1"/>
            </a:xfrm>
            <a:custGeom>
              <a:avLst/>
              <a:gdLst>
                <a:gd name="T0" fmla="*/ 0 w 4944"/>
                <a:gd name="T1" fmla="*/ 0 h 1"/>
                <a:gd name="T2" fmla="*/ 4944 w 4944"/>
                <a:gd name="T3" fmla="*/ 0 h 1"/>
                <a:gd name="T4" fmla="*/ 0 60000 65536"/>
                <a:gd name="T5" fmla="*/ 0 60000 65536"/>
                <a:gd name="T6" fmla="*/ 0 w 4944"/>
                <a:gd name="T7" fmla="*/ 0 h 1"/>
                <a:gd name="T8" fmla="*/ 4944 w 4944"/>
                <a:gd name="T9" fmla="*/ 1 h 1"/>
              </a:gdLst>
              <a:ahLst/>
              <a:cxnLst>
                <a:cxn ang="T4">
                  <a:pos x="T0" y="T1"/>
                </a:cxn>
                <a:cxn ang="T5">
                  <a:pos x="T2" y="T3"/>
                </a:cxn>
              </a:cxnLst>
              <a:rect l="T6" t="T7" r="T8" b="T9"/>
              <a:pathLst>
                <a:path w="4944" h="1">
                  <a:moveTo>
                    <a:pt x="0" y="0"/>
                  </a:moveTo>
                  <a:lnTo>
                    <a:pt x="4944" y="0"/>
                  </a:lnTo>
                </a:path>
              </a:pathLst>
            </a:custGeom>
            <a:noFill/>
            <a:ln w="12700">
              <a:solidFill>
                <a:schemeClr val="tx1"/>
              </a:solidFill>
              <a:round/>
              <a:headEnd type="none" w="lg" len="lg"/>
              <a:tailEnd type="none" w="lg" len="lg"/>
            </a:ln>
          </p:spPr>
          <p:txBody>
            <a:bodyPr/>
            <a:lstStyle/>
            <a:p>
              <a:endParaRPr lang="ru-RU"/>
            </a:p>
          </p:txBody>
        </p:sp>
        <p:sp>
          <p:nvSpPr>
            <p:cNvPr id="79020" name="Text Box 172"/>
            <p:cNvSpPr txBox="1">
              <a:spLocks noChangeArrowheads="1"/>
            </p:cNvSpPr>
            <p:nvPr/>
          </p:nvSpPr>
          <p:spPr bwMode="auto">
            <a:xfrm>
              <a:off x="2490" y="2565"/>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2</a:t>
              </a:r>
              <a:endParaRPr lang="ru-RU" sz="3200" b="1" dirty="0">
                <a:solidFill>
                  <a:srgbClr val="162E70"/>
                </a:solidFill>
                <a:effectLst>
                  <a:outerShdw blurRad="38100" dist="38100" dir="2700000" algn="tl">
                    <a:srgbClr val="C0C0C0"/>
                  </a:outerShdw>
                </a:effectLst>
                <a:latin typeface="Times New Roman" pitchFamily="18" charset="0"/>
              </a:endParaRPr>
            </a:p>
          </p:txBody>
        </p:sp>
        <p:sp>
          <p:nvSpPr>
            <p:cNvPr id="79021" name="Text Box 173"/>
            <p:cNvSpPr txBox="1">
              <a:spLocks noChangeArrowheads="1"/>
            </p:cNvSpPr>
            <p:nvPr/>
          </p:nvSpPr>
          <p:spPr bwMode="auto">
            <a:xfrm>
              <a:off x="510" y="2655"/>
              <a:ext cx="317" cy="368"/>
            </a:xfrm>
            <a:prstGeom prst="rect">
              <a:avLst/>
            </a:prstGeom>
            <a:noFill/>
            <a:ln w="9525">
              <a:noFill/>
              <a:miter lim="800000"/>
              <a:headEnd/>
              <a:tailEnd/>
            </a:ln>
            <a:effectLst/>
          </p:spPr>
          <p:txBody>
            <a:bodyPr wrap="none">
              <a:spAutoFit/>
            </a:bodyPr>
            <a:lstStyle/>
            <a:p>
              <a:pPr>
                <a:defRPr/>
              </a:pPr>
              <a:r>
                <a:rPr lang="en-US" sz="3200" b="1" i="1" dirty="0">
                  <a:solidFill>
                    <a:srgbClr val="162E70"/>
                  </a:solidFill>
                  <a:effectLst>
                    <a:outerShdw blurRad="38100" dist="38100" dir="2700000" algn="tl">
                      <a:srgbClr val="C0C0C0"/>
                    </a:outerShdw>
                  </a:effectLst>
                  <a:latin typeface="Times New Roman" pitchFamily="18" charset="0"/>
                </a:rPr>
                <a:t>v</a:t>
              </a:r>
              <a:r>
                <a:rPr lang="ru-RU" sz="3200" b="1" baseline="-25000" dirty="0">
                  <a:solidFill>
                    <a:srgbClr val="162E70"/>
                  </a:solidFill>
                  <a:effectLst>
                    <a:outerShdw blurRad="38100" dist="38100" dir="2700000" algn="tl">
                      <a:srgbClr val="C0C0C0"/>
                    </a:outerShdw>
                  </a:effectLst>
                  <a:latin typeface="Times New Roman" pitchFamily="18" charset="0"/>
                </a:rPr>
                <a:t>1</a:t>
              </a:r>
              <a:endParaRPr lang="ru-RU" sz="3200" b="1" dirty="0">
                <a:solidFill>
                  <a:srgbClr val="162E70"/>
                </a:solidFill>
                <a:effectLst>
                  <a:outerShdw blurRad="38100" dist="38100" dir="2700000" algn="tl">
                    <a:srgbClr val="C0C0C0"/>
                  </a:outerShdw>
                </a:effectLst>
                <a:latin typeface="Times New Roman" pitchFamily="18" charset="0"/>
              </a:endParaRPr>
            </a:p>
          </p:txBody>
        </p:sp>
      </p:grpSp>
      <p:grpSp>
        <p:nvGrpSpPr>
          <p:cNvPr id="13" name="Group 174"/>
          <p:cNvGrpSpPr>
            <a:grpSpLocks/>
          </p:cNvGrpSpPr>
          <p:nvPr/>
        </p:nvGrpSpPr>
        <p:grpSpPr bwMode="auto">
          <a:xfrm rot="372112">
            <a:off x="3558157" y="5214256"/>
            <a:ext cx="1371600" cy="1143000"/>
            <a:chOff x="-1152" y="2064"/>
            <a:chExt cx="1109" cy="982"/>
          </a:xfrm>
        </p:grpSpPr>
        <p:grpSp>
          <p:nvGrpSpPr>
            <p:cNvPr id="14" name="Group 175"/>
            <p:cNvGrpSpPr>
              <a:grpSpLocks/>
            </p:cNvGrpSpPr>
            <p:nvPr/>
          </p:nvGrpSpPr>
          <p:grpSpPr bwMode="auto">
            <a:xfrm rot="-240361">
              <a:off x="-336" y="2688"/>
              <a:ext cx="293" cy="286"/>
              <a:chOff x="576" y="1392"/>
              <a:chExt cx="1008" cy="960"/>
            </a:xfrm>
          </p:grpSpPr>
          <p:sp>
            <p:nvSpPr>
              <p:cNvPr id="13390" name="Oval 17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391" name="Oval 177"/>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392" name="AutoShape 17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5" name="Group 179"/>
            <p:cNvGrpSpPr>
              <a:grpSpLocks/>
            </p:cNvGrpSpPr>
            <p:nvPr/>
          </p:nvGrpSpPr>
          <p:grpSpPr bwMode="auto">
            <a:xfrm rot="-240361">
              <a:off x="-1090" y="2760"/>
              <a:ext cx="293" cy="286"/>
              <a:chOff x="576" y="1392"/>
              <a:chExt cx="1008" cy="960"/>
            </a:xfrm>
          </p:grpSpPr>
          <p:sp>
            <p:nvSpPr>
              <p:cNvPr id="13387" name="Oval 18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3175">
                <a:solidFill>
                  <a:schemeClr val="tx1"/>
                </a:solidFill>
                <a:round/>
                <a:headEnd type="none" w="lg" len="lg"/>
                <a:tailEnd type="none" w="lg" len="lg"/>
              </a:ln>
            </p:spPr>
            <p:txBody>
              <a:bodyPr wrap="none" anchor="ctr"/>
              <a:lstStyle/>
              <a:p>
                <a:endParaRPr lang="ru-RU"/>
              </a:p>
            </p:txBody>
          </p:sp>
          <p:sp>
            <p:nvSpPr>
              <p:cNvPr id="13388" name="Oval 181"/>
              <p:cNvSpPr>
                <a:spLocks noChangeArrowheads="1"/>
              </p:cNvSpPr>
              <p:nvPr/>
            </p:nvSpPr>
            <p:spPr bwMode="auto">
              <a:xfrm>
                <a:off x="768" y="1584"/>
                <a:ext cx="624" cy="576"/>
              </a:xfrm>
              <a:prstGeom prst="ellipse">
                <a:avLst/>
              </a:prstGeom>
              <a:noFill/>
              <a:ln w="3175">
                <a:solidFill>
                  <a:schemeClr val="tx1"/>
                </a:solidFill>
                <a:round/>
                <a:headEnd type="none" w="lg" len="lg"/>
                <a:tailEnd type="none" w="lg" len="lg"/>
              </a:ln>
            </p:spPr>
            <p:txBody>
              <a:bodyPr wrap="none" anchor="ctr"/>
              <a:lstStyle/>
              <a:p>
                <a:endParaRPr lang="ru-RU"/>
              </a:p>
            </p:txBody>
          </p:sp>
          <p:sp>
            <p:nvSpPr>
              <p:cNvPr id="13389" name="AutoShape 18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3175">
                <a:solidFill>
                  <a:schemeClr val="tx2"/>
                </a:solidFill>
                <a:miter lim="800000"/>
                <a:headEnd type="none" w="lg" len="lg"/>
                <a:tailEnd type="none" w="lg" len="lg"/>
              </a:ln>
            </p:spPr>
            <p:txBody>
              <a:bodyPr wrap="none" anchor="ctr"/>
              <a:lstStyle/>
              <a:p>
                <a:endParaRPr lang="ru-RU"/>
              </a:p>
            </p:txBody>
          </p:sp>
        </p:grpSp>
        <p:grpSp>
          <p:nvGrpSpPr>
            <p:cNvPr id="16" name="Group 183"/>
            <p:cNvGrpSpPr>
              <a:grpSpLocks/>
            </p:cNvGrpSpPr>
            <p:nvPr/>
          </p:nvGrpSpPr>
          <p:grpSpPr bwMode="auto">
            <a:xfrm rot="21359639" flipH="1">
              <a:off x="-1152" y="2064"/>
              <a:ext cx="1020" cy="895"/>
              <a:chOff x="2160" y="1296"/>
              <a:chExt cx="2336" cy="2103"/>
            </a:xfrm>
          </p:grpSpPr>
          <p:sp>
            <p:nvSpPr>
              <p:cNvPr id="13360" name="Freeform 184"/>
              <p:cNvSpPr>
                <a:spLocks/>
              </p:cNvSpPr>
              <p:nvPr/>
            </p:nvSpPr>
            <p:spPr bwMode="auto">
              <a:xfrm>
                <a:off x="2605" y="2588"/>
                <a:ext cx="549" cy="463"/>
              </a:xfrm>
              <a:custGeom>
                <a:avLst/>
                <a:gdLst>
                  <a:gd name="T0" fmla="*/ 0 w 197"/>
                  <a:gd name="T1" fmla="*/ 852 h 168"/>
                  <a:gd name="T2" fmla="*/ 373 w 197"/>
                  <a:gd name="T3" fmla="*/ 1215 h 168"/>
                  <a:gd name="T4" fmla="*/ 747 w 197"/>
                  <a:gd name="T5" fmla="*/ 1215 h 168"/>
                  <a:gd name="T6" fmla="*/ 1118 w 197"/>
                  <a:gd name="T7" fmla="*/ 1215 h 168"/>
                  <a:gd name="T8" fmla="*/ 1491 w 197"/>
                  <a:gd name="T9" fmla="*/ 926 h 168"/>
                  <a:gd name="T10" fmla="*/ 1366 w 197"/>
                  <a:gd name="T11" fmla="*/ 411 h 168"/>
                  <a:gd name="T12" fmla="*/ 1026 w 197"/>
                  <a:gd name="T13" fmla="*/ 198 h 168"/>
                  <a:gd name="T14" fmla="*/ 839 w 197"/>
                  <a:gd name="T15" fmla="*/ 47 h 168"/>
                  <a:gd name="T16" fmla="*/ 621 w 197"/>
                  <a:gd name="T17" fmla="*/ 17 h 168"/>
                  <a:gd name="T18" fmla="*/ 621 w 197"/>
                  <a:gd name="T19" fmla="*/ 138 h 168"/>
                  <a:gd name="T20" fmla="*/ 529 w 197"/>
                  <a:gd name="T21" fmla="*/ 229 h 168"/>
                  <a:gd name="T22" fmla="*/ 373 w 197"/>
                  <a:gd name="T23" fmla="*/ 229 h 168"/>
                  <a:gd name="T24" fmla="*/ 279 w 197"/>
                  <a:gd name="T25" fmla="*/ 380 h 168"/>
                  <a:gd name="T26" fmla="*/ 343 w 197"/>
                  <a:gd name="T27" fmla="*/ 623 h 168"/>
                  <a:gd name="T28" fmla="*/ 61 w 197"/>
                  <a:gd name="T29" fmla="*/ 653 h 168"/>
                  <a:gd name="T30" fmla="*/ 0 w 197"/>
                  <a:gd name="T31" fmla="*/ 852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FF00FF"/>
                  </a:gs>
                  <a:gs pos="100000">
                    <a:srgbClr val="FF0000"/>
                  </a:gs>
                </a:gsLst>
                <a:path path="rect">
                  <a:fillToRect l="50000" t="50000" r="50000" b="50000"/>
                </a:path>
              </a:gradFill>
              <a:ln w="3175">
                <a:solidFill>
                  <a:schemeClr val="tx1"/>
                </a:solidFill>
                <a:round/>
                <a:headEnd/>
                <a:tailEnd/>
              </a:ln>
            </p:spPr>
            <p:txBody>
              <a:bodyPr/>
              <a:lstStyle/>
              <a:p>
                <a:endParaRPr lang="ru-RU"/>
              </a:p>
            </p:txBody>
          </p:sp>
          <p:sp>
            <p:nvSpPr>
              <p:cNvPr id="13361" name="Freeform 185"/>
              <p:cNvSpPr>
                <a:spLocks/>
              </p:cNvSpPr>
              <p:nvPr/>
            </p:nvSpPr>
            <p:spPr bwMode="auto">
              <a:xfrm>
                <a:off x="3407" y="2742"/>
                <a:ext cx="1089" cy="290"/>
              </a:xfrm>
              <a:custGeom>
                <a:avLst/>
                <a:gdLst>
                  <a:gd name="T0" fmla="*/ 0 w 391"/>
                  <a:gd name="T1" fmla="*/ 168 h 105"/>
                  <a:gd name="T2" fmla="*/ 496 w 391"/>
                  <a:gd name="T3" fmla="*/ 320 h 105"/>
                  <a:gd name="T4" fmla="*/ 808 w 391"/>
                  <a:gd name="T5" fmla="*/ 260 h 105"/>
                  <a:gd name="T6" fmla="*/ 1490 w 391"/>
                  <a:gd name="T7" fmla="*/ 61 h 105"/>
                  <a:gd name="T8" fmla="*/ 2607 w 391"/>
                  <a:gd name="T9" fmla="*/ 61 h 105"/>
                  <a:gd name="T10" fmla="*/ 2980 w 391"/>
                  <a:gd name="T11" fmla="*/ 428 h 105"/>
                  <a:gd name="T12" fmla="*/ 2264 w 391"/>
                  <a:gd name="T13" fmla="*/ 503 h 105"/>
                  <a:gd name="T14" fmla="*/ 1459 w 391"/>
                  <a:gd name="T15" fmla="*/ 503 h 105"/>
                  <a:gd name="T16" fmla="*/ 373 w 391"/>
                  <a:gd name="T17" fmla="*/ 793 h 105"/>
                  <a:gd name="T18" fmla="*/ 217 w 391"/>
                  <a:gd name="T19" fmla="*/ 472 h 105"/>
                  <a:gd name="T20" fmla="*/ 0 w 391"/>
                  <a:gd name="T21" fmla="*/ 168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3175">
                <a:solidFill>
                  <a:schemeClr val="tx1"/>
                </a:solidFill>
                <a:round/>
                <a:headEnd/>
                <a:tailEnd/>
              </a:ln>
            </p:spPr>
            <p:txBody>
              <a:bodyPr/>
              <a:lstStyle/>
              <a:p>
                <a:endParaRPr lang="ru-RU"/>
              </a:p>
            </p:txBody>
          </p:sp>
          <p:sp>
            <p:nvSpPr>
              <p:cNvPr id="13362" name="Freeform 186"/>
              <p:cNvSpPr>
                <a:spLocks/>
              </p:cNvSpPr>
              <p:nvPr/>
            </p:nvSpPr>
            <p:spPr bwMode="auto">
              <a:xfrm>
                <a:off x="3104" y="2387"/>
                <a:ext cx="854" cy="752"/>
              </a:xfrm>
              <a:custGeom>
                <a:avLst/>
                <a:gdLst>
                  <a:gd name="T0" fmla="*/ 100 w 307"/>
                  <a:gd name="T1" fmla="*/ 449 h 273"/>
                  <a:gd name="T2" fmla="*/ 503 w 307"/>
                  <a:gd name="T3" fmla="*/ 419 h 273"/>
                  <a:gd name="T4" fmla="*/ 873 w 307"/>
                  <a:gd name="T5" fmla="*/ 600 h 273"/>
                  <a:gd name="T6" fmla="*/ 1369 w 307"/>
                  <a:gd name="T7" fmla="*/ 540 h 273"/>
                  <a:gd name="T8" fmla="*/ 1433 w 307"/>
                  <a:gd name="T9" fmla="*/ 295 h 273"/>
                  <a:gd name="T10" fmla="*/ 2206 w 307"/>
                  <a:gd name="T11" fmla="*/ 83 h 273"/>
                  <a:gd name="T12" fmla="*/ 2359 w 307"/>
                  <a:gd name="T13" fmla="*/ 813 h 273"/>
                  <a:gd name="T14" fmla="*/ 2298 w 307"/>
                  <a:gd name="T15" fmla="*/ 1025 h 273"/>
                  <a:gd name="T16" fmla="*/ 1897 w 307"/>
                  <a:gd name="T17" fmla="*/ 1176 h 273"/>
                  <a:gd name="T18" fmla="*/ 1277 w 307"/>
                  <a:gd name="T19" fmla="*/ 1237 h 273"/>
                  <a:gd name="T20" fmla="*/ 843 w 307"/>
                  <a:gd name="T21" fmla="*/ 1146 h 273"/>
                  <a:gd name="T22" fmla="*/ 626 w 307"/>
                  <a:gd name="T23" fmla="*/ 813 h 273"/>
                  <a:gd name="T24" fmla="*/ 1216 w 307"/>
                  <a:gd name="T25" fmla="*/ 1691 h 273"/>
                  <a:gd name="T26" fmla="*/ 690 w 307"/>
                  <a:gd name="T27" fmla="*/ 1964 h 273"/>
                  <a:gd name="T28" fmla="*/ 100 w 307"/>
                  <a:gd name="T29" fmla="*/ 1038 h 273"/>
                  <a:gd name="T30" fmla="*/ 100 w 307"/>
                  <a:gd name="T31" fmla="*/ 449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rgbClr val="FF0000"/>
              </a:solidFill>
              <a:ln w="3175">
                <a:solidFill>
                  <a:schemeClr val="tx1"/>
                </a:solidFill>
                <a:round/>
                <a:headEnd/>
                <a:tailEnd/>
              </a:ln>
            </p:spPr>
            <p:txBody>
              <a:bodyPr/>
              <a:lstStyle/>
              <a:p>
                <a:endParaRPr lang="ru-RU"/>
              </a:p>
            </p:txBody>
          </p:sp>
          <p:sp>
            <p:nvSpPr>
              <p:cNvPr id="13363" name="Freeform 187"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364" name="Freeform 188"/>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3175">
                <a:solidFill>
                  <a:schemeClr val="tx1"/>
                </a:solidFill>
                <a:round/>
                <a:headEnd/>
                <a:tailEnd/>
              </a:ln>
            </p:spPr>
            <p:txBody>
              <a:bodyPr/>
              <a:lstStyle/>
              <a:p>
                <a:endParaRPr lang="ru-RU"/>
              </a:p>
            </p:txBody>
          </p:sp>
          <p:sp>
            <p:nvSpPr>
              <p:cNvPr id="13365" name="Freeform 189"/>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3175">
                <a:solidFill>
                  <a:schemeClr val="tx1"/>
                </a:solidFill>
                <a:round/>
                <a:headEnd/>
                <a:tailEnd/>
              </a:ln>
            </p:spPr>
            <p:txBody>
              <a:bodyPr/>
              <a:lstStyle/>
              <a:p>
                <a:endParaRPr lang="ru-RU"/>
              </a:p>
            </p:txBody>
          </p:sp>
          <p:sp>
            <p:nvSpPr>
              <p:cNvPr id="13366" name="Freeform 190"/>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993300"/>
                  </a:gs>
                </a:gsLst>
                <a:path path="rect">
                  <a:fillToRect l="50000" t="50000" r="50000" b="50000"/>
                </a:path>
              </a:gradFill>
              <a:ln w="3175">
                <a:solidFill>
                  <a:schemeClr val="tx1"/>
                </a:solidFill>
                <a:round/>
                <a:headEnd/>
                <a:tailEnd/>
              </a:ln>
            </p:spPr>
            <p:txBody>
              <a:bodyPr/>
              <a:lstStyle/>
              <a:p>
                <a:endParaRPr lang="ru-RU"/>
              </a:p>
            </p:txBody>
          </p:sp>
          <p:sp>
            <p:nvSpPr>
              <p:cNvPr id="13367" name="Freeform 191"/>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3175">
                <a:solidFill>
                  <a:schemeClr val="tx1"/>
                </a:solidFill>
                <a:round/>
                <a:headEnd/>
                <a:tailEnd/>
              </a:ln>
            </p:spPr>
            <p:txBody>
              <a:bodyPr/>
              <a:lstStyle/>
              <a:p>
                <a:endParaRPr lang="ru-RU"/>
              </a:p>
            </p:txBody>
          </p:sp>
          <p:sp>
            <p:nvSpPr>
              <p:cNvPr id="13368" name="Freeform 192"/>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FF0000"/>
              </a:solidFill>
              <a:ln w="3175">
                <a:solidFill>
                  <a:schemeClr val="tx1"/>
                </a:solidFill>
                <a:round/>
                <a:headEnd/>
                <a:tailEnd/>
              </a:ln>
            </p:spPr>
            <p:txBody>
              <a:bodyPr/>
              <a:lstStyle/>
              <a:p>
                <a:endParaRPr lang="ru-RU"/>
              </a:p>
            </p:txBody>
          </p:sp>
          <p:sp>
            <p:nvSpPr>
              <p:cNvPr id="13369" name="Freeform 193"/>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FF0000"/>
              </a:solidFill>
              <a:ln w="3175">
                <a:solidFill>
                  <a:schemeClr val="tx1"/>
                </a:solidFill>
                <a:round/>
                <a:headEnd/>
                <a:tailEnd/>
              </a:ln>
            </p:spPr>
            <p:txBody>
              <a:bodyPr/>
              <a:lstStyle/>
              <a:p>
                <a:endParaRPr lang="ru-RU"/>
              </a:p>
            </p:txBody>
          </p:sp>
          <p:sp>
            <p:nvSpPr>
              <p:cNvPr id="13370" name="Freeform 194"/>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FF0000"/>
              </a:solidFill>
              <a:ln w="3175">
                <a:solidFill>
                  <a:schemeClr val="tx1"/>
                </a:solidFill>
                <a:round/>
                <a:headEnd/>
                <a:tailEnd/>
              </a:ln>
            </p:spPr>
            <p:txBody>
              <a:bodyPr/>
              <a:lstStyle/>
              <a:p>
                <a:endParaRPr lang="ru-RU"/>
              </a:p>
            </p:txBody>
          </p:sp>
          <p:sp>
            <p:nvSpPr>
              <p:cNvPr id="13371" name="Freeform 195"/>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FF0000"/>
              </a:solidFill>
              <a:ln w="3175">
                <a:solidFill>
                  <a:schemeClr val="tx1"/>
                </a:solidFill>
                <a:round/>
                <a:headEnd/>
                <a:tailEnd/>
              </a:ln>
            </p:spPr>
            <p:txBody>
              <a:bodyPr/>
              <a:lstStyle/>
              <a:p>
                <a:endParaRPr lang="ru-RU"/>
              </a:p>
            </p:txBody>
          </p:sp>
          <p:sp>
            <p:nvSpPr>
              <p:cNvPr id="13372" name="Freeform 196"/>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FF0000"/>
              </a:solidFill>
              <a:ln w="3175">
                <a:solidFill>
                  <a:schemeClr val="tx1"/>
                </a:solidFill>
                <a:round/>
                <a:headEnd/>
                <a:tailEnd/>
              </a:ln>
            </p:spPr>
            <p:txBody>
              <a:bodyPr/>
              <a:lstStyle/>
              <a:p>
                <a:endParaRPr lang="ru-RU"/>
              </a:p>
            </p:txBody>
          </p:sp>
          <p:sp>
            <p:nvSpPr>
              <p:cNvPr id="13373" name="Oval 197"/>
              <p:cNvSpPr>
                <a:spLocks noChangeArrowheads="1"/>
              </p:cNvSpPr>
              <p:nvPr/>
            </p:nvSpPr>
            <p:spPr bwMode="auto">
              <a:xfrm rot="2129515">
                <a:off x="2463" y="2497"/>
                <a:ext cx="139" cy="265"/>
              </a:xfrm>
              <a:prstGeom prst="ellipse">
                <a:avLst/>
              </a:prstGeom>
              <a:solidFill>
                <a:srgbClr val="FFFF00"/>
              </a:solidFill>
              <a:ln w="3175">
                <a:solidFill>
                  <a:schemeClr val="tx1"/>
                </a:solidFill>
                <a:round/>
                <a:headEnd/>
                <a:tailEnd/>
              </a:ln>
            </p:spPr>
            <p:txBody>
              <a:bodyPr wrap="none" anchor="ctr"/>
              <a:lstStyle/>
              <a:p>
                <a:endParaRPr lang="ru-RU"/>
              </a:p>
            </p:txBody>
          </p:sp>
          <p:sp>
            <p:nvSpPr>
              <p:cNvPr id="13374" name="Freeform 198"/>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solidFill>
                <a:srgbClr val="FF0000"/>
              </a:solidFill>
              <a:ln w="3175">
                <a:solidFill>
                  <a:schemeClr val="tx1"/>
                </a:solidFill>
                <a:round/>
                <a:headEnd/>
                <a:tailEnd/>
              </a:ln>
            </p:spPr>
            <p:txBody>
              <a:bodyPr/>
              <a:lstStyle/>
              <a:p>
                <a:endParaRPr lang="ru-RU"/>
              </a:p>
            </p:txBody>
          </p:sp>
          <p:sp>
            <p:nvSpPr>
              <p:cNvPr id="13375" name="Freeform 199"/>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3175">
                <a:solidFill>
                  <a:schemeClr val="tx1"/>
                </a:solidFill>
                <a:round/>
                <a:headEnd/>
                <a:tailEnd/>
              </a:ln>
            </p:spPr>
            <p:txBody>
              <a:bodyPr/>
              <a:lstStyle/>
              <a:p>
                <a:endParaRPr lang="ru-RU"/>
              </a:p>
            </p:txBody>
          </p:sp>
          <p:sp>
            <p:nvSpPr>
              <p:cNvPr id="13376" name="Freeform 200"/>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FF0000"/>
              </a:solidFill>
              <a:ln w="3175">
                <a:solidFill>
                  <a:schemeClr val="tx1"/>
                </a:solidFill>
                <a:round/>
                <a:headEnd/>
                <a:tailEnd/>
              </a:ln>
            </p:spPr>
            <p:txBody>
              <a:bodyPr/>
              <a:lstStyle/>
              <a:p>
                <a:endParaRPr lang="ru-RU"/>
              </a:p>
            </p:txBody>
          </p:sp>
          <p:sp>
            <p:nvSpPr>
              <p:cNvPr id="13377" name="Freeform 201"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chemeClr val="bg1"/>
                </a:fgClr>
                <a:bgClr>
                  <a:srgbClr val="FF00FF"/>
                </a:bgClr>
              </a:pattFill>
              <a:ln w="3175">
                <a:solidFill>
                  <a:schemeClr val="tx1"/>
                </a:solidFill>
                <a:round/>
                <a:headEnd/>
                <a:tailEnd/>
              </a:ln>
            </p:spPr>
            <p:txBody>
              <a:bodyPr/>
              <a:lstStyle/>
              <a:p>
                <a:endParaRPr lang="ru-RU"/>
              </a:p>
            </p:txBody>
          </p:sp>
          <p:sp>
            <p:nvSpPr>
              <p:cNvPr id="13378" name="Freeform 202"/>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3175">
                <a:solidFill>
                  <a:schemeClr val="tx1"/>
                </a:solidFill>
                <a:round/>
                <a:headEnd/>
                <a:tailEnd/>
              </a:ln>
            </p:spPr>
            <p:txBody>
              <a:bodyPr/>
              <a:lstStyle/>
              <a:p>
                <a:endParaRPr lang="ru-RU"/>
              </a:p>
            </p:txBody>
          </p:sp>
          <p:grpSp>
            <p:nvGrpSpPr>
              <p:cNvPr id="17" name="Group 203"/>
              <p:cNvGrpSpPr>
                <a:grpSpLocks/>
              </p:cNvGrpSpPr>
              <p:nvPr/>
            </p:nvGrpSpPr>
            <p:grpSpPr bwMode="auto">
              <a:xfrm>
                <a:off x="3168" y="1296"/>
                <a:ext cx="528" cy="288"/>
                <a:chOff x="1955" y="1357"/>
                <a:chExt cx="333" cy="180"/>
              </a:xfrm>
            </p:grpSpPr>
            <p:grpSp>
              <p:nvGrpSpPr>
                <p:cNvPr id="18" name="Group 204"/>
                <p:cNvGrpSpPr>
                  <a:grpSpLocks/>
                </p:cNvGrpSpPr>
                <p:nvPr/>
              </p:nvGrpSpPr>
              <p:grpSpPr bwMode="auto">
                <a:xfrm>
                  <a:off x="1955" y="1357"/>
                  <a:ext cx="333" cy="180"/>
                  <a:chOff x="5161" y="3181"/>
                  <a:chExt cx="257" cy="140"/>
                </a:xfrm>
              </p:grpSpPr>
              <p:sp>
                <p:nvSpPr>
                  <p:cNvPr id="13385" name="Freeform 205"/>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chemeClr val="bg1"/>
                  </a:solidFill>
                  <a:ln w="3175">
                    <a:solidFill>
                      <a:schemeClr val="tx1"/>
                    </a:solidFill>
                    <a:round/>
                    <a:headEnd/>
                    <a:tailEnd/>
                  </a:ln>
                </p:spPr>
                <p:txBody>
                  <a:bodyPr/>
                  <a:lstStyle/>
                  <a:p>
                    <a:endParaRPr lang="ru-RU"/>
                  </a:p>
                </p:txBody>
              </p:sp>
              <p:sp>
                <p:nvSpPr>
                  <p:cNvPr id="13386" name="Freeform 206"/>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chemeClr val="bg1"/>
                  </a:solidFill>
                  <a:ln w="3175">
                    <a:solidFill>
                      <a:schemeClr val="tx1"/>
                    </a:solidFill>
                    <a:round/>
                    <a:headEnd/>
                    <a:tailEnd/>
                  </a:ln>
                </p:spPr>
                <p:txBody>
                  <a:bodyPr/>
                  <a:lstStyle/>
                  <a:p>
                    <a:endParaRPr lang="ru-RU"/>
                  </a:p>
                </p:txBody>
              </p:sp>
            </p:grpSp>
            <p:sp>
              <p:nvSpPr>
                <p:cNvPr id="13383" name="Freeform 207"/>
                <p:cNvSpPr>
                  <a:spLocks/>
                </p:cNvSpPr>
                <p:nvPr/>
              </p:nvSpPr>
              <p:spPr bwMode="auto">
                <a:xfrm rot="-2021949">
                  <a:off x="2182" y="1433"/>
                  <a:ext cx="47" cy="94"/>
                </a:xfrm>
                <a:custGeom>
                  <a:avLst/>
                  <a:gdLst>
                    <a:gd name="T0" fmla="*/ 15 w 60"/>
                    <a:gd name="T1" fmla="*/ 0 h 114"/>
                    <a:gd name="T2" fmla="*/ 0 w 60"/>
                    <a:gd name="T3" fmla="*/ 8 h 114"/>
                    <a:gd name="T4" fmla="*/ 7 w 60"/>
                    <a:gd name="T5" fmla="*/ 21 h 114"/>
                    <a:gd name="T6" fmla="*/ 15 w 60"/>
                    <a:gd name="T7" fmla="*/ 33 h 114"/>
                    <a:gd name="T8" fmla="*/ 15 w 60"/>
                    <a:gd name="T9" fmla="*/ 57 h 114"/>
                    <a:gd name="T10" fmla="*/ 15 w 60"/>
                    <a:gd name="T11" fmla="*/ 69 h 114"/>
                    <a:gd name="T12" fmla="*/ 26 w 60"/>
                    <a:gd name="T13" fmla="*/ 78 h 114"/>
                    <a:gd name="T14" fmla="*/ 37 w 60"/>
                    <a:gd name="T15" fmla="*/ 65 h 114"/>
                    <a:gd name="T16" fmla="*/ 30 w 60"/>
                    <a:gd name="T17" fmla="*/ 25 h 114"/>
                    <a:gd name="T18" fmla="*/ 15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chemeClr val="bg1"/>
                </a:solidFill>
                <a:ln w="3175">
                  <a:solidFill>
                    <a:schemeClr val="tx1"/>
                  </a:solidFill>
                  <a:round/>
                  <a:headEnd/>
                  <a:tailEnd/>
                </a:ln>
              </p:spPr>
              <p:txBody>
                <a:bodyPr/>
                <a:lstStyle/>
                <a:p>
                  <a:endParaRPr lang="ru-RU"/>
                </a:p>
              </p:txBody>
            </p:sp>
            <p:sp>
              <p:nvSpPr>
                <p:cNvPr id="13384" name="AutoShape 208"/>
                <p:cNvSpPr>
                  <a:spLocks noChangeArrowheads="1"/>
                </p:cNvSpPr>
                <p:nvPr/>
              </p:nvSpPr>
              <p:spPr bwMode="auto">
                <a:xfrm>
                  <a:off x="1964" y="1402"/>
                  <a:ext cx="222" cy="78"/>
                </a:xfrm>
                <a:prstGeom prst="star8">
                  <a:avLst>
                    <a:gd name="adj" fmla="val 14417"/>
                  </a:avLst>
                </a:prstGeom>
                <a:solidFill>
                  <a:schemeClr val="bg1"/>
                </a:solidFill>
                <a:ln w="3175" algn="ctr">
                  <a:solidFill>
                    <a:schemeClr val="tx1"/>
                  </a:solidFill>
                  <a:miter lim="800000"/>
                  <a:headEnd/>
                  <a:tailEnd/>
                </a:ln>
              </p:spPr>
              <p:txBody>
                <a:bodyPr wrap="none" anchor="ctr"/>
                <a:lstStyle/>
                <a:p>
                  <a:endParaRPr lang="ru-RU"/>
                </a:p>
              </p:txBody>
            </p:sp>
          </p:grpSp>
          <p:sp>
            <p:nvSpPr>
              <p:cNvPr id="13380" name="Freeform 209"/>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FF0000"/>
              </a:solidFill>
              <a:ln w="3175">
                <a:solidFill>
                  <a:schemeClr val="tx1"/>
                </a:solidFill>
                <a:round/>
                <a:headEnd/>
                <a:tailEnd/>
              </a:ln>
            </p:spPr>
            <p:txBody>
              <a:bodyPr/>
              <a:lstStyle/>
              <a:p>
                <a:endParaRPr lang="ru-RU"/>
              </a:p>
            </p:txBody>
          </p:sp>
          <p:sp>
            <p:nvSpPr>
              <p:cNvPr id="13381" name="Freeform 210"/>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3175">
                <a:solidFill>
                  <a:schemeClr val="tx1"/>
                </a:solidFill>
                <a:round/>
                <a:headEnd/>
                <a:tailEnd/>
              </a:ln>
            </p:spPr>
            <p:txBody>
              <a:bodyPr/>
              <a:lstStyle/>
              <a:p>
                <a:endParaRPr lang="ru-RU"/>
              </a:p>
            </p:txBody>
          </p:sp>
        </p:grpSp>
      </p:grpSp>
      <p:grpSp>
        <p:nvGrpSpPr>
          <p:cNvPr id="19" name="Group 211"/>
          <p:cNvGrpSpPr>
            <a:grpSpLocks/>
          </p:cNvGrpSpPr>
          <p:nvPr/>
        </p:nvGrpSpPr>
        <p:grpSpPr bwMode="auto">
          <a:xfrm>
            <a:off x="500034" y="5357826"/>
            <a:ext cx="1016000" cy="939800"/>
            <a:chOff x="768" y="704"/>
            <a:chExt cx="4224" cy="3904"/>
          </a:xfrm>
        </p:grpSpPr>
        <p:grpSp>
          <p:nvGrpSpPr>
            <p:cNvPr id="20" name="Group 212"/>
            <p:cNvGrpSpPr>
              <a:grpSpLocks/>
            </p:cNvGrpSpPr>
            <p:nvPr/>
          </p:nvGrpSpPr>
          <p:grpSpPr bwMode="auto">
            <a:xfrm>
              <a:off x="768" y="2792"/>
              <a:ext cx="1776" cy="1776"/>
              <a:chOff x="192" y="2304"/>
              <a:chExt cx="1776" cy="1776"/>
            </a:xfrm>
          </p:grpSpPr>
          <p:sp>
            <p:nvSpPr>
              <p:cNvPr id="13353" name="Oval 213"/>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354" name="Freeform 214"/>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5" name="Freeform 215"/>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6" name="Freeform 216"/>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grpSp>
          <p:nvGrpSpPr>
            <p:cNvPr id="21" name="Group 217"/>
            <p:cNvGrpSpPr>
              <a:grpSpLocks/>
            </p:cNvGrpSpPr>
            <p:nvPr/>
          </p:nvGrpSpPr>
          <p:grpSpPr bwMode="auto">
            <a:xfrm>
              <a:off x="3216" y="2832"/>
              <a:ext cx="1776" cy="1776"/>
              <a:chOff x="192" y="2304"/>
              <a:chExt cx="1776" cy="1776"/>
            </a:xfrm>
          </p:grpSpPr>
          <p:sp>
            <p:nvSpPr>
              <p:cNvPr id="13349" name="Oval 218"/>
              <p:cNvSpPr>
                <a:spLocks noChangeArrowheads="1"/>
              </p:cNvSpPr>
              <p:nvPr/>
            </p:nvSpPr>
            <p:spPr bwMode="auto">
              <a:xfrm>
                <a:off x="192" y="2304"/>
                <a:ext cx="1776" cy="1776"/>
              </a:xfrm>
              <a:prstGeom prst="ellipse">
                <a:avLst/>
              </a:prstGeom>
              <a:solidFill>
                <a:srgbClr val="0099FF"/>
              </a:solidFill>
              <a:ln w="3175">
                <a:solidFill>
                  <a:schemeClr val="tx1"/>
                </a:solidFill>
                <a:round/>
                <a:headEnd/>
                <a:tailEnd/>
              </a:ln>
            </p:spPr>
            <p:txBody>
              <a:bodyPr wrap="none" anchor="ctr"/>
              <a:lstStyle/>
              <a:p>
                <a:endParaRPr lang="ru-RU"/>
              </a:p>
            </p:txBody>
          </p:sp>
          <p:sp>
            <p:nvSpPr>
              <p:cNvPr id="13350" name="Freeform 219"/>
              <p:cNvSpPr>
                <a:spLocks/>
              </p:cNvSpPr>
              <p:nvPr/>
            </p:nvSpPr>
            <p:spPr bwMode="auto">
              <a:xfrm>
                <a:off x="391" y="2545"/>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1" name="Freeform 220"/>
              <p:cNvSpPr>
                <a:spLocks/>
              </p:cNvSpPr>
              <p:nvPr/>
            </p:nvSpPr>
            <p:spPr bwMode="auto">
              <a:xfrm rot="6950997">
                <a:off x="1208" y="256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sp>
            <p:nvSpPr>
              <p:cNvPr id="13352" name="Freeform 221"/>
              <p:cNvSpPr>
                <a:spLocks/>
              </p:cNvSpPr>
              <p:nvPr/>
            </p:nvSpPr>
            <p:spPr bwMode="auto">
              <a:xfrm rot="-7174553">
                <a:off x="758" y="3250"/>
                <a:ext cx="625" cy="846"/>
              </a:xfrm>
              <a:custGeom>
                <a:avLst/>
                <a:gdLst>
                  <a:gd name="T0" fmla="*/ 569 w 625"/>
                  <a:gd name="T1" fmla="*/ 575 h 846"/>
                  <a:gd name="T2" fmla="*/ 617 w 625"/>
                  <a:gd name="T3" fmla="*/ 335 h 846"/>
                  <a:gd name="T4" fmla="*/ 617 w 625"/>
                  <a:gd name="T5" fmla="*/ 143 h 846"/>
                  <a:gd name="T6" fmla="*/ 569 w 625"/>
                  <a:gd name="T7" fmla="*/ 47 h 846"/>
                  <a:gd name="T8" fmla="*/ 449 w 625"/>
                  <a:gd name="T9" fmla="*/ 23 h 846"/>
                  <a:gd name="T10" fmla="*/ 241 w 625"/>
                  <a:gd name="T11" fmla="*/ 183 h 846"/>
                  <a:gd name="T12" fmla="*/ 89 w 625"/>
                  <a:gd name="T13" fmla="*/ 367 h 846"/>
                  <a:gd name="T14" fmla="*/ 17 w 625"/>
                  <a:gd name="T15" fmla="*/ 631 h 846"/>
                  <a:gd name="T16" fmla="*/ 33 w 625"/>
                  <a:gd name="T17" fmla="*/ 807 h 846"/>
                  <a:gd name="T18" fmla="*/ 217 w 625"/>
                  <a:gd name="T19" fmla="*/ 831 h 846"/>
                  <a:gd name="T20" fmla="*/ 425 w 625"/>
                  <a:gd name="T21" fmla="*/ 719 h 846"/>
                  <a:gd name="T22" fmla="*/ 569 w 625"/>
                  <a:gd name="T23" fmla="*/ 575 h 8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25"/>
                  <a:gd name="T37" fmla="*/ 0 h 846"/>
                  <a:gd name="T38" fmla="*/ 625 w 625"/>
                  <a:gd name="T39" fmla="*/ 846 h 8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25" h="846">
                    <a:moveTo>
                      <a:pt x="569" y="575"/>
                    </a:moveTo>
                    <a:cubicBezTo>
                      <a:pt x="601" y="511"/>
                      <a:pt x="609" y="407"/>
                      <a:pt x="617" y="335"/>
                    </a:cubicBezTo>
                    <a:cubicBezTo>
                      <a:pt x="625" y="263"/>
                      <a:pt x="625" y="191"/>
                      <a:pt x="617" y="143"/>
                    </a:cubicBezTo>
                    <a:cubicBezTo>
                      <a:pt x="609" y="95"/>
                      <a:pt x="597" y="67"/>
                      <a:pt x="569" y="47"/>
                    </a:cubicBezTo>
                    <a:cubicBezTo>
                      <a:pt x="541" y="27"/>
                      <a:pt x="504" y="0"/>
                      <a:pt x="449" y="23"/>
                    </a:cubicBezTo>
                    <a:cubicBezTo>
                      <a:pt x="394" y="46"/>
                      <a:pt x="301" y="126"/>
                      <a:pt x="241" y="183"/>
                    </a:cubicBezTo>
                    <a:cubicBezTo>
                      <a:pt x="181" y="240"/>
                      <a:pt x="126" y="292"/>
                      <a:pt x="89" y="367"/>
                    </a:cubicBezTo>
                    <a:cubicBezTo>
                      <a:pt x="52" y="442"/>
                      <a:pt x="26" y="558"/>
                      <a:pt x="17" y="631"/>
                    </a:cubicBezTo>
                    <a:cubicBezTo>
                      <a:pt x="8" y="704"/>
                      <a:pt x="0" y="774"/>
                      <a:pt x="33" y="807"/>
                    </a:cubicBezTo>
                    <a:cubicBezTo>
                      <a:pt x="66" y="840"/>
                      <a:pt x="152" y="846"/>
                      <a:pt x="217" y="831"/>
                    </a:cubicBezTo>
                    <a:cubicBezTo>
                      <a:pt x="282" y="816"/>
                      <a:pt x="366" y="762"/>
                      <a:pt x="425" y="719"/>
                    </a:cubicBezTo>
                    <a:cubicBezTo>
                      <a:pt x="484" y="676"/>
                      <a:pt x="537" y="623"/>
                      <a:pt x="569" y="575"/>
                    </a:cubicBezTo>
                    <a:close/>
                  </a:path>
                </a:pathLst>
              </a:custGeom>
              <a:solidFill>
                <a:schemeClr val="bg1"/>
              </a:solidFill>
              <a:ln w="3175">
                <a:solidFill>
                  <a:schemeClr val="tx1"/>
                </a:solidFill>
                <a:round/>
                <a:headEnd/>
                <a:tailEnd/>
              </a:ln>
            </p:spPr>
            <p:txBody>
              <a:bodyPr/>
              <a:lstStyle/>
              <a:p>
                <a:endParaRPr lang="ru-RU"/>
              </a:p>
            </p:txBody>
          </p:sp>
        </p:grpSp>
        <p:sp>
          <p:nvSpPr>
            <p:cNvPr id="13330" name="Freeform 222"/>
            <p:cNvSpPr>
              <a:spLocks/>
            </p:cNvSpPr>
            <p:nvPr/>
          </p:nvSpPr>
          <p:spPr bwMode="auto">
            <a:xfrm>
              <a:off x="2445" y="1876"/>
              <a:ext cx="766" cy="1475"/>
            </a:xfrm>
            <a:custGeom>
              <a:avLst/>
              <a:gdLst>
                <a:gd name="T0" fmla="*/ 575 w 766"/>
                <a:gd name="T1" fmla="*/ 1370 h 1475"/>
                <a:gd name="T2" fmla="*/ 419 w 766"/>
                <a:gd name="T3" fmla="*/ 1297 h 1475"/>
                <a:gd name="T4" fmla="*/ 332 w 766"/>
                <a:gd name="T5" fmla="*/ 1219 h 1475"/>
                <a:gd name="T6" fmla="*/ 255 w 766"/>
                <a:gd name="T7" fmla="*/ 1172 h 1475"/>
                <a:gd name="T8" fmla="*/ 324 w 766"/>
                <a:gd name="T9" fmla="*/ 1037 h 1475"/>
                <a:gd name="T10" fmla="*/ 512 w 766"/>
                <a:gd name="T11" fmla="*/ 791 h 1475"/>
                <a:gd name="T12" fmla="*/ 633 w 766"/>
                <a:gd name="T13" fmla="*/ 638 h 1475"/>
                <a:gd name="T14" fmla="*/ 741 w 766"/>
                <a:gd name="T15" fmla="*/ 454 h 1475"/>
                <a:gd name="T16" fmla="*/ 756 w 766"/>
                <a:gd name="T17" fmla="*/ 302 h 1475"/>
                <a:gd name="T18" fmla="*/ 680 w 766"/>
                <a:gd name="T19" fmla="*/ 187 h 1475"/>
                <a:gd name="T20" fmla="*/ 456 w 766"/>
                <a:gd name="T21" fmla="*/ 67 h 1475"/>
                <a:gd name="T22" fmla="*/ 345 w 766"/>
                <a:gd name="T23" fmla="*/ 31 h 1475"/>
                <a:gd name="T24" fmla="*/ 287 w 766"/>
                <a:gd name="T25" fmla="*/ 7 h 1475"/>
                <a:gd name="T26" fmla="*/ 285 w 766"/>
                <a:gd name="T27" fmla="*/ 19 h 1475"/>
                <a:gd name="T28" fmla="*/ 236 w 766"/>
                <a:gd name="T29" fmla="*/ 122 h 1475"/>
                <a:gd name="T30" fmla="*/ 195 w 766"/>
                <a:gd name="T31" fmla="*/ 236 h 1475"/>
                <a:gd name="T32" fmla="*/ 177 w 766"/>
                <a:gd name="T33" fmla="*/ 328 h 1475"/>
                <a:gd name="T34" fmla="*/ 179 w 766"/>
                <a:gd name="T35" fmla="*/ 385 h 1475"/>
                <a:gd name="T36" fmla="*/ 354 w 766"/>
                <a:gd name="T37" fmla="*/ 403 h 1475"/>
                <a:gd name="T38" fmla="*/ 479 w 766"/>
                <a:gd name="T39" fmla="*/ 413 h 1475"/>
                <a:gd name="T40" fmla="*/ 440 w 766"/>
                <a:gd name="T41" fmla="*/ 433 h 1475"/>
                <a:gd name="T42" fmla="*/ 369 w 766"/>
                <a:gd name="T43" fmla="*/ 506 h 1475"/>
                <a:gd name="T44" fmla="*/ 270 w 766"/>
                <a:gd name="T45" fmla="*/ 652 h 1475"/>
                <a:gd name="T46" fmla="*/ 228 w 766"/>
                <a:gd name="T47" fmla="*/ 827 h 1475"/>
                <a:gd name="T48" fmla="*/ 129 w 766"/>
                <a:gd name="T49" fmla="*/ 1067 h 1475"/>
                <a:gd name="T50" fmla="*/ 41 w 766"/>
                <a:gd name="T51" fmla="*/ 1246 h 1475"/>
                <a:gd name="T52" fmla="*/ 38 w 766"/>
                <a:gd name="T53" fmla="*/ 1345 h 1475"/>
                <a:gd name="T54" fmla="*/ 270 w 766"/>
                <a:gd name="T55" fmla="*/ 1436 h 1475"/>
                <a:gd name="T56" fmla="*/ 489 w 766"/>
                <a:gd name="T57" fmla="*/ 1475 h 1475"/>
                <a:gd name="T58" fmla="*/ 603 w 766"/>
                <a:gd name="T59" fmla="*/ 1439 h 1475"/>
                <a:gd name="T60" fmla="*/ 575 w 766"/>
                <a:gd name="T61" fmla="*/ 1370 h 14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66"/>
                <a:gd name="T94" fmla="*/ 0 h 1475"/>
                <a:gd name="T95" fmla="*/ 766 w 766"/>
                <a:gd name="T96" fmla="*/ 1475 h 14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66" h="1475">
                  <a:moveTo>
                    <a:pt x="575" y="1370"/>
                  </a:moveTo>
                  <a:cubicBezTo>
                    <a:pt x="544" y="1346"/>
                    <a:pt x="459" y="1322"/>
                    <a:pt x="419" y="1297"/>
                  </a:cubicBezTo>
                  <a:cubicBezTo>
                    <a:pt x="379" y="1272"/>
                    <a:pt x="359" y="1240"/>
                    <a:pt x="332" y="1219"/>
                  </a:cubicBezTo>
                  <a:cubicBezTo>
                    <a:pt x="305" y="1198"/>
                    <a:pt x="256" y="1202"/>
                    <a:pt x="255" y="1172"/>
                  </a:cubicBezTo>
                  <a:cubicBezTo>
                    <a:pt x="254" y="1142"/>
                    <a:pt x="281" y="1101"/>
                    <a:pt x="324" y="1037"/>
                  </a:cubicBezTo>
                  <a:cubicBezTo>
                    <a:pt x="367" y="973"/>
                    <a:pt x="461" y="857"/>
                    <a:pt x="512" y="791"/>
                  </a:cubicBezTo>
                  <a:cubicBezTo>
                    <a:pt x="563" y="725"/>
                    <a:pt x="595" y="694"/>
                    <a:pt x="633" y="638"/>
                  </a:cubicBezTo>
                  <a:cubicBezTo>
                    <a:pt x="671" y="582"/>
                    <a:pt x="721" y="510"/>
                    <a:pt x="741" y="454"/>
                  </a:cubicBezTo>
                  <a:cubicBezTo>
                    <a:pt x="761" y="398"/>
                    <a:pt x="766" y="346"/>
                    <a:pt x="756" y="302"/>
                  </a:cubicBezTo>
                  <a:cubicBezTo>
                    <a:pt x="746" y="258"/>
                    <a:pt x="730" y="226"/>
                    <a:pt x="680" y="187"/>
                  </a:cubicBezTo>
                  <a:cubicBezTo>
                    <a:pt x="630" y="148"/>
                    <a:pt x="512" y="93"/>
                    <a:pt x="456" y="67"/>
                  </a:cubicBezTo>
                  <a:cubicBezTo>
                    <a:pt x="400" y="41"/>
                    <a:pt x="373" y="41"/>
                    <a:pt x="345" y="31"/>
                  </a:cubicBezTo>
                  <a:cubicBezTo>
                    <a:pt x="317" y="21"/>
                    <a:pt x="297" y="9"/>
                    <a:pt x="287" y="7"/>
                  </a:cubicBezTo>
                  <a:cubicBezTo>
                    <a:pt x="277" y="5"/>
                    <a:pt x="293" y="0"/>
                    <a:pt x="285" y="19"/>
                  </a:cubicBezTo>
                  <a:cubicBezTo>
                    <a:pt x="277" y="38"/>
                    <a:pt x="251" y="86"/>
                    <a:pt x="236" y="122"/>
                  </a:cubicBezTo>
                  <a:cubicBezTo>
                    <a:pt x="221" y="158"/>
                    <a:pt x="205" y="202"/>
                    <a:pt x="195" y="236"/>
                  </a:cubicBezTo>
                  <a:cubicBezTo>
                    <a:pt x="185" y="270"/>
                    <a:pt x="180" y="303"/>
                    <a:pt x="177" y="328"/>
                  </a:cubicBezTo>
                  <a:cubicBezTo>
                    <a:pt x="174" y="353"/>
                    <a:pt x="150" y="373"/>
                    <a:pt x="179" y="385"/>
                  </a:cubicBezTo>
                  <a:cubicBezTo>
                    <a:pt x="208" y="397"/>
                    <a:pt x="304" y="398"/>
                    <a:pt x="354" y="403"/>
                  </a:cubicBezTo>
                  <a:cubicBezTo>
                    <a:pt x="404" y="408"/>
                    <a:pt x="465" y="408"/>
                    <a:pt x="479" y="413"/>
                  </a:cubicBezTo>
                  <a:cubicBezTo>
                    <a:pt x="493" y="418"/>
                    <a:pt x="458" y="418"/>
                    <a:pt x="440" y="433"/>
                  </a:cubicBezTo>
                  <a:cubicBezTo>
                    <a:pt x="422" y="448"/>
                    <a:pt x="397" y="470"/>
                    <a:pt x="369" y="506"/>
                  </a:cubicBezTo>
                  <a:cubicBezTo>
                    <a:pt x="341" y="542"/>
                    <a:pt x="293" y="598"/>
                    <a:pt x="270" y="652"/>
                  </a:cubicBezTo>
                  <a:cubicBezTo>
                    <a:pt x="247" y="706"/>
                    <a:pt x="251" y="758"/>
                    <a:pt x="228" y="827"/>
                  </a:cubicBezTo>
                  <a:cubicBezTo>
                    <a:pt x="205" y="896"/>
                    <a:pt x="160" y="997"/>
                    <a:pt x="129" y="1067"/>
                  </a:cubicBezTo>
                  <a:cubicBezTo>
                    <a:pt x="98" y="1137"/>
                    <a:pt x="56" y="1200"/>
                    <a:pt x="41" y="1246"/>
                  </a:cubicBezTo>
                  <a:cubicBezTo>
                    <a:pt x="26" y="1292"/>
                    <a:pt x="0" y="1313"/>
                    <a:pt x="38" y="1345"/>
                  </a:cubicBezTo>
                  <a:cubicBezTo>
                    <a:pt x="76" y="1377"/>
                    <a:pt x="195" y="1414"/>
                    <a:pt x="270" y="1436"/>
                  </a:cubicBezTo>
                  <a:cubicBezTo>
                    <a:pt x="345" y="1458"/>
                    <a:pt x="434" y="1475"/>
                    <a:pt x="489" y="1475"/>
                  </a:cubicBezTo>
                  <a:cubicBezTo>
                    <a:pt x="544" y="1475"/>
                    <a:pt x="589" y="1456"/>
                    <a:pt x="603" y="1439"/>
                  </a:cubicBezTo>
                  <a:cubicBezTo>
                    <a:pt x="617" y="1422"/>
                    <a:pt x="606" y="1394"/>
                    <a:pt x="575" y="1370"/>
                  </a:cubicBezTo>
                  <a:close/>
                </a:path>
              </a:pathLst>
            </a:custGeom>
            <a:solidFill>
              <a:srgbClr val="FFCC66"/>
            </a:solidFill>
            <a:ln w="3175">
              <a:solidFill>
                <a:schemeClr val="tx1"/>
              </a:solidFill>
              <a:round/>
              <a:headEnd/>
              <a:tailEnd/>
            </a:ln>
          </p:spPr>
          <p:txBody>
            <a:bodyPr/>
            <a:lstStyle/>
            <a:p>
              <a:endParaRPr lang="ru-RU"/>
            </a:p>
          </p:txBody>
        </p:sp>
        <p:sp>
          <p:nvSpPr>
            <p:cNvPr id="13331" name="Freeform 223"/>
            <p:cNvSpPr>
              <a:spLocks/>
            </p:cNvSpPr>
            <p:nvPr/>
          </p:nvSpPr>
          <p:spPr bwMode="auto">
            <a:xfrm>
              <a:off x="1755" y="1104"/>
              <a:ext cx="1433" cy="1181"/>
            </a:xfrm>
            <a:custGeom>
              <a:avLst/>
              <a:gdLst>
                <a:gd name="T0" fmla="*/ 1269 w 1433"/>
                <a:gd name="T1" fmla="*/ 0 h 1181"/>
                <a:gd name="T2" fmla="*/ 1365 w 1433"/>
                <a:gd name="T3" fmla="*/ 96 h 1181"/>
                <a:gd name="T4" fmla="*/ 1415 w 1433"/>
                <a:gd name="T5" fmla="*/ 219 h 1181"/>
                <a:gd name="T6" fmla="*/ 1424 w 1433"/>
                <a:gd name="T7" fmla="*/ 344 h 1181"/>
                <a:gd name="T8" fmla="*/ 1422 w 1433"/>
                <a:gd name="T9" fmla="*/ 521 h 1181"/>
                <a:gd name="T10" fmla="*/ 1359 w 1433"/>
                <a:gd name="T11" fmla="*/ 521 h 1181"/>
                <a:gd name="T12" fmla="*/ 1221 w 1433"/>
                <a:gd name="T13" fmla="*/ 528 h 1181"/>
                <a:gd name="T14" fmla="*/ 1175 w 1433"/>
                <a:gd name="T15" fmla="*/ 536 h 1181"/>
                <a:gd name="T16" fmla="*/ 1152 w 1433"/>
                <a:gd name="T17" fmla="*/ 485 h 1181"/>
                <a:gd name="T18" fmla="*/ 1059 w 1433"/>
                <a:gd name="T19" fmla="*/ 344 h 1181"/>
                <a:gd name="T20" fmla="*/ 1029 w 1433"/>
                <a:gd name="T21" fmla="*/ 240 h 1181"/>
                <a:gd name="T22" fmla="*/ 1038 w 1433"/>
                <a:gd name="T23" fmla="*/ 305 h 1181"/>
                <a:gd name="T24" fmla="*/ 1173 w 1433"/>
                <a:gd name="T25" fmla="*/ 528 h 1181"/>
                <a:gd name="T26" fmla="*/ 1125 w 1433"/>
                <a:gd name="T27" fmla="*/ 578 h 1181"/>
                <a:gd name="T28" fmla="*/ 932 w 1433"/>
                <a:gd name="T29" fmla="*/ 663 h 1181"/>
                <a:gd name="T30" fmla="*/ 809 w 1433"/>
                <a:gd name="T31" fmla="*/ 692 h 1181"/>
                <a:gd name="T32" fmla="*/ 708 w 1433"/>
                <a:gd name="T33" fmla="*/ 708 h 1181"/>
                <a:gd name="T34" fmla="*/ 887 w 1433"/>
                <a:gd name="T35" fmla="*/ 749 h 1181"/>
                <a:gd name="T36" fmla="*/ 980 w 1433"/>
                <a:gd name="T37" fmla="*/ 780 h 1181"/>
                <a:gd name="T38" fmla="*/ 963 w 1433"/>
                <a:gd name="T39" fmla="*/ 816 h 1181"/>
                <a:gd name="T40" fmla="*/ 894 w 1433"/>
                <a:gd name="T41" fmla="*/ 966 h 1181"/>
                <a:gd name="T42" fmla="*/ 873 w 1433"/>
                <a:gd name="T43" fmla="*/ 1077 h 1181"/>
                <a:gd name="T44" fmla="*/ 860 w 1433"/>
                <a:gd name="T45" fmla="*/ 1148 h 1181"/>
                <a:gd name="T46" fmla="*/ 851 w 1433"/>
                <a:gd name="T47" fmla="*/ 1176 h 1181"/>
                <a:gd name="T48" fmla="*/ 725 w 1433"/>
                <a:gd name="T49" fmla="*/ 1178 h 1181"/>
                <a:gd name="T50" fmla="*/ 509 w 1433"/>
                <a:gd name="T51" fmla="*/ 1164 h 1181"/>
                <a:gd name="T52" fmla="*/ 312 w 1433"/>
                <a:gd name="T53" fmla="*/ 1130 h 1181"/>
                <a:gd name="T54" fmla="*/ 92 w 1433"/>
                <a:gd name="T55" fmla="*/ 986 h 1181"/>
                <a:gd name="T56" fmla="*/ 21 w 1433"/>
                <a:gd name="T57" fmla="*/ 720 h 1181"/>
                <a:gd name="T58" fmla="*/ 221 w 1433"/>
                <a:gd name="T59" fmla="*/ 371 h 1181"/>
                <a:gd name="T60" fmla="*/ 596 w 1433"/>
                <a:gd name="T61" fmla="*/ 167 h 1181"/>
                <a:gd name="T62" fmla="*/ 929 w 1433"/>
                <a:gd name="T63" fmla="*/ 65 h 1181"/>
                <a:gd name="T64" fmla="*/ 1157 w 1433"/>
                <a:gd name="T65" fmla="*/ 21 h 1181"/>
                <a:gd name="T66" fmla="*/ 1269 w 1433"/>
                <a:gd name="T67" fmla="*/ 0 h 1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3"/>
                <a:gd name="T103" fmla="*/ 0 h 1181"/>
                <a:gd name="T104" fmla="*/ 1433 w 1433"/>
                <a:gd name="T105" fmla="*/ 1181 h 11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3" h="1181">
                  <a:moveTo>
                    <a:pt x="1269" y="0"/>
                  </a:moveTo>
                  <a:cubicBezTo>
                    <a:pt x="1301" y="16"/>
                    <a:pt x="1341" y="59"/>
                    <a:pt x="1365" y="96"/>
                  </a:cubicBezTo>
                  <a:cubicBezTo>
                    <a:pt x="1389" y="133"/>
                    <a:pt x="1405" y="178"/>
                    <a:pt x="1415" y="219"/>
                  </a:cubicBezTo>
                  <a:cubicBezTo>
                    <a:pt x="1425" y="260"/>
                    <a:pt x="1423" y="294"/>
                    <a:pt x="1424" y="344"/>
                  </a:cubicBezTo>
                  <a:cubicBezTo>
                    <a:pt x="1425" y="394"/>
                    <a:pt x="1433" y="492"/>
                    <a:pt x="1422" y="521"/>
                  </a:cubicBezTo>
                  <a:cubicBezTo>
                    <a:pt x="1411" y="550"/>
                    <a:pt x="1392" y="520"/>
                    <a:pt x="1359" y="521"/>
                  </a:cubicBezTo>
                  <a:cubicBezTo>
                    <a:pt x="1326" y="522"/>
                    <a:pt x="1252" y="526"/>
                    <a:pt x="1221" y="528"/>
                  </a:cubicBezTo>
                  <a:cubicBezTo>
                    <a:pt x="1190" y="530"/>
                    <a:pt x="1186" y="543"/>
                    <a:pt x="1175" y="536"/>
                  </a:cubicBezTo>
                  <a:cubicBezTo>
                    <a:pt x="1164" y="529"/>
                    <a:pt x="1171" y="517"/>
                    <a:pt x="1152" y="485"/>
                  </a:cubicBezTo>
                  <a:cubicBezTo>
                    <a:pt x="1133" y="453"/>
                    <a:pt x="1079" y="385"/>
                    <a:pt x="1059" y="344"/>
                  </a:cubicBezTo>
                  <a:cubicBezTo>
                    <a:pt x="1039" y="303"/>
                    <a:pt x="1032" y="246"/>
                    <a:pt x="1029" y="240"/>
                  </a:cubicBezTo>
                  <a:cubicBezTo>
                    <a:pt x="1026" y="234"/>
                    <a:pt x="1014" y="257"/>
                    <a:pt x="1038" y="305"/>
                  </a:cubicBezTo>
                  <a:cubicBezTo>
                    <a:pt x="1062" y="353"/>
                    <a:pt x="1159" y="482"/>
                    <a:pt x="1173" y="528"/>
                  </a:cubicBezTo>
                  <a:cubicBezTo>
                    <a:pt x="1187" y="574"/>
                    <a:pt x="1165" y="555"/>
                    <a:pt x="1125" y="578"/>
                  </a:cubicBezTo>
                  <a:cubicBezTo>
                    <a:pt x="1085" y="601"/>
                    <a:pt x="985" y="644"/>
                    <a:pt x="932" y="663"/>
                  </a:cubicBezTo>
                  <a:cubicBezTo>
                    <a:pt x="879" y="682"/>
                    <a:pt x="846" y="684"/>
                    <a:pt x="809" y="692"/>
                  </a:cubicBezTo>
                  <a:cubicBezTo>
                    <a:pt x="772" y="700"/>
                    <a:pt x="695" y="699"/>
                    <a:pt x="708" y="708"/>
                  </a:cubicBezTo>
                  <a:cubicBezTo>
                    <a:pt x="721" y="717"/>
                    <a:pt x="842" y="737"/>
                    <a:pt x="887" y="749"/>
                  </a:cubicBezTo>
                  <a:cubicBezTo>
                    <a:pt x="932" y="761"/>
                    <a:pt x="967" y="769"/>
                    <a:pt x="980" y="780"/>
                  </a:cubicBezTo>
                  <a:cubicBezTo>
                    <a:pt x="993" y="791"/>
                    <a:pt x="977" y="785"/>
                    <a:pt x="963" y="816"/>
                  </a:cubicBezTo>
                  <a:cubicBezTo>
                    <a:pt x="949" y="847"/>
                    <a:pt x="909" y="923"/>
                    <a:pt x="894" y="966"/>
                  </a:cubicBezTo>
                  <a:cubicBezTo>
                    <a:pt x="879" y="1009"/>
                    <a:pt x="879" y="1047"/>
                    <a:pt x="873" y="1077"/>
                  </a:cubicBezTo>
                  <a:cubicBezTo>
                    <a:pt x="867" y="1107"/>
                    <a:pt x="864" y="1132"/>
                    <a:pt x="860" y="1148"/>
                  </a:cubicBezTo>
                  <a:cubicBezTo>
                    <a:pt x="856" y="1164"/>
                    <a:pt x="873" y="1171"/>
                    <a:pt x="851" y="1176"/>
                  </a:cubicBezTo>
                  <a:cubicBezTo>
                    <a:pt x="829" y="1181"/>
                    <a:pt x="782" y="1180"/>
                    <a:pt x="725" y="1178"/>
                  </a:cubicBezTo>
                  <a:cubicBezTo>
                    <a:pt x="668" y="1176"/>
                    <a:pt x="578" y="1172"/>
                    <a:pt x="509" y="1164"/>
                  </a:cubicBezTo>
                  <a:cubicBezTo>
                    <a:pt x="440" y="1156"/>
                    <a:pt x="381" y="1160"/>
                    <a:pt x="312" y="1130"/>
                  </a:cubicBezTo>
                  <a:cubicBezTo>
                    <a:pt x="243" y="1100"/>
                    <a:pt x="140" y="1054"/>
                    <a:pt x="92" y="986"/>
                  </a:cubicBezTo>
                  <a:cubicBezTo>
                    <a:pt x="44" y="918"/>
                    <a:pt x="0" y="822"/>
                    <a:pt x="21" y="720"/>
                  </a:cubicBezTo>
                  <a:cubicBezTo>
                    <a:pt x="42" y="618"/>
                    <a:pt x="125" y="463"/>
                    <a:pt x="221" y="371"/>
                  </a:cubicBezTo>
                  <a:cubicBezTo>
                    <a:pt x="317" y="279"/>
                    <a:pt x="478" y="218"/>
                    <a:pt x="596" y="167"/>
                  </a:cubicBezTo>
                  <a:cubicBezTo>
                    <a:pt x="714" y="116"/>
                    <a:pt x="836" y="89"/>
                    <a:pt x="929" y="65"/>
                  </a:cubicBezTo>
                  <a:cubicBezTo>
                    <a:pt x="1022" y="41"/>
                    <a:pt x="1100" y="32"/>
                    <a:pt x="1157" y="21"/>
                  </a:cubicBezTo>
                  <a:cubicBezTo>
                    <a:pt x="1214" y="10"/>
                    <a:pt x="1246" y="4"/>
                    <a:pt x="1269" y="0"/>
                  </a:cubicBezTo>
                  <a:close/>
                </a:path>
              </a:pathLst>
            </a:custGeom>
            <a:solidFill>
              <a:srgbClr val="FFFF00"/>
            </a:solidFill>
            <a:ln w="3175">
              <a:solidFill>
                <a:schemeClr val="tx1"/>
              </a:solidFill>
              <a:round/>
              <a:headEnd/>
              <a:tailEnd/>
            </a:ln>
          </p:spPr>
          <p:txBody>
            <a:bodyPr/>
            <a:lstStyle/>
            <a:p>
              <a:endParaRPr lang="ru-RU"/>
            </a:p>
          </p:txBody>
        </p:sp>
        <p:sp>
          <p:nvSpPr>
            <p:cNvPr id="13332" name="Freeform 224"/>
            <p:cNvSpPr>
              <a:spLocks/>
            </p:cNvSpPr>
            <p:nvPr/>
          </p:nvSpPr>
          <p:spPr bwMode="auto">
            <a:xfrm>
              <a:off x="3013" y="704"/>
              <a:ext cx="689" cy="434"/>
            </a:xfrm>
            <a:custGeom>
              <a:avLst/>
              <a:gdLst>
                <a:gd name="T0" fmla="*/ 359 w 689"/>
                <a:gd name="T1" fmla="*/ 412 h 434"/>
                <a:gd name="T2" fmla="*/ 585 w 689"/>
                <a:gd name="T3" fmla="*/ 410 h 434"/>
                <a:gd name="T4" fmla="*/ 667 w 689"/>
                <a:gd name="T5" fmla="*/ 416 h 434"/>
                <a:gd name="T6" fmla="*/ 683 w 689"/>
                <a:gd name="T7" fmla="*/ 304 h 434"/>
                <a:gd name="T8" fmla="*/ 629 w 689"/>
                <a:gd name="T9" fmla="*/ 186 h 434"/>
                <a:gd name="T10" fmla="*/ 515 w 689"/>
                <a:gd name="T11" fmla="*/ 86 h 434"/>
                <a:gd name="T12" fmla="*/ 299 w 689"/>
                <a:gd name="T13" fmla="*/ 16 h 434"/>
                <a:gd name="T14" fmla="*/ 111 w 689"/>
                <a:gd name="T15" fmla="*/ 0 h 434"/>
                <a:gd name="T16" fmla="*/ 11 w 689"/>
                <a:gd name="T17" fmla="*/ 16 h 434"/>
                <a:gd name="T18" fmla="*/ 41 w 689"/>
                <a:gd name="T19" fmla="*/ 64 h 434"/>
                <a:gd name="T20" fmla="*/ 31 w 689"/>
                <a:gd name="T21" fmla="*/ 216 h 434"/>
                <a:gd name="T22" fmla="*/ 101 w 689"/>
                <a:gd name="T23" fmla="*/ 346 h 434"/>
                <a:gd name="T24" fmla="*/ 245 w 689"/>
                <a:gd name="T25" fmla="*/ 338 h 434"/>
                <a:gd name="T26" fmla="*/ 359 w 689"/>
                <a:gd name="T27" fmla="*/ 412 h 4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434"/>
                <a:gd name="T44" fmla="*/ 689 w 689"/>
                <a:gd name="T45" fmla="*/ 434 h 4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434">
                  <a:moveTo>
                    <a:pt x="359" y="412"/>
                  </a:moveTo>
                  <a:cubicBezTo>
                    <a:pt x="416" y="424"/>
                    <a:pt x="534" y="409"/>
                    <a:pt x="585" y="410"/>
                  </a:cubicBezTo>
                  <a:cubicBezTo>
                    <a:pt x="636" y="411"/>
                    <a:pt x="651" y="434"/>
                    <a:pt x="667" y="416"/>
                  </a:cubicBezTo>
                  <a:cubicBezTo>
                    <a:pt x="683" y="398"/>
                    <a:pt x="689" y="342"/>
                    <a:pt x="683" y="304"/>
                  </a:cubicBezTo>
                  <a:cubicBezTo>
                    <a:pt x="677" y="266"/>
                    <a:pt x="657" y="222"/>
                    <a:pt x="629" y="186"/>
                  </a:cubicBezTo>
                  <a:cubicBezTo>
                    <a:pt x="601" y="150"/>
                    <a:pt x="570" y="114"/>
                    <a:pt x="515" y="86"/>
                  </a:cubicBezTo>
                  <a:cubicBezTo>
                    <a:pt x="460" y="58"/>
                    <a:pt x="366" y="30"/>
                    <a:pt x="299" y="16"/>
                  </a:cubicBezTo>
                  <a:cubicBezTo>
                    <a:pt x="232" y="2"/>
                    <a:pt x="159" y="0"/>
                    <a:pt x="111" y="0"/>
                  </a:cubicBezTo>
                  <a:cubicBezTo>
                    <a:pt x="63" y="0"/>
                    <a:pt x="22" y="6"/>
                    <a:pt x="11" y="16"/>
                  </a:cubicBezTo>
                  <a:cubicBezTo>
                    <a:pt x="0" y="26"/>
                    <a:pt x="38" y="31"/>
                    <a:pt x="41" y="64"/>
                  </a:cubicBezTo>
                  <a:cubicBezTo>
                    <a:pt x="44" y="97"/>
                    <a:pt x="21" y="169"/>
                    <a:pt x="31" y="216"/>
                  </a:cubicBezTo>
                  <a:cubicBezTo>
                    <a:pt x="41" y="263"/>
                    <a:pt x="65" y="326"/>
                    <a:pt x="101" y="346"/>
                  </a:cubicBezTo>
                  <a:cubicBezTo>
                    <a:pt x="137" y="366"/>
                    <a:pt x="202" y="327"/>
                    <a:pt x="245" y="338"/>
                  </a:cubicBezTo>
                  <a:cubicBezTo>
                    <a:pt x="288" y="349"/>
                    <a:pt x="302" y="400"/>
                    <a:pt x="359" y="412"/>
                  </a:cubicBezTo>
                  <a:close/>
                </a:path>
              </a:pathLst>
            </a:custGeom>
            <a:solidFill>
              <a:srgbClr val="FF6600"/>
            </a:solidFill>
            <a:ln w="3175">
              <a:solidFill>
                <a:schemeClr val="tx1"/>
              </a:solidFill>
              <a:round/>
              <a:headEnd/>
              <a:tailEnd/>
            </a:ln>
          </p:spPr>
          <p:txBody>
            <a:bodyPr/>
            <a:lstStyle/>
            <a:p>
              <a:endParaRPr lang="ru-RU"/>
            </a:p>
          </p:txBody>
        </p:sp>
        <p:sp>
          <p:nvSpPr>
            <p:cNvPr id="13333" name="Freeform 225"/>
            <p:cNvSpPr>
              <a:spLocks/>
            </p:cNvSpPr>
            <p:nvPr/>
          </p:nvSpPr>
          <p:spPr bwMode="auto">
            <a:xfrm>
              <a:off x="3072" y="768"/>
              <a:ext cx="528" cy="336"/>
            </a:xfrm>
            <a:custGeom>
              <a:avLst/>
              <a:gdLst>
                <a:gd name="T0" fmla="*/ 0 w 528"/>
                <a:gd name="T1" fmla="*/ 0 h 336"/>
                <a:gd name="T2" fmla="*/ 240 w 528"/>
                <a:gd name="T3" fmla="*/ 96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cubicBezTo>
                    <a:pt x="76" y="20"/>
                    <a:pt x="152" y="40"/>
                    <a:pt x="240" y="96"/>
                  </a:cubicBezTo>
                  <a:cubicBezTo>
                    <a:pt x="328" y="152"/>
                    <a:pt x="428" y="244"/>
                    <a:pt x="528" y="336"/>
                  </a:cubicBezTo>
                </a:path>
              </a:pathLst>
            </a:custGeom>
            <a:noFill/>
            <a:ln w="3175">
              <a:solidFill>
                <a:schemeClr val="tx1"/>
              </a:solidFill>
              <a:round/>
              <a:headEnd/>
              <a:tailEnd/>
            </a:ln>
          </p:spPr>
          <p:txBody>
            <a:bodyPr/>
            <a:lstStyle/>
            <a:p>
              <a:endParaRPr lang="ru-RU"/>
            </a:p>
          </p:txBody>
        </p:sp>
        <p:sp>
          <p:nvSpPr>
            <p:cNvPr id="13334" name="Freeform 226"/>
            <p:cNvSpPr>
              <a:spLocks/>
            </p:cNvSpPr>
            <p:nvPr/>
          </p:nvSpPr>
          <p:spPr bwMode="auto">
            <a:xfrm>
              <a:off x="3076" y="1043"/>
              <a:ext cx="556" cy="395"/>
            </a:xfrm>
            <a:custGeom>
              <a:avLst/>
              <a:gdLst>
                <a:gd name="T0" fmla="*/ 524 w 556"/>
                <a:gd name="T1" fmla="*/ 61 h 395"/>
                <a:gd name="T2" fmla="*/ 508 w 556"/>
                <a:gd name="T3" fmla="*/ 187 h 395"/>
                <a:gd name="T4" fmla="*/ 504 w 556"/>
                <a:gd name="T5" fmla="*/ 265 h 395"/>
                <a:gd name="T6" fmla="*/ 452 w 556"/>
                <a:gd name="T7" fmla="*/ 295 h 395"/>
                <a:gd name="T8" fmla="*/ 428 w 556"/>
                <a:gd name="T9" fmla="*/ 349 h 395"/>
                <a:gd name="T10" fmla="*/ 364 w 556"/>
                <a:gd name="T11" fmla="*/ 395 h 395"/>
                <a:gd name="T12" fmla="*/ 284 w 556"/>
                <a:gd name="T13" fmla="*/ 349 h 395"/>
                <a:gd name="T14" fmla="*/ 190 w 556"/>
                <a:gd name="T15" fmla="*/ 321 h 395"/>
                <a:gd name="T16" fmla="*/ 102 w 556"/>
                <a:gd name="T17" fmla="*/ 339 h 395"/>
                <a:gd name="T18" fmla="*/ 92 w 556"/>
                <a:gd name="T19" fmla="*/ 301 h 395"/>
                <a:gd name="T20" fmla="*/ 70 w 556"/>
                <a:gd name="T21" fmla="*/ 197 h 395"/>
                <a:gd name="T22" fmla="*/ 4 w 556"/>
                <a:gd name="T23" fmla="*/ 89 h 395"/>
                <a:gd name="T24" fmla="*/ 44 w 556"/>
                <a:gd name="T25" fmla="*/ 13 h 395"/>
                <a:gd name="T26" fmla="*/ 188 w 556"/>
                <a:gd name="T27" fmla="*/ 13 h 395"/>
                <a:gd name="T28" fmla="*/ 314 w 556"/>
                <a:gd name="T29" fmla="*/ 83 h 395"/>
                <a:gd name="T30" fmla="*/ 524 w 556"/>
                <a:gd name="T31" fmla="*/ 61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6"/>
                <a:gd name="T49" fmla="*/ 0 h 395"/>
                <a:gd name="T50" fmla="*/ 556 w 55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6" h="395">
                  <a:moveTo>
                    <a:pt x="524" y="61"/>
                  </a:moveTo>
                  <a:cubicBezTo>
                    <a:pt x="556" y="78"/>
                    <a:pt x="511" y="153"/>
                    <a:pt x="508" y="187"/>
                  </a:cubicBezTo>
                  <a:cubicBezTo>
                    <a:pt x="505" y="221"/>
                    <a:pt x="513" y="247"/>
                    <a:pt x="504" y="265"/>
                  </a:cubicBezTo>
                  <a:cubicBezTo>
                    <a:pt x="495" y="283"/>
                    <a:pt x="465" y="281"/>
                    <a:pt x="452" y="295"/>
                  </a:cubicBezTo>
                  <a:cubicBezTo>
                    <a:pt x="439" y="309"/>
                    <a:pt x="443" y="332"/>
                    <a:pt x="428" y="349"/>
                  </a:cubicBezTo>
                  <a:cubicBezTo>
                    <a:pt x="413" y="366"/>
                    <a:pt x="388" y="395"/>
                    <a:pt x="364" y="395"/>
                  </a:cubicBezTo>
                  <a:cubicBezTo>
                    <a:pt x="340" y="395"/>
                    <a:pt x="313" y="361"/>
                    <a:pt x="284" y="349"/>
                  </a:cubicBezTo>
                  <a:cubicBezTo>
                    <a:pt x="255" y="337"/>
                    <a:pt x="220" y="323"/>
                    <a:pt x="190" y="321"/>
                  </a:cubicBezTo>
                  <a:cubicBezTo>
                    <a:pt x="160" y="319"/>
                    <a:pt x="118" y="342"/>
                    <a:pt x="102" y="339"/>
                  </a:cubicBezTo>
                  <a:cubicBezTo>
                    <a:pt x="86" y="336"/>
                    <a:pt x="97" y="325"/>
                    <a:pt x="92" y="301"/>
                  </a:cubicBezTo>
                  <a:cubicBezTo>
                    <a:pt x="87" y="277"/>
                    <a:pt x="85" y="232"/>
                    <a:pt x="70" y="197"/>
                  </a:cubicBezTo>
                  <a:cubicBezTo>
                    <a:pt x="55" y="162"/>
                    <a:pt x="8" y="120"/>
                    <a:pt x="4" y="89"/>
                  </a:cubicBezTo>
                  <a:cubicBezTo>
                    <a:pt x="0" y="58"/>
                    <a:pt x="13" y="26"/>
                    <a:pt x="44" y="13"/>
                  </a:cubicBezTo>
                  <a:cubicBezTo>
                    <a:pt x="75" y="0"/>
                    <a:pt x="143" y="1"/>
                    <a:pt x="188" y="13"/>
                  </a:cubicBezTo>
                  <a:cubicBezTo>
                    <a:pt x="233" y="25"/>
                    <a:pt x="258" y="75"/>
                    <a:pt x="314" y="83"/>
                  </a:cubicBezTo>
                  <a:cubicBezTo>
                    <a:pt x="370" y="91"/>
                    <a:pt x="480" y="66"/>
                    <a:pt x="524" y="61"/>
                  </a:cubicBezTo>
                  <a:close/>
                </a:path>
              </a:pathLst>
            </a:custGeom>
            <a:noFill/>
            <a:ln w="3175">
              <a:solidFill>
                <a:schemeClr val="tx1"/>
              </a:solidFill>
              <a:round/>
              <a:headEnd/>
              <a:tailEnd/>
            </a:ln>
          </p:spPr>
          <p:txBody>
            <a:bodyPr/>
            <a:lstStyle/>
            <a:p>
              <a:endParaRPr lang="ru-RU"/>
            </a:p>
          </p:txBody>
        </p:sp>
        <p:sp>
          <p:nvSpPr>
            <p:cNvPr id="13335" name="Freeform 227"/>
            <p:cNvSpPr>
              <a:spLocks/>
            </p:cNvSpPr>
            <p:nvPr/>
          </p:nvSpPr>
          <p:spPr bwMode="auto">
            <a:xfrm>
              <a:off x="3264" y="1120"/>
              <a:ext cx="146" cy="128"/>
            </a:xfrm>
            <a:custGeom>
              <a:avLst/>
              <a:gdLst>
                <a:gd name="T0" fmla="*/ 146 w 146"/>
                <a:gd name="T1" fmla="*/ 0 h 128"/>
                <a:gd name="T2" fmla="*/ 0 w 146"/>
                <a:gd name="T3" fmla="*/ 128 h 128"/>
                <a:gd name="T4" fmla="*/ 0 60000 65536"/>
                <a:gd name="T5" fmla="*/ 0 60000 65536"/>
                <a:gd name="T6" fmla="*/ 0 w 146"/>
                <a:gd name="T7" fmla="*/ 0 h 128"/>
                <a:gd name="T8" fmla="*/ 146 w 146"/>
                <a:gd name="T9" fmla="*/ 128 h 128"/>
              </a:gdLst>
              <a:ahLst/>
              <a:cxnLst>
                <a:cxn ang="T4">
                  <a:pos x="T0" y="T1"/>
                </a:cxn>
                <a:cxn ang="T5">
                  <a:pos x="T2" y="T3"/>
                </a:cxn>
              </a:cxnLst>
              <a:rect l="T6" t="T7" r="T8" b="T9"/>
              <a:pathLst>
                <a:path w="146" h="128">
                  <a:moveTo>
                    <a:pt x="146" y="0"/>
                  </a:moveTo>
                  <a:cubicBezTo>
                    <a:pt x="122" y="21"/>
                    <a:pt x="30" y="101"/>
                    <a:pt x="0" y="128"/>
                  </a:cubicBezTo>
                </a:path>
              </a:pathLst>
            </a:custGeom>
            <a:noFill/>
            <a:ln w="3175">
              <a:solidFill>
                <a:schemeClr val="tx1"/>
              </a:solidFill>
              <a:round/>
              <a:headEnd/>
              <a:tailEnd/>
            </a:ln>
          </p:spPr>
          <p:txBody>
            <a:bodyPr/>
            <a:lstStyle/>
            <a:p>
              <a:endParaRPr lang="ru-RU"/>
            </a:p>
          </p:txBody>
        </p:sp>
        <p:sp>
          <p:nvSpPr>
            <p:cNvPr id="13336" name="Freeform 228"/>
            <p:cNvSpPr>
              <a:spLocks/>
            </p:cNvSpPr>
            <p:nvPr/>
          </p:nvSpPr>
          <p:spPr bwMode="auto">
            <a:xfrm>
              <a:off x="3168" y="1056"/>
              <a:ext cx="116" cy="314"/>
            </a:xfrm>
            <a:custGeom>
              <a:avLst/>
              <a:gdLst>
                <a:gd name="T0" fmla="*/ 0 w 116"/>
                <a:gd name="T1" fmla="*/ 0 h 314"/>
                <a:gd name="T2" fmla="*/ 4 w 116"/>
                <a:gd name="T3" fmla="*/ 56 h 314"/>
                <a:gd name="T4" fmla="*/ 40 w 116"/>
                <a:gd name="T5" fmla="*/ 128 h 314"/>
                <a:gd name="T6" fmla="*/ 100 w 116"/>
                <a:gd name="T7" fmla="*/ 204 h 314"/>
                <a:gd name="T8" fmla="*/ 116 w 116"/>
                <a:gd name="T9" fmla="*/ 314 h 314"/>
                <a:gd name="T10" fmla="*/ 0 60000 65536"/>
                <a:gd name="T11" fmla="*/ 0 60000 65536"/>
                <a:gd name="T12" fmla="*/ 0 60000 65536"/>
                <a:gd name="T13" fmla="*/ 0 60000 65536"/>
                <a:gd name="T14" fmla="*/ 0 60000 65536"/>
                <a:gd name="T15" fmla="*/ 0 w 116"/>
                <a:gd name="T16" fmla="*/ 0 h 314"/>
                <a:gd name="T17" fmla="*/ 116 w 116"/>
                <a:gd name="T18" fmla="*/ 314 h 314"/>
              </a:gdLst>
              <a:ahLst/>
              <a:cxnLst>
                <a:cxn ang="T10">
                  <a:pos x="T0" y="T1"/>
                </a:cxn>
                <a:cxn ang="T11">
                  <a:pos x="T2" y="T3"/>
                </a:cxn>
                <a:cxn ang="T12">
                  <a:pos x="T4" y="T5"/>
                </a:cxn>
                <a:cxn ang="T13">
                  <a:pos x="T6" y="T7"/>
                </a:cxn>
                <a:cxn ang="T14">
                  <a:pos x="T8" y="T9"/>
                </a:cxn>
              </a:cxnLst>
              <a:rect l="T15" t="T16" r="T17" b="T18"/>
              <a:pathLst>
                <a:path w="116" h="314">
                  <a:moveTo>
                    <a:pt x="0" y="0"/>
                  </a:moveTo>
                  <a:lnTo>
                    <a:pt x="4" y="56"/>
                  </a:lnTo>
                  <a:lnTo>
                    <a:pt x="40" y="128"/>
                  </a:lnTo>
                  <a:lnTo>
                    <a:pt x="100" y="204"/>
                  </a:lnTo>
                  <a:lnTo>
                    <a:pt x="116" y="314"/>
                  </a:lnTo>
                </a:path>
              </a:pathLst>
            </a:custGeom>
            <a:noFill/>
            <a:ln w="3175">
              <a:solidFill>
                <a:schemeClr val="tx1"/>
              </a:solidFill>
              <a:round/>
              <a:headEnd/>
              <a:tailEnd/>
            </a:ln>
          </p:spPr>
          <p:txBody>
            <a:bodyPr/>
            <a:lstStyle/>
            <a:p>
              <a:endParaRPr lang="ru-RU"/>
            </a:p>
          </p:txBody>
        </p:sp>
        <p:sp>
          <p:nvSpPr>
            <p:cNvPr id="13337" name="Freeform 229"/>
            <p:cNvSpPr>
              <a:spLocks/>
            </p:cNvSpPr>
            <p:nvPr/>
          </p:nvSpPr>
          <p:spPr bwMode="auto">
            <a:xfrm>
              <a:off x="3176" y="1363"/>
              <a:ext cx="224" cy="306"/>
            </a:xfrm>
            <a:custGeom>
              <a:avLst/>
              <a:gdLst>
                <a:gd name="T0" fmla="*/ 204 w 224"/>
                <a:gd name="T1" fmla="*/ 61 h 306"/>
                <a:gd name="T2" fmla="*/ 220 w 224"/>
                <a:gd name="T3" fmla="*/ 181 h 306"/>
                <a:gd name="T4" fmla="*/ 212 w 224"/>
                <a:gd name="T5" fmla="*/ 251 h 306"/>
                <a:gd name="T6" fmla="*/ 150 w 224"/>
                <a:gd name="T7" fmla="*/ 261 h 306"/>
                <a:gd name="T8" fmla="*/ 110 w 224"/>
                <a:gd name="T9" fmla="*/ 275 h 306"/>
                <a:gd name="T10" fmla="*/ 54 w 224"/>
                <a:gd name="T11" fmla="*/ 283 h 306"/>
                <a:gd name="T12" fmla="*/ 22 w 224"/>
                <a:gd name="T13" fmla="*/ 291 h 306"/>
                <a:gd name="T14" fmla="*/ 8 w 224"/>
                <a:gd name="T15" fmla="*/ 195 h 306"/>
                <a:gd name="T16" fmla="*/ 4 w 224"/>
                <a:gd name="T17" fmla="*/ 29 h 306"/>
                <a:gd name="T18" fmla="*/ 30 w 224"/>
                <a:gd name="T19" fmla="*/ 23 h 306"/>
                <a:gd name="T20" fmla="*/ 128 w 224"/>
                <a:gd name="T21" fmla="*/ 11 h 306"/>
                <a:gd name="T22" fmla="*/ 172 w 224"/>
                <a:gd name="T23" fmla="*/ 31 h 306"/>
                <a:gd name="T24" fmla="*/ 204 w 224"/>
                <a:gd name="T25" fmla="*/ 61 h 3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4"/>
                <a:gd name="T40" fmla="*/ 0 h 306"/>
                <a:gd name="T41" fmla="*/ 224 w 224"/>
                <a:gd name="T42" fmla="*/ 306 h 30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4" h="306">
                  <a:moveTo>
                    <a:pt x="204" y="61"/>
                  </a:moveTo>
                  <a:cubicBezTo>
                    <a:pt x="212" y="86"/>
                    <a:pt x="219" y="149"/>
                    <a:pt x="220" y="181"/>
                  </a:cubicBezTo>
                  <a:cubicBezTo>
                    <a:pt x="221" y="213"/>
                    <a:pt x="224" y="238"/>
                    <a:pt x="212" y="251"/>
                  </a:cubicBezTo>
                  <a:cubicBezTo>
                    <a:pt x="200" y="264"/>
                    <a:pt x="167" y="257"/>
                    <a:pt x="150" y="261"/>
                  </a:cubicBezTo>
                  <a:cubicBezTo>
                    <a:pt x="133" y="265"/>
                    <a:pt x="126" y="271"/>
                    <a:pt x="110" y="275"/>
                  </a:cubicBezTo>
                  <a:cubicBezTo>
                    <a:pt x="94" y="279"/>
                    <a:pt x="69" y="280"/>
                    <a:pt x="54" y="283"/>
                  </a:cubicBezTo>
                  <a:cubicBezTo>
                    <a:pt x="39" y="286"/>
                    <a:pt x="30" y="306"/>
                    <a:pt x="22" y="291"/>
                  </a:cubicBezTo>
                  <a:cubicBezTo>
                    <a:pt x="14" y="276"/>
                    <a:pt x="11" y="239"/>
                    <a:pt x="8" y="195"/>
                  </a:cubicBezTo>
                  <a:cubicBezTo>
                    <a:pt x="5" y="151"/>
                    <a:pt x="0" y="58"/>
                    <a:pt x="4" y="29"/>
                  </a:cubicBezTo>
                  <a:cubicBezTo>
                    <a:pt x="8" y="0"/>
                    <a:pt x="9" y="26"/>
                    <a:pt x="30" y="23"/>
                  </a:cubicBezTo>
                  <a:cubicBezTo>
                    <a:pt x="51" y="20"/>
                    <a:pt x="104" y="10"/>
                    <a:pt x="128" y="11"/>
                  </a:cubicBezTo>
                  <a:cubicBezTo>
                    <a:pt x="152" y="12"/>
                    <a:pt x="159" y="23"/>
                    <a:pt x="172" y="31"/>
                  </a:cubicBezTo>
                  <a:cubicBezTo>
                    <a:pt x="185" y="39"/>
                    <a:pt x="197" y="55"/>
                    <a:pt x="204" y="61"/>
                  </a:cubicBezTo>
                  <a:close/>
                </a:path>
              </a:pathLst>
            </a:custGeom>
            <a:solidFill>
              <a:srgbClr val="FFFF00"/>
            </a:solidFill>
            <a:ln w="3175">
              <a:solidFill>
                <a:schemeClr val="tx1"/>
              </a:solidFill>
              <a:round/>
              <a:headEnd/>
              <a:tailEnd/>
            </a:ln>
          </p:spPr>
          <p:txBody>
            <a:bodyPr/>
            <a:lstStyle/>
            <a:p>
              <a:endParaRPr lang="ru-RU"/>
            </a:p>
          </p:txBody>
        </p:sp>
        <p:sp>
          <p:nvSpPr>
            <p:cNvPr id="13338" name="Freeform 230"/>
            <p:cNvSpPr>
              <a:spLocks/>
            </p:cNvSpPr>
            <p:nvPr/>
          </p:nvSpPr>
          <p:spPr bwMode="auto">
            <a:xfrm>
              <a:off x="3203" y="1604"/>
              <a:ext cx="1123" cy="867"/>
            </a:xfrm>
            <a:custGeom>
              <a:avLst/>
              <a:gdLst>
                <a:gd name="T0" fmla="*/ 197 w 1123"/>
                <a:gd name="T1" fmla="*/ 0 h 867"/>
                <a:gd name="T2" fmla="*/ 253 w 1123"/>
                <a:gd name="T3" fmla="*/ 172 h 867"/>
                <a:gd name="T4" fmla="*/ 559 w 1123"/>
                <a:gd name="T5" fmla="*/ 398 h 867"/>
                <a:gd name="T6" fmla="*/ 873 w 1123"/>
                <a:gd name="T7" fmla="*/ 620 h 867"/>
                <a:gd name="T8" fmla="*/ 1069 w 1123"/>
                <a:gd name="T9" fmla="*/ 652 h 867"/>
                <a:gd name="T10" fmla="*/ 1117 w 1123"/>
                <a:gd name="T11" fmla="*/ 748 h 867"/>
                <a:gd name="T12" fmla="*/ 1103 w 1123"/>
                <a:gd name="T13" fmla="*/ 850 h 867"/>
                <a:gd name="T14" fmla="*/ 1071 w 1123"/>
                <a:gd name="T15" fmla="*/ 852 h 867"/>
                <a:gd name="T16" fmla="*/ 1051 w 1123"/>
                <a:gd name="T17" fmla="*/ 836 h 867"/>
                <a:gd name="T18" fmla="*/ 1015 w 1123"/>
                <a:gd name="T19" fmla="*/ 758 h 867"/>
                <a:gd name="T20" fmla="*/ 943 w 1123"/>
                <a:gd name="T21" fmla="*/ 754 h 867"/>
                <a:gd name="T22" fmla="*/ 893 w 1123"/>
                <a:gd name="T23" fmla="*/ 730 h 867"/>
                <a:gd name="T24" fmla="*/ 733 w 1123"/>
                <a:gd name="T25" fmla="*/ 652 h 867"/>
                <a:gd name="T26" fmla="*/ 479 w 1123"/>
                <a:gd name="T27" fmla="*/ 536 h 867"/>
                <a:gd name="T28" fmla="*/ 197 w 1123"/>
                <a:gd name="T29" fmla="*/ 358 h 867"/>
                <a:gd name="T30" fmla="*/ 101 w 1123"/>
                <a:gd name="T31" fmla="*/ 220 h 867"/>
                <a:gd name="T32" fmla="*/ 13 w 1123"/>
                <a:gd name="T33" fmla="*/ 76 h 867"/>
                <a:gd name="T34" fmla="*/ 21 w 1123"/>
                <a:gd name="T35" fmla="*/ 44 h 867"/>
                <a:gd name="T36" fmla="*/ 91 w 1123"/>
                <a:gd name="T37" fmla="*/ 42 h 867"/>
                <a:gd name="T38" fmla="*/ 159 w 1123"/>
                <a:gd name="T39" fmla="*/ 16 h 867"/>
                <a:gd name="T40" fmla="*/ 197 w 1123"/>
                <a:gd name="T41" fmla="*/ 0 h 8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23"/>
                <a:gd name="T64" fmla="*/ 0 h 867"/>
                <a:gd name="T65" fmla="*/ 1123 w 1123"/>
                <a:gd name="T66" fmla="*/ 867 h 8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23" h="867">
                  <a:moveTo>
                    <a:pt x="197" y="0"/>
                  </a:moveTo>
                  <a:cubicBezTo>
                    <a:pt x="216" y="29"/>
                    <a:pt x="193" y="106"/>
                    <a:pt x="253" y="172"/>
                  </a:cubicBezTo>
                  <a:cubicBezTo>
                    <a:pt x="313" y="238"/>
                    <a:pt x="456" y="323"/>
                    <a:pt x="559" y="398"/>
                  </a:cubicBezTo>
                  <a:cubicBezTo>
                    <a:pt x="662" y="473"/>
                    <a:pt x="788" y="578"/>
                    <a:pt x="873" y="620"/>
                  </a:cubicBezTo>
                  <a:cubicBezTo>
                    <a:pt x="958" y="662"/>
                    <a:pt x="1028" y="631"/>
                    <a:pt x="1069" y="652"/>
                  </a:cubicBezTo>
                  <a:cubicBezTo>
                    <a:pt x="1110" y="673"/>
                    <a:pt x="1111" y="715"/>
                    <a:pt x="1117" y="748"/>
                  </a:cubicBezTo>
                  <a:cubicBezTo>
                    <a:pt x="1123" y="781"/>
                    <a:pt x="1111" y="833"/>
                    <a:pt x="1103" y="850"/>
                  </a:cubicBezTo>
                  <a:cubicBezTo>
                    <a:pt x="1095" y="867"/>
                    <a:pt x="1080" y="854"/>
                    <a:pt x="1071" y="852"/>
                  </a:cubicBezTo>
                  <a:cubicBezTo>
                    <a:pt x="1062" y="850"/>
                    <a:pt x="1060" y="852"/>
                    <a:pt x="1051" y="836"/>
                  </a:cubicBezTo>
                  <a:cubicBezTo>
                    <a:pt x="1042" y="820"/>
                    <a:pt x="1033" y="772"/>
                    <a:pt x="1015" y="758"/>
                  </a:cubicBezTo>
                  <a:cubicBezTo>
                    <a:pt x="997" y="744"/>
                    <a:pt x="963" y="759"/>
                    <a:pt x="943" y="754"/>
                  </a:cubicBezTo>
                  <a:cubicBezTo>
                    <a:pt x="923" y="749"/>
                    <a:pt x="928" y="747"/>
                    <a:pt x="893" y="730"/>
                  </a:cubicBezTo>
                  <a:cubicBezTo>
                    <a:pt x="858" y="713"/>
                    <a:pt x="802" y="684"/>
                    <a:pt x="733" y="652"/>
                  </a:cubicBezTo>
                  <a:cubicBezTo>
                    <a:pt x="664" y="620"/>
                    <a:pt x="568" y="585"/>
                    <a:pt x="479" y="536"/>
                  </a:cubicBezTo>
                  <a:cubicBezTo>
                    <a:pt x="390" y="487"/>
                    <a:pt x="260" y="411"/>
                    <a:pt x="197" y="358"/>
                  </a:cubicBezTo>
                  <a:cubicBezTo>
                    <a:pt x="134" y="305"/>
                    <a:pt x="132" y="267"/>
                    <a:pt x="101" y="220"/>
                  </a:cubicBezTo>
                  <a:cubicBezTo>
                    <a:pt x="70" y="173"/>
                    <a:pt x="26" y="105"/>
                    <a:pt x="13" y="76"/>
                  </a:cubicBezTo>
                  <a:cubicBezTo>
                    <a:pt x="0" y="47"/>
                    <a:pt x="8" y="50"/>
                    <a:pt x="21" y="44"/>
                  </a:cubicBezTo>
                  <a:cubicBezTo>
                    <a:pt x="34" y="38"/>
                    <a:pt x="68" y="47"/>
                    <a:pt x="91" y="42"/>
                  </a:cubicBezTo>
                  <a:cubicBezTo>
                    <a:pt x="114" y="37"/>
                    <a:pt x="141" y="23"/>
                    <a:pt x="159" y="16"/>
                  </a:cubicBezTo>
                  <a:cubicBezTo>
                    <a:pt x="177" y="9"/>
                    <a:pt x="189" y="3"/>
                    <a:pt x="197" y="0"/>
                  </a:cubicBezTo>
                  <a:close/>
                </a:path>
              </a:pathLst>
            </a:custGeom>
            <a:solidFill>
              <a:srgbClr val="FFCC66"/>
            </a:solidFill>
            <a:ln w="3175">
              <a:solidFill>
                <a:schemeClr val="tx1"/>
              </a:solidFill>
              <a:round/>
              <a:headEnd/>
              <a:tailEnd/>
            </a:ln>
          </p:spPr>
          <p:txBody>
            <a:bodyPr/>
            <a:lstStyle/>
            <a:p>
              <a:endParaRPr lang="ru-RU"/>
            </a:p>
          </p:txBody>
        </p:sp>
        <p:sp>
          <p:nvSpPr>
            <p:cNvPr id="13339" name="Freeform 231"/>
            <p:cNvSpPr>
              <a:spLocks/>
            </p:cNvSpPr>
            <p:nvPr/>
          </p:nvSpPr>
          <p:spPr bwMode="auto">
            <a:xfrm>
              <a:off x="2921" y="1604"/>
              <a:ext cx="1218" cy="955"/>
            </a:xfrm>
            <a:custGeom>
              <a:avLst/>
              <a:gdLst>
                <a:gd name="T0" fmla="*/ 261 w 1218"/>
                <a:gd name="T1" fmla="*/ 48 h 955"/>
                <a:gd name="T2" fmla="*/ 391 w 1218"/>
                <a:gd name="T3" fmla="*/ 300 h 955"/>
                <a:gd name="T4" fmla="*/ 613 w 1218"/>
                <a:gd name="T5" fmla="*/ 454 h 955"/>
                <a:gd name="T6" fmla="*/ 801 w 1218"/>
                <a:gd name="T7" fmla="*/ 580 h 955"/>
                <a:gd name="T8" fmla="*/ 991 w 1218"/>
                <a:gd name="T9" fmla="*/ 690 h 955"/>
                <a:gd name="T10" fmla="*/ 1177 w 1218"/>
                <a:gd name="T11" fmla="*/ 726 h 955"/>
                <a:gd name="T12" fmla="*/ 1215 w 1218"/>
                <a:gd name="T13" fmla="*/ 852 h 955"/>
                <a:gd name="T14" fmla="*/ 1159 w 1218"/>
                <a:gd name="T15" fmla="*/ 940 h 955"/>
                <a:gd name="T16" fmla="*/ 1173 w 1218"/>
                <a:gd name="T17" fmla="*/ 944 h 955"/>
                <a:gd name="T18" fmla="*/ 1127 w 1218"/>
                <a:gd name="T19" fmla="*/ 924 h 955"/>
                <a:gd name="T20" fmla="*/ 1131 w 1218"/>
                <a:gd name="T21" fmla="*/ 844 h 955"/>
                <a:gd name="T22" fmla="*/ 979 w 1218"/>
                <a:gd name="T23" fmla="*/ 818 h 955"/>
                <a:gd name="T24" fmla="*/ 871 w 1218"/>
                <a:gd name="T25" fmla="*/ 748 h 955"/>
                <a:gd name="T26" fmla="*/ 675 w 1218"/>
                <a:gd name="T27" fmla="*/ 676 h 955"/>
                <a:gd name="T28" fmla="*/ 439 w 1218"/>
                <a:gd name="T29" fmla="*/ 556 h 955"/>
                <a:gd name="T30" fmla="*/ 233 w 1218"/>
                <a:gd name="T31" fmla="*/ 420 h 955"/>
                <a:gd name="T32" fmla="*/ 59 w 1218"/>
                <a:gd name="T33" fmla="*/ 92 h 955"/>
                <a:gd name="T34" fmla="*/ 15 w 1218"/>
                <a:gd name="T35" fmla="*/ 34 h 955"/>
                <a:gd name="T36" fmla="*/ 151 w 1218"/>
                <a:gd name="T37" fmla="*/ 28 h 955"/>
                <a:gd name="T38" fmla="*/ 261 w 1218"/>
                <a:gd name="T39" fmla="*/ 48 h 9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8"/>
                <a:gd name="T61" fmla="*/ 0 h 955"/>
                <a:gd name="T62" fmla="*/ 1218 w 1218"/>
                <a:gd name="T63" fmla="*/ 955 h 9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8" h="955">
                  <a:moveTo>
                    <a:pt x="261" y="48"/>
                  </a:moveTo>
                  <a:cubicBezTo>
                    <a:pt x="301" y="93"/>
                    <a:pt x="332" y="232"/>
                    <a:pt x="391" y="300"/>
                  </a:cubicBezTo>
                  <a:cubicBezTo>
                    <a:pt x="450" y="368"/>
                    <a:pt x="545" y="407"/>
                    <a:pt x="613" y="454"/>
                  </a:cubicBezTo>
                  <a:cubicBezTo>
                    <a:pt x="681" y="501"/>
                    <a:pt x="738" y="541"/>
                    <a:pt x="801" y="580"/>
                  </a:cubicBezTo>
                  <a:cubicBezTo>
                    <a:pt x="864" y="619"/>
                    <a:pt x="928" y="666"/>
                    <a:pt x="991" y="690"/>
                  </a:cubicBezTo>
                  <a:cubicBezTo>
                    <a:pt x="1054" y="714"/>
                    <a:pt x="1140" y="699"/>
                    <a:pt x="1177" y="726"/>
                  </a:cubicBezTo>
                  <a:cubicBezTo>
                    <a:pt x="1214" y="753"/>
                    <a:pt x="1218" y="816"/>
                    <a:pt x="1215" y="852"/>
                  </a:cubicBezTo>
                  <a:cubicBezTo>
                    <a:pt x="1212" y="888"/>
                    <a:pt x="1166" y="925"/>
                    <a:pt x="1159" y="940"/>
                  </a:cubicBezTo>
                  <a:cubicBezTo>
                    <a:pt x="1152" y="955"/>
                    <a:pt x="1178" y="947"/>
                    <a:pt x="1173" y="944"/>
                  </a:cubicBezTo>
                  <a:cubicBezTo>
                    <a:pt x="1168" y="941"/>
                    <a:pt x="1134" y="941"/>
                    <a:pt x="1127" y="924"/>
                  </a:cubicBezTo>
                  <a:cubicBezTo>
                    <a:pt x="1120" y="907"/>
                    <a:pt x="1156" y="862"/>
                    <a:pt x="1131" y="844"/>
                  </a:cubicBezTo>
                  <a:cubicBezTo>
                    <a:pt x="1106" y="826"/>
                    <a:pt x="1022" y="834"/>
                    <a:pt x="979" y="818"/>
                  </a:cubicBezTo>
                  <a:cubicBezTo>
                    <a:pt x="936" y="802"/>
                    <a:pt x="922" y="772"/>
                    <a:pt x="871" y="748"/>
                  </a:cubicBezTo>
                  <a:cubicBezTo>
                    <a:pt x="820" y="724"/>
                    <a:pt x="747" y="708"/>
                    <a:pt x="675" y="676"/>
                  </a:cubicBezTo>
                  <a:cubicBezTo>
                    <a:pt x="603" y="644"/>
                    <a:pt x="513" y="599"/>
                    <a:pt x="439" y="556"/>
                  </a:cubicBezTo>
                  <a:cubicBezTo>
                    <a:pt x="365" y="513"/>
                    <a:pt x="296" y="497"/>
                    <a:pt x="233" y="420"/>
                  </a:cubicBezTo>
                  <a:cubicBezTo>
                    <a:pt x="170" y="343"/>
                    <a:pt x="95" y="156"/>
                    <a:pt x="59" y="92"/>
                  </a:cubicBezTo>
                  <a:cubicBezTo>
                    <a:pt x="23" y="28"/>
                    <a:pt x="0" y="45"/>
                    <a:pt x="15" y="34"/>
                  </a:cubicBezTo>
                  <a:cubicBezTo>
                    <a:pt x="30" y="23"/>
                    <a:pt x="110" y="26"/>
                    <a:pt x="151" y="28"/>
                  </a:cubicBezTo>
                  <a:cubicBezTo>
                    <a:pt x="192" y="30"/>
                    <a:pt x="221" y="0"/>
                    <a:pt x="261" y="48"/>
                  </a:cubicBezTo>
                  <a:close/>
                </a:path>
              </a:pathLst>
            </a:custGeom>
            <a:solidFill>
              <a:srgbClr val="FFCC66"/>
            </a:solidFill>
            <a:ln w="3175">
              <a:solidFill>
                <a:schemeClr val="tx1"/>
              </a:solidFill>
              <a:round/>
              <a:headEnd/>
              <a:tailEnd/>
            </a:ln>
          </p:spPr>
          <p:txBody>
            <a:bodyPr/>
            <a:lstStyle/>
            <a:p>
              <a:endParaRPr lang="ru-RU"/>
            </a:p>
          </p:txBody>
        </p:sp>
        <p:sp>
          <p:nvSpPr>
            <p:cNvPr id="13340" name="Freeform 232"/>
            <p:cNvSpPr>
              <a:spLocks/>
            </p:cNvSpPr>
            <p:nvPr/>
          </p:nvSpPr>
          <p:spPr bwMode="auto">
            <a:xfrm>
              <a:off x="2285" y="2248"/>
              <a:ext cx="480" cy="317"/>
            </a:xfrm>
            <a:custGeom>
              <a:avLst/>
              <a:gdLst>
                <a:gd name="T0" fmla="*/ 347 w 480"/>
                <a:gd name="T1" fmla="*/ 24 h 317"/>
                <a:gd name="T2" fmla="*/ 435 w 480"/>
                <a:gd name="T3" fmla="*/ 32 h 317"/>
                <a:gd name="T4" fmla="*/ 467 w 480"/>
                <a:gd name="T5" fmla="*/ 136 h 317"/>
                <a:gd name="T6" fmla="*/ 355 w 480"/>
                <a:gd name="T7" fmla="*/ 168 h 317"/>
                <a:gd name="T8" fmla="*/ 187 w 480"/>
                <a:gd name="T9" fmla="*/ 296 h 317"/>
                <a:gd name="T10" fmla="*/ 115 w 480"/>
                <a:gd name="T11" fmla="*/ 296 h 317"/>
                <a:gd name="T12" fmla="*/ 115 w 480"/>
                <a:gd name="T13" fmla="*/ 248 h 317"/>
                <a:gd name="T14" fmla="*/ 19 w 480"/>
                <a:gd name="T15" fmla="*/ 32 h 317"/>
                <a:gd name="T16" fmla="*/ 227 w 480"/>
                <a:gd name="T17" fmla="*/ 56 h 317"/>
                <a:gd name="T18" fmla="*/ 291 w 480"/>
                <a:gd name="T19" fmla="*/ 40 h 3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317"/>
                <a:gd name="T32" fmla="*/ 480 w 480"/>
                <a:gd name="T33" fmla="*/ 317 h 3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317">
                  <a:moveTo>
                    <a:pt x="347" y="24"/>
                  </a:moveTo>
                  <a:cubicBezTo>
                    <a:pt x="362" y="25"/>
                    <a:pt x="415" y="13"/>
                    <a:pt x="435" y="32"/>
                  </a:cubicBezTo>
                  <a:cubicBezTo>
                    <a:pt x="455" y="51"/>
                    <a:pt x="480" y="113"/>
                    <a:pt x="467" y="136"/>
                  </a:cubicBezTo>
                  <a:cubicBezTo>
                    <a:pt x="454" y="159"/>
                    <a:pt x="402" y="141"/>
                    <a:pt x="355" y="168"/>
                  </a:cubicBezTo>
                  <a:cubicBezTo>
                    <a:pt x="308" y="195"/>
                    <a:pt x="227" y="275"/>
                    <a:pt x="187" y="296"/>
                  </a:cubicBezTo>
                  <a:cubicBezTo>
                    <a:pt x="147" y="317"/>
                    <a:pt x="127" y="304"/>
                    <a:pt x="115" y="296"/>
                  </a:cubicBezTo>
                  <a:cubicBezTo>
                    <a:pt x="103" y="288"/>
                    <a:pt x="131" y="292"/>
                    <a:pt x="115" y="248"/>
                  </a:cubicBezTo>
                  <a:cubicBezTo>
                    <a:pt x="99" y="204"/>
                    <a:pt x="0" y="64"/>
                    <a:pt x="19" y="32"/>
                  </a:cubicBezTo>
                  <a:cubicBezTo>
                    <a:pt x="38" y="0"/>
                    <a:pt x="182" y="55"/>
                    <a:pt x="227" y="56"/>
                  </a:cubicBezTo>
                  <a:cubicBezTo>
                    <a:pt x="272" y="57"/>
                    <a:pt x="278" y="43"/>
                    <a:pt x="291" y="40"/>
                  </a:cubicBezTo>
                </a:path>
              </a:pathLst>
            </a:custGeom>
            <a:solidFill>
              <a:srgbClr val="FFFF00"/>
            </a:solidFill>
            <a:ln w="3175">
              <a:solidFill>
                <a:schemeClr val="tx1"/>
              </a:solidFill>
              <a:round/>
              <a:headEnd/>
              <a:tailEnd/>
            </a:ln>
          </p:spPr>
          <p:txBody>
            <a:bodyPr/>
            <a:lstStyle/>
            <a:p>
              <a:endParaRPr lang="ru-RU"/>
            </a:p>
          </p:txBody>
        </p:sp>
        <p:sp>
          <p:nvSpPr>
            <p:cNvPr id="13341" name="Freeform 233"/>
            <p:cNvSpPr>
              <a:spLocks/>
            </p:cNvSpPr>
            <p:nvPr/>
          </p:nvSpPr>
          <p:spPr bwMode="auto">
            <a:xfrm>
              <a:off x="2480" y="2640"/>
              <a:ext cx="160" cy="216"/>
            </a:xfrm>
            <a:custGeom>
              <a:avLst/>
              <a:gdLst>
                <a:gd name="T0" fmla="*/ 16 w 160"/>
                <a:gd name="T1" fmla="*/ 0 h 216"/>
                <a:gd name="T2" fmla="*/ 16 w 160"/>
                <a:gd name="T3" fmla="*/ 48 h 216"/>
                <a:gd name="T4" fmla="*/ 112 w 160"/>
                <a:gd name="T5" fmla="*/ 192 h 216"/>
                <a:gd name="T6" fmla="*/ 160 w 160"/>
                <a:gd name="T7" fmla="*/ 192 h 216"/>
                <a:gd name="T8" fmla="*/ 0 60000 65536"/>
                <a:gd name="T9" fmla="*/ 0 60000 65536"/>
                <a:gd name="T10" fmla="*/ 0 60000 65536"/>
                <a:gd name="T11" fmla="*/ 0 60000 65536"/>
                <a:gd name="T12" fmla="*/ 0 w 160"/>
                <a:gd name="T13" fmla="*/ 0 h 216"/>
                <a:gd name="T14" fmla="*/ 160 w 160"/>
                <a:gd name="T15" fmla="*/ 216 h 216"/>
              </a:gdLst>
              <a:ahLst/>
              <a:cxnLst>
                <a:cxn ang="T8">
                  <a:pos x="T0" y="T1"/>
                </a:cxn>
                <a:cxn ang="T9">
                  <a:pos x="T2" y="T3"/>
                </a:cxn>
                <a:cxn ang="T10">
                  <a:pos x="T4" y="T5"/>
                </a:cxn>
                <a:cxn ang="T11">
                  <a:pos x="T6" y="T7"/>
                </a:cxn>
              </a:cxnLst>
              <a:rect l="T12" t="T13" r="T14" b="T15"/>
              <a:pathLst>
                <a:path w="160" h="216">
                  <a:moveTo>
                    <a:pt x="16" y="0"/>
                  </a:moveTo>
                  <a:cubicBezTo>
                    <a:pt x="8" y="8"/>
                    <a:pt x="0" y="16"/>
                    <a:pt x="16" y="48"/>
                  </a:cubicBezTo>
                  <a:cubicBezTo>
                    <a:pt x="32" y="80"/>
                    <a:pt x="88" y="168"/>
                    <a:pt x="112" y="192"/>
                  </a:cubicBezTo>
                  <a:cubicBezTo>
                    <a:pt x="136" y="216"/>
                    <a:pt x="148" y="204"/>
                    <a:pt x="160" y="192"/>
                  </a:cubicBezTo>
                </a:path>
              </a:pathLst>
            </a:custGeom>
            <a:noFill/>
            <a:ln w="3175">
              <a:solidFill>
                <a:schemeClr val="tx1"/>
              </a:solidFill>
              <a:round/>
              <a:headEnd/>
              <a:tailEnd/>
            </a:ln>
          </p:spPr>
          <p:txBody>
            <a:bodyPr/>
            <a:lstStyle/>
            <a:p>
              <a:endParaRPr lang="ru-RU"/>
            </a:p>
          </p:txBody>
        </p:sp>
        <p:sp>
          <p:nvSpPr>
            <p:cNvPr id="13342" name="Freeform 234"/>
            <p:cNvSpPr>
              <a:spLocks/>
            </p:cNvSpPr>
            <p:nvPr/>
          </p:nvSpPr>
          <p:spPr bwMode="auto">
            <a:xfrm>
              <a:off x="2784" y="2736"/>
              <a:ext cx="144" cy="336"/>
            </a:xfrm>
            <a:custGeom>
              <a:avLst/>
              <a:gdLst>
                <a:gd name="T0" fmla="*/ 144 w 144"/>
                <a:gd name="T1" fmla="*/ 0 h 336"/>
                <a:gd name="T2" fmla="*/ 128 w 144"/>
                <a:gd name="T3" fmla="*/ 160 h 336"/>
                <a:gd name="T4" fmla="*/ 0 w 144"/>
                <a:gd name="T5" fmla="*/ 336 h 336"/>
                <a:gd name="T6" fmla="*/ 0 60000 65536"/>
                <a:gd name="T7" fmla="*/ 0 60000 65536"/>
                <a:gd name="T8" fmla="*/ 0 60000 65536"/>
                <a:gd name="T9" fmla="*/ 0 w 144"/>
                <a:gd name="T10" fmla="*/ 0 h 336"/>
                <a:gd name="T11" fmla="*/ 144 w 144"/>
                <a:gd name="T12" fmla="*/ 336 h 336"/>
              </a:gdLst>
              <a:ahLst/>
              <a:cxnLst>
                <a:cxn ang="T6">
                  <a:pos x="T0" y="T1"/>
                </a:cxn>
                <a:cxn ang="T7">
                  <a:pos x="T2" y="T3"/>
                </a:cxn>
                <a:cxn ang="T8">
                  <a:pos x="T4" y="T5"/>
                </a:cxn>
              </a:cxnLst>
              <a:rect l="T9" t="T10" r="T11" b="T12"/>
              <a:pathLst>
                <a:path w="144" h="336">
                  <a:moveTo>
                    <a:pt x="144" y="0"/>
                  </a:moveTo>
                  <a:lnTo>
                    <a:pt x="128" y="160"/>
                  </a:lnTo>
                  <a:lnTo>
                    <a:pt x="0" y="336"/>
                  </a:lnTo>
                </a:path>
              </a:pathLst>
            </a:custGeom>
            <a:noFill/>
            <a:ln w="3175">
              <a:solidFill>
                <a:schemeClr val="tx1"/>
              </a:solidFill>
              <a:round/>
              <a:headEnd/>
              <a:tailEnd/>
            </a:ln>
          </p:spPr>
          <p:txBody>
            <a:bodyPr/>
            <a:lstStyle/>
            <a:p>
              <a:endParaRPr lang="ru-RU"/>
            </a:p>
          </p:txBody>
        </p:sp>
        <p:sp>
          <p:nvSpPr>
            <p:cNvPr id="13343" name="Freeform 235"/>
            <p:cNvSpPr>
              <a:spLocks/>
            </p:cNvSpPr>
            <p:nvPr/>
          </p:nvSpPr>
          <p:spPr bwMode="auto">
            <a:xfrm>
              <a:off x="3504" y="2256"/>
              <a:ext cx="672" cy="1488"/>
            </a:xfrm>
            <a:custGeom>
              <a:avLst/>
              <a:gdLst>
                <a:gd name="T0" fmla="*/ 288 w 672"/>
                <a:gd name="T1" fmla="*/ 384 h 1488"/>
                <a:gd name="T2" fmla="*/ 480 w 672"/>
                <a:gd name="T3" fmla="*/ 336 h 1488"/>
                <a:gd name="T4" fmla="*/ 528 w 672"/>
                <a:gd name="T5" fmla="*/ 192 h 1488"/>
                <a:gd name="T6" fmla="*/ 384 w 672"/>
                <a:gd name="T7" fmla="*/ 48 h 1488"/>
                <a:gd name="T8" fmla="*/ 192 w 672"/>
                <a:gd name="T9" fmla="*/ 0 h 1488"/>
                <a:gd name="T10" fmla="*/ 0 w 672"/>
                <a:gd name="T11" fmla="*/ 96 h 1488"/>
                <a:gd name="T12" fmla="*/ 96 w 672"/>
                <a:gd name="T13" fmla="*/ 384 h 1488"/>
                <a:gd name="T14" fmla="*/ 288 w 672"/>
                <a:gd name="T15" fmla="*/ 768 h 1488"/>
                <a:gd name="T16" fmla="*/ 672 w 672"/>
                <a:gd name="T17" fmla="*/ 1488 h 1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2"/>
                <a:gd name="T28" fmla="*/ 0 h 1488"/>
                <a:gd name="T29" fmla="*/ 672 w 672"/>
                <a:gd name="T30" fmla="*/ 1488 h 1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2" h="1488">
                  <a:moveTo>
                    <a:pt x="288" y="384"/>
                  </a:moveTo>
                  <a:lnTo>
                    <a:pt x="480" y="336"/>
                  </a:lnTo>
                  <a:lnTo>
                    <a:pt x="528" y="192"/>
                  </a:lnTo>
                  <a:lnTo>
                    <a:pt x="384" y="48"/>
                  </a:lnTo>
                  <a:lnTo>
                    <a:pt x="192" y="0"/>
                  </a:lnTo>
                  <a:lnTo>
                    <a:pt x="0" y="96"/>
                  </a:lnTo>
                  <a:lnTo>
                    <a:pt x="96" y="384"/>
                  </a:lnTo>
                  <a:lnTo>
                    <a:pt x="288" y="768"/>
                  </a:lnTo>
                  <a:lnTo>
                    <a:pt x="672" y="1488"/>
                  </a:lnTo>
                </a:path>
              </a:pathLst>
            </a:custGeom>
            <a:noFill/>
            <a:ln w="3175">
              <a:solidFill>
                <a:schemeClr val="tx1"/>
              </a:solidFill>
              <a:round/>
              <a:headEnd/>
              <a:tailEnd/>
            </a:ln>
          </p:spPr>
          <p:txBody>
            <a:bodyPr/>
            <a:lstStyle/>
            <a:p>
              <a:endParaRPr lang="ru-RU"/>
            </a:p>
          </p:txBody>
        </p:sp>
        <p:sp>
          <p:nvSpPr>
            <p:cNvPr id="13344" name="Freeform 236"/>
            <p:cNvSpPr>
              <a:spLocks/>
            </p:cNvSpPr>
            <p:nvPr/>
          </p:nvSpPr>
          <p:spPr bwMode="auto">
            <a:xfrm>
              <a:off x="1824" y="2160"/>
              <a:ext cx="1776" cy="1536"/>
            </a:xfrm>
            <a:custGeom>
              <a:avLst/>
              <a:gdLst>
                <a:gd name="T0" fmla="*/ 96 w 1776"/>
                <a:gd name="T1" fmla="*/ 0 h 1536"/>
                <a:gd name="T2" fmla="*/ 0 w 1776"/>
                <a:gd name="T3" fmla="*/ 48 h 1536"/>
                <a:gd name="T4" fmla="*/ 480 w 1776"/>
                <a:gd name="T5" fmla="*/ 192 h 1536"/>
                <a:gd name="T6" fmla="*/ 432 w 1776"/>
                <a:gd name="T7" fmla="*/ 96 h 1536"/>
                <a:gd name="T8" fmla="*/ 672 w 1776"/>
                <a:gd name="T9" fmla="*/ 864 h 1536"/>
                <a:gd name="T10" fmla="*/ 864 w 1776"/>
                <a:gd name="T11" fmla="*/ 1392 h 1536"/>
                <a:gd name="T12" fmla="*/ 912 w 1776"/>
                <a:gd name="T13" fmla="*/ 1536 h 1536"/>
                <a:gd name="T14" fmla="*/ 1776 w 1776"/>
                <a:gd name="T15" fmla="*/ 480 h 1536"/>
                <a:gd name="T16" fmla="*/ 1728 w 1776"/>
                <a:gd name="T17" fmla="*/ 432 h 1536"/>
                <a:gd name="T18" fmla="*/ 1248 w 1776"/>
                <a:gd name="T19" fmla="*/ 432 h 1536"/>
                <a:gd name="T20" fmla="*/ 576 w 1776"/>
                <a:gd name="T21" fmla="*/ 432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6"/>
                <a:gd name="T34" fmla="*/ 0 h 1536"/>
                <a:gd name="T35" fmla="*/ 1776 w 1776"/>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6" h="1536">
                  <a:moveTo>
                    <a:pt x="96" y="0"/>
                  </a:moveTo>
                  <a:lnTo>
                    <a:pt x="0" y="48"/>
                  </a:lnTo>
                  <a:lnTo>
                    <a:pt x="480" y="192"/>
                  </a:lnTo>
                  <a:lnTo>
                    <a:pt x="432" y="96"/>
                  </a:lnTo>
                  <a:lnTo>
                    <a:pt x="672" y="864"/>
                  </a:lnTo>
                  <a:lnTo>
                    <a:pt x="864" y="1392"/>
                  </a:lnTo>
                  <a:lnTo>
                    <a:pt x="912" y="1536"/>
                  </a:lnTo>
                  <a:lnTo>
                    <a:pt x="1776" y="480"/>
                  </a:lnTo>
                  <a:lnTo>
                    <a:pt x="1728" y="432"/>
                  </a:lnTo>
                  <a:lnTo>
                    <a:pt x="1248" y="432"/>
                  </a:lnTo>
                  <a:lnTo>
                    <a:pt x="576" y="432"/>
                  </a:lnTo>
                </a:path>
              </a:pathLst>
            </a:custGeom>
            <a:noFill/>
            <a:ln w="3175">
              <a:solidFill>
                <a:schemeClr val="tx1"/>
              </a:solidFill>
              <a:round/>
              <a:headEnd/>
              <a:tailEnd/>
            </a:ln>
          </p:spPr>
          <p:txBody>
            <a:bodyPr/>
            <a:lstStyle/>
            <a:p>
              <a:endParaRPr lang="ru-RU"/>
            </a:p>
          </p:txBody>
        </p:sp>
        <p:sp>
          <p:nvSpPr>
            <p:cNvPr id="13345" name="Freeform 237"/>
            <p:cNvSpPr>
              <a:spLocks/>
            </p:cNvSpPr>
            <p:nvPr/>
          </p:nvSpPr>
          <p:spPr bwMode="auto">
            <a:xfrm>
              <a:off x="1632" y="2640"/>
              <a:ext cx="912" cy="1104"/>
            </a:xfrm>
            <a:custGeom>
              <a:avLst/>
              <a:gdLst>
                <a:gd name="T0" fmla="*/ 720 w 912"/>
                <a:gd name="T1" fmla="*/ 0 h 1104"/>
                <a:gd name="T2" fmla="*/ 0 w 912"/>
                <a:gd name="T3" fmla="*/ 1104 h 1104"/>
                <a:gd name="T4" fmla="*/ 912 w 912"/>
                <a:gd name="T5" fmla="*/ 1056 h 1104"/>
                <a:gd name="T6" fmla="*/ 0 60000 65536"/>
                <a:gd name="T7" fmla="*/ 0 60000 65536"/>
                <a:gd name="T8" fmla="*/ 0 60000 65536"/>
                <a:gd name="T9" fmla="*/ 0 w 912"/>
                <a:gd name="T10" fmla="*/ 0 h 1104"/>
                <a:gd name="T11" fmla="*/ 912 w 912"/>
                <a:gd name="T12" fmla="*/ 1104 h 1104"/>
              </a:gdLst>
              <a:ahLst/>
              <a:cxnLst>
                <a:cxn ang="T6">
                  <a:pos x="T0" y="T1"/>
                </a:cxn>
                <a:cxn ang="T7">
                  <a:pos x="T2" y="T3"/>
                </a:cxn>
                <a:cxn ang="T8">
                  <a:pos x="T4" y="T5"/>
                </a:cxn>
              </a:cxnLst>
              <a:rect l="T9" t="T10" r="T11" b="T12"/>
              <a:pathLst>
                <a:path w="912" h="1104">
                  <a:moveTo>
                    <a:pt x="720" y="0"/>
                  </a:moveTo>
                  <a:lnTo>
                    <a:pt x="0" y="1104"/>
                  </a:lnTo>
                  <a:lnTo>
                    <a:pt x="912" y="1056"/>
                  </a:lnTo>
                </a:path>
              </a:pathLst>
            </a:custGeom>
            <a:noFill/>
            <a:ln w="3175">
              <a:solidFill>
                <a:schemeClr val="tx1"/>
              </a:solidFill>
              <a:round/>
              <a:headEnd/>
              <a:tailEnd/>
            </a:ln>
          </p:spPr>
          <p:txBody>
            <a:bodyPr/>
            <a:lstStyle/>
            <a:p>
              <a:endParaRPr lang="ru-RU"/>
            </a:p>
          </p:txBody>
        </p:sp>
        <p:sp>
          <p:nvSpPr>
            <p:cNvPr id="13346" name="Oval 238"/>
            <p:cNvSpPr>
              <a:spLocks noChangeArrowheads="1"/>
            </p:cNvSpPr>
            <p:nvPr/>
          </p:nvSpPr>
          <p:spPr bwMode="auto">
            <a:xfrm>
              <a:off x="2544" y="3456"/>
              <a:ext cx="432" cy="432"/>
            </a:xfrm>
            <a:prstGeom prst="ellipse">
              <a:avLst/>
            </a:prstGeom>
            <a:gradFill rotWithShape="1">
              <a:gsLst>
                <a:gs pos="0">
                  <a:schemeClr val="bg1"/>
                </a:gs>
                <a:gs pos="100000">
                  <a:srgbClr val="808080"/>
                </a:gs>
              </a:gsLst>
              <a:path path="shape">
                <a:fillToRect l="50000" t="50000" r="50000" b="50000"/>
              </a:path>
            </a:gradFill>
            <a:ln w="3175">
              <a:solidFill>
                <a:schemeClr val="tx1"/>
              </a:solidFill>
              <a:round/>
              <a:headEnd/>
              <a:tailEnd/>
            </a:ln>
          </p:spPr>
          <p:txBody>
            <a:bodyPr wrap="none" anchor="ctr"/>
            <a:lstStyle/>
            <a:p>
              <a:endParaRPr lang="ru-RU"/>
            </a:p>
          </p:txBody>
        </p:sp>
        <p:sp>
          <p:nvSpPr>
            <p:cNvPr id="13347" name="Oval 239"/>
            <p:cNvSpPr>
              <a:spLocks noChangeArrowheads="1"/>
            </p:cNvSpPr>
            <p:nvPr/>
          </p:nvSpPr>
          <p:spPr bwMode="auto">
            <a:xfrm>
              <a:off x="1576"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sp>
          <p:nvSpPr>
            <p:cNvPr id="13348" name="Oval 240"/>
            <p:cNvSpPr>
              <a:spLocks noChangeArrowheads="1"/>
            </p:cNvSpPr>
            <p:nvPr/>
          </p:nvSpPr>
          <p:spPr bwMode="auto">
            <a:xfrm>
              <a:off x="4080" y="3648"/>
              <a:ext cx="144" cy="144"/>
            </a:xfrm>
            <a:prstGeom prst="ellipse">
              <a:avLst/>
            </a:prstGeom>
            <a:solidFill>
              <a:schemeClr val="accent1"/>
            </a:solidFill>
            <a:ln w="3175">
              <a:solidFill>
                <a:schemeClr val="tx1"/>
              </a:solidFill>
              <a:round/>
              <a:headEnd/>
              <a:tailEnd/>
            </a:ln>
          </p:spPr>
          <p:txBody>
            <a:bodyPr wrap="none" anchor="ctr"/>
            <a:lstStyle/>
            <a:p>
              <a:endParaRPr lang="ru-RU"/>
            </a:p>
          </p:txBody>
        </p:sp>
      </p:grpSp>
      <p:sp>
        <p:nvSpPr>
          <p:cNvPr id="160" name="Прямоугольник 159"/>
          <p:cNvSpPr/>
          <p:nvPr/>
        </p:nvSpPr>
        <p:spPr>
          <a:xfrm>
            <a:off x="1928794" y="142852"/>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3" name="Text Box 102"/>
          <p:cNvSpPr txBox="1">
            <a:spLocks noChangeArrowheads="1"/>
          </p:cNvSpPr>
          <p:nvPr/>
        </p:nvSpPr>
        <p:spPr bwMode="auto">
          <a:xfrm>
            <a:off x="428596" y="3000372"/>
            <a:ext cx="404813" cy="457200"/>
          </a:xfrm>
          <a:prstGeom prst="rect">
            <a:avLst/>
          </a:prstGeom>
          <a:noFill/>
          <a:ln w="9525">
            <a:noFill/>
            <a:miter lim="800000"/>
            <a:headEnd/>
            <a:tailEnd/>
          </a:ln>
          <a:effectLst/>
        </p:spPr>
        <p:txBody>
          <a:bodyPr wrap="none">
            <a:spAutoFit/>
          </a:bodyPr>
          <a:lstStyle/>
          <a:p>
            <a:pPr>
              <a:defRPr/>
            </a:pPr>
            <a:r>
              <a:rPr lang="ru-RU" sz="2400" b="1" dirty="0">
                <a:solidFill>
                  <a:srgbClr val="FF0000"/>
                </a:solidFill>
                <a:effectLst>
                  <a:outerShdw blurRad="38100" dist="38100" dir="2700000" algn="tl">
                    <a:srgbClr val="C0C0C0"/>
                  </a:outerShdw>
                </a:effectLst>
              </a:rPr>
              <a:t>А</a:t>
            </a:r>
          </a:p>
        </p:txBody>
      </p:sp>
      <p:sp>
        <p:nvSpPr>
          <p:cNvPr id="164" name="Text Box 102"/>
          <p:cNvSpPr txBox="1">
            <a:spLocks noChangeArrowheads="1"/>
          </p:cNvSpPr>
          <p:nvPr/>
        </p:nvSpPr>
        <p:spPr bwMode="auto">
          <a:xfrm>
            <a:off x="4572000" y="3071810"/>
            <a:ext cx="407484" cy="461665"/>
          </a:xfrm>
          <a:prstGeom prst="rect">
            <a:avLst/>
          </a:prstGeom>
          <a:noFill/>
          <a:ln w="9525">
            <a:noFill/>
            <a:miter lim="800000"/>
            <a:headEnd/>
            <a:tailEnd/>
          </a:ln>
          <a:effectLst/>
        </p:spPr>
        <p:txBody>
          <a:bodyPr wrap="none">
            <a:spAutoFit/>
          </a:bodyPr>
          <a:lstStyle/>
          <a:p>
            <a:pPr>
              <a:defRPr/>
            </a:pPr>
            <a:r>
              <a:rPr lang="en-US" sz="2400" b="1" dirty="0" smtClean="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165" name="Text Box 102"/>
          <p:cNvSpPr txBox="1">
            <a:spLocks noChangeArrowheads="1"/>
          </p:cNvSpPr>
          <p:nvPr/>
        </p:nvSpPr>
        <p:spPr bwMode="auto">
          <a:xfrm>
            <a:off x="3500430" y="6215082"/>
            <a:ext cx="407484" cy="461665"/>
          </a:xfrm>
          <a:prstGeom prst="rect">
            <a:avLst/>
          </a:prstGeom>
          <a:noFill/>
          <a:ln w="9525">
            <a:noFill/>
            <a:miter lim="800000"/>
            <a:headEnd/>
            <a:tailEnd/>
          </a:ln>
          <a:effectLst/>
        </p:spPr>
        <p:txBody>
          <a:bodyPr wrap="none">
            <a:spAutoFit/>
          </a:bodyPr>
          <a:lstStyle/>
          <a:p>
            <a:pPr>
              <a:defRPr/>
            </a:pPr>
            <a:r>
              <a:rPr lang="en-US" sz="2400" b="1" dirty="0" smtClean="0">
                <a:solidFill>
                  <a:srgbClr val="FF0000"/>
                </a:solidFill>
                <a:effectLst>
                  <a:outerShdw blurRad="38100" dist="38100" dir="2700000" algn="tl">
                    <a:srgbClr val="C0C0C0"/>
                  </a:outerShdw>
                </a:effectLst>
              </a:rPr>
              <a:t>B</a:t>
            </a:r>
            <a:endParaRPr lang="ru-RU" sz="2400" b="1" dirty="0">
              <a:solidFill>
                <a:srgbClr val="FF0000"/>
              </a:solidFill>
              <a:effectLst>
                <a:outerShdw blurRad="38100" dist="38100" dir="2700000" algn="tl">
                  <a:srgbClr val="C0C0C0"/>
                </a:outerShdw>
              </a:effectLst>
            </a:endParaRPr>
          </a:p>
        </p:txBody>
      </p:sp>
      <p:sp>
        <p:nvSpPr>
          <p:cNvPr id="156" name="Управляющая кнопка: домой 155">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8" name="Управляющая кнопка: далее 157">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11111E-6 1.85185E-6 L 0.14722 1.85185E-6 L 0.34583 -0.00185 " pathEditMode="relative" ptsTypes="AAA">
                                      <p:cBhvr>
                                        <p:cTn id="6" dur="2000" fill="hold"/>
                                        <p:tgtEl>
                                          <p:spTgt spid="9"/>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3.33333E-6 -4.44444E-6 L 0.31806 -0.00555 L 0.76111 -0.0074 " pathEditMode="relative" rAng="0" ptsTypes="AAA">
                                      <p:cBhvr>
                                        <p:cTn id="8" dur="2000" fill="hold"/>
                                        <p:tgtEl>
                                          <p:spTgt spid="3"/>
                                        </p:tgtEl>
                                        <p:attrNameLst>
                                          <p:attrName>ppt_x</p:attrName>
                                          <p:attrName>ppt_y</p:attrName>
                                        </p:attrNameLst>
                                      </p:cBhvr>
                                      <p:rCtr x="381" y="-4"/>
                                    </p:animMotion>
                                  </p:childTnLst>
                                </p:cTn>
                              </p:par>
                            </p:childTnLst>
                          </p:cTn>
                        </p:par>
                        <p:par>
                          <p:cTn id="9" fill="hold">
                            <p:stCondLst>
                              <p:cond delay="2000"/>
                            </p:stCondLst>
                            <p:childTnLst>
                              <p:par>
                                <p:cTn id="10" presetID="26" presetClass="entr" presetSubtype="0" fill="hold" grpId="0" nodeType="afterEffect">
                                  <p:stCondLst>
                                    <p:cond delay="0"/>
                                  </p:stCondLst>
                                  <p:childTnLst>
                                    <p:set>
                                      <p:cBhvr>
                                        <p:cTn id="11" dur="1" fill="hold">
                                          <p:stCondLst>
                                            <p:cond delay="0"/>
                                          </p:stCondLst>
                                        </p:cTn>
                                        <p:tgtEl>
                                          <p:spTgt spid="78938"/>
                                        </p:tgtEl>
                                        <p:attrNameLst>
                                          <p:attrName>style.visibility</p:attrName>
                                        </p:attrNameLst>
                                      </p:cBhvr>
                                      <p:to>
                                        <p:strVal val="visible"/>
                                      </p:to>
                                    </p:set>
                                    <p:animEffect transition="in" filter="wipe(down)">
                                      <p:cBhvr>
                                        <p:cTn id="12" dur="580">
                                          <p:stCondLst>
                                            <p:cond delay="0"/>
                                          </p:stCondLst>
                                        </p:cTn>
                                        <p:tgtEl>
                                          <p:spTgt spid="78938"/>
                                        </p:tgtEl>
                                      </p:cBhvr>
                                    </p:animEffect>
                                    <p:anim calcmode="lin" valueType="num">
                                      <p:cBhvr>
                                        <p:cTn id="13" dur="1822" tmFilter="0,0; 0.14,0.36; 0.43,0.73; 0.71,0.91; 1.0,1.0">
                                          <p:stCondLst>
                                            <p:cond delay="0"/>
                                          </p:stCondLst>
                                        </p:cTn>
                                        <p:tgtEl>
                                          <p:spTgt spid="7893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893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893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893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8938"/>
                                        </p:tgtEl>
                                        <p:attrNameLst>
                                          <p:attrName>ppt_y</p:attrName>
                                        </p:attrNameLst>
                                      </p:cBhvr>
                                      <p:tavLst>
                                        <p:tav tm="0" fmla="#ppt_y-sin(pi*$)/81">
                                          <p:val>
                                            <p:fltVal val="0"/>
                                          </p:val>
                                        </p:tav>
                                        <p:tav tm="100000">
                                          <p:val>
                                            <p:fltVal val="1"/>
                                          </p:val>
                                        </p:tav>
                                      </p:tavLst>
                                    </p:anim>
                                    <p:animScale>
                                      <p:cBhvr>
                                        <p:cTn id="18" dur="26">
                                          <p:stCondLst>
                                            <p:cond delay="650"/>
                                          </p:stCondLst>
                                        </p:cTn>
                                        <p:tgtEl>
                                          <p:spTgt spid="78938"/>
                                        </p:tgtEl>
                                      </p:cBhvr>
                                      <p:to x="100000" y="60000"/>
                                    </p:animScale>
                                    <p:animScale>
                                      <p:cBhvr>
                                        <p:cTn id="19" dur="166" decel="50000">
                                          <p:stCondLst>
                                            <p:cond delay="676"/>
                                          </p:stCondLst>
                                        </p:cTn>
                                        <p:tgtEl>
                                          <p:spTgt spid="78938"/>
                                        </p:tgtEl>
                                      </p:cBhvr>
                                      <p:to x="100000" y="100000"/>
                                    </p:animScale>
                                    <p:animScale>
                                      <p:cBhvr>
                                        <p:cTn id="20" dur="26">
                                          <p:stCondLst>
                                            <p:cond delay="1312"/>
                                          </p:stCondLst>
                                        </p:cTn>
                                        <p:tgtEl>
                                          <p:spTgt spid="78938"/>
                                        </p:tgtEl>
                                      </p:cBhvr>
                                      <p:to x="100000" y="80000"/>
                                    </p:animScale>
                                    <p:animScale>
                                      <p:cBhvr>
                                        <p:cTn id="21" dur="166" decel="50000">
                                          <p:stCondLst>
                                            <p:cond delay="1338"/>
                                          </p:stCondLst>
                                        </p:cTn>
                                        <p:tgtEl>
                                          <p:spTgt spid="78938"/>
                                        </p:tgtEl>
                                      </p:cBhvr>
                                      <p:to x="100000" y="100000"/>
                                    </p:animScale>
                                    <p:animScale>
                                      <p:cBhvr>
                                        <p:cTn id="22" dur="26">
                                          <p:stCondLst>
                                            <p:cond delay="1642"/>
                                          </p:stCondLst>
                                        </p:cTn>
                                        <p:tgtEl>
                                          <p:spTgt spid="78938"/>
                                        </p:tgtEl>
                                      </p:cBhvr>
                                      <p:to x="100000" y="90000"/>
                                    </p:animScale>
                                    <p:animScale>
                                      <p:cBhvr>
                                        <p:cTn id="23" dur="166" decel="50000">
                                          <p:stCondLst>
                                            <p:cond delay="1668"/>
                                          </p:stCondLst>
                                        </p:cTn>
                                        <p:tgtEl>
                                          <p:spTgt spid="78938"/>
                                        </p:tgtEl>
                                      </p:cBhvr>
                                      <p:to x="100000" y="100000"/>
                                    </p:animScale>
                                    <p:animScale>
                                      <p:cBhvr>
                                        <p:cTn id="24" dur="26">
                                          <p:stCondLst>
                                            <p:cond delay="1808"/>
                                          </p:stCondLst>
                                        </p:cTn>
                                        <p:tgtEl>
                                          <p:spTgt spid="78938"/>
                                        </p:tgtEl>
                                      </p:cBhvr>
                                      <p:to x="100000" y="95000"/>
                                    </p:animScale>
                                    <p:animScale>
                                      <p:cBhvr>
                                        <p:cTn id="25" dur="166" decel="50000">
                                          <p:stCondLst>
                                            <p:cond delay="1834"/>
                                          </p:stCondLst>
                                        </p:cTn>
                                        <p:tgtEl>
                                          <p:spTgt spid="7893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2000"/>
                                        <p:tgtEl>
                                          <p:spTgt spid="19"/>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000"/>
                                        <p:tgtEl>
                                          <p:spTgt spid="12"/>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65"/>
                                        </p:tgtEl>
                                        <p:attrNameLst>
                                          <p:attrName>style.visibility</p:attrName>
                                        </p:attrNameLst>
                                      </p:cBhvr>
                                      <p:to>
                                        <p:strVal val="visible"/>
                                      </p:to>
                                    </p:set>
                                  </p:childTnLst>
                                </p:cTn>
                              </p:par>
                            </p:childTnLst>
                          </p:cTn>
                        </p:par>
                        <p:par>
                          <p:cTn id="40" fill="hold">
                            <p:stCondLst>
                              <p:cond delay="2000"/>
                            </p:stCondLst>
                            <p:childTnLst>
                              <p:par>
                                <p:cTn id="41" presetID="10" presetClass="exit" presetSubtype="0" fill="hold" nodeType="afterEffect">
                                  <p:stCondLst>
                                    <p:cond delay="0"/>
                                  </p:stCondLst>
                                  <p:childTnLst>
                                    <p:animEffect transition="out" filter="fade">
                                      <p:cBhvr>
                                        <p:cTn id="42" dur="2000"/>
                                        <p:tgtEl>
                                          <p:spTgt spid="3"/>
                                        </p:tgtEl>
                                      </p:cBhvr>
                                    </p:animEffect>
                                    <p:set>
                                      <p:cBhvr>
                                        <p:cTn id="43" dur="1" fill="hold">
                                          <p:stCondLst>
                                            <p:cond delay="1999"/>
                                          </p:stCondLst>
                                        </p:cTn>
                                        <p:tgtEl>
                                          <p:spTgt spid="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000"/>
                                        <p:tgtEl>
                                          <p:spTgt spid="9"/>
                                        </p:tgtEl>
                                      </p:cBhvr>
                                    </p:animEffect>
                                    <p:set>
                                      <p:cBhvr>
                                        <p:cTn id="46" dur="1" fill="hold">
                                          <p:stCondLst>
                                            <p:cond delay="1999"/>
                                          </p:stCondLst>
                                        </p:cTn>
                                        <p:tgtEl>
                                          <p:spTgt spid="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4.44444E-6 -1.85185E-6 L 0.31388 0.00186 L 0.47083 0.00186 " pathEditMode="relative" ptsTypes="AAA">
                                      <p:cBhvr>
                                        <p:cTn id="50" dur="2000" fill="hold"/>
                                        <p:tgtEl>
                                          <p:spTgt spid="13"/>
                                        </p:tgtEl>
                                        <p:attrNameLst>
                                          <p:attrName>ppt_x</p:attrName>
                                          <p:attrName>ppt_y</p:attrName>
                                        </p:attrNameLst>
                                      </p:cBhvr>
                                    </p:animMotion>
                                  </p:childTnLst>
                                </p:cTn>
                              </p:par>
                              <p:par>
                                <p:cTn id="51" presetID="0" presetClass="path" presetSubtype="0" accel="50000" decel="50000" fill="hold" nodeType="withEffect">
                                  <p:stCondLst>
                                    <p:cond delay="0"/>
                                  </p:stCondLst>
                                  <p:childTnLst>
                                    <p:animMotion origin="layout" path="M 4.44444E-6 7.40741E-7 L 0.11666 7.40741E-7 L 0.24861 -0.00185 " pathEditMode="relative" rAng="0" ptsTypes="AAA">
                                      <p:cBhvr>
                                        <p:cTn id="52" dur="2000" fill="hold"/>
                                        <p:tgtEl>
                                          <p:spTgt spid="19"/>
                                        </p:tgtEl>
                                        <p:attrNameLst>
                                          <p:attrName>ppt_x</p:attrName>
                                          <p:attrName>ppt_y</p:attrName>
                                        </p:attrNameLst>
                                      </p:cBhvr>
                                      <p:rCtr x="124" y="-1"/>
                                    </p:animMotion>
                                  </p:childTnLst>
                                </p:cTn>
                              </p:par>
                            </p:childTnLst>
                          </p:cTn>
                        </p:par>
                        <p:par>
                          <p:cTn id="53" fill="hold">
                            <p:stCondLst>
                              <p:cond delay="2000"/>
                            </p:stCondLst>
                            <p:childTnLst>
                              <p:par>
                                <p:cTn id="54" presetID="26" presetClass="entr" presetSubtype="0" fill="hold" grpId="0" nodeType="afterEffect">
                                  <p:stCondLst>
                                    <p:cond delay="0"/>
                                  </p:stCondLst>
                                  <p:childTnLst>
                                    <p:set>
                                      <p:cBhvr>
                                        <p:cTn id="55" dur="1" fill="hold">
                                          <p:stCondLst>
                                            <p:cond delay="0"/>
                                          </p:stCondLst>
                                        </p:cTn>
                                        <p:tgtEl>
                                          <p:spTgt spid="79014"/>
                                        </p:tgtEl>
                                        <p:attrNameLst>
                                          <p:attrName>style.visibility</p:attrName>
                                        </p:attrNameLst>
                                      </p:cBhvr>
                                      <p:to>
                                        <p:strVal val="visible"/>
                                      </p:to>
                                    </p:set>
                                    <p:animEffect transition="in" filter="wipe(down)">
                                      <p:cBhvr>
                                        <p:cTn id="56" dur="580">
                                          <p:stCondLst>
                                            <p:cond delay="0"/>
                                          </p:stCondLst>
                                        </p:cTn>
                                        <p:tgtEl>
                                          <p:spTgt spid="79014"/>
                                        </p:tgtEl>
                                      </p:cBhvr>
                                    </p:animEffect>
                                    <p:anim calcmode="lin" valueType="num">
                                      <p:cBhvr>
                                        <p:cTn id="57" dur="1822" tmFilter="0,0; 0.14,0.36; 0.43,0.73; 0.71,0.91; 1.0,1.0">
                                          <p:stCondLst>
                                            <p:cond delay="0"/>
                                          </p:stCondLst>
                                        </p:cTn>
                                        <p:tgtEl>
                                          <p:spTgt spid="79014"/>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79014"/>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79014"/>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79014"/>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79014"/>
                                        </p:tgtEl>
                                        <p:attrNameLst>
                                          <p:attrName>ppt_y</p:attrName>
                                        </p:attrNameLst>
                                      </p:cBhvr>
                                      <p:tavLst>
                                        <p:tav tm="0" fmla="#ppt_y-sin(pi*$)/81">
                                          <p:val>
                                            <p:fltVal val="0"/>
                                          </p:val>
                                        </p:tav>
                                        <p:tav tm="100000">
                                          <p:val>
                                            <p:fltVal val="1"/>
                                          </p:val>
                                        </p:tav>
                                      </p:tavLst>
                                    </p:anim>
                                    <p:animScale>
                                      <p:cBhvr>
                                        <p:cTn id="62" dur="26">
                                          <p:stCondLst>
                                            <p:cond delay="650"/>
                                          </p:stCondLst>
                                        </p:cTn>
                                        <p:tgtEl>
                                          <p:spTgt spid="79014"/>
                                        </p:tgtEl>
                                      </p:cBhvr>
                                      <p:to x="100000" y="60000"/>
                                    </p:animScale>
                                    <p:animScale>
                                      <p:cBhvr>
                                        <p:cTn id="63" dur="166" decel="50000">
                                          <p:stCondLst>
                                            <p:cond delay="676"/>
                                          </p:stCondLst>
                                        </p:cTn>
                                        <p:tgtEl>
                                          <p:spTgt spid="79014"/>
                                        </p:tgtEl>
                                      </p:cBhvr>
                                      <p:to x="100000" y="100000"/>
                                    </p:animScale>
                                    <p:animScale>
                                      <p:cBhvr>
                                        <p:cTn id="64" dur="26">
                                          <p:stCondLst>
                                            <p:cond delay="1312"/>
                                          </p:stCondLst>
                                        </p:cTn>
                                        <p:tgtEl>
                                          <p:spTgt spid="79014"/>
                                        </p:tgtEl>
                                      </p:cBhvr>
                                      <p:to x="100000" y="80000"/>
                                    </p:animScale>
                                    <p:animScale>
                                      <p:cBhvr>
                                        <p:cTn id="65" dur="166" decel="50000">
                                          <p:stCondLst>
                                            <p:cond delay="1338"/>
                                          </p:stCondLst>
                                        </p:cTn>
                                        <p:tgtEl>
                                          <p:spTgt spid="79014"/>
                                        </p:tgtEl>
                                      </p:cBhvr>
                                      <p:to x="100000" y="100000"/>
                                    </p:animScale>
                                    <p:animScale>
                                      <p:cBhvr>
                                        <p:cTn id="66" dur="26">
                                          <p:stCondLst>
                                            <p:cond delay="1642"/>
                                          </p:stCondLst>
                                        </p:cTn>
                                        <p:tgtEl>
                                          <p:spTgt spid="79014"/>
                                        </p:tgtEl>
                                      </p:cBhvr>
                                      <p:to x="100000" y="90000"/>
                                    </p:animScale>
                                    <p:animScale>
                                      <p:cBhvr>
                                        <p:cTn id="67" dur="166" decel="50000">
                                          <p:stCondLst>
                                            <p:cond delay="1668"/>
                                          </p:stCondLst>
                                        </p:cTn>
                                        <p:tgtEl>
                                          <p:spTgt spid="79014"/>
                                        </p:tgtEl>
                                      </p:cBhvr>
                                      <p:to x="100000" y="100000"/>
                                    </p:animScale>
                                    <p:animScale>
                                      <p:cBhvr>
                                        <p:cTn id="68" dur="26">
                                          <p:stCondLst>
                                            <p:cond delay="1808"/>
                                          </p:stCondLst>
                                        </p:cTn>
                                        <p:tgtEl>
                                          <p:spTgt spid="79014"/>
                                        </p:tgtEl>
                                      </p:cBhvr>
                                      <p:to x="100000" y="95000"/>
                                    </p:animScale>
                                    <p:animScale>
                                      <p:cBhvr>
                                        <p:cTn id="69" dur="166" decel="50000">
                                          <p:stCondLst>
                                            <p:cond delay="1834"/>
                                          </p:stCondLst>
                                        </p:cTn>
                                        <p:tgtEl>
                                          <p:spTgt spid="79014"/>
                                        </p:tgtEl>
                                      </p:cBhvr>
                                      <p:to x="100000" y="100000"/>
                                    </p:animScale>
                                  </p:childTnLst>
                                </p:cTn>
                              </p:par>
                            </p:childTnLst>
                          </p:cTn>
                        </p:par>
                        <p:par>
                          <p:cTn id="70" fill="hold">
                            <p:stCondLst>
                              <p:cond delay="4000"/>
                            </p:stCondLst>
                            <p:childTnLst>
                              <p:par>
                                <p:cTn id="71" presetID="10" presetClass="exit" presetSubtype="0" fill="hold" nodeType="afterEffect">
                                  <p:stCondLst>
                                    <p:cond delay="0"/>
                                  </p:stCondLst>
                                  <p:childTnLst>
                                    <p:animEffect transition="out" filter="fade">
                                      <p:cBhvr>
                                        <p:cTn id="72" dur="2000"/>
                                        <p:tgtEl>
                                          <p:spTgt spid="13"/>
                                        </p:tgtEl>
                                      </p:cBhvr>
                                    </p:animEffect>
                                    <p:set>
                                      <p:cBhvr>
                                        <p:cTn id="73" dur="1" fill="hold">
                                          <p:stCondLst>
                                            <p:cond delay="1999"/>
                                          </p:stCondLst>
                                        </p:cTn>
                                        <p:tgtEl>
                                          <p:spTgt spid="13"/>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000"/>
                                        <p:tgtEl>
                                          <p:spTgt spid="19"/>
                                        </p:tgtEl>
                                      </p:cBhvr>
                                    </p:animEffect>
                                    <p:set>
                                      <p:cBhvr>
                                        <p:cTn id="76"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38" grpId="0"/>
      <p:bldP spid="79014" grpId="0"/>
      <p:bldP spid="1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a:grpSpLocks/>
          </p:cNvGrpSpPr>
          <p:nvPr/>
        </p:nvGrpSpPr>
        <p:grpSpPr bwMode="auto">
          <a:xfrm>
            <a:off x="285720" y="2428868"/>
            <a:ext cx="8675629" cy="985525"/>
            <a:chOff x="380" y="186"/>
            <a:chExt cx="5239" cy="810"/>
          </a:xfrm>
        </p:grpSpPr>
        <p:sp>
          <p:nvSpPr>
            <p:cNvPr id="196630" name="AutoShape 22"/>
            <p:cNvSpPr>
              <a:spLocks noChangeArrowheads="1"/>
            </p:cNvSpPr>
            <p:nvPr/>
          </p:nvSpPr>
          <p:spPr bwMode="auto">
            <a:xfrm>
              <a:off x="380" y="186"/>
              <a:ext cx="5208" cy="810"/>
            </a:xfrm>
            <a:prstGeom prst="wedgeRectCallout">
              <a:avLst>
                <a:gd name="adj1" fmla="val -46542"/>
                <a:gd name="adj2" fmla="val 117319"/>
              </a:avLst>
            </a:prstGeom>
            <a:gradFill rotWithShape="1">
              <a:gsLst>
                <a:gs pos="0">
                  <a:srgbClr val="66FFFF">
                    <a:alpha val="97000"/>
                  </a:srgbClr>
                </a:gs>
                <a:gs pos="50000">
                  <a:srgbClr val="C5FFFF">
                    <a:alpha val="96001"/>
                  </a:srgbClr>
                </a:gs>
                <a:gs pos="100000">
                  <a:srgbClr val="66FFFF">
                    <a:alpha val="97000"/>
                  </a:srgbClr>
                </a:gs>
              </a:gsLst>
              <a:lin ang="18900000" scaled="1"/>
            </a:gradFill>
            <a:ln w="9525">
              <a:solidFill>
                <a:schemeClr val="tx1"/>
              </a:solidFill>
              <a:miter lim="800000"/>
              <a:headEnd/>
              <a:tailEnd/>
            </a:ln>
            <a:effectLst/>
          </p:spPr>
          <p:txBody>
            <a:bodyPr/>
            <a:lstStyle/>
            <a:p>
              <a:pPr defTabSz="0">
                <a:tabLst>
                  <a:tab pos="0" algn="l"/>
                </a:tabLst>
                <a:defRPr/>
              </a:pPr>
              <a:endParaRPr lang="ru-RU" sz="3000" i="1" dirty="0">
                <a:solidFill>
                  <a:srgbClr val="FF0000"/>
                </a:solidFill>
                <a:effectLst>
                  <a:outerShdw blurRad="38100" dist="38100" dir="2700000" algn="tl">
                    <a:srgbClr val="000000"/>
                  </a:outerShdw>
                </a:effectLst>
                <a:latin typeface="Times New Roman" pitchFamily="18" charset="0"/>
                <a:cs typeface="Times New Roman" pitchFamily="18" charset="0"/>
              </a:endParaRPr>
            </a:p>
          </p:txBody>
        </p:sp>
        <p:grpSp>
          <p:nvGrpSpPr>
            <p:cNvPr id="3" name="Group 23"/>
            <p:cNvGrpSpPr>
              <a:grpSpLocks/>
            </p:cNvGrpSpPr>
            <p:nvPr/>
          </p:nvGrpSpPr>
          <p:grpSpPr bwMode="auto">
            <a:xfrm>
              <a:off x="5380" y="597"/>
              <a:ext cx="239" cy="327"/>
              <a:chOff x="4980" y="2005"/>
              <a:chExt cx="239" cy="327"/>
            </a:xfrm>
          </p:grpSpPr>
          <p:sp>
            <p:nvSpPr>
              <p:cNvPr id="24780" name="AutoShape 24"/>
              <p:cNvSpPr>
                <a:spLocks noChangeArrowheads="1"/>
              </p:cNvSpPr>
              <p:nvPr/>
            </p:nvSpPr>
            <p:spPr bwMode="auto">
              <a:xfrm>
                <a:off x="5024" y="2181"/>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196633" name="Text Box 25"/>
              <p:cNvSpPr txBox="1">
                <a:spLocks noChangeArrowheads="1"/>
              </p:cNvSpPr>
              <p:nvPr/>
            </p:nvSpPr>
            <p:spPr bwMode="auto">
              <a:xfrm>
                <a:off x="4980" y="2005"/>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sp>
        <p:nvSpPr>
          <p:cNvPr id="122881" name="Rectangle 1"/>
          <p:cNvSpPr>
            <a:spLocks noChangeArrowheads="1"/>
          </p:cNvSpPr>
          <p:nvPr/>
        </p:nvSpPr>
        <p:spPr bwMode="auto">
          <a:xfrm>
            <a:off x="285720" y="2428868"/>
            <a:ext cx="857256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Мы привыкли, что скорость в задачах измеряется в км/ч, м/с  или  м/мин. Но часто в задаче путь неизвестен, но известно за какое время он пройден. Весь путь можно рассмотреть как 1 часть, тогда единицы скорости: часть/ч или часть/мин</a:t>
            </a:r>
            <a:r>
              <a:rPr kumimoji="0" lang="ru-RU" sz="1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6610" name="Text Box 2"/>
          <p:cNvSpPr txBox="1">
            <a:spLocks noChangeArrowheads="1"/>
          </p:cNvSpPr>
          <p:nvPr/>
        </p:nvSpPr>
        <p:spPr bwMode="auto">
          <a:xfrm>
            <a:off x="285720" y="500042"/>
            <a:ext cx="8686800" cy="1938992"/>
          </a:xfrm>
          <a:prstGeom prst="rect">
            <a:avLst/>
          </a:prstGeom>
          <a:noFill/>
          <a:ln w="9525" algn="ctr">
            <a:noFill/>
            <a:prstDash val="sysDot"/>
            <a:miter lim="800000"/>
            <a:headEnd/>
            <a:tailEnd/>
          </a:ln>
          <a:effectLst/>
        </p:spPr>
        <p:txBody>
          <a:bodyPr>
            <a:spAutoFit/>
          </a:bodyPr>
          <a:lstStyle/>
          <a:p>
            <a:pPr>
              <a:defRPr/>
            </a:pPr>
            <a:r>
              <a:rPr lang="ru-RU" dirty="0"/>
              <a:t>   </a:t>
            </a:r>
            <a:r>
              <a:rPr lang="ru-RU" sz="2000" dirty="0" smtClean="0">
                <a:latin typeface="Times New Roman" pitchFamily="18" charset="0"/>
                <a:cs typeface="Times New Roman" pitchFamily="18" charset="0"/>
              </a:rPr>
              <a:t>В </a:t>
            </a:r>
            <a:r>
              <a:rPr lang="ru-RU" sz="2000" dirty="0">
                <a:latin typeface="Times New Roman" pitchFamily="18" charset="0"/>
                <a:cs typeface="Times New Roman" pitchFamily="18" charset="0"/>
              </a:rPr>
              <a:t>заезде на одну и ту же дистанцию участвовали два автомобиля и мотоцикл. Второму автомобилю на всю дистанцию потребовалось на 1 мин больше, чем первому. Первый автомобиль двигался в 4 раза быстрее мотоцикла. Какую часть дистанции в минуту проходил второй</a:t>
            </a:r>
          </a:p>
          <a:p>
            <a:pPr>
              <a:defRPr/>
            </a:pPr>
            <a:r>
              <a:rPr lang="ru-RU" sz="2000" dirty="0" smtClean="0">
                <a:latin typeface="Times New Roman" pitchFamily="18" charset="0"/>
                <a:cs typeface="Times New Roman" pitchFamily="18" charset="0"/>
              </a:rPr>
              <a:t>автомобиль</a:t>
            </a:r>
            <a:r>
              <a:rPr lang="ru-RU" sz="2000" dirty="0">
                <a:latin typeface="Times New Roman" pitchFamily="18" charset="0"/>
                <a:cs typeface="Times New Roman" pitchFamily="18" charset="0"/>
              </a:rPr>
              <a:t>, если он проходил в минуту на  </a:t>
            </a:r>
            <a:r>
              <a:rPr lang="en-US" sz="2000" dirty="0" smtClean="0">
                <a:latin typeface="Times New Roman" pitchFamily="18" charset="0"/>
                <a:cs typeface="Times New Roman" pitchFamily="18" charset="0"/>
              </a:rPr>
              <a:t>1/6</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дистанции больше, чем </a:t>
            </a:r>
          </a:p>
          <a:p>
            <a:pPr>
              <a:defRPr/>
            </a:pPr>
            <a:r>
              <a:rPr lang="ru-RU" sz="2000" dirty="0" smtClean="0">
                <a:latin typeface="Times New Roman" pitchFamily="18" charset="0"/>
                <a:cs typeface="Times New Roman" pitchFamily="18" charset="0"/>
              </a:rPr>
              <a:t>мотоцикл</a:t>
            </a:r>
            <a:r>
              <a:rPr lang="ru-RU" sz="2000" dirty="0">
                <a:latin typeface="Times New Roman" pitchFamily="18" charset="0"/>
                <a:cs typeface="Times New Roman" pitchFamily="18" charset="0"/>
              </a:rPr>
              <a:t>, а мотоцикл прошел дистанцию меньше, чем за 10 мин?</a:t>
            </a:r>
          </a:p>
        </p:txBody>
      </p:sp>
      <p:grpSp>
        <p:nvGrpSpPr>
          <p:cNvPr id="4" name="Group 28"/>
          <p:cNvGrpSpPr>
            <a:grpSpLocks/>
          </p:cNvGrpSpPr>
          <p:nvPr/>
        </p:nvGrpSpPr>
        <p:grpSpPr bwMode="auto">
          <a:xfrm>
            <a:off x="-304800" y="5410200"/>
            <a:ext cx="9812338" cy="1003300"/>
            <a:chOff x="-228" y="3472"/>
            <a:chExt cx="6181" cy="632"/>
          </a:xfrm>
        </p:grpSpPr>
        <p:sp>
          <p:nvSpPr>
            <p:cNvPr id="24766" name="Rectangle 29"/>
            <p:cNvSpPr>
              <a:spLocks noChangeArrowheads="1"/>
            </p:cNvSpPr>
            <p:nvPr/>
          </p:nvSpPr>
          <p:spPr bwMode="auto">
            <a:xfrm rot="-356004">
              <a:off x="-228" y="3674"/>
              <a:ext cx="6181" cy="223"/>
            </a:xfrm>
            <a:prstGeom prst="rect">
              <a:avLst/>
            </a:prstGeom>
            <a:gradFill rotWithShape="1">
              <a:gsLst>
                <a:gs pos="0">
                  <a:srgbClr val="EAEAEA"/>
                </a:gs>
                <a:gs pos="50000">
                  <a:srgbClr val="808080"/>
                </a:gs>
                <a:gs pos="100000">
                  <a:srgbClr val="EAEAEA"/>
                </a:gs>
              </a:gsLst>
              <a:lin ang="2700000" scaled="1"/>
            </a:gradFill>
            <a:ln w="9525">
              <a:noFill/>
              <a:miter lim="800000"/>
              <a:headEnd/>
              <a:tailEnd/>
            </a:ln>
          </p:spPr>
          <p:txBody>
            <a:bodyPr wrap="none" anchor="ctr"/>
            <a:lstStyle/>
            <a:p>
              <a:pPr algn="ctr"/>
              <a:endParaRPr lang="ru-RU" sz="9600">
                <a:latin typeface="Times New Roman" pitchFamily="18" charset="0"/>
              </a:endParaRPr>
            </a:p>
          </p:txBody>
        </p:sp>
        <p:sp>
          <p:nvSpPr>
            <p:cNvPr id="24767" name="Freeform 30"/>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grpSp>
        <p:nvGrpSpPr>
          <p:cNvPr id="5" name="Group 31"/>
          <p:cNvGrpSpPr>
            <a:grpSpLocks/>
          </p:cNvGrpSpPr>
          <p:nvPr/>
        </p:nvGrpSpPr>
        <p:grpSpPr bwMode="auto">
          <a:xfrm>
            <a:off x="-434975" y="5943600"/>
            <a:ext cx="869950" cy="495300"/>
            <a:chOff x="933" y="2973"/>
            <a:chExt cx="548" cy="312"/>
          </a:xfrm>
        </p:grpSpPr>
        <p:grpSp>
          <p:nvGrpSpPr>
            <p:cNvPr id="6" name="Group 32"/>
            <p:cNvGrpSpPr>
              <a:grpSpLocks/>
            </p:cNvGrpSpPr>
            <p:nvPr/>
          </p:nvGrpSpPr>
          <p:grpSpPr bwMode="auto">
            <a:xfrm rot="20061223" flipH="1">
              <a:off x="933" y="2973"/>
              <a:ext cx="548" cy="312"/>
              <a:chOff x="3195" y="1571"/>
              <a:chExt cx="763" cy="486"/>
            </a:xfrm>
          </p:grpSpPr>
          <p:sp>
            <p:nvSpPr>
              <p:cNvPr id="24751" name="Freeform 3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752" name="Freeform 3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4753" name="Freeform 3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754" name="Freeform 3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755" name="Freeform 3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756" name="Freeform 3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757" name="Freeform 3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758" name="Freeform 4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759" name="Freeform 4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760" name="Freeform 4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761" name="Freeform 4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762" name="Freeform 4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763" name="Freeform 4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764" name="Freeform 4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765" name="Freeform 47"/>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656" name="Text Box 48"/>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7" name="Group 60"/>
          <p:cNvGrpSpPr>
            <a:grpSpLocks/>
          </p:cNvGrpSpPr>
          <p:nvPr/>
        </p:nvGrpSpPr>
        <p:grpSpPr bwMode="auto">
          <a:xfrm>
            <a:off x="-685800" y="6019800"/>
            <a:ext cx="869950" cy="495300"/>
            <a:chOff x="1856" y="2997"/>
            <a:chExt cx="548" cy="312"/>
          </a:xfrm>
        </p:grpSpPr>
        <p:grpSp>
          <p:nvGrpSpPr>
            <p:cNvPr id="8" name="Group 61"/>
            <p:cNvGrpSpPr>
              <a:grpSpLocks/>
            </p:cNvGrpSpPr>
            <p:nvPr/>
          </p:nvGrpSpPr>
          <p:grpSpPr bwMode="auto">
            <a:xfrm rot="20061223" flipH="1">
              <a:off x="1856" y="2997"/>
              <a:ext cx="548" cy="312"/>
              <a:chOff x="3195" y="1571"/>
              <a:chExt cx="763" cy="486"/>
            </a:xfrm>
          </p:grpSpPr>
          <p:sp>
            <p:nvSpPr>
              <p:cNvPr id="24734" name="Freeform 62"/>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735" name="Freeform 6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4736" name="Freeform 64"/>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737" name="Freeform 6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738" name="Freeform 66"/>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739" name="Freeform 6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740" name="Freeform 68"/>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741" name="Freeform 6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742" name="Freeform 70"/>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743" name="Freeform 7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744" name="Freeform 72"/>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745" name="Freeform 7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746" name="Freeform 74"/>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747" name="Freeform 7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748" name="Freeform 76"/>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685" name="Text Box 77"/>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9" name="Group 78"/>
          <p:cNvGrpSpPr>
            <a:grpSpLocks/>
          </p:cNvGrpSpPr>
          <p:nvPr/>
        </p:nvGrpSpPr>
        <p:grpSpPr bwMode="auto">
          <a:xfrm>
            <a:off x="-914400" y="5867400"/>
            <a:ext cx="914400" cy="762000"/>
            <a:chOff x="-1152" y="2064"/>
            <a:chExt cx="1109" cy="982"/>
          </a:xfrm>
        </p:grpSpPr>
        <p:grpSp>
          <p:nvGrpSpPr>
            <p:cNvPr id="10" name="Group 79"/>
            <p:cNvGrpSpPr>
              <a:grpSpLocks/>
            </p:cNvGrpSpPr>
            <p:nvPr/>
          </p:nvGrpSpPr>
          <p:grpSpPr bwMode="auto">
            <a:xfrm rot="-240361">
              <a:off x="-336" y="2688"/>
              <a:ext cx="293" cy="286"/>
              <a:chOff x="576" y="1392"/>
              <a:chExt cx="1008" cy="960"/>
            </a:xfrm>
          </p:grpSpPr>
          <p:sp>
            <p:nvSpPr>
              <p:cNvPr id="24729" name="Oval 80"/>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730" name="Oval 81"/>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731" name="AutoShape 82"/>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1" name="Group 83"/>
            <p:cNvGrpSpPr>
              <a:grpSpLocks/>
            </p:cNvGrpSpPr>
            <p:nvPr/>
          </p:nvGrpSpPr>
          <p:grpSpPr bwMode="auto">
            <a:xfrm rot="-240361">
              <a:off x="-1090" y="2760"/>
              <a:ext cx="293" cy="286"/>
              <a:chOff x="576" y="1392"/>
              <a:chExt cx="1008" cy="960"/>
            </a:xfrm>
          </p:grpSpPr>
          <p:sp>
            <p:nvSpPr>
              <p:cNvPr id="24726" name="Oval 84"/>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727" name="Oval 85"/>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728" name="AutoShape 86"/>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12" name="Group 87"/>
            <p:cNvGrpSpPr>
              <a:grpSpLocks/>
            </p:cNvGrpSpPr>
            <p:nvPr/>
          </p:nvGrpSpPr>
          <p:grpSpPr bwMode="auto">
            <a:xfrm rot="21359639" flipH="1">
              <a:off x="-1152" y="2064"/>
              <a:ext cx="1020" cy="895"/>
              <a:chOff x="2160" y="1296"/>
              <a:chExt cx="2336" cy="2103"/>
            </a:xfrm>
          </p:grpSpPr>
          <p:sp>
            <p:nvSpPr>
              <p:cNvPr id="24699" name="Freeform 88"/>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700" name="Freeform 89"/>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4701" name="Freeform 90"/>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4702" name="Freeform 91"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703" name="Freeform 92"/>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4704" name="Freeform 93"/>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4705" name="Freeform 94"/>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4706" name="Freeform 95"/>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4707" name="Freeform 96"/>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4708" name="Freeform 97"/>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4709" name="Freeform 98"/>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4710" name="Freeform 99"/>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4711" name="Freeform 100"/>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4712" name="Oval 101"/>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4713" name="Freeform 102"/>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714" name="Freeform 103"/>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4715" name="Freeform 104"/>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4716" name="Freeform 105"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717" name="Freeform 106"/>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13" name="Group 107"/>
              <p:cNvGrpSpPr>
                <a:grpSpLocks/>
              </p:cNvGrpSpPr>
              <p:nvPr/>
            </p:nvGrpSpPr>
            <p:grpSpPr bwMode="auto">
              <a:xfrm>
                <a:off x="3168" y="1296"/>
                <a:ext cx="528" cy="288"/>
                <a:chOff x="1955" y="1357"/>
                <a:chExt cx="333" cy="180"/>
              </a:xfrm>
            </p:grpSpPr>
            <p:grpSp>
              <p:nvGrpSpPr>
                <p:cNvPr id="14" name="Group 108"/>
                <p:cNvGrpSpPr>
                  <a:grpSpLocks/>
                </p:cNvGrpSpPr>
                <p:nvPr/>
              </p:nvGrpSpPr>
              <p:grpSpPr bwMode="auto">
                <a:xfrm>
                  <a:off x="1955" y="1357"/>
                  <a:ext cx="333" cy="180"/>
                  <a:chOff x="5161" y="3181"/>
                  <a:chExt cx="257" cy="140"/>
                </a:xfrm>
              </p:grpSpPr>
              <p:sp>
                <p:nvSpPr>
                  <p:cNvPr id="24724" name="Freeform 109"/>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4725" name="Freeform 110"/>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4722" name="Freeform 111"/>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4723" name="AutoShape 112"/>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4719" name="Freeform 113"/>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4720" name="Freeform 114"/>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grpSp>
        <p:nvGrpSpPr>
          <p:cNvPr id="15" name="Group 133"/>
          <p:cNvGrpSpPr>
            <a:grpSpLocks/>
          </p:cNvGrpSpPr>
          <p:nvPr/>
        </p:nvGrpSpPr>
        <p:grpSpPr bwMode="auto">
          <a:xfrm>
            <a:off x="0" y="4079875"/>
            <a:ext cx="9105900" cy="2549524"/>
            <a:chOff x="0" y="2570"/>
            <a:chExt cx="5736" cy="1606"/>
          </a:xfrm>
        </p:grpSpPr>
        <p:grpSp>
          <p:nvGrpSpPr>
            <p:cNvPr id="16" name="Group 49"/>
            <p:cNvGrpSpPr>
              <a:grpSpLocks/>
            </p:cNvGrpSpPr>
            <p:nvPr/>
          </p:nvGrpSpPr>
          <p:grpSpPr bwMode="auto">
            <a:xfrm>
              <a:off x="0" y="2570"/>
              <a:ext cx="5628" cy="598"/>
              <a:chOff x="0" y="2426"/>
              <a:chExt cx="5628" cy="598"/>
            </a:xfrm>
          </p:grpSpPr>
          <p:sp>
            <p:nvSpPr>
              <p:cNvPr id="196658" name="Rectangle 50"/>
              <p:cNvSpPr>
                <a:spLocks noChangeArrowheads="1"/>
              </p:cNvSpPr>
              <p:nvPr/>
            </p:nvSpPr>
            <p:spPr bwMode="auto">
              <a:xfrm rot="21298179">
                <a:off x="2656" y="2426"/>
                <a:ext cx="606" cy="252"/>
              </a:xfrm>
              <a:prstGeom prst="rect">
                <a:avLst/>
              </a:prstGeom>
              <a:noFill/>
              <a:ln w="9525">
                <a:noFill/>
                <a:miter lim="800000"/>
                <a:headEnd/>
                <a:tailEnd/>
              </a:ln>
              <a:effectLst/>
            </p:spPr>
            <p:txBody>
              <a:bodyPr wrap="none">
                <a:spAutoFit/>
              </a:bodyPr>
              <a:lstStyle/>
              <a:p>
                <a:pPr>
                  <a:defRPr/>
                </a:pPr>
                <a:r>
                  <a:rPr lang="ru-RU" sz="2000" dirty="0">
                    <a:solidFill>
                      <a:srgbClr val="000099"/>
                    </a:solidFill>
                    <a:effectLst>
                      <a:outerShdw blurRad="38100" dist="38100" dir="2700000" algn="tl">
                        <a:srgbClr val="C0C0C0"/>
                      </a:outerShdw>
                    </a:effectLst>
                    <a:latin typeface="Times New Roman" pitchFamily="18" charset="0"/>
                    <a:cs typeface="Times New Roman" pitchFamily="18" charset="0"/>
                  </a:rPr>
                  <a:t>1 часть</a:t>
                </a:r>
              </a:p>
            </p:txBody>
          </p:sp>
          <p:sp>
            <p:nvSpPr>
              <p:cNvPr id="24695" name="AutoShape 51"/>
              <p:cNvSpPr>
                <a:spLocks/>
              </p:cNvSpPr>
              <p:nvPr/>
            </p:nvSpPr>
            <p:spPr bwMode="auto">
              <a:xfrm rot="5024764">
                <a:off x="2646" y="42"/>
                <a:ext cx="336" cy="5628"/>
              </a:xfrm>
              <a:prstGeom prst="leftBrace">
                <a:avLst>
                  <a:gd name="adj1" fmla="val 139583"/>
                  <a:gd name="adj2" fmla="val 50000"/>
                </a:avLst>
              </a:prstGeom>
              <a:noFill/>
              <a:ln w="9525">
                <a:solidFill>
                  <a:schemeClr val="tx1"/>
                </a:solidFill>
                <a:round/>
                <a:headEnd/>
                <a:tailEnd/>
              </a:ln>
            </p:spPr>
            <p:txBody>
              <a:bodyPr wrap="none" anchor="ctr"/>
              <a:lstStyle/>
              <a:p>
                <a:endParaRPr lang="ru-RU"/>
              </a:p>
            </p:txBody>
          </p:sp>
        </p:grpSp>
        <p:grpSp>
          <p:nvGrpSpPr>
            <p:cNvPr id="17" name="Group 115"/>
            <p:cNvGrpSpPr>
              <a:grpSpLocks/>
            </p:cNvGrpSpPr>
            <p:nvPr/>
          </p:nvGrpSpPr>
          <p:grpSpPr bwMode="auto">
            <a:xfrm>
              <a:off x="5544" y="3288"/>
              <a:ext cx="192" cy="240"/>
              <a:chOff x="2448" y="2976"/>
              <a:chExt cx="359" cy="457"/>
            </a:xfrm>
          </p:grpSpPr>
          <p:grpSp>
            <p:nvGrpSpPr>
              <p:cNvPr id="18" name="Group 116"/>
              <p:cNvGrpSpPr>
                <a:grpSpLocks/>
              </p:cNvGrpSpPr>
              <p:nvPr/>
            </p:nvGrpSpPr>
            <p:grpSpPr bwMode="auto">
              <a:xfrm>
                <a:off x="2448" y="3289"/>
                <a:ext cx="308" cy="144"/>
                <a:chOff x="1792" y="4000"/>
                <a:chExt cx="352" cy="160"/>
              </a:xfrm>
            </p:grpSpPr>
            <p:sp>
              <p:nvSpPr>
                <p:cNvPr id="24691" name="Oval 117"/>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92" name="Oval 118"/>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93" name="Oval 119"/>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24690" name="Freeform 120"/>
              <p:cNvSpPr>
                <a:spLocks/>
              </p:cNvSpPr>
              <p:nvPr/>
            </p:nvSpPr>
            <p:spPr bwMode="auto">
              <a:xfrm rot="-148727">
                <a:off x="2595" y="2976"/>
                <a:ext cx="212" cy="336"/>
              </a:xfrm>
              <a:custGeom>
                <a:avLst/>
                <a:gdLst>
                  <a:gd name="T0" fmla="*/ 0 w 454"/>
                  <a:gd name="T1" fmla="*/ 28 h 544"/>
                  <a:gd name="T2" fmla="*/ 10 w 454"/>
                  <a:gd name="T3" fmla="*/ 28 h 544"/>
                  <a:gd name="T4" fmla="*/ 0 w 454"/>
                  <a:gd name="T5" fmla="*/ 0 h 544"/>
                  <a:gd name="T6" fmla="*/ 0 w 454"/>
                  <a:gd name="T7" fmla="*/ 49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nvGrpSpPr>
            <p:cNvPr id="19" name="Group 121"/>
            <p:cNvGrpSpPr>
              <a:grpSpLocks/>
            </p:cNvGrpSpPr>
            <p:nvPr/>
          </p:nvGrpSpPr>
          <p:grpSpPr bwMode="auto">
            <a:xfrm>
              <a:off x="48" y="3936"/>
              <a:ext cx="192" cy="240"/>
              <a:chOff x="2448" y="2976"/>
              <a:chExt cx="359" cy="457"/>
            </a:xfrm>
          </p:grpSpPr>
          <p:grpSp>
            <p:nvGrpSpPr>
              <p:cNvPr id="20" name="Group 122"/>
              <p:cNvGrpSpPr>
                <a:grpSpLocks/>
              </p:cNvGrpSpPr>
              <p:nvPr/>
            </p:nvGrpSpPr>
            <p:grpSpPr bwMode="auto">
              <a:xfrm>
                <a:off x="2448" y="3289"/>
                <a:ext cx="308" cy="144"/>
                <a:chOff x="1792" y="4000"/>
                <a:chExt cx="352" cy="160"/>
              </a:xfrm>
            </p:grpSpPr>
            <p:sp>
              <p:nvSpPr>
                <p:cNvPr id="24686" name="Oval 123"/>
                <p:cNvSpPr>
                  <a:spLocks noChangeArrowheads="1"/>
                </p:cNvSpPr>
                <p:nvPr/>
              </p:nvSpPr>
              <p:spPr bwMode="auto">
                <a:xfrm>
                  <a:off x="1792" y="4032"/>
                  <a:ext cx="352" cy="12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87" name="Oval 124"/>
                <p:cNvSpPr>
                  <a:spLocks noChangeArrowheads="1"/>
                </p:cNvSpPr>
                <p:nvPr/>
              </p:nvSpPr>
              <p:spPr bwMode="auto">
                <a:xfrm>
                  <a:off x="1840" y="4016"/>
                  <a:ext cx="272" cy="96"/>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sp>
              <p:nvSpPr>
                <p:cNvPr id="24688" name="Oval 125"/>
                <p:cNvSpPr>
                  <a:spLocks noChangeArrowheads="1"/>
                </p:cNvSpPr>
                <p:nvPr/>
              </p:nvSpPr>
              <p:spPr bwMode="auto">
                <a:xfrm>
                  <a:off x="1872" y="4000"/>
                  <a:ext cx="192" cy="48"/>
                </a:xfrm>
                <a:prstGeom prst="ellipse">
                  <a:avLst/>
                </a:prstGeom>
                <a:gradFill rotWithShape="1">
                  <a:gsLst>
                    <a:gs pos="0">
                      <a:schemeClr val="bg1"/>
                    </a:gs>
                    <a:gs pos="100000">
                      <a:srgbClr val="C0C0C0"/>
                    </a:gs>
                  </a:gsLst>
                  <a:path path="shape">
                    <a:fillToRect l="50000" t="50000" r="50000" b="50000"/>
                  </a:path>
                </a:gradFill>
                <a:ln w="3175" algn="ctr">
                  <a:solidFill>
                    <a:schemeClr val="tx1"/>
                  </a:solidFill>
                  <a:round/>
                  <a:headEnd/>
                  <a:tailEnd/>
                </a:ln>
              </p:spPr>
              <p:txBody>
                <a:bodyPr wrap="none" anchor="ctr"/>
                <a:lstStyle/>
                <a:p>
                  <a:endParaRPr lang="ru-RU"/>
                </a:p>
              </p:txBody>
            </p:sp>
          </p:grpSp>
          <p:sp>
            <p:nvSpPr>
              <p:cNvPr id="24685" name="Freeform 126"/>
              <p:cNvSpPr>
                <a:spLocks/>
              </p:cNvSpPr>
              <p:nvPr/>
            </p:nvSpPr>
            <p:spPr bwMode="auto">
              <a:xfrm rot="-148727">
                <a:off x="2595" y="2976"/>
                <a:ext cx="212" cy="336"/>
              </a:xfrm>
              <a:custGeom>
                <a:avLst/>
                <a:gdLst>
                  <a:gd name="T0" fmla="*/ 0 w 454"/>
                  <a:gd name="T1" fmla="*/ 28 h 544"/>
                  <a:gd name="T2" fmla="*/ 10 w 454"/>
                  <a:gd name="T3" fmla="*/ 28 h 544"/>
                  <a:gd name="T4" fmla="*/ 0 w 454"/>
                  <a:gd name="T5" fmla="*/ 0 h 544"/>
                  <a:gd name="T6" fmla="*/ 0 w 454"/>
                  <a:gd name="T7" fmla="*/ 49 h 544"/>
                  <a:gd name="T8" fmla="*/ 0 60000 65536"/>
                  <a:gd name="T9" fmla="*/ 0 60000 65536"/>
                  <a:gd name="T10" fmla="*/ 0 60000 65536"/>
                  <a:gd name="T11" fmla="*/ 0 60000 65536"/>
                  <a:gd name="T12" fmla="*/ 0 w 454"/>
                  <a:gd name="T13" fmla="*/ 0 h 544"/>
                  <a:gd name="T14" fmla="*/ 454 w 454"/>
                  <a:gd name="T15" fmla="*/ 544 h 544"/>
                </a:gdLst>
                <a:ahLst/>
                <a:cxnLst>
                  <a:cxn ang="T8">
                    <a:pos x="T0" y="T1"/>
                  </a:cxn>
                  <a:cxn ang="T9">
                    <a:pos x="T2" y="T3"/>
                  </a:cxn>
                  <a:cxn ang="T10">
                    <a:pos x="T4" y="T5"/>
                  </a:cxn>
                  <a:cxn ang="T11">
                    <a:pos x="T6" y="T7"/>
                  </a:cxn>
                </a:cxnLst>
                <a:rect l="T12" t="T13" r="T14" b="T15"/>
                <a:pathLst>
                  <a:path w="454" h="544">
                    <a:moveTo>
                      <a:pt x="0" y="318"/>
                    </a:moveTo>
                    <a:lnTo>
                      <a:pt x="454" y="318"/>
                    </a:lnTo>
                    <a:lnTo>
                      <a:pt x="0" y="0"/>
                    </a:lnTo>
                    <a:lnTo>
                      <a:pt x="0" y="544"/>
                    </a:lnTo>
                  </a:path>
                </a:pathLst>
              </a:custGeom>
              <a:solidFill>
                <a:srgbClr val="FF0000"/>
              </a:solidFill>
              <a:ln w="3175">
                <a:solidFill>
                  <a:schemeClr val="tx1"/>
                </a:solidFill>
                <a:round/>
                <a:headEnd/>
                <a:tailEnd/>
              </a:ln>
            </p:spPr>
            <p:txBody>
              <a:bodyPr/>
              <a:lstStyle/>
              <a:p>
                <a:endParaRPr lang="ru-RU"/>
              </a:p>
            </p:txBody>
          </p:sp>
        </p:grpSp>
      </p:grpSp>
      <p:grpSp>
        <p:nvGrpSpPr>
          <p:cNvPr id="21" name="Group 134"/>
          <p:cNvGrpSpPr>
            <a:grpSpLocks/>
          </p:cNvGrpSpPr>
          <p:nvPr/>
        </p:nvGrpSpPr>
        <p:grpSpPr bwMode="auto">
          <a:xfrm>
            <a:off x="4419600" y="5410200"/>
            <a:ext cx="869950" cy="495300"/>
            <a:chOff x="933" y="2973"/>
            <a:chExt cx="548" cy="312"/>
          </a:xfrm>
        </p:grpSpPr>
        <p:grpSp>
          <p:nvGrpSpPr>
            <p:cNvPr id="22" name="Group 135"/>
            <p:cNvGrpSpPr>
              <a:grpSpLocks/>
            </p:cNvGrpSpPr>
            <p:nvPr/>
          </p:nvGrpSpPr>
          <p:grpSpPr bwMode="auto">
            <a:xfrm rot="20061223" flipH="1">
              <a:off x="933" y="2973"/>
              <a:ext cx="548" cy="312"/>
              <a:chOff x="3195" y="1571"/>
              <a:chExt cx="763" cy="486"/>
            </a:xfrm>
          </p:grpSpPr>
          <p:sp>
            <p:nvSpPr>
              <p:cNvPr id="24666" name="Freeform 136"/>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667" name="Freeform 137"/>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4668" name="Freeform 138"/>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669" name="Freeform 139"/>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670" name="Freeform 140"/>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671" name="Freeform 141"/>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672" name="Freeform 142"/>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673" name="Freeform 143"/>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674" name="Freeform 144"/>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675" name="Freeform 145"/>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676" name="Freeform 146"/>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677" name="Freeform 147"/>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678" name="Freeform 148"/>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679" name="Freeform 149"/>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680" name="Freeform 150"/>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759" name="Text Box 151"/>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23" name="Group 152"/>
          <p:cNvGrpSpPr>
            <a:grpSpLocks/>
          </p:cNvGrpSpPr>
          <p:nvPr/>
        </p:nvGrpSpPr>
        <p:grpSpPr bwMode="auto">
          <a:xfrm>
            <a:off x="6477000" y="5181600"/>
            <a:ext cx="869950" cy="495300"/>
            <a:chOff x="1856" y="2997"/>
            <a:chExt cx="548" cy="312"/>
          </a:xfrm>
        </p:grpSpPr>
        <p:grpSp>
          <p:nvGrpSpPr>
            <p:cNvPr id="24" name="Group 153"/>
            <p:cNvGrpSpPr>
              <a:grpSpLocks/>
            </p:cNvGrpSpPr>
            <p:nvPr/>
          </p:nvGrpSpPr>
          <p:grpSpPr bwMode="auto">
            <a:xfrm rot="20061223" flipH="1">
              <a:off x="1856" y="2997"/>
              <a:ext cx="548" cy="312"/>
              <a:chOff x="3195" y="1571"/>
              <a:chExt cx="763" cy="486"/>
            </a:xfrm>
          </p:grpSpPr>
          <p:sp>
            <p:nvSpPr>
              <p:cNvPr id="24649" name="Freeform 15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4650" name="Freeform 155"/>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4651" name="Freeform 15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4652" name="Freeform 157"/>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4653" name="Freeform 15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4654" name="Freeform 159"/>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4655" name="Freeform 16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4656" name="Freeform 161"/>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4657" name="Freeform 16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4658" name="Freeform 163"/>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4659" name="Freeform 16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4660" name="Freeform 165"/>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4661" name="Freeform 16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4662" name="Freeform 167"/>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4663" name="Freeform 168"/>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196777" name="Text Box 169"/>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25" name="Group 170"/>
          <p:cNvGrpSpPr>
            <a:grpSpLocks/>
          </p:cNvGrpSpPr>
          <p:nvPr/>
        </p:nvGrpSpPr>
        <p:grpSpPr bwMode="auto">
          <a:xfrm>
            <a:off x="1981200" y="5486400"/>
            <a:ext cx="914400" cy="762000"/>
            <a:chOff x="-1152" y="2064"/>
            <a:chExt cx="1109" cy="982"/>
          </a:xfrm>
        </p:grpSpPr>
        <p:grpSp>
          <p:nvGrpSpPr>
            <p:cNvPr id="26" name="Group 171"/>
            <p:cNvGrpSpPr>
              <a:grpSpLocks/>
            </p:cNvGrpSpPr>
            <p:nvPr/>
          </p:nvGrpSpPr>
          <p:grpSpPr bwMode="auto">
            <a:xfrm rot="-240361">
              <a:off x="-336" y="2688"/>
              <a:ext cx="293" cy="286"/>
              <a:chOff x="576" y="1392"/>
              <a:chExt cx="1008" cy="960"/>
            </a:xfrm>
          </p:grpSpPr>
          <p:sp>
            <p:nvSpPr>
              <p:cNvPr id="24644" name="Oval 172"/>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645" name="Oval 173"/>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646" name="AutoShape 174"/>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7" name="Group 175"/>
            <p:cNvGrpSpPr>
              <a:grpSpLocks/>
            </p:cNvGrpSpPr>
            <p:nvPr/>
          </p:nvGrpSpPr>
          <p:grpSpPr bwMode="auto">
            <a:xfrm rot="-240361">
              <a:off x="-1090" y="2760"/>
              <a:ext cx="293" cy="286"/>
              <a:chOff x="576" y="1392"/>
              <a:chExt cx="1008" cy="960"/>
            </a:xfrm>
          </p:grpSpPr>
          <p:sp>
            <p:nvSpPr>
              <p:cNvPr id="24641" name="Oval 176"/>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4642" name="Oval 177"/>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4643" name="AutoShape 178"/>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28" name="Group 179"/>
            <p:cNvGrpSpPr>
              <a:grpSpLocks/>
            </p:cNvGrpSpPr>
            <p:nvPr/>
          </p:nvGrpSpPr>
          <p:grpSpPr bwMode="auto">
            <a:xfrm rot="21359639" flipH="1">
              <a:off x="-1152" y="2064"/>
              <a:ext cx="1020" cy="895"/>
              <a:chOff x="2160" y="1296"/>
              <a:chExt cx="2336" cy="2103"/>
            </a:xfrm>
          </p:grpSpPr>
          <p:sp>
            <p:nvSpPr>
              <p:cNvPr id="24614" name="Freeform 180"/>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615" name="Freeform 181"/>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4616" name="Freeform 182"/>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4617" name="Freeform 183"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618" name="Freeform 184"/>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4619" name="Freeform 185"/>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4620" name="Freeform 186"/>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4621" name="Freeform 187"/>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4622" name="Freeform 188"/>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4623" name="Freeform 189"/>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4624" name="Freeform 190"/>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4625" name="Freeform 191"/>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4626" name="Freeform 192"/>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4627" name="Oval 193"/>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4628" name="Freeform 194"/>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4629" name="Freeform 195"/>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4630" name="Freeform 196"/>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4631" name="Freeform 197"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4632" name="Freeform 198"/>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9" name="Group 199"/>
              <p:cNvGrpSpPr>
                <a:grpSpLocks/>
              </p:cNvGrpSpPr>
              <p:nvPr/>
            </p:nvGrpSpPr>
            <p:grpSpPr bwMode="auto">
              <a:xfrm>
                <a:off x="3168" y="1296"/>
                <a:ext cx="528" cy="288"/>
                <a:chOff x="1955" y="1357"/>
                <a:chExt cx="333" cy="180"/>
              </a:xfrm>
            </p:grpSpPr>
            <p:grpSp>
              <p:nvGrpSpPr>
                <p:cNvPr id="30" name="Group 200"/>
                <p:cNvGrpSpPr>
                  <a:grpSpLocks/>
                </p:cNvGrpSpPr>
                <p:nvPr/>
              </p:nvGrpSpPr>
              <p:grpSpPr bwMode="auto">
                <a:xfrm>
                  <a:off x="1955" y="1357"/>
                  <a:ext cx="333" cy="180"/>
                  <a:chOff x="5161" y="3181"/>
                  <a:chExt cx="257" cy="140"/>
                </a:xfrm>
              </p:grpSpPr>
              <p:sp>
                <p:nvSpPr>
                  <p:cNvPr id="24639" name="Freeform 201"/>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4640" name="Freeform 202"/>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4637" name="Freeform 203"/>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4638" name="AutoShape 204"/>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4634" name="Freeform 205"/>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4635" name="Freeform 206"/>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196815" name="Freeform 207"/>
          <p:cNvSpPr>
            <a:spLocks/>
          </p:cNvSpPr>
          <p:nvPr/>
        </p:nvSpPr>
        <p:spPr bwMode="auto">
          <a:xfrm>
            <a:off x="179512" y="1124744"/>
            <a:ext cx="7632848" cy="622300"/>
          </a:xfrm>
          <a:custGeom>
            <a:avLst/>
            <a:gdLst>
              <a:gd name="T0" fmla="*/ 2147483647 w 5344"/>
              <a:gd name="T1" fmla="*/ 0 h 392"/>
              <a:gd name="T2" fmla="*/ 2147483647 w 5344"/>
              <a:gd name="T3" fmla="*/ 2147483647 h 392"/>
              <a:gd name="T4" fmla="*/ 2147483647 w 5344"/>
              <a:gd name="T5" fmla="*/ 2147483647 h 392"/>
              <a:gd name="T6" fmla="*/ 2147483647 w 5344"/>
              <a:gd name="T7" fmla="*/ 2147483647 h 392"/>
              <a:gd name="T8" fmla="*/ 2147483647 w 5344"/>
              <a:gd name="T9" fmla="*/ 2147483647 h 392"/>
              <a:gd name="T10" fmla="*/ 0 w 5344"/>
              <a:gd name="T11" fmla="*/ 2147483647 h 392"/>
              <a:gd name="T12" fmla="*/ 2147483647 w 5344"/>
              <a:gd name="T13" fmla="*/ 2147483647 h 392"/>
              <a:gd name="T14" fmla="*/ 2147483647 w 5344"/>
              <a:gd name="T15" fmla="*/ 0 h 392"/>
              <a:gd name="T16" fmla="*/ 2147483647 w 5344"/>
              <a:gd name="T17" fmla="*/ 0 h 3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44"/>
              <a:gd name="T28" fmla="*/ 0 h 392"/>
              <a:gd name="T29" fmla="*/ 5344 w 5344"/>
              <a:gd name="T30" fmla="*/ 392 h 3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44" h="392">
                <a:moveTo>
                  <a:pt x="5278" y="0"/>
                </a:moveTo>
                <a:lnTo>
                  <a:pt x="5344" y="192"/>
                </a:lnTo>
                <a:lnTo>
                  <a:pt x="1536" y="168"/>
                </a:lnTo>
                <a:lnTo>
                  <a:pt x="1736" y="392"/>
                </a:lnTo>
                <a:lnTo>
                  <a:pt x="144" y="392"/>
                </a:lnTo>
                <a:lnTo>
                  <a:pt x="0" y="176"/>
                </a:lnTo>
                <a:lnTo>
                  <a:pt x="2269" y="168"/>
                </a:lnTo>
                <a:lnTo>
                  <a:pt x="2224" y="0"/>
                </a:lnTo>
                <a:lnTo>
                  <a:pt x="5278" y="0"/>
                </a:lnTo>
                <a:close/>
              </a:path>
            </a:pathLst>
          </a:custGeom>
          <a:solidFill>
            <a:srgbClr val="33CCFF">
              <a:alpha val="30980"/>
            </a:srgbClr>
          </a:solidFill>
          <a:ln w="9525">
            <a:solidFill>
              <a:srgbClr val="0066CC">
                <a:alpha val="16862"/>
              </a:srgbClr>
            </a:solidFill>
            <a:round/>
            <a:headEnd/>
            <a:tailEnd/>
          </a:ln>
        </p:spPr>
        <p:txBody>
          <a:bodyPr/>
          <a:lstStyle/>
          <a:p>
            <a:endParaRPr lang="ru-RU"/>
          </a:p>
        </p:txBody>
      </p:sp>
      <p:sp>
        <p:nvSpPr>
          <p:cNvPr id="196816" name="Text Box 208"/>
          <p:cNvSpPr txBox="1">
            <a:spLocks noChangeArrowheads="1"/>
          </p:cNvSpPr>
          <p:nvPr/>
        </p:nvSpPr>
        <p:spPr bwMode="auto">
          <a:xfrm>
            <a:off x="1600200" y="5029200"/>
            <a:ext cx="1342034" cy="369332"/>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r>
              <a:rPr lang="ru-RU" dirty="0">
                <a:effectLst>
                  <a:outerShdw blurRad="38100" dist="38100" dir="2700000" algn="tl">
                    <a:srgbClr val="C0C0C0"/>
                  </a:outerShdw>
                </a:effectLst>
                <a:latin typeface="Times New Roman" pitchFamily="18" charset="0"/>
                <a:cs typeface="Times New Roman" pitchFamily="18" charset="0"/>
              </a:rPr>
              <a:t> часть/мин</a:t>
            </a:r>
          </a:p>
        </p:txBody>
      </p:sp>
      <p:sp>
        <p:nvSpPr>
          <p:cNvPr id="196817" name="Text Box 209"/>
          <p:cNvSpPr txBox="1">
            <a:spLocks noChangeArrowheads="1"/>
          </p:cNvSpPr>
          <p:nvPr/>
        </p:nvSpPr>
        <p:spPr bwMode="auto">
          <a:xfrm>
            <a:off x="6019800" y="4724400"/>
            <a:ext cx="1457450"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 часть/мин</a:t>
            </a:r>
          </a:p>
        </p:txBody>
      </p:sp>
      <p:sp>
        <p:nvSpPr>
          <p:cNvPr id="196819" name="Text Box 211"/>
          <p:cNvSpPr txBox="1">
            <a:spLocks noChangeArrowheads="1"/>
          </p:cNvSpPr>
          <p:nvPr/>
        </p:nvSpPr>
        <p:spPr bwMode="auto">
          <a:xfrm>
            <a:off x="4013200" y="4991100"/>
            <a:ext cx="2036135" cy="369332"/>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a:t>
            </a:r>
            <a:r>
              <a:rPr lang="ru-RU" dirty="0" err="1" smtClean="0">
                <a:effectLst>
                  <a:outerShdw blurRad="38100" dist="38100" dir="2700000" algn="tl">
                    <a:srgbClr val="C0C0C0"/>
                  </a:outerShdw>
                </a:effectLst>
                <a:latin typeface="Times New Roman" pitchFamily="18" charset="0"/>
                <a:cs typeface="Times New Roman" pitchFamily="18" charset="0"/>
              </a:rPr>
              <a:t>х+</a:t>
            </a:r>
            <a:r>
              <a:rPr lang="ru-RU" dirty="0" smtClean="0">
                <a:effectLst>
                  <a:outerShdw blurRad="38100" dist="38100" dir="2700000" algn="tl">
                    <a:srgbClr val="C0C0C0"/>
                  </a:outerShdw>
                </a:effectLst>
                <a:latin typeface="Times New Roman" pitchFamily="18" charset="0"/>
                <a:cs typeface="Times New Roman" pitchFamily="18" charset="0"/>
              </a:rPr>
              <a:t> </a:t>
            </a:r>
            <a:r>
              <a:rPr lang="en-US" dirty="0" smtClean="0">
                <a:effectLst>
                  <a:outerShdw blurRad="38100" dist="38100" dir="2700000" algn="tl">
                    <a:srgbClr val="C0C0C0"/>
                  </a:outerShdw>
                </a:effectLst>
                <a:latin typeface="Times New Roman" pitchFamily="18" charset="0"/>
                <a:cs typeface="Times New Roman" pitchFamily="18" charset="0"/>
              </a:rPr>
              <a:t>1/6</a:t>
            </a:r>
            <a:r>
              <a:rPr lang="ru-RU" dirty="0" smtClean="0">
                <a:effectLst>
                  <a:outerShdw blurRad="38100" dist="38100" dir="2700000" algn="tl">
                    <a:srgbClr val="C0C0C0"/>
                  </a:outerShdw>
                </a:effectLst>
                <a:latin typeface="Times New Roman" pitchFamily="18" charset="0"/>
                <a:cs typeface="Times New Roman" pitchFamily="18" charset="0"/>
              </a:rPr>
              <a:t>)  часть/мин</a:t>
            </a:r>
            <a:endParaRPr lang="ru-RU" dirty="0">
              <a:effectLst>
                <a:outerShdw blurRad="38100" dist="38100" dir="2700000" algn="tl">
                  <a:srgbClr val="C0C0C0"/>
                </a:outerShdw>
              </a:effectLst>
              <a:latin typeface="Times New Roman" pitchFamily="18" charset="0"/>
              <a:cs typeface="Times New Roman" pitchFamily="18" charset="0"/>
            </a:endParaRPr>
          </a:p>
        </p:txBody>
      </p:sp>
      <p:sp>
        <p:nvSpPr>
          <p:cNvPr id="196824" name="Freeform 216"/>
          <p:cNvSpPr>
            <a:spLocks/>
          </p:cNvSpPr>
          <p:nvPr/>
        </p:nvSpPr>
        <p:spPr bwMode="auto">
          <a:xfrm>
            <a:off x="179512" y="1484784"/>
            <a:ext cx="7416824" cy="864096"/>
          </a:xfrm>
          <a:custGeom>
            <a:avLst/>
            <a:gdLst>
              <a:gd name="T0" fmla="*/ 2147483647 w 5624"/>
              <a:gd name="T1" fmla="*/ 2147483647 h 744"/>
              <a:gd name="T2" fmla="*/ 2147483647 w 5624"/>
              <a:gd name="T3" fmla="*/ 2147483647 h 744"/>
              <a:gd name="T4" fmla="*/ 2147483647 w 5624"/>
              <a:gd name="T5" fmla="*/ 2147483647 h 744"/>
              <a:gd name="T6" fmla="*/ 2147483647 w 5624"/>
              <a:gd name="T7" fmla="*/ 2147483647 h 744"/>
              <a:gd name="T8" fmla="*/ 2147483647 w 5624"/>
              <a:gd name="T9" fmla="*/ 2147483647 h 744"/>
              <a:gd name="T10" fmla="*/ 2147483647 w 5624"/>
              <a:gd name="T11" fmla="*/ 2147483647 h 744"/>
              <a:gd name="T12" fmla="*/ 2147483647 w 5624"/>
              <a:gd name="T13" fmla="*/ 2147483647 h 744"/>
              <a:gd name="T14" fmla="*/ 2147483647 w 5624"/>
              <a:gd name="T15" fmla="*/ 2147483647 h 744"/>
              <a:gd name="T16" fmla="*/ 0 w 5624"/>
              <a:gd name="T17" fmla="*/ 2147483647 h 744"/>
              <a:gd name="T18" fmla="*/ 2147483647 w 5624"/>
              <a:gd name="T19" fmla="*/ 2147483647 h 744"/>
              <a:gd name="T20" fmla="*/ 2147483647 w 5624"/>
              <a:gd name="T21" fmla="*/ 0 h 744"/>
              <a:gd name="T22" fmla="*/ 2147483647 w 5624"/>
              <a:gd name="T23" fmla="*/ 2147483647 h 7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24"/>
              <a:gd name="T37" fmla="*/ 0 h 744"/>
              <a:gd name="T38" fmla="*/ 5624 w 5624"/>
              <a:gd name="T39" fmla="*/ 744 h 7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24" h="744">
                <a:moveTo>
                  <a:pt x="5448" y="8"/>
                </a:moveTo>
                <a:lnTo>
                  <a:pt x="5624" y="208"/>
                </a:lnTo>
                <a:lnTo>
                  <a:pt x="5416" y="200"/>
                </a:lnTo>
                <a:lnTo>
                  <a:pt x="5608" y="528"/>
                </a:lnTo>
                <a:lnTo>
                  <a:pt x="816" y="536"/>
                </a:lnTo>
                <a:lnTo>
                  <a:pt x="952" y="744"/>
                </a:lnTo>
                <a:lnTo>
                  <a:pt x="48" y="744"/>
                </a:lnTo>
                <a:lnTo>
                  <a:pt x="168" y="504"/>
                </a:lnTo>
                <a:lnTo>
                  <a:pt x="0" y="216"/>
                </a:lnTo>
                <a:lnTo>
                  <a:pt x="4952" y="208"/>
                </a:lnTo>
                <a:lnTo>
                  <a:pt x="4792" y="0"/>
                </a:lnTo>
                <a:lnTo>
                  <a:pt x="5448" y="8"/>
                </a:lnTo>
                <a:close/>
              </a:path>
            </a:pathLst>
          </a:custGeom>
          <a:solidFill>
            <a:srgbClr val="FF0000">
              <a:alpha val="30980"/>
            </a:srgbClr>
          </a:solidFill>
          <a:ln w="9525">
            <a:solidFill>
              <a:srgbClr val="FF3300">
                <a:alpha val="16862"/>
              </a:srgbClr>
            </a:solidFill>
            <a:round/>
            <a:headEnd/>
            <a:tailEnd/>
          </a:ln>
        </p:spPr>
        <p:txBody>
          <a:bodyPr/>
          <a:lstStyle/>
          <a:p>
            <a:endParaRPr lang="ru-RU"/>
          </a:p>
        </p:txBody>
      </p:sp>
      <p:sp>
        <p:nvSpPr>
          <p:cNvPr id="191" name="Прямоугольник 190"/>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2" name="Управляющая кнопка: домой 191">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82" name="Управляющая кнопка: далее 181">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0" presetClass="path" presetSubtype="0" accel="50000" decel="50000" fill="hold" nodeType="afterEffect">
                                  <p:stCondLst>
                                    <p:cond delay="0"/>
                                  </p:stCondLst>
                                  <p:childTnLst>
                                    <p:animMotion origin="layout" path="M 5.55556E-7 1.11111E-6 L 0.46667 -0.07037 L 0.97326 -0.13982 " pathEditMode="relative" rAng="0" ptsTypes="AAA">
                                      <p:cBhvr>
                                        <p:cTn id="19" dur="2000" fill="hold"/>
                                        <p:tgtEl>
                                          <p:spTgt spid="7"/>
                                        </p:tgtEl>
                                        <p:attrNameLst>
                                          <p:attrName>ppt_x</p:attrName>
                                          <p:attrName>ppt_y</p:attrName>
                                        </p:attrNameLst>
                                      </p:cBhvr>
                                      <p:rCtr x="487" y="-70"/>
                                    </p:animMotion>
                                  </p:childTnLst>
                                </p:cTn>
                              </p:par>
                              <p:par>
                                <p:cTn id="20" presetID="0" presetClass="path" presetSubtype="0" accel="50000" decel="50000" fill="hold" nodeType="withEffect">
                                  <p:stCondLst>
                                    <p:cond delay="0"/>
                                  </p:stCondLst>
                                  <p:childTnLst>
                                    <p:animMotion origin="layout" path="M 0 2.22222E-6 L 0.66389 -0.10556 L 0.93194 -0.13982 " pathEditMode="relative" rAng="0" ptsTypes="AAA">
                                      <p:cBhvr>
                                        <p:cTn id="21" dur="3000" fill="hold"/>
                                        <p:tgtEl>
                                          <p:spTgt spid="5"/>
                                        </p:tgtEl>
                                        <p:attrNameLst>
                                          <p:attrName>ppt_x</p:attrName>
                                          <p:attrName>ppt_y</p:attrName>
                                        </p:attrNameLst>
                                      </p:cBhvr>
                                      <p:rCtr x="466" y="-70"/>
                                    </p:animMotion>
                                  </p:childTnLst>
                                </p:cTn>
                              </p:par>
                              <p:par>
                                <p:cTn id="22" presetID="0" presetClass="path" presetSubtype="0" accel="50000" decel="50000" fill="hold" nodeType="withEffect">
                                  <p:stCondLst>
                                    <p:cond delay="0"/>
                                  </p:stCondLst>
                                  <p:childTnLst>
                                    <p:animMotion origin="layout" path="M -6.93889E-18 -1.11111E-6 L 0.75417 -0.12037 L 0.99722 -0.15 " pathEditMode="relative" rAng="0" ptsTypes="AAA">
                                      <p:cBhvr>
                                        <p:cTn id="23" dur="5000" fill="hold"/>
                                        <p:tgtEl>
                                          <p:spTgt spid="9"/>
                                        </p:tgtEl>
                                        <p:attrNameLst>
                                          <p:attrName>ppt_x</p:attrName>
                                          <p:attrName>ppt_y</p:attrName>
                                        </p:attrNameLst>
                                      </p:cBhvr>
                                      <p:rCtr x="499" y="-75"/>
                                    </p:animMotion>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80">
                                          <p:stCondLst>
                                            <p:cond delay="0"/>
                                          </p:stCondLst>
                                        </p:cTn>
                                        <p:tgtEl>
                                          <p:spTgt spid="15"/>
                                        </p:tgtEl>
                                      </p:cBhvr>
                                    </p:animEffect>
                                    <p:anim calcmode="lin" valueType="num">
                                      <p:cBhvr>
                                        <p:cTn id="2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4" dur="26">
                                          <p:stCondLst>
                                            <p:cond delay="650"/>
                                          </p:stCondLst>
                                        </p:cTn>
                                        <p:tgtEl>
                                          <p:spTgt spid="15"/>
                                        </p:tgtEl>
                                      </p:cBhvr>
                                      <p:to x="100000" y="60000"/>
                                    </p:animScale>
                                    <p:animScale>
                                      <p:cBhvr>
                                        <p:cTn id="35" dur="166" decel="50000">
                                          <p:stCondLst>
                                            <p:cond delay="676"/>
                                          </p:stCondLst>
                                        </p:cTn>
                                        <p:tgtEl>
                                          <p:spTgt spid="15"/>
                                        </p:tgtEl>
                                      </p:cBhvr>
                                      <p:to x="100000" y="100000"/>
                                    </p:animScale>
                                    <p:animScale>
                                      <p:cBhvr>
                                        <p:cTn id="36" dur="26">
                                          <p:stCondLst>
                                            <p:cond delay="1312"/>
                                          </p:stCondLst>
                                        </p:cTn>
                                        <p:tgtEl>
                                          <p:spTgt spid="15"/>
                                        </p:tgtEl>
                                      </p:cBhvr>
                                      <p:to x="100000" y="80000"/>
                                    </p:animScale>
                                    <p:animScale>
                                      <p:cBhvr>
                                        <p:cTn id="37" dur="166" decel="50000">
                                          <p:stCondLst>
                                            <p:cond delay="1338"/>
                                          </p:stCondLst>
                                        </p:cTn>
                                        <p:tgtEl>
                                          <p:spTgt spid="15"/>
                                        </p:tgtEl>
                                      </p:cBhvr>
                                      <p:to x="100000" y="100000"/>
                                    </p:animScale>
                                    <p:animScale>
                                      <p:cBhvr>
                                        <p:cTn id="38" dur="26">
                                          <p:stCondLst>
                                            <p:cond delay="1642"/>
                                          </p:stCondLst>
                                        </p:cTn>
                                        <p:tgtEl>
                                          <p:spTgt spid="15"/>
                                        </p:tgtEl>
                                      </p:cBhvr>
                                      <p:to x="100000" y="90000"/>
                                    </p:animScale>
                                    <p:animScale>
                                      <p:cBhvr>
                                        <p:cTn id="39" dur="166" decel="50000">
                                          <p:stCondLst>
                                            <p:cond delay="1668"/>
                                          </p:stCondLst>
                                        </p:cTn>
                                        <p:tgtEl>
                                          <p:spTgt spid="15"/>
                                        </p:tgtEl>
                                      </p:cBhvr>
                                      <p:to x="100000" y="100000"/>
                                    </p:animScale>
                                    <p:animScale>
                                      <p:cBhvr>
                                        <p:cTn id="40" dur="26">
                                          <p:stCondLst>
                                            <p:cond delay="1808"/>
                                          </p:stCondLst>
                                        </p:cTn>
                                        <p:tgtEl>
                                          <p:spTgt spid="15"/>
                                        </p:tgtEl>
                                      </p:cBhvr>
                                      <p:to x="100000" y="95000"/>
                                    </p:animScale>
                                    <p:animScale>
                                      <p:cBhvr>
                                        <p:cTn id="41" dur="166" decel="50000">
                                          <p:stCondLst>
                                            <p:cond delay="1834"/>
                                          </p:stCondLst>
                                        </p:cTn>
                                        <p:tgtEl>
                                          <p:spTgt spid="15"/>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6815"/>
                                        </p:tgtEl>
                                        <p:attrNameLst>
                                          <p:attrName>style.visibility</p:attrName>
                                        </p:attrNameLst>
                                      </p:cBhvr>
                                      <p:to>
                                        <p:strVal val="visible"/>
                                      </p:to>
                                    </p:set>
                                    <p:animEffect transition="in" filter="fade">
                                      <p:cBhvr>
                                        <p:cTn id="68" dur="500"/>
                                        <p:tgtEl>
                                          <p:spTgt spid="196815"/>
                                        </p:tgtEl>
                                      </p:cBhvr>
                                    </p:animEffect>
                                  </p:childTnLst>
                                </p:cTn>
                              </p:par>
                            </p:childTnLst>
                          </p:cTn>
                        </p:par>
                        <p:par>
                          <p:cTn id="69" fill="hold">
                            <p:stCondLst>
                              <p:cond delay="500"/>
                            </p:stCondLst>
                            <p:childTnLst>
                              <p:par>
                                <p:cTn id="70" presetID="35" presetClass="emph" presetSubtype="0" repeatCount="5000" fill="hold" grpId="1" nodeType="afterEffect">
                                  <p:stCondLst>
                                    <p:cond delay="0"/>
                                  </p:stCondLst>
                                  <p:childTnLst>
                                    <p:anim calcmode="discrete" valueType="str">
                                      <p:cBhvr>
                                        <p:cTn id="71" dur="500" fill="hold"/>
                                        <p:tgtEl>
                                          <p:spTgt spid="196815"/>
                                        </p:tgtEl>
                                        <p:attrNameLst>
                                          <p:attrName>style.visibility</p:attrName>
                                        </p:attrNameLst>
                                      </p:cBhvr>
                                      <p:tavLst>
                                        <p:tav tm="0">
                                          <p:val>
                                            <p:strVal val="hidden"/>
                                          </p:val>
                                        </p:tav>
                                        <p:tav tm="50000">
                                          <p:val>
                                            <p:strVal val="visible"/>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96816"/>
                                        </p:tgtEl>
                                        <p:attrNameLst>
                                          <p:attrName>style.visibility</p:attrName>
                                        </p:attrNameLst>
                                      </p:cBhvr>
                                      <p:to>
                                        <p:strVal val="visible"/>
                                      </p:to>
                                    </p:set>
                                    <p:animEffect transition="in" filter="wipe(left)">
                                      <p:cBhvr>
                                        <p:cTn id="76" dur="500"/>
                                        <p:tgtEl>
                                          <p:spTgt spid="19681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96817"/>
                                        </p:tgtEl>
                                        <p:attrNameLst>
                                          <p:attrName>style.visibility</p:attrName>
                                        </p:attrNameLst>
                                      </p:cBhvr>
                                      <p:to>
                                        <p:strVal val="visible"/>
                                      </p:to>
                                    </p:set>
                                    <p:animEffect transition="in" filter="wipe(left)">
                                      <p:cBhvr>
                                        <p:cTn id="81" dur="500"/>
                                        <p:tgtEl>
                                          <p:spTgt spid="1968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96824"/>
                                        </p:tgtEl>
                                        <p:attrNameLst>
                                          <p:attrName>style.visibility</p:attrName>
                                        </p:attrNameLst>
                                      </p:cBhvr>
                                      <p:to>
                                        <p:strVal val="visible"/>
                                      </p:to>
                                    </p:set>
                                    <p:animEffect transition="in" filter="fade">
                                      <p:cBhvr>
                                        <p:cTn id="86" dur="500"/>
                                        <p:tgtEl>
                                          <p:spTgt spid="196824"/>
                                        </p:tgtEl>
                                      </p:cBhvr>
                                    </p:animEffect>
                                  </p:childTnLst>
                                </p:cTn>
                              </p:par>
                            </p:childTnLst>
                          </p:cTn>
                        </p:par>
                        <p:par>
                          <p:cTn id="87" fill="hold">
                            <p:stCondLst>
                              <p:cond delay="500"/>
                            </p:stCondLst>
                            <p:childTnLst>
                              <p:par>
                                <p:cTn id="88" presetID="35" presetClass="emph" presetSubtype="0" repeatCount="5000" fill="hold" grpId="1" nodeType="afterEffect">
                                  <p:stCondLst>
                                    <p:cond delay="0"/>
                                  </p:stCondLst>
                                  <p:childTnLst>
                                    <p:anim calcmode="discrete" valueType="str">
                                      <p:cBhvr>
                                        <p:cTn id="89" dur="500" fill="hold"/>
                                        <p:tgtEl>
                                          <p:spTgt spid="196824"/>
                                        </p:tgtEl>
                                        <p:attrNameLst>
                                          <p:attrName>style.visibility</p:attrName>
                                        </p:attrNameLst>
                                      </p:cBhvr>
                                      <p:tavLst>
                                        <p:tav tm="0">
                                          <p:val>
                                            <p:strVal val="hidden"/>
                                          </p:val>
                                        </p:tav>
                                        <p:tav tm="50000">
                                          <p:val>
                                            <p:strVal val="visible"/>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96819"/>
                                        </p:tgtEl>
                                        <p:attrNameLst>
                                          <p:attrName>style.visibility</p:attrName>
                                        </p:attrNameLst>
                                      </p:cBhvr>
                                      <p:to>
                                        <p:strVal val="visible"/>
                                      </p:to>
                                    </p:set>
                                    <p:animEffect transition="in" filter="wipe(down)">
                                      <p:cBhvr>
                                        <p:cTn id="94" dur="500"/>
                                        <p:tgtEl>
                                          <p:spTgt spid="1968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5" restart="whenNotActive" fill="hold" evtFilter="cancelBubble" nodeType="interactiveSeq">
                <p:stCondLst>
                  <p:cond evt="onClick" delay="0">
                    <p:tgtEl>
                      <p:spTgt spid="2"/>
                    </p:tgtEl>
                  </p:cond>
                </p:stCondLst>
                <p:endSync evt="end" delay="0">
                  <p:rtn val="all"/>
                </p:endSync>
                <p:childTnLst>
                  <p:par>
                    <p:cTn id="96" fill="hold">
                      <p:stCondLst>
                        <p:cond delay="0"/>
                      </p:stCondLst>
                      <p:childTnLst>
                        <p:par>
                          <p:cTn id="97" fill="hold">
                            <p:stCondLst>
                              <p:cond delay="0"/>
                            </p:stCondLst>
                            <p:childTnLst>
                              <p:par>
                                <p:cTn id="98" presetID="10" presetClass="exit" presetSubtype="0" fill="hold" nodeType="clickEffect">
                                  <p:stCondLst>
                                    <p:cond delay="0"/>
                                  </p:stCondLst>
                                  <p:childTnLst>
                                    <p:animEffect transition="out" filter="fade">
                                      <p:cBhvr>
                                        <p:cTn id="99" dur="2000"/>
                                        <p:tgtEl>
                                          <p:spTgt spid="2"/>
                                        </p:tgtEl>
                                      </p:cBhvr>
                                    </p:animEffect>
                                    <p:set>
                                      <p:cBhvr>
                                        <p:cTn id="100" dur="1" fill="hold">
                                          <p:stCondLst>
                                            <p:cond delay="1999"/>
                                          </p:stCondLst>
                                        </p:cTn>
                                        <p:tgtEl>
                                          <p:spTgt spid="2"/>
                                        </p:tgtEl>
                                        <p:attrNameLst>
                                          <p:attrName>style.visibility</p:attrName>
                                        </p:attrNameLst>
                                      </p:cBhvr>
                                      <p:to>
                                        <p:strVal val="hidden"/>
                                      </p:to>
                                    </p:set>
                                  </p:childTnLst>
                                </p:cTn>
                              </p:par>
                              <p:par>
                                <p:cTn id="101" presetID="10" presetClass="exit" presetSubtype="0" fill="hold" grpId="0" nodeType="withEffect">
                                  <p:stCondLst>
                                    <p:cond delay="0"/>
                                  </p:stCondLst>
                                  <p:childTnLst>
                                    <p:animEffect transition="out" filter="fade">
                                      <p:cBhvr>
                                        <p:cTn id="102" dur="2000"/>
                                        <p:tgtEl>
                                          <p:spTgt spid="122881"/>
                                        </p:tgtEl>
                                      </p:cBhvr>
                                    </p:animEffect>
                                    <p:set>
                                      <p:cBhvr>
                                        <p:cTn id="103" dur="1" fill="hold">
                                          <p:stCondLst>
                                            <p:cond delay="1999"/>
                                          </p:stCondLst>
                                        </p:cTn>
                                        <p:tgtEl>
                                          <p:spTgt spid="122881"/>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bldLst>
      <p:bldP spid="122881" grpId="0"/>
      <p:bldP spid="196815" grpId="0" animBg="1"/>
      <p:bldP spid="196815" grpId="1" animBg="1"/>
      <p:bldP spid="196816" grpId="0"/>
      <p:bldP spid="196817" grpId="0"/>
      <p:bldP spid="196819" grpId="0"/>
      <p:bldP spid="196824" grpId="0" animBg="1"/>
      <p:bldP spid="19682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251" name="Freeform 547"/>
          <p:cNvSpPr>
            <a:spLocks/>
          </p:cNvSpPr>
          <p:nvPr/>
        </p:nvSpPr>
        <p:spPr bwMode="auto">
          <a:xfrm>
            <a:off x="357158" y="1000108"/>
            <a:ext cx="8647142" cy="290494"/>
          </a:xfrm>
          <a:prstGeom prst="rect">
            <a:avLst/>
          </a:prstGeom>
          <a:solidFill>
            <a:srgbClr val="33CCFF">
              <a:alpha val="30980"/>
            </a:srgbClr>
          </a:solidFill>
          <a:ln w="9525">
            <a:solidFill>
              <a:srgbClr val="0066CC">
                <a:alpha val="16862"/>
              </a:srgbClr>
            </a:solidFill>
            <a:round/>
            <a:headEnd/>
            <a:tailEnd/>
          </a:ln>
        </p:spPr>
        <p:txBody>
          <a:bodyPr/>
          <a:lstStyle/>
          <a:p>
            <a:endParaRPr lang="ru-RU"/>
          </a:p>
        </p:txBody>
      </p:sp>
      <p:grpSp>
        <p:nvGrpSpPr>
          <p:cNvPr id="3" name="Group 574"/>
          <p:cNvGrpSpPr>
            <a:grpSpLocks/>
          </p:cNvGrpSpPr>
          <p:nvPr/>
        </p:nvGrpSpPr>
        <p:grpSpPr bwMode="auto">
          <a:xfrm>
            <a:off x="3373438" y="2400300"/>
            <a:ext cx="1135062" cy="2413000"/>
            <a:chOff x="2125" y="1512"/>
            <a:chExt cx="715" cy="1520"/>
          </a:xfrm>
        </p:grpSpPr>
        <p:sp>
          <p:nvSpPr>
            <p:cNvPr id="25778" name="Freeform 290"/>
            <p:cNvSpPr>
              <a:spLocks/>
            </p:cNvSpPr>
            <p:nvPr/>
          </p:nvSpPr>
          <p:spPr bwMode="auto">
            <a:xfrm>
              <a:off x="2125" y="1512"/>
              <a:ext cx="3" cy="1520"/>
            </a:xfrm>
            <a:custGeom>
              <a:avLst/>
              <a:gdLst>
                <a:gd name="T0" fmla="*/ 0 w 3"/>
                <a:gd name="T1" fmla="*/ 0 h 1520"/>
                <a:gd name="T2" fmla="*/ 3 w 3"/>
                <a:gd name="T3" fmla="*/ 1520 h 1520"/>
                <a:gd name="T4" fmla="*/ 0 60000 65536"/>
                <a:gd name="T5" fmla="*/ 0 60000 65536"/>
                <a:gd name="T6" fmla="*/ 0 w 3"/>
                <a:gd name="T7" fmla="*/ 0 h 1520"/>
                <a:gd name="T8" fmla="*/ 3 w 3"/>
                <a:gd name="T9" fmla="*/ 1520 h 1520"/>
              </a:gdLst>
              <a:ahLst/>
              <a:cxnLst>
                <a:cxn ang="T4">
                  <a:pos x="T0" y="T1"/>
                </a:cxn>
                <a:cxn ang="T5">
                  <a:pos x="T2" y="T3"/>
                </a:cxn>
              </a:cxnLst>
              <a:rect l="T6" t="T7" r="T8" b="T9"/>
              <a:pathLst>
                <a:path w="3" h="1520">
                  <a:moveTo>
                    <a:pt x="0" y="0"/>
                  </a:moveTo>
                  <a:lnTo>
                    <a:pt x="3" y="1520"/>
                  </a:lnTo>
                </a:path>
              </a:pathLst>
            </a:custGeom>
            <a:noFill/>
            <a:ln w="9525">
              <a:solidFill>
                <a:schemeClr val="tx1"/>
              </a:solidFill>
              <a:round/>
              <a:headEnd/>
              <a:tailEnd/>
            </a:ln>
          </p:spPr>
          <p:txBody>
            <a:bodyPr/>
            <a:lstStyle/>
            <a:p>
              <a:endParaRPr lang="ru-RU"/>
            </a:p>
          </p:txBody>
        </p:sp>
        <p:sp>
          <p:nvSpPr>
            <p:cNvPr id="25779" name="Freeform 291"/>
            <p:cNvSpPr>
              <a:spLocks/>
            </p:cNvSpPr>
            <p:nvPr/>
          </p:nvSpPr>
          <p:spPr bwMode="auto">
            <a:xfrm>
              <a:off x="2834" y="1512"/>
              <a:ext cx="6" cy="1504"/>
            </a:xfrm>
            <a:custGeom>
              <a:avLst/>
              <a:gdLst>
                <a:gd name="T0" fmla="*/ 0 w 6"/>
                <a:gd name="T1" fmla="*/ 0 h 1504"/>
                <a:gd name="T2" fmla="*/ 6 w 6"/>
                <a:gd name="T3" fmla="*/ 1504 h 1504"/>
                <a:gd name="T4" fmla="*/ 0 60000 65536"/>
                <a:gd name="T5" fmla="*/ 0 60000 65536"/>
                <a:gd name="T6" fmla="*/ 0 w 6"/>
                <a:gd name="T7" fmla="*/ 0 h 1504"/>
                <a:gd name="T8" fmla="*/ 6 w 6"/>
                <a:gd name="T9" fmla="*/ 1504 h 1504"/>
              </a:gdLst>
              <a:ahLst/>
              <a:cxnLst>
                <a:cxn ang="T4">
                  <a:pos x="T0" y="T1"/>
                </a:cxn>
                <a:cxn ang="T5">
                  <a:pos x="T2" y="T3"/>
                </a:cxn>
              </a:cxnLst>
              <a:rect l="T6" t="T7" r="T8" b="T9"/>
              <a:pathLst>
                <a:path w="6" h="1504">
                  <a:moveTo>
                    <a:pt x="0" y="0"/>
                  </a:moveTo>
                  <a:lnTo>
                    <a:pt x="6" y="1504"/>
                  </a:lnTo>
                </a:path>
              </a:pathLst>
            </a:custGeom>
            <a:noFill/>
            <a:ln w="9525">
              <a:solidFill>
                <a:schemeClr val="tx1"/>
              </a:solidFill>
              <a:round/>
              <a:headEnd/>
              <a:tailEnd/>
            </a:ln>
          </p:spPr>
          <p:txBody>
            <a:bodyPr/>
            <a:lstStyle/>
            <a:p>
              <a:endParaRPr lang="ru-RU"/>
            </a:p>
          </p:txBody>
        </p:sp>
      </p:grpSp>
      <p:grpSp>
        <p:nvGrpSpPr>
          <p:cNvPr id="4" name="Group 450"/>
          <p:cNvGrpSpPr>
            <a:grpSpLocks/>
          </p:cNvGrpSpPr>
          <p:nvPr/>
        </p:nvGrpSpPr>
        <p:grpSpPr bwMode="auto">
          <a:xfrm>
            <a:off x="1955800" y="2286000"/>
            <a:ext cx="3349625" cy="641350"/>
            <a:chOff x="1232" y="1440"/>
            <a:chExt cx="2110" cy="404"/>
          </a:xfrm>
        </p:grpSpPr>
        <p:grpSp>
          <p:nvGrpSpPr>
            <p:cNvPr id="5" name="Group 449"/>
            <p:cNvGrpSpPr>
              <a:grpSpLocks/>
            </p:cNvGrpSpPr>
            <p:nvPr/>
          </p:nvGrpSpPr>
          <p:grpSpPr bwMode="auto">
            <a:xfrm>
              <a:off x="1232" y="1440"/>
              <a:ext cx="937" cy="404"/>
              <a:chOff x="1232" y="1440"/>
              <a:chExt cx="937" cy="404"/>
            </a:xfrm>
          </p:grpSpPr>
          <p:sp>
            <p:nvSpPr>
              <p:cNvPr id="200999" name="Rectangle 295"/>
              <p:cNvSpPr>
                <a:spLocks noChangeArrowheads="1"/>
              </p:cNvSpPr>
              <p:nvPr/>
            </p:nvSpPr>
            <p:spPr bwMode="auto">
              <a:xfrm>
                <a:off x="1232" y="1440"/>
                <a:ext cx="320" cy="404"/>
              </a:xfrm>
              <a:prstGeom prst="rect">
                <a:avLst/>
              </a:prstGeom>
              <a:noFill/>
              <a:ln w="9525">
                <a:noFill/>
                <a:miter lim="800000"/>
                <a:headEnd/>
                <a:tailEnd/>
              </a:ln>
              <a:effectLst/>
            </p:spPr>
            <p:txBody>
              <a:bodyPr>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v,</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00" name="Rectangle 296"/>
              <p:cNvSpPr>
                <a:spLocks noChangeArrowheads="1"/>
              </p:cNvSpPr>
              <p:nvPr/>
            </p:nvSpPr>
            <p:spPr bwMode="auto">
              <a:xfrm>
                <a:off x="1408" y="1591"/>
                <a:ext cx="761"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часть/мин</a:t>
                </a:r>
              </a:p>
            </p:txBody>
          </p:sp>
        </p:grpSp>
        <p:grpSp>
          <p:nvGrpSpPr>
            <p:cNvPr id="6" name="Group 297"/>
            <p:cNvGrpSpPr>
              <a:grpSpLocks/>
            </p:cNvGrpSpPr>
            <p:nvPr/>
          </p:nvGrpSpPr>
          <p:grpSpPr bwMode="auto">
            <a:xfrm>
              <a:off x="2118" y="1440"/>
              <a:ext cx="730" cy="404"/>
              <a:chOff x="3664" y="1245"/>
              <a:chExt cx="730" cy="404"/>
            </a:xfrm>
          </p:grpSpPr>
          <p:sp>
            <p:nvSpPr>
              <p:cNvPr id="201002" name="Rectangle 298"/>
              <p:cNvSpPr>
                <a:spLocks noChangeArrowheads="1"/>
              </p:cNvSpPr>
              <p:nvPr/>
            </p:nvSpPr>
            <p:spPr bwMode="auto">
              <a:xfrm>
                <a:off x="3664" y="1245"/>
                <a:ext cx="348"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S,</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03" name="Rectangle 299"/>
              <p:cNvSpPr>
                <a:spLocks noChangeArrowheads="1"/>
              </p:cNvSpPr>
              <p:nvPr/>
            </p:nvSpPr>
            <p:spPr bwMode="auto">
              <a:xfrm>
                <a:off x="3920" y="1399"/>
                <a:ext cx="474"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часть</a:t>
                </a:r>
              </a:p>
            </p:txBody>
          </p:sp>
        </p:grpSp>
        <p:grpSp>
          <p:nvGrpSpPr>
            <p:cNvPr id="7" name="Group 317"/>
            <p:cNvGrpSpPr>
              <a:grpSpLocks/>
            </p:cNvGrpSpPr>
            <p:nvPr/>
          </p:nvGrpSpPr>
          <p:grpSpPr bwMode="auto">
            <a:xfrm>
              <a:off x="2816" y="1440"/>
              <a:ext cx="526" cy="404"/>
              <a:chOff x="2608" y="1207"/>
              <a:chExt cx="526" cy="404"/>
            </a:xfrm>
          </p:grpSpPr>
          <p:sp>
            <p:nvSpPr>
              <p:cNvPr id="201022" name="Rectangle 318"/>
              <p:cNvSpPr>
                <a:spLocks noChangeArrowheads="1"/>
              </p:cNvSpPr>
              <p:nvPr/>
            </p:nvSpPr>
            <p:spPr bwMode="auto">
              <a:xfrm>
                <a:off x="2608" y="1207"/>
                <a:ext cx="236" cy="404"/>
              </a:xfrm>
              <a:prstGeom prst="rect">
                <a:avLst/>
              </a:prstGeom>
              <a:noFill/>
              <a:ln w="9525">
                <a:noFill/>
                <a:miter lim="800000"/>
                <a:headEnd/>
                <a:tailEnd/>
              </a:ln>
              <a:effectLst/>
            </p:spPr>
            <p:txBody>
              <a:bodyPr wrap="none">
                <a:spAutoFit/>
              </a:bodyPr>
              <a:lstStyle/>
              <a:p>
                <a:pPr>
                  <a:defRPr/>
                </a:pPr>
                <a:r>
                  <a:rPr lang="en-US" sz="3600" i="1" dirty="0">
                    <a:solidFill>
                      <a:srgbClr val="C80000"/>
                    </a:solidFill>
                    <a:effectLst>
                      <a:outerShdw blurRad="38100" dist="38100" dir="2700000" algn="tl">
                        <a:srgbClr val="C0C0C0"/>
                      </a:outerShdw>
                    </a:effectLst>
                    <a:latin typeface="Times New Roman" pitchFamily="18" charset="0"/>
                  </a:rPr>
                  <a:t>t</a:t>
                </a:r>
                <a:r>
                  <a:rPr lang="en-US" i="1" dirty="0">
                    <a:solidFill>
                      <a:srgbClr val="C80000"/>
                    </a:solidFill>
                    <a:effectLst>
                      <a:outerShdw blurRad="38100" dist="38100" dir="2700000" algn="tl">
                        <a:srgbClr val="C0C0C0"/>
                      </a:outerShdw>
                    </a:effectLst>
                    <a:latin typeface="Times New Roman" pitchFamily="18" charset="0"/>
                  </a:rPr>
                  <a:t>,</a:t>
                </a:r>
                <a:endParaRPr lang="ru-RU" dirty="0">
                  <a:solidFill>
                    <a:srgbClr val="C80000"/>
                  </a:solidFill>
                  <a:effectLst>
                    <a:outerShdw blurRad="38100" dist="38100" dir="2700000" algn="tl">
                      <a:srgbClr val="C0C0C0"/>
                    </a:outerShdw>
                  </a:effectLst>
                  <a:latin typeface="Times New Roman" pitchFamily="18" charset="0"/>
                </a:endParaRPr>
              </a:p>
            </p:txBody>
          </p:sp>
          <p:sp>
            <p:nvSpPr>
              <p:cNvPr id="201023" name="Rectangle 319"/>
              <p:cNvSpPr>
                <a:spLocks noChangeArrowheads="1"/>
              </p:cNvSpPr>
              <p:nvPr/>
            </p:nvSpPr>
            <p:spPr bwMode="auto">
              <a:xfrm>
                <a:off x="2767" y="1373"/>
                <a:ext cx="367" cy="212"/>
              </a:xfrm>
              <a:prstGeom prst="rect">
                <a:avLst/>
              </a:prstGeom>
              <a:noFill/>
              <a:ln w="9525">
                <a:noFill/>
                <a:miter lim="800000"/>
                <a:headEnd/>
                <a:tailEnd/>
              </a:ln>
              <a:effectLst/>
            </p:spPr>
            <p:txBody>
              <a:bodyPr wrap="none">
                <a:spAutoFit/>
              </a:bodyPr>
              <a:lstStyle/>
              <a:p>
                <a:pPr>
                  <a:defRPr/>
                </a:pPr>
                <a:r>
                  <a:rPr lang="ru-RU" sz="1600" dirty="0">
                    <a:solidFill>
                      <a:srgbClr val="C80000"/>
                    </a:solidFill>
                    <a:effectLst>
                      <a:outerShdw blurRad="38100" dist="38100" dir="2700000" algn="tl">
                        <a:srgbClr val="C0C0C0"/>
                      </a:outerShdw>
                    </a:effectLst>
                    <a:latin typeface="Times New Roman" pitchFamily="18" charset="0"/>
                  </a:rPr>
                  <a:t>мин</a:t>
                </a:r>
              </a:p>
            </p:txBody>
          </p:sp>
        </p:grpSp>
      </p:grpSp>
      <p:grpSp>
        <p:nvGrpSpPr>
          <p:cNvPr id="8" name="Group 320"/>
          <p:cNvGrpSpPr>
            <a:grpSpLocks/>
          </p:cNvGrpSpPr>
          <p:nvPr/>
        </p:nvGrpSpPr>
        <p:grpSpPr bwMode="auto">
          <a:xfrm>
            <a:off x="5351461" y="3213100"/>
            <a:ext cx="2057400" cy="909638"/>
            <a:chOff x="3216" y="2236"/>
            <a:chExt cx="1296" cy="573"/>
          </a:xfrm>
        </p:grpSpPr>
        <p:sp>
          <p:nvSpPr>
            <p:cNvPr id="25766" name="Freeform 321"/>
            <p:cNvSpPr>
              <a:spLocks/>
            </p:cNvSpPr>
            <p:nvPr/>
          </p:nvSpPr>
          <p:spPr bwMode="auto">
            <a:xfrm>
              <a:off x="3216" y="2236"/>
              <a:ext cx="1296" cy="424"/>
            </a:xfrm>
            <a:custGeom>
              <a:avLst/>
              <a:gdLst>
                <a:gd name="T0" fmla="*/ 1731 w 1152"/>
                <a:gd name="T1" fmla="*/ 424 h 424"/>
                <a:gd name="T2" fmla="*/ 2076 w 1152"/>
                <a:gd name="T3" fmla="*/ 424 h 424"/>
                <a:gd name="T4" fmla="*/ 2076 w 1152"/>
                <a:gd name="T5" fmla="*/ 1 h 424"/>
                <a:gd name="T6" fmla="*/ 0 w 1152"/>
                <a:gd name="T7" fmla="*/ 0 h 424"/>
                <a:gd name="T8" fmla="*/ 0 60000 65536"/>
                <a:gd name="T9" fmla="*/ 0 60000 65536"/>
                <a:gd name="T10" fmla="*/ 0 60000 65536"/>
                <a:gd name="T11" fmla="*/ 0 60000 65536"/>
                <a:gd name="T12" fmla="*/ 0 w 1152"/>
                <a:gd name="T13" fmla="*/ 0 h 424"/>
                <a:gd name="T14" fmla="*/ 1152 w 1152"/>
                <a:gd name="T15" fmla="*/ 424 h 424"/>
              </a:gdLst>
              <a:ahLst/>
              <a:cxnLst>
                <a:cxn ang="T8">
                  <a:pos x="T0" y="T1"/>
                </a:cxn>
                <a:cxn ang="T9">
                  <a:pos x="T2" y="T3"/>
                </a:cxn>
                <a:cxn ang="T10">
                  <a:pos x="T4" y="T5"/>
                </a:cxn>
                <a:cxn ang="T11">
                  <a:pos x="T6" y="T7"/>
                </a:cxn>
              </a:cxnLst>
              <a:rect l="T12" t="T13" r="T14" b="T15"/>
              <a:pathLst>
                <a:path w="1152" h="424">
                  <a:moveTo>
                    <a:pt x="961" y="424"/>
                  </a:moveTo>
                  <a:lnTo>
                    <a:pt x="1152" y="424"/>
                  </a:lnTo>
                  <a:lnTo>
                    <a:pt x="1152" y="1"/>
                  </a:lnTo>
                  <a:lnTo>
                    <a:pt x="0" y="0"/>
                  </a:lnTo>
                </a:path>
              </a:pathLst>
            </a:custGeom>
            <a:noFill/>
            <a:ln w="38100">
              <a:solidFill>
                <a:srgbClr val="0000FF"/>
              </a:solidFill>
              <a:round/>
              <a:headEnd/>
              <a:tailEnd type="stealth" w="lg" len="lg"/>
            </a:ln>
          </p:spPr>
          <p:txBody>
            <a:bodyPr/>
            <a:lstStyle/>
            <a:p>
              <a:endParaRPr lang="ru-RU"/>
            </a:p>
          </p:txBody>
        </p:sp>
        <p:sp>
          <p:nvSpPr>
            <p:cNvPr id="201026" name="Rectangle 322"/>
            <p:cNvSpPr>
              <a:spLocks noChangeArrowheads="1"/>
            </p:cNvSpPr>
            <p:nvPr/>
          </p:nvSpPr>
          <p:spPr bwMode="auto">
            <a:xfrm rot="29967">
              <a:off x="3229" y="2512"/>
              <a:ext cx="770" cy="271"/>
            </a:xfrm>
            <a:prstGeom prst="rect">
              <a:avLst/>
            </a:prstGeom>
            <a:noFill/>
            <a:ln w="9525">
              <a:noFill/>
              <a:miter lim="800000"/>
              <a:headEnd/>
              <a:tailEnd/>
            </a:ln>
            <a:effectLst/>
          </p:spPr>
          <p:txBody>
            <a:bodyPr wrap="none">
              <a:spAutoFit/>
            </a:bodyPr>
            <a:lstStyle/>
            <a:p>
              <a:pPr>
                <a:defRPr/>
              </a:pPr>
              <a:r>
                <a:rPr lang="ru-RU" sz="2200" dirty="0">
                  <a:solidFill>
                    <a:srgbClr val="000099"/>
                  </a:solidFill>
                  <a:effectLst>
                    <a:outerShdw blurRad="38100" dist="38100" dir="2700000" algn="tl">
                      <a:srgbClr val="C0C0C0"/>
                    </a:outerShdw>
                  </a:effectLst>
                  <a:latin typeface="Times New Roman" pitchFamily="18" charset="0"/>
                  <a:cs typeface="Times New Roman" pitchFamily="18" charset="0"/>
                </a:rPr>
                <a:t>н</a:t>
              </a:r>
              <a:r>
                <a:rPr lang="ru-RU" sz="2200" dirty="0" smtClean="0">
                  <a:solidFill>
                    <a:srgbClr val="000099"/>
                  </a:solidFill>
                  <a:effectLst>
                    <a:outerShdw blurRad="38100" dist="38100" dir="2700000" algn="tl">
                      <a:srgbClr val="C0C0C0"/>
                    </a:outerShdw>
                  </a:effectLst>
                  <a:latin typeface="Times New Roman" pitchFamily="18" charset="0"/>
                  <a:cs typeface="Times New Roman" pitchFamily="18" charset="0"/>
                </a:rPr>
                <a:t>а </a:t>
              </a:r>
              <a:r>
                <a:rPr lang="ru-RU" sz="2200" dirty="0">
                  <a:solidFill>
                    <a:srgbClr val="000099"/>
                  </a:solidFill>
                  <a:effectLst>
                    <a:outerShdw blurRad="38100" dist="38100" dir="2700000" algn="tl">
                      <a:srgbClr val="C0C0C0"/>
                    </a:outerShdw>
                  </a:effectLst>
                  <a:latin typeface="Times New Roman" pitchFamily="18" charset="0"/>
                  <a:cs typeface="Times New Roman" pitchFamily="18" charset="0"/>
                </a:rPr>
                <a:t>1 мин</a:t>
              </a:r>
              <a:endParaRPr lang="ru-RU" dirty="0">
                <a:solidFill>
                  <a:srgbClr val="000099"/>
                </a:solidFill>
                <a:effectLst>
                  <a:outerShdw blurRad="38100" dist="38100" dir="2700000" algn="tl">
                    <a:srgbClr val="C0C0C0"/>
                  </a:outerShdw>
                </a:effectLst>
                <a:latin typeface="Times New Roman" pitchFamily="18" charset="0"/>
                <a:cs typeface="Times New Roman" pitchFamily="18" charset="0"/>
              </a:endParaRPr>
            </a:p>
          </p:txBody>
        </p:sp>
        <p:sp>
          <p:nvSpPr>
            <p:cNvPr id="201027" name="Oval 323"/>
            <p:cNvSpPr>
              <a:spLocks noChangeArrowheads="1"/>
            </p:cNvSpPr>
            <p:nvPr/>
          </p:nvSpPr>
          <p:spPr bwMode="auto">
            <a:xfrm rot="222229">
              <a:off x="3986" y="2468"/>
              <a:ext cx="334" cy="341"/>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107763" dir="18900000" algn="ctr" rotWithShape="0">
                <a:srgbClr val="0000FF">
                  <a:alpha val="50000"/>
                </a:srgbClr>
              </a:outerShdw>
            </a:effectLst>
          </p:spPr>
          <p:txBody>
            <a:bodyPr wrap="none" anchor="ctr"/>
            <a:lstStyle/>
            <a:p>
              <a:pPr algn="ctr">
                <a:defRPr/>
              </a:pPr>
              <a:r>
                <a:rPr lang="en-US" sz="4000">
                  <a:solidFill>
                    <a:srgbClr val="FF0000"/>
                  </a:solidFill>
                  <a:effectLst>
                    <a:outerShdw blurRad="38100" dist="38100" dir="2700000" algn="tl">
                      <a:srgbClr val="000000"/>
                    </a:outerShdw>
                  </a:effectLst>
                  <a:latin typeface="Times New Roman" pitchFamily="18" charset="0"/>
                </a:rPr>
                <a:t>&gt;</a:t>
              </a:r>
              <a:endParaRPr lang="ru-RU" sz="4000">
                <a:solidFill>
                  <a:srgbClr val="FF0000"/>
                </a:solidFill>
                <a:effectLst>
                  <a:outerShdw blurRad="38100" dist="38100" dir="2700000" algn="tl">
                    <a:srgbClr val="000000"/>
                  </a:outerShdw>
                </a:effectLst>
                <a:latin typeface="Times New Roman" pitchFamily="18" charset="0"/>
              </a:endParaRPr>
            </a:p>
          </p:txBody>
        </p:sp>
      </p:grpSp>
      <p:grpSp>
        <p:nvGrpSpPr>
          <p:cNvPr id="9" name="Group 448"/>
          <p:cNvGrpSpPr>
            <a:grpSpLocks/>
          </p:cNvGrpSpPr>
          <p:nvPr/>
        </p:nvGrpSpPr>
        <p:grpSpPr bwMode="auto">
          <a:xfrm>
            <a:off x="228600" y="2387600"/>
            <a:ext cx="5054600" cy="2425700"/>
            <a:chOff x="144" y="1504"/>
            <a:chExt cx="3184" cy="1528"/>
          </a:xfrm>
        </p:grpSpPr>
        <p:sp>
          <p:nvSpPr>
            <p:cNvPr id="25758" name="Freeform 289"/>
            <p:cNvSpPr>
              <a:spLocks/>
            </p:cNvSpPr>
            <p:nvPr/>
          </p:nvSpPr>
          <p:spPr bwMode="auto">
            <a:xfrm>
              <a:off x="1251" y="1512"/>
              <a:ext cx="5" cy="1504"/>
            </a:xfrm>
            <a:custGeom>
              <a:avLst/>
              <a:gdLst>
                <a:gd name="T0" fmla="*/ 0 w 5"/>
                <a:gd name="T1" fmla="*/ 0 h 1504"/>
                <a:gd name="T2" fmla="*/ 5 w 5"/>
                <a:gd name="T3" fmla="*/ 1504 h 1504"/>
                <a:gd name="T4" fmla="*/ 0 60000 65536"/>
                <a:gd name="T5" fmla="*/ 0 60000 65536"/>
                <a:gd name="T6" fmla="*/ 0 w 5"/>
                <a:gd name="T7" fmla="*/ 0 h 1504"/>
                <a:gd name="T8" fmla="*/ 5 w 5"/>
                <a:gd name="T9" fmla="*/ 1504 h 1504"/>
              </a:gdLst>
              <a:ahLst/>
              <a:cxnLst>
                <a:cxn ang="T4">
                  <a:pos x="T0" y="T1"/>
                </a:cxn>
                <a:cxn ang="T5">
                  <a:pos x="T2" y="T3"/>
                </a:cxn>
              </a:cxnLst>
              <a:rect l="T6" t="T7" r="T8" b="T9"/>
              <a:pathLst>
                <a:path w="5" h="1504">
                  <a:moveTo>
                    <a:pt x="0" y="0"/>
                  </a:moveTo>
                  <a:lnTo>
                    <a:pt x="5" y="1504"/>
                  </a:lnTo>
                </a:path>
              </a:pathLst>
            </a:custGeom>
            <a:noFill/>
            <a:ln w="9525">
              <a:solidFill>
                <a:schemeClr val="tx1"/>
              </a:solidFill>
              <a:round/>
              <a:headEnd/>
              <a:tailEnd/>
            </a:ln>
          </p:spPr>
          <p:txBody>
            <a:bodyPr/>
            <a:lstStyle/>
            <a:p>
              <a:endParaRPr lang="ru-RU"/>
            </a:p>
          </p:txBody>
        </p:sp>
        <p:sp>
          <p:nvSpPr>
            <p:cNvPr id="25759" name="Freeform 309"/>
            <p:cNvSpPr>
              <a:spLocks/>
            </p:cNvSpPr>
            <p:nvPr/>
          </p:nvSpPr>
          <p:spPr bwMode="auto">
            <a:xfrm>
              <a:off x="144" y="1504"/>
              <a:ext cx="3184" cy="1528"/>
            </a:xfrm>
            <a:custGeom>
              <a:avLst/>
              <a:gdLst>
                <a:gd name="T0" fmla="*/ 0 w 3184"/>
                <a:gd name="T1" fmla="*/ 8 h 1528"/>
                <a:gd name="T2" fmla="*/ 3184 w 3184"/>
                <a:gd name="T3" fmla="*/ 0 h 1528"/>
                <a:gd name="T4" fmla="*/ 3184 w 3184"/>
                <a:gd name="T5" fmla="*/ 1505 h 1528"/>
                <a:gd name="T6" fmla="*/ 0 w 3184"/>
                <a:gd name="T7" fmla="*/ 1528 h 1528"/>
                <a:gd name="T8" fmla="*/ 4 w 3184"/>
                <a:gd name="T9" fmla="*/ 14 h 1528"/>
                <a:gd name="T10" fmla="*/ 0 60000 65536"/>
                <a:gd name="T11" fmla="*/ 0 60000 65536"/>
                <a:gd name="T12" fmla="*/ 0 60000 65536"/>
                <a:gd name="T13" fmla="*/ 0 60000 65536"/>
                <a:gd name="T14" fmla="*/ 0 60000 65536"/>
                <a:gd name="T15" fmla="*/ 0 w 3184"/>
                <a:gd name="T16" fmla="*/ 0 h 1528"/>
                <a:gd name="T17" fmla="*/ 3184 w 3184"/>
                <a:gd name="T18" fmla="*/ 1528 h 1528"/>
              </a:gdLst>
              <a:ahLst/>
              <a:cxnLst>
                <a:cxn ang="T10">
                  <a:pos x="T0" y="T1"/>
                </a:cxn>
                <a:cxn ang="T11">
                  <a:pos x="T2" y="T3"/>
                </a:cxn>
                <a:cxn ang="T12">
                  <a:pos x="T4" y="T5"/>
                </a:cxn>
                <a:cxn ang="T13">
                  <a:pos x="T6" y="T7"/>
                </a:cxn>
                <a:cxn ang="T14">
                  <a:pos x="T8" y="T9"/>
                </a:cxn>
              </a:cxnLst>
              <a:rect l="T15" t="T16" r="T17" b="T18"/>
              <a:pathLst>
                <a:path w="3184" h="1528">
                  <a:moveTo>
                    <a:pt x="0" y="8"/>
                  </a:moveTo>
                  <a:lnTo>
                    <a:pt x="3184" y="0"/>
                  </a:lnTo>
                  <a:lnTo>
                    <a:pt x="3184" y="1505"/>
                  </a:lnTo>
                  <a:lnTo>
                    <a:pt x="0" y="1528"/>
                  </a:lnTo>
                  <a:lnTo>
                    <a:pt x="4" y="14"/>
                  </a:lnTo>
                </a:path>
              </a:pathLst>
            </a:custGeom>
            <a:noFill/>
            <a:ln w="9525">
              <a:solidFill>
                <a:schemeClr val="tx1"/>
              </a:solidFill>
              <a:round/>
              <a:headEnd/>
              <a:tailEnd/>
            </a:ln>
          </p:spPr>
          <p:txBody>
            <a:bodyPr/>
            <a:lstStyle/>
            <a:p>
              <a:endParaRPr lang="ru-RU"/>
            </a:p>
          </p:txBody>
        </p:sp>
        <p:sp>
          <p:nvSpPr>
            <p:cNvPr id="25760" name="Freeform 311"/>
            <p:cNvSpPr>
              <a:spLocks/>
            </p:cNvSpPr>
            <p:nvPr/>
          </p:nvSpPr>
          <p:spPr bwMode="auto">
            <a:xfrm>
              <a:off x="144" y="1792"/>
              <a:ext cx="3168" cy="1"/>
            </a:xfrm>
            <a:custGeom>
              <a:avLst/>
              <a:gdLst>
                <a:gd name="T0" fmla="*/ 0 w 3168"/>
                <a:gd name="T1" fmla="*/ 0 h 1"/>
                <a:gd name="T2" fmla="*/ 3168 w 3168"/>
                <a:gd name="T3" fmla="*/ 0 h 1"/>
                <a:gd name="T4" fmla="*/ 0 60000 65536"/>
                <a:gd name="T5" fmla="*/ 0 60000 65536"/>
                <a:gd name="T6" fmla="*/ 0 w 3168"/>
                <a:gd name="T7" fmla="*/ 0 h 1"/>
                <a:gd name="T8" fmla="*/ 3168 w 3168"/>
                <a:gd name="T9" fmla="*/ 1 h 1"/>
              </a:gdLst>
              <a:ahLst/>
              <a:cxnLst>
                <a:cxn ang="T4">
                  <a:pos x="T0" y="T1"/>
                </a:cxn>
                <a:cxn ang="T5">
                  <a:pos x="T2" y="T3"/>
                </a:cxn>
              </a:cxnLst>
              <a:rect l="T6" t="T7" r="T8" b="T9"/>
              <a:pathLst>
                <a:path w="3168" h="1">
                  <a:moveTo>
                    <a:pt x="0" y="0"/>
                  </a:moveTo>
                  <a:lnTo>
                    <a:pt x="3168" y="0"/>
                  </a:lnTo>
                </a:path>
              </a:pathLst>
            </a:custGeom>
            <a:noFill/>
            <a:ln w="9525">
              <a:solidFill>
                <a:schemeClr val="tx1"/>
              </a:solidFill>
              <a:round/>
              <a:headEnd/>
              <a:tailEnd/>
            </a:ln>
          </p:spPr>
          <p:txBody>
            <a:bodyPr/>
            <a:lstStyle/>
            <a:p>
              <a:endParaRPr lang="ru-RU"/>
            </a:p>
          </p:txBody>
        </p:sp>
        <p:sp>
          <p:nvSpPr>
            <p:cNvPr id="25761" name="Freeform 312"/>
            <p:cNvSpPr>
              <a:spLocks/>
            </p:cNvSpPr>
            <p:nvPr/>
          </p:nvSpPr>
          <p:spPr bwMode="auto">
            <a:xfrm>
              <a:off x="152" y="2168"/>
              <a:ext cx="3160" cy="1"/>
            </a:xfrm>
            <a:custGeom>
              <a:avLst/>
              <a:gdLst>
                <a:gd name="T0" fmla="*/ 0 w 3160"/>
                <a:gd name="T1" fmla="*/ 0 h 1"/>
                <a:gd name="T2" fmla="*/ 3160 w 3160"/>
                <a:gd name="T3" fmla="*/ 0 h 1"/>
                <a:gd name="T4" fmla="*/ 0 60000 65536"/>
                <a:gd name="T5" fmla="*/ 0 60000 65536"/>
                <a:gd name="T6" fmla="*/ 0 w 3160"/>
                <a:gd name="T7" fmla="*/ 0 h 1"/>
                <a:gd name="T8" fmla="*/ 3160 w 3160"/>
                <a:gd name="T9" fmla="*/ 1 h 1"/>
              </a:gdLst>
              <a:ahLst/>
              <a:cxnLst>
                <a:cxn ang="T4">
                  <a:pos x="T0" y="T1"/>
                </a:cxn>
                <a:cxn ang="T5">
                  <a:pos x="T2" y="T3"/>
                </a:cxn>
              </a:cxnLst>
              <a:rect l="T6" t="T7" r="T8" b="T9"/>
              <a:pathLst>
                <a:path w="3160" h="1">
                  <a:moveTo>
                    <a:pt x="0" y="0"/>
                  </a:moveTo>
                  <a:lnTo>
                    <a:pt x="3160" y="0"/>
                  </a:lnTo>
                </a:path>
              </a:pathLst>
            </a:custGeom>
            <a:noFill/>
            <a:ln w="9525">
              <a:solidFill>
                <a:schemeClr val="tx1"/>
              </a:solidFill>
              <a:round/>
              <a:headEnd/>
              <a:tailEnd/>
            </a:ln>
          </p:spPr>
          <p:txBody>
            <a:bodyPr/>
            <a:lstStyle/>
            <a:p>
              <a:endParaRPr lang="ru-RU"/>
            </a:p>
          </p:txBody>
        </p:sp>
        <p:sp>
          <p:nvSpPr>
            <p:cNvPr id="201017" name="Rectangle 313"/>
            <p:cNvSpPr>
              <a:spLocks noChangeArrowheads="1"/>
            </p:cNvSpPr>
            <p:nvPr/>
          </p:nvSpPr>
          <p:spPr bwMode="auto">
            <a:xfrm>
              <a:off x="144" y="1904"/>
              <a:ext cx="942"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1 автомобиль</a:t>
              </a:r>
            </a:p>
          </p:txBody>
        </p:sp>
        <p:sp>
          <p:nvSpPr>
            <p:cNvPr id="201018" name="Rectangle 314"/>
            <p:cNvSpPr>
              <a:spLocks noChangeArrowheads="1"/>
            </p:cNvSpPr>
            <p:nvPr/>
          </p:nvSpPr>
          <p:spPr bwMode="auto">
            <a:xfrm>
              <a:off x="144" y="2320"/>
              <a:ext cx="942"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2 автомобиль</a:t>
              </a:r>
            </a:p>
          </p:txBody>
        </p:sp>
        <p:sp>
          <p:nvSpPr>
            <p:cNvPr id="25764" name="Freeform 412"/>
            <p:cNvSpPr>
              <a:spLocks/>
            </p:cNvSpPr>
            <p:nvPr/>
          </p:nvSpPr>
          <p:spPr bwMode="auto">
            <a:xfrm>
              <a:off x="152" y="2656"/>
              <a:ext cx="3160" cy="8"/>
            </a:xfrm>
            <a:custGeom>
              <a:avLst/>
              <a:gdLst>
                <a:gd name="T0" fmla="*/ 0 w 3160"/>
                <a:gd name="T1" fmla="*/ 8 h 8"/>
                <a:gd name="T2" fmla="*/ 3160 w 3160"/>
                <a:gd name="T3" fmla="*/ 0 h 8"/>
                <a:gd name="T4" fmla="*/ 0 60000 65536"/>
                <a:gd name="T5" fmla="*/ 0 60000 65536"/>
                <a:gd name="T6" fmla="*/ 0 w 3160"/>
                <a:gd name="T7" fmla="*/ 0 h 8"/>
                <a:gd name="T8" fmla="*/ 3160 w 3160"/>
                <a:gd name="T9" fmla="*/ 8 h 8"/>
              </a:gdLst>
              <a:ahLst/>
              <a:cxnLst>
                <a:cxn ang="T4">
                  <a:pos x="T0" y="T1"/>
                </a:cxn>
                <a:cxn ang="T5">
                  <a:pos x="T2" y="T3"/>
                </a:cxn>
              </a:cxnLst>
              <a:rect l="T6" t="T7" r="T8" b="T9"/>
              <a:pathLst>
                <a:path w="3160" h="8">
                  <a:moveTo>
                    <a:pt x="0" y="8"/>
                  </a:moveTo>
                  <a:lnTo>
                    <a:pt x="3160" y="0"/>
                  </a:lnTo>
                </a:path>
              </a:pathLst>
            </a:custGeom>
            <a:noFill/>
            <a:ln w="9525">
              <a:solidFill>
                <a:schemeClr val="tx1"/>
              </a:solidFill>
              <a:round/>
              <a:headEnd/>
              <a:tailEnd/>
            </a:ln>
          </p:spPr>
          <p:txBody>
            <a:bodyPr/>
            <a:lstStyle/>
            <a:p>
              <a:endParaRPr lang="ru-RU"/>
            </a:p>
          </p:txBody>
        </p:sp>
        <p:sp>
          <p:nvSpPr>
            <p:cNvPr id="201119" name="Rectangle 415"/>
            <p:cNvSpPr>
              <a:spLocks noChangeArrowheads="1"/>
            </p:cNvSpPr>
            <p:nvPr/>
          </p:nvSpPr>
          <p:spPr bwMode="auto">
            <a:xfrm>
              <a:off x="160" y="2704"/>
              <a:ext cx="918" cy="233"/>
            </a:xfrm>
            <a:prstGeom prst="rect">
              <a:avLst/>
            </a:prstGeom>
            <a:noFill/>
            <a:ln w="9525">
              <a:noFill/>
              <a:miter lim="800000"/>
              <a:headEnd/>
              <a:tailEnd/>
            </a:ln>
            <a:effectLst/>
          </p:spPr>
          <p:txBody>
            <a:bodyPr wrap="none">
              <a:spAutoFit/>
            </a:bodyPr>
            <a:lstStyle/>
            <a:p>
              <a:pPr>
                <a:defRPr/>
              </a:pPr>
              <a:r>
                <a:rPr lang="ru-RU" dirty="0">
                  <a:solidFill>
                    <a:srgbClr val="C80000"/>
                  </a:solidFill>
                  <a:effectLst>
                    <a:outerShdw blurRad="38100" dist="38100" dir="2700000" algn="tl">
                      <a:srgbClr val="C0C0C0"/>
                    </a:outerShdw>
                  </a:effectLst>
                  <a:latin typeface="Times New Roman" pitchFamily="18" charset="0"/>
                  <a:cs typeface="Times New Roman" pitchFamily="18" charset="0"/>
                </a:rPr>
                <a:t>мотоциклист</a:t>
              </a:r>
            </a:p>
          </p:txBody>
        </p:sp>
      </p:grpSp>
      <p:grpSp>
        <p:nvGrpSpPr>
          <p:cNvPr id="10" name="Group 452"/>
          <p:cNvGrpSpPr>
            <a:grpSpLocks/>
          </p:cNvGrpSpPr>
          <p:nvPr/>
        </p:nvGrpSpPr>
        <p:grpSpPr bwMode="auto">
          <a:xfrm>
            <a:off x="2235201" y="2921000"/>
            <a:ext cx="782638" cy="1758950"/>
            <a:chOff x="1408" y="1840"/>
            <a:chExt cx="493" cy="1108"/>
          </a:xfrm>
        </p:grpSpPr>
        <p:sp>
          <p:nvSpPr>
            <p:cNvPr id="200997" name="Text Box 293"/>
            <p:cNvSpPr txBox="1">
              <a:spLocks noChangeArrowheads="1"/>
            </p:cNvSpPr>
            <p:nvPr/>
          </p:nvSpPr>
          <p:spPr bwMode="auto">
            <a:xfrm>
              <a:off x="1552" y="2715"/>
              <a:ext cx="189" cy="233"/>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endParaRPr lang="ru-RU" dirty="0">
                <a:effectLst>
                  <a:outerShdw blurRad="38100" dist="38100" dir="2700000" algn="tl">
                    <a:srgbClr val="C0C0C0"/>
                  </a:outerShdw>
                </a:effectLst>
                <a:latin typeface="Times New Roman" pitchFamily="18" charset="0"/>
                <a:cs typeface="Times New Roman" pitchFamily="18" charset="0"/>
              </a:endParaRPr>
            </a:p>
          </p:txBody>
        </p:sp>
        <p:sp>
          <p:nvSpPr>
            <p:cNvPr id="201121" name="Text Box 417"/>
            <p:cNvSpPr txBox="1">
              <a:spLocks noChangeArrowheads="1"/>
            </p:cNvSpPr>
            <p:nvPr/>
          </p:nvSpPr>
          <p:spPr bwMode="auto">
            <a:xfrm>
              <a:off x="1488" y="1840"/>
              <a:ext cx="262"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sp>
          <p:nvSpPr>
            <p:cNvPr id="200991" name="Text Box 287"/>
            <p:cNvSpPr txBox="1">
              <a:spLocks noChangeArrowheads="1"/>
            </p:cNvSpPr>
            <p:nvPr/>
          </p:nvSpPr>
          <p:spPr bwMode="auto">
            <a:xfrm>
              <a:off x="1408" y="2264"/>
              <a:ext cx="49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nvGrpSpPr>
          <p:cNvPr id="13" name="Group 451"/>
          <p:cNvGrpSpPr>
            <a:grpSpLocks/>
          </p:cNvGrpSpPr>
          <p:nvPr/>
        </p:nvGrpSpPr>
        <p:grpSpPr bwMode="auto">
          <a:xfrm>
            <a:off x="3746506" y="2984500"/>
            <a:ext cx="312738" cy="1695450"/>
            <a:chOff x="2360" y="1880"/>
            <a:chExt cx="197" cy="1068"/>
          </a:xfrm>
        </p:grpSpPr>
        <p:sp>
          <p:nvSpPr>
            <p:cNvPr id="201019" name="Text Box 315"/>
            <p:cNvSpPr txBox="1">
              <a:spLocks noChangeArrowheads="1"/>
            </p:cNvSpPr>
            <p:nvPr/>
          </p:nvSpPr>
          <p:spPr bwMode="auto">
            <a:xfrm>
              <a:off x="2360" y="188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01118" name="Text Box 414"/>
            <p:cNvSpPr txBox="1">
              <a:spLocks noChangeArrowheads="1"/>
            </p:cNvSpPr>
            <p:nvPr/>
          </p:nvSpPr>
          <p:spPr bwMode="auto">
            <a:xfrm>
              <a:off x="2360" y="2264"/>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01127" name="Text Box 423"/>
            <p:cNvSpPr txBox="1">
              <a:spLocks noChangeArrowheads="1"/>
            </p:cNvSpPr>
            <p:nvPr/>
          </p:nvSpPr>
          <p:spPr bwMode="auto">
            <a:xfrm>
              <a:off x="2368" y="2715"/>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grpSp>
      <p:grpSp>
        <p:nvGrpSpPr>
          <p:cNvPr id="14" name="Group 546"/>
          <p:cNvGrpSpPr>
            <a:grpSpLocks/>
          </p:cNvGrpSpPr>
          <p:nvPr/>
        </p:nvGrpSpPr>
        <p:grpSpPr bwMode="auto">
          <a:xfrm>
            <a:off x="4521208" y="2794000"/>
            <a:ext cx="833439" cy="2066925"/>
            <a:chOff x="2848" y="1760"/>
            <a:chExt cx="525" cy="1302"/>
          </a:xfrm>
        </p:grpSpPr>
        <p:grpSp>
          <p:nvGrpSpPr>
            <p:cNvPr id="15" name="Group 440"/>
            <p:cNvGrpSpPr>
              <a:grpSpLocks/>
            </p:cNvGrpSpPr>
            <p:nvPr/>
          </p:nvGrpSpPr>
          <p:grpSpPr bwMode="auto">
            <a:xfrm>
              <a:off x="2882" y="1760"/>
              <a:ext cx="270" cy="406"/>
              <a:chOff x="2914" y="1320"/>
              <a:chExt cx="270" cy="406"/>
            </a:xfrm>
          </p:grpSpPr>
          <p:sp>
            <p:nvSpPr>
              <p:cNvPr id="201005" name="Text Box 301"/>
              <p:cNvSpPr txBox="1">
                <a:spLocks noChangeArrowheads="1"/>
              </p:cNvSpPr>
              <p:nvPr/>
            </p:nvSpPr>
            <p:spPr bwMode="auto">
              <a:xfrm>
                <a:off x="2952" y="132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45" name="Freeform 302"/>
              <p:cNvSpPr>
                <a:spLocks/>
              </p:cNvSpPr>
              <p:nvPr/>
            </p:nvSpPr>
            <p:spPr bwMode="auto">
              <a:xfrm>
                <a:off x="2980" y="1544"/>
                <a:ext cx="180" cy="2"/>
              </a:xfrm>
              <a:custGeom>
                <a:avLst/>
                <a:gdLst>
                  <a:gd name="T0" fmla="*/ 0 w 180"/>
                  <a:gd name="T1" fmla="*/ 0 h 2"/>
                  <a:gd name="T2" fmla="*/ 180 w 180"/>
                  <a:gd name="T3" fmla="*/ 2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0" y="0"/>
                    </a:moveTo>
                    <a:lnTo>
                      <a:pt x="180" y="2"/>
                    </a:lnTo>
                  </a:path>
                </a:pathLst>
              </a:custGeom>
              <a:noFill/>
              <a:ln w="9525">
                <a:solidFill>
                  <a:schemeClr val="tx1"/>
                </a:solidFill>
                <a:round/>
                <a:headEnd/>
                <a:tailEnd/>
              </a:ln>
            </p:spPr>
            <p:txBody>
              <a:bodyPr/>
              <a:lstStyle/>
              <a:p>
                <a:endParaRPr lang="ru-RU"/>
              </a:p>
            </p:txBody>
          </p:sp>
          <p:sp>
            <p:nvSpPr>
              <p:cNvPr id="201007" name="Text Box 303"/>
              <p:cNvSpPr txBox="1">
                <a:spLocks noChangeArrowheads="1"/>
              </p:cNvSpPr>
              <p:nvPr/>
            </p:nvSpPr>
            <p:spPr bwMode="auto">
              <a:xfrm>
                <a:off x="2914" y="1493"/>
                <a:ext cx="270"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grpSp>
        <p:grpSp>
          <p:nvGrpSpPr>
            <p:cNvPr id="16" name="Group 434"/>
            <p:cNvGrpSpPr>
              <a:grpSpLocks/>
            </p:cNvGrpSpPr>
            <p:nvPr/>
          </p:nvGrpSpPr>
          <p:grpSpPr bwMode="auto">
            <a:xfrm>
              <a:off x="2848" y="2136"/>
              <a:ext cx="525" cy="510"/>
              <a:chOff x="3696" y="2208"/>
              <a:chExt cx="525" cy="510"/>
            </a:xfrm>
          </p:grpSpPr>
          <p:sp>
            <p:nvSpPr>
              <p:cNvPr id="201009" name="Text Box 305"/>
              <p:cNvSpPr txBox="1">
                <a:spLocks noChangeArrowheads="1"/>
              </p:cNvSpPr>
              <p:nvPr/>
            </p:nvSpPr>
            <p:spPr bwMode="auto">
              <a:xfrm>
                <a:off x="3808" y="220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37" name="Freeform 306"/>
              <p:cNvSpPr>
                <a:spLocks/>
              </p:cNvSpPr>
              <p:nvPr/>
            </p:nvSpPr>
            <p:spPr bwMode="auto">
              <a:xfrm>
                <a:off x="3728" y="2440"/>
                <a:ext cx="392" cy="1"/>
              </a:xfrm>
              <a:custGeom>
                <a:avLst/>
                <a:gdLst>
                  <a:gd name="T0" fmla="*/ 0 w 392"/>
                  <a:gd name="T1" fmla="*/ 0 h 1"/>
                  <a:gd name="T2" fmla="*/ 392 w 392"/>
                  <a:gd name="T3" fmla="*/ 0 h 1"/>
                  <a:gd name="T4" fmla="*/ 0 60000 65536"/>
                  <a:gd name="T5" fmla="*/ 0 60000 65536"/>
                  <a:gd name="T6" fmla="*/ 0 w 392"/>
                  <a:gd name="T7" fmla="*/ 0 h 1"/>
                  <a:gd name="T8" fmla="*/ 392 w 392"/>
                  <a:gd name="T9" fmla="*/ 1 h 1"/>
                </a:gdLst>
                <a:ahLst/>
                <a:cxnLst>
                  <a:cxn ang="T4">
                    <a:pos x="T0" y="T1"/>
                  </a:cxn>
                  <a:cxn ang="T5">
                    <a:pos x="T2" y="T3"/>
                  </a:cxn>
                </a:cxnLst>
                <a:rect l="T6" t="T7" r="T8" b="T9"/>
                <a:pathLst>
                  <a:path w="392" h="1">
                    <a:moveTo>
                      <a:pt x="0" y="0"/>
                    </a:moveTo>
                    <a:lnTo>
                      <a:pt x="392" y="0"/>
                    </a:lnTo>
                  </a:path>
                </a:pathLst>
              </a:custGeom>
              <a:noFill/>
              <a:ln w="9525">
                <a:solidFill>
                  <a:schemeClr val="tx1"/>
                </a:solidFill>
                <a:round/>
                <a:headEnd/>
                <a:tailEnd/>
              </a:ln>
            </p:spPr>
            <p:txBody>
              <a:bodyPr/>
              <a:lstStyle/>
              <a:p>
                <a:endParaRPr lang="ru-RU"/>
              </a:p>
            </p:txBody>
          </p:sp>
          <p:sp>
            <p:nvSpPr>
              <p:cNvPr id="201131" name="Text Box 427"/>
              <p:cNvSpPr txBox="1">
                <a:spLocks noChangeArrowheads="1"/>
              </p:cNvSpPr>
              <p:nvPr/>
            </p:nvSpPr>
            <p:spPr bwMode="auto">
              <a:xfrm>
                <a:off x="3696" y="2447"/>
                <a:ext cx="525" cy="271"/>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a:t>
                </a:r>
                <a:r>
                  <a:rPr lang="ru-RU" sz="2200" dirty="0" smtClean="0">
                    <a:effectLst>
                      <a:outerShdw blurRad="38100" dist="38100" dir="2700000" algn="tl">
                        <a:srgbClr val="C0C0C0"/>
                      </a:outerShdw>
                    </a:effectLst>
                  </a:rPr>
                  <a:t> </a:t>
                </a:r>
                <a:endParaRPr lang="ru-RU" sz="2200" dirty="0">
                  <a:effectLst>
                    <a:outerShdw blurRad="38100" dist="38100" dir="2700000" algn="tl">
                      <a:srgbClr val="C0C0C0"/>
                    </a:outerShdw>
                  </a:effectLst>
                </a:endParaRPr>
              </a:p>
            </p:txBody>
          </p:sp>
        </p:grpSp>
        <p:grpSp>
          <p:nvGrpSpPr>
            <p:cNvPr id="19" name="Group 439"/>
            <p:cNvGrpSpPr>
              <a:grpSpLocks/>
            </p:cNvGrpSpPr>
            <p:nvPr/>
          </p:nvGrpSpPr>
          <p:grpSpPr bwMode="auto">
            <a:xfrm>
              <a:off x="2944" y="2624"/>
              <a:ext cx="239" cy="438"/>
              <a:chOff x="3840" y="2928"/>
              <a:chExt cx="239" cy="438"/>
            </a:xfrm>
          </p:grpSpPr>
          <p:sp>
            <p:nvSpPr>
              <p:cNvPr id="201140" name="Text Box 436"/>
              <p:cNvSpPr txBox="1">
                <a:spLocks noChangeArrowheads="1"/>
              </p:cNvSpPr>
              <p:nvPr/>
            </p:nvSpPr>
            <p:spPr bwMode="auto">
              <a:xfrm>
                <a:off x="3878" y="292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734" name="Freeform 437"/>
              <p:cNvSpPr>
                <a:spLocks/>
              </p:cNvSpPr>
              <p:nvPr/>
            </p:nvSpPr>
            <p:spPr bwMode="auto">
              <a:xfrm>
                <a:off x="3918" y="3159"/>
                <a:ext cx="146" cy="1"/>
              </a:xfrm>
              <a:custGeom>
                <a:avLst/>
                <a:gdLst>
                  <a:gd name="T0" fmla="*/ 0 w 146"/>
                  <a:gd name="T1" fmla="*/ 0 h 1"/>
                  <a:gd name="T2" fmla="*/ 146 w 146"/>
                  <a:gd name="T3" fmla="*/ 1 h 1"/>
                  <a:gd name="T4" fmla="*/ 0 60000 65536"/>
                  <a:gd name="T5" fmla="*/ 0 60000 65536"/>
                  <a:gd name="T6" fmla="*/ 0 w 146"/>
                  <a:gd name="T7" fmla="*/ 0 h 1"/>
                  <a:gd name="T8" fmla="*/ 146 w 146"/>
                  <a:gd name="T9" fmla="*/ 1 h 1"/>
                </a:gdLst>
                <a:ahLst/>
                <a:cxnLst>
                  <a:cxn ang="T4">
                    <a:pos x="T0" y="T1"/>
                  </a:cxn>
                  <a:cxn ang="T5">
                    <a:pos x="T2" y="T3"/>
                  </a:cxn>
                </a:cxnLst>
                <a:rect l="T6" t="T7" r="T8" b="T9"/>
                <a:pathLst>
                  <a:path w="146" h="1">
                    <a:moveTo>
                      <a:pt x="0" y="0"/>
                    </a:moveTo>
                    <a:lnTo>
                      <a:pt x="146" y="1"/>
                    </a:lnTo>
                  </a:path>
                </a:pathLst>
              </a:custGeom>
              <a:noFill/>
              <a:ln w="9525">
                <a:solidFill>
                  <a:schemeClr val="tx1"/>
                </a:solidFill>
                <a:round/>
                <a:headEnd/>
                <a:tailEnd/>
              </a:ln>
            </p:spPr>
            <p:txBody>
              <a:bodyPr/>
              <a:lstStyle/>
              <a:p>
                <a:endParaRPr lang="ru-RU"/>
              </a:p>
            </p:txBody>
          </p:sp>
          <p:sp>
            <p:nvSpPr>
              <p:cNvPr id="201142" name="Text Box 438"/>
              <p:cNvSpPr txBox="1">
                <a:spLocks noChangeArrowheads="1"/>
              </p:cNvSpPr>
              <p:nvPr/>
            </p:nvSpPr>
            <p:spPr bwMode="auto">
              <a:xfrm>
                <a:off x="3840" y="3095"/>
                <a:ext cx="239" cy="271"/>
              </a:xfrm>
              <a:prstGeom prst="rect">
                <a:avLst/>
              </a:prstGeom>
              <a:noFill/>
              <a:ln w="9525">
                <a:noFill/>
                <a:miter lim="800000"/>
                <a:headEnd/>
                <a:tailEnd/>
              </a:ln>
              <a:effectLst/>
            </p:spPr>
            <p:txBody>
              <a:bodyPr wrap="none">
                <a:spAutoFit/>
              </a:bodyPr>
              <a:lstStyle/>
              <a:p>
                <a:pPr>
                  <a:defRPr/>
                </a:pPr>
                <a:r>
                  <a:rPr lang="ru-RU" sz="2200" dirty="0">
                    <a:effectLst>
                      <a:outerShdw blurRad="38100" dist="38100" dir="2700000" algn="tl">
                        <a:srgbClr val="C0C0C0"/>
                      </a:outerShdw>
                    </a:effectLst>
                  </a:rPr>
                  <a:t> </a:t>
                </a:r>
                <a:r>
                  <a:rPr lang="ru-RU" dirty="0" err="1">
                    <a:effectLst>
                      <a:outerShdw blurRad="38100" dist="38100" dir="2700000" algn="tl">
                        <a:srgbClr val="C0C0C0"/>
                      </a:outerShdw>
                    </a:effectLst>
                    <a:latin typeface="Times New Roman" pitchFamily="18" charset="0"/>
                    <a:cs typeface="Times New Roman" pitchFamily="18" charset="0"/>
                  </a:rPr>
                  <a:t>х</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sp>
        <p:nvSpPr>
          <p:cNvPr id="201147" name="Text Box 443"/>
          <p:cNvSpPr txBox="1">
            <a:spLocks noChangeArrowheads="1"/>
          </p:cNvSpPr>
          <p:nvPr/>
        </p:nvSpPr>
        <p:spPr bwMode="auto">
          <a:xfrm>
            <a:off x="285720" y="714356"/>
            <a:ext cx="8686800" cy="1477328"/>
          </a:xfrm>
          <a:prstGeom prst="rect">
            <a:avLst/>
          </a:prstGeom>
          <a:noFill/>
          <a:ln w="9525" algn="ctr">
            <a:noFill/>
            <a:prstDash val="sysDot"/>
            <a:miter lim="800000"/>
            <a:headEnd/>
            <a:tailEnd/>
          </a:ln>
          <a:effectLst/>
        </p:spPr>
        <p:txBody>
          <a:bodyPr>
            <a:spAutoFit/>
          </a:bodyPr>
          <a:lstStyle/>
          <a:p>
            <a:pPr>
              <a:defRPr/>
            </a:pPr>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заезде на одну и ту же дистанцию участвовали два автомобиля и мотоцикл. Второму автомобилю на всю дистанцию потребовалось на 1 мин больше, чем первому. Первый автомобиль двигался в 4 раза быстрее мотоцикла. Какую часть дистанции в минуту проходил </a:t>
            </a:r>
            <a:r>
              <a:rPr lang="ru-RU" dirty="0" smtClean="0">
                <a:latin typeface="Times New Roman" pitchFamily="18" charset="0"/>
                <a:cs typeface="Times New Roman" pitchFamily="18" charset="0"/>
              </a:rPr>
              <a:t>второй</a:t>
            </a:r>
            <a:r>
              <a:rPr lang="ru-RU" sz="800" dirty="0">
                <a:latin typeface="Times New Roman" pitchFamily="18" charset="0"/>
                <a:cs typeface="Times New Roman" pitchFamily="18" charset="0"/>
              </a:rPr>
              <a:t> </a:t>
            </a:r>
            <a:r>
              <a:rPr lang="ru-RU" dirty="0" smtClean="0">
                <a:latin typeface="Times New Roman" pitchFamily="18" charset="0"/>
                <a:cs typeface="Times New Roman" pitchFamily="18" charset="0"/>
              </a:rPr>
              <a:t>автомобиль</a:t>
            </a:r>
            <a:r>
              <a:rPr lang="ru-RU" dirty="0">
                <a:latin typeface="Times New Roman" pitchFamily="18" charset="0"/>
                <a:cs typeface="Times New Roman" pitchFamily="18" charset="0"/>
              </a:rPr>
              <a:t>, если он проходил в минуту на </a:t>
            </a:r>
            <a:r>
              <a:rPr lang="ru-RU" dirty="0" smtClean="0">
                <a:latin typeface="Times New Roman" pitchFamily="18" charset="0"/>
                <a:cs typeface="Times New Roman" pitchFamily="18" charset="0"/>
              </a:rPr>
              <a:t>1/6 </a:t>
            </a:r>
            <a:r>
              <a:rPr lang="ru-RU" dirty="0">
                <a:latin typeface="Times New Roman" pitchFamily="18" charset="0"/>
                <a:cs typeface="Times New Roman" pitchFamily="18" charset="0"/>
              </a:rPr>
              <a:t>дистанции больше, чем </a:t>
            </a:r>
            <a:r>
              <a:rPr lang="ru-RU" dirty="0" smtClean="0">
                <a:latin typeface="Times New Roman" pitchFamily="18" charset="0"/>
                <a:cs typeface="Times New Roman" pitchFamily="18" charset="0"/>
              </a:rPr>
              <a:t>мотоцикл</a:t>
            </a:r>
            <a:r>
              <a:rPr lang="ru-RU" dirty="0">
                <a:latin typeface="Times New Roman" pitchFamily="18" charset="0"/>
                <a:cs typeface="Times New Roman" pitchFamily="18" charset="0"/>
              </a:rPr>
              <a:t>, а мотоцикл прошел дистанцию меньше, чем за 10 мин?</a:t>
            </a:r>
          </a:p>
        </p:txBody>
      </p:sp>
      <p:grpSp>
        <p:nvGrpSpPr>
          <p:cNvPr id="22" name="Group 548"/>
          <p:cNvGrpSpPr>
            <a:grpSpLocks/>
          </p:cNvGrpSpPr>
          <p:nvPr/>
        </p:nvGrpSpPr>
        <p:grpSpPr bwMode="auto">
          <a:xfrm>
            <a:off x="-304800" y="4724400"/>
            <a:ext cx="9812338" cy="1689100"/>
            <a:chOff x="-192" y="2976"/>
            <a:chExt cx="6181" cy="1064"/>
          </a:xfrm>
        </p:grpSpPr>
        <p:grpSp>
          <p:nvGrpSpPr>
            <p:cNvPr id="23" name="Group 534"/>
            <p:cNvGrpSpPr>
              <a:grpSpLocks/>
            </p:cNvGrpSpPr>
            <p:nvPr/>
          </p:nvGrpSpPr>
          <p:grpSpPr bwMode="auto">
            <a:xfrm>
              <a:off x="-192" y="3408"/>
              <a:ext cx="6181" cy="632"/>
              <a:chOff x="-228" y="3472"/>
              <a:chExt cx="6181" cy="632"/>
            </a:xfrm>
          </p:grpSpPr>
          <p:sp>
            <p:nvSpPr>
              <p:cNvPr id="25723" name="Rectangle 535"/>
              <p:cNvSpPr>
                <a:spLocks noChangeArrowheads="1"/>
              </p:cNvSpPr>
              <p:nvPr/>
            </p:nvSpPr>
            <p:spPr bwMode="auto">
              <a:xfrm rot="-356004">
                <a:off x="-228" y="3674"/>
                <a:ext cx="6181" cy="223"/>
              </a:xfrm>
              <a:prstGeom prst="rect">
                <a:avLst/>
              </a:prstGeom>
              <a:gradFill rotWithShape="1">
                <a:gsLst>
                  <a:gs pos="0">
                    <a:srgbClr val="EAEAEA"/>
                  </a:gs>
                  <a:gs pos="50000">
                    <a:srgbClr val="808080"/>
                  </a:gs>
                  <a:gs pos="100000">
                    <a:srgbClr val="EAEAEA"/>
                  </a:gs>
                </a:gsLst>
                <a:lin ang="2700000" scaled="1"/>
              </a:gradFill>
              <a:ln w="9525">
                <a:noFill/>
                <a:miter lim="800000"/>
                <a:headEnd/>
                <a:tailEnd/>
              </a:ln>
            </p:spPr>
            <p:txBody>
              <a:bodyPr wrap="none" anchor="ctr"/>
              <a:lstStyle/>
              <a:p>
                <a:pPr algn="ctr"/>
                <a:endParaRPr lang="ru-RU" sz="9600">
                  <a:latin typeface="Times New Roman" pitchFamily="18" charset="0"/>
                </a:endParaRPr>
              </a:p>
            </p:txBody>
          </p:sp>
          <p:sp>
            <p:nvSpPr>
              <p:cNvPr id="25724" name="Freeform 536"/>
              <p:cNvSpPr>
                <a:spLocks/>
              </p:cNvSpPr>
              <p:nvPr/>
            </p:nvSpPr>
            <p:spPr bwMode="auto">
              <a:xfrm>
                <a:off x="-200" y="3472"/>
                <a:ext cx="6096" cy="632"/>
              </a:xfrm>
              <a:custGeom>
                <a:avLst/>
                <a:gdLst>
                  <a:gd name="T0" fmla="*/ 0 w 6096"/>
                  <a:gd name="T1" fmla="*/ 632 h 632"/>
                  <a:gd name="T2" fmla="*/ 6096 w 6096"/>
                  <a:gd name="T3" fmla="*/ 0 h 632"/>
                  <a:gd name="T4" fmla="*/ 0 60000 65536"/>
                  <a:gd name="T5" fmla="*/ 0 60000 65536"/>
                  <a:gd name="T6" fmla="*/ 0 w 6096"/>
                  <a:gd name="T7" fmla="*/ 0 h 632"/>
                  <a:gd name="T8" fmla="*/ 6096 w 6096"/>
                  <a:gd name="T9" fmla="*/ 632 h 632"/>
                </a:gdLst>
                <a:ahLst/>
                <a:cxnLst>
                  <a:cxn ang="T4">
                    <a:pos x="T0" y="T1"/>
                  </a:cxn>
                  <a:cxn ang="T5">
                    <a:pos x="T2" y="T3"/>
                  </a:cxn>
                </a:cxnLst>
                <a:rect l="T6" t="T7" r="T8" b="T9"/>
                <a:pathLst>
                  <a:path w="6096" h="632">
                    <a:moveTo>
                      <a:pt x="0" y="632"/>
                    </a:moveTo>
                    <a:lnTo>
                      <a:pt x="6096" y="0"/>
                    </a:lnTo>
                  </a:path>
                </a:pathLst>
              </a:custGeom>
              <a:gradFill rotWithShape="1">
                <a:gsLst>
                  <a:gs pos="0">
                    <a:srgbClr val="B2B2B2"/>
                  </a:gs>
                  <a:gs pos="50000">
                    <a:srgbClr val="4D4D4D"/>
                  </a:gs>
                  <a:gs pos="100000">
                    <a:srgbClr val="B2B2B2"/>
                  </a:gs>
                </a:gsLst>
                <a:lin ang="18900000" scaled="1"/>
              </a:gradFill>
              <a:ln w="38100">
                <a:solidFill>
                  <a:schemeClr val="bg1"/>
                </a:solidFill>
                <a:prstDash val="dash"/>
                <a:round/>
                <a:headEnd/>
                <a:tailEnd/>
              </a:ln>
            </p:spPr>
            <p:txBody>
              <a:bodyPr/>
              <a:lstStyle/>
              <a:p>
                <a:endParaRPr lang="ru-RU"/>
              </a:p>
            </p:txBody>
          </p:sp>
        </p:grpSp>
        <p:grpSp>
          <p:nvGrpSpPr>
            <p:cNvPr id="24" name="Group 453"/>
            <p:cNvGrpSpPr>
              <a:grpSpLocks/>
            </p:cNvGrpSpPr>
            <p:nvPr/>
          </p:nvGrpSpPr>
          <p:grpSpPr bwMode="auto">
            <a:xfrm>
              <a:off x="2784" y="3408"/>
              <a:ext cx="548" cy="312"/>
              <a:chOff x="933" y="2973"/>
              <a:chExt cx="548" cy="312"/>
            </a:xfrm>
          </p:grpSpPr>
          <p:grpSp>
            <p:nvGrpSpPr>
              <p:cNvPr id="25" name="Group 454"/>
              <p:cNvGrpSpPr>
                <a:grpSpLocks/>
              </p:cNvGrpSpPr>
              <p:nvPr/>
            </p:nvGrpSpPr>
            <p:grpSpPr bwMode="auto">
              <a:xfrm rot="20061223" flipH="1">
                <a:off x="933" y="2973"/>
                <a:ext cx="548" cy="312"/>
                <a:chOff x="3195" y="1571"/>
                <a:chExt cx="763" cy="486"/>
              </a:xfrm>
            </p:grpSpPr>
            <p:sp>
              <p:nvSpPr>
                <p:cNvPr id="25708" name="Freeform 455"/>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5709" name="Freeform 456"/>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FFFF00"/>
                </a:solidFill>
                <a:ln w="12700">
                  <a:solidFill>
                    <a:srgbClr val="000000"/>
                  </a:solidFill>
                  <a:round/>
                  <a:headEnd/>
                  <a:tailEnd/>
                </a:ln>
              </p:spPr>
              <p:txBody>
                <a:bodyPr/>
                <a:lstStyle/>
                <a:p>
                  <a:endParaRPr lang="ru-RU"/>
                </a:p>
              </p:txBody>
            </p:sp>
            <p:sp>
              <p:nvSpPr>
                <p:cNvPr id="25710" name="Freeform 457"/>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5711" name="Freeform 458"/>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5712" name="Freeform 459"/>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5713" name="Freeform 460"/>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5714" name="Freeform 461"/>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5715" name="Freeform 462"/>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5716" name="Freeform 463"/>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5717" name="Freeform 464"/>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5718" name="Freeform 465"/>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5719" name="Freeform 466"/>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5720" name="Freeform 467"/>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5721" name="Freeform 468"/>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5722" name="Freeform 469"/>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201174" name="Text Box 470"/>
              <p:cNvSpPr txBox="1">
                <a:spLocks noChangeArrowheads="1"/>
              </p:cNvSpPr>
              <p:nvPr/>
            </p:nvSpPr>
            <p:spPr bwMode="auto">
              <a:xfrm>
                <a:off x="1208" y="3008"/>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2</a:t>
                </a:r>
              </a:p>
            </p:txBody>
          </p:sp>
        </p:grpSp>
        <p:grpSp>
          <p:nvGrpSpPr>
            <p:cNvPr id="26" name="Group 471"/>
            <p:cNvGrpSpPr>
              <a:grpSpLocks/>
            </p:cNvGrpSpPr>
            <p:nvPr/>
          </p:nvGrpSpPr>
          <p:grpSpPr bwMode="auto">
            <a:xfrm>
              <a:off x="4080" y="3264"/>
              <a:ext cx="548" cy="312"/>
              <a:chOff x="1856" y="2997"/>
              <a:chExt cx="548" cy="312"/>
            </a:xfrm>
          </p:grpSpPr>
          <p:grpSp>
            <p:nvGrpSpPr>
              <p:cNvPr id="27" name="Group 472"/>
              <p:cNvGrpSpPr>
                <a:grpSpLocks/>
              </p:cNvGrpSpPr>
              <p:nvPr/>
            </p:nvGrpSpPr>
            <p:grpSpPr bwMode="auto">
              <a:xfrm rot="20061223" flipH="1">
                <a:off x="1856" y="2997"/>
                <a:ext cx="548" cy="312"/>
                <a:chOff x="3195" y="1571"/>
                <a:chExt cx="763" cy="486"/>
              </a:xfrm>
            </p:grpSpPr>
            <p:sp>
              <p:nvSpPr>
                <p:cNvPr id="25691" name="Freeform 473"/>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555555"/>
                </a:solidFill>
                <a:ln w="9525">
                  <a:noFill/>
                  <a:round/>
                  <a:headEnd/>
                  <a:tailEnd/>
                </a:ln>
              </p:spPr>
              <p:txBody>
                <a:bodyPr/>
                <a:lstStyle/>
                <a:p>
                  <a:endParaRPr lang="ru-RU"/>
                </a:p>
              </p:txBody>
            </p:sp>
            <p:sp>
              <p:nvSpPr>
                <p:cNvPr id="25692" name="Freeform 474"/>
                <p:cNvSpPr>
                  <a:spLocks/>
                </p:cNvSpPr>
                <p:nvPr/>
              </p:nvSpPr>
              <p:spPr bwMode="auto">
                <a:xfrm>
                  <a:off x="3195" y="1571"/>
                  <a:ext cx="737" cy="455"/>
                </a:xfrm>
                <a:custGeom>
                  <a:avLst/>
                  <a:gdLst>
                    <a:gd name="T0" fmla="*/ 523 w 737"/>
                    <a:gd name="T1" fmla="*/ 284 h 455"/>
                    <a:gd name="T2" fmla="*/ 515 w 737"/>
                    <a:gd name="T3" fmla="*/ 249 h 455"/>
                    <a:gd name="T4" fmla="*/ 520 w 737"/>
                    <a:gd name="T5" fmla="*/ 223 h 455"/>
                    <a:gd name="T6" fmla="*/ 528 w 737"/>
                    <a:gd name="T7" fmla="*/ 201 h 455"/>
                    <a:gd name="T8" fmla="*/ 550 w 737"/>
                    <a:gd name="T9" fmla="*/ 184 h 455"/>
                    <a:gd name="T10" fmla="*/ 576 w 737"/>
                    <a:gd name="T11" fmla="*/ 171 h 455"/>
                    <a:gd name="T12" fmla="*/ 601 w 737"/>
                    <a:gd name="T13" fmla="*/ 166 h 455"/>
                    <a:gd name="T14" fmla="*/ 628 w 737"/>
                    <a:gd name="T15" fmla="*/ 171 h 455"/>
                    <a:gd name="T16" fmla="*/ 649 w 737"/>
                    <a:gd name="T17" fmla="*/ 184 h 455"/>
                    <a:gd name="T18" fmla="*/ 671 w 737"/>
                    <a:gd name="T19" fmla="*/ 206 h 455"/>
                    <a:gd name="T20" fmla="*/ 679 w 737"/>
                    <a:gd name="T21" fmla="*/ 227 h 455"/>
                    <a:gd name="T22" fmla="*/ 732 w 737"/>
                    <a:gd name="T23" fmla="*/ 206 h 455"/>
                    <a:gd name="T24" fmla="*/ 737 w 737"/>
                    <a:gd name="T25" fmla="*/ 196 h 455"/>
                    <a:gd name="T26" fmla="*/ 732 w 737"/>
                    <a:gd name="T27" fmla="*/ 188 h 455"/>
                    <a:gd name="T28" fmla="*/ 684 w 737"/>
                    <a:gd name="T29" fmla="*/ 48 h 455"/>
                    <a:gd name="T30" fmla="*/ 676 w 737"/>
                    <a:gd name="T31" fmla="*/ 44 h 455"/>
                    <a:gd name="T32" fmla="*/ 667 w 737"/>
                    <a:gd name="T33" fmla="*/ 44 h 455"/>
                    <a:gd name="T34" fmla="*/ 606 w 737"/>
                    <a:gd name="T35" fmla="*/ 65 h 455"/>
                    <a:gd name="T36" fmla="*/ 598 w 737"/>
                    <a:gd name="T37" fmla="*/ 62 h 455"/>
                    <a:gd name="T38" fmla="*/ 462 w 737"/>
                    <a:gd name="T39" fmla="*/ 0 h 455"/>
                    <a:gd name="T40" fmla="*/ 454 w 737"/>
                    <a:gd name="T41" fmla="*/ 0 h 455"/>
                    <a:gd name="T42" fmla="*/ 162 w 737"/>
                    <a:gd name="T43" fmla="*/ 223 h 455"/>
                    <a:gd name="T44" fmla="*/ 5 w 737"/>
                    <a:gd name="T45" fmla="*/ 315 h 455"/>
                    <a:gd name="T46" fmla="*/ 0 w 737"/>
                    <a:gd name="T47" fmla="*/ 319 h 455"/>
                    <a:gd name="T48" fmla="*/ 48 w 737"/>
                    <a:gd name="T49" fmla="*/ 446 h 455"/>
                    <a:gd name="T50" fmla="*/ 48 w 737"/>
                    <a:gd name="T51" fmla="*/ 450 h 455"/>
                    <a:gd name="T52" fmla="*/ 58 w 737"/>
                    <a:gd name="T53" fmla="*/ 455 h 455"/>
                    <a:gd name="T54" fmla="*/ 93 w 737"/>
                    <a:gd name="T55" fmla="*/ 441 h 455"/>
                    <a:gd name="T56" fmla="*/ 83 w 737"/>
                    <a:gd name="T57" fmla="*/ 410 h 455"/>
                    <a:gd name="T58" fmla="*/ 88 w 737"/>
                    <a:gd name="T59" fmla="*/ 380 h 455"/>
                    <a:gd name="T60" fmla="*/ 101 w 737"/>
                    <a:gd name="T61" fmla="*/ 355 h 455"/>
                    <a:gd name="T62" fmla="*/ 118 w 737"/>
                    <a:gd name="T63" fmla="*/ 337 h 455"/>
                    <a:gd name="T64" fmla="*/ 144 w 737"/>
                    <a:gd name="T65" fmla="*/ 324 h 455"/>
                    <a:gd name="T66" fmla="*/ 174 w 737"/>
                    <a:gd name="T67" fmla="*/ 319 h 455"/>
                    <a:gd name="T68" fmla="*/ 202 w 737"/>
                    <a:gd name="T69" fmla="*/ 327 h 455"/>
                    <a:gd name="T70" fmla="*/ 227 w 737"/>
                    <a:gd name="T71" fmla="*/ 345 h 455"/>
                    <a:gd name="T72" fmla="*/ 240 w 737"/>
                    <a:gd name="T73" fmla="*/ 363 h 455"/>
                    <a:gd name="T74" fmla="*/ 249 w 737"/>
                    <a:gd name="T75" fmla="*/ 385 h 4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7"/>
                    <a:gd name="T115" fmla="*/ 0 h 455"/>
                    <a:gd name="T116" fmla="*/ 737 w 737"/>
                    <a:gd name="T117" fmla="*/ 455 h 4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7" h="455">
                      <a:moveTo>
                        <a:pt x="249" y="385"/>
                      </a:moveTo>
                      <a:lnTo>
                        <a:pt x="523" y="284"/>
                      </a:lnTo>
                      <a:lnTo>
                        <a:pt x="520" y="267"/>
                      </a:lnTo>
                      <a:lnTo>
                        <a:pt x="515" y="249"/>
                      </a:lnTo>
                      <a:lnTo>
                        <a:pt x="520" y="236"/>
                      </a:lnTo>
                      <a:lnTo>
                        <a:pt x="520" y="223"/>
                      </a:lnTo>
                      <a:lnTo>
                        <a:pt x="523" y="211"/>
                      </a:lnTo>
                      <a:lnTo>
                        <a:pt x="528" y="201"/>
                      </a:lnTo>
                      <a:lnTo>
                        <a:pt x="540" y="188"/>
                      </a:lnTo>
                      <a:lnTo>
                        <a:pt x="550" y="184"/>
                      </a:lnTo>
                      <a:lnTo>
                        <a:pt x="563" y="176"/>
                      </a:lnTo>
                      <a:lnTo>
                        <a:pt x="576" y="171"/>
                      </a:lnTo>
                      <a:lnTo>
                        <a:pt x="588" y="166"/>
                      </a:lnTo>
                      <a:lnTo>
                        <a:pt x="601" y="166"/>
                      </a:lnTo>
                      <a:lnTo>
                        <a:pt x="615" y="166"/>
                      </a:lnTo>
                      <a:lnTo>
                        <a:pt x="628" y="171"/>
                      </a:lnTo>
                      <a:lnTo>
                        <a:pt x="641" y="179"/>
                      </a:lnTo>
                      <a:lnTo>
                        <a:pt x="649" y="184"/>
                      </a:lnTo>
                      <a:lnTo>
                        <a:pt x="662" y="193"/>
                      </a:lnTo>
                      <a:lnTo>
                        <a:pt x="671" y="206"/>
                      </a:lnTo>
                      <a:lnTo>
                        <a:pt x="676" y="219"/>
                      </a:lnTo>
                      <a:lnTo>
                        <a:pt x="679" y="227"/>
                      </a:lnTo>
                      <a:lnTo>
                        <a:pt x="724" y="211"/>
                      </a:lnTo>
                      <a:lnTo>
                        <a:pt x="732" y="206"/>
                      </a:lnTo>
                      <a:lnTo>
                        <a:pt x="737" y="201"/>
                      </a:lnTo>
                      <a:lnTo>
                        <a:pt x="737" y="196"/>
                      </a:lnTo>
                      <a:lnTo>
                        <a:pt x="732" y="188"/>
                      </a:lnTo>
                      <a:lnTo>
                        <a:pt x="684" y="52"/>
                      </a:lnTo>
                      <a:lnTo>
                        <a:pt x="684" y="48"/>
                      </a:lnTo>
                      <a:lnTo>
                        <a:pt x="679" y="48"/>
                      </a:lnTo>
                      <a:lnTo>
                        <a:pt x="676" y="44"/>
                      </a:lnTo>
                      <a:lnTo>
                        <a:pt x="671" y="44"/>
                      </a:lnTo>
                      <a:lnTo>
                        <a:pt x="667" y="44"/>
                      </a:lnTo>
                      <a:lnTo>
                        <a:pt x="615" y="65"/>
                      </a:lnTo>
                      <a:lnTo>
                        <a:pt x="606" y="65"/>
                      </a:lnTo>
                      <a:lnTo>
                        <a:pt x="601" y="65"/>
                      </a:lnTo>
                      <a:lnTo>
                        <a:pt x="598" y="62"/>
                      </a:lnTo>
                      <a:lnTo>
                        <a:pt x="467" y="0"/>
                      </a:lnTo>
                      <a:lnTo>
                        <a:pt x="462" y="0"/>
                      </a:lnTo>
                      <a:lnTo>
                        <a:pt x="457" y="0"/>
                      </a:lnTo>
                      <a:lnTo>
                        <a:pt x="454" y="0"/>
                      </a:lnTo>
                      <a:lnTo>
                        <a:pt x="232" y="80"/>
                      </a:lnTo>
                      <a:lnTo>
                        <a:pt x="162" y="223"/>
                      </a:lnTo>
                      <a:lnTo>
                        <a:pt x="10" y="310"/>
                      </a:lnTo>
                      <a:lnTo>
                        <a:pt x="5" y="315"/>
                      </a:lnTo>
                      <a:lnTo>
                        <a:pt x="0" y="315"/>
                      </a:lnTo>
                      <a:lnTo>
                        <a:pt x="0" y="319"/>
                      </a:lnTo>
                      <a:lnTo>
                        <a:pt x="0" y="324"/>
                      </a:lnTo>
                      <a:lnTo>
                        <a:pt x="48" y="446"/>
                      </a:lnTo>
                      <a:lnTo>
                        <a:pt x="48" y="450"/>
                      </a:lnTo>
                      <a:lnTo>
                        <a:pt x="53" y="450"/>
                      </a:lnTo>
                      <a:lnTo>
                        <a:pt x="58" y="455"/>
                      </a:lnTo>
                      <a:lnTo>
                        <a:pt x="61" y="450"/>
                      </a:lnTo>
                      <a:lnTo>
                        <a:pt x="93" y="441"/>
                      </a:lnTo>
                      <a:lnTo>
                        <a:pt x="88" y="428"/>
                      </a:lnTo>
                      <a:lnTo>
                        <a:pt x="83" y="410"/>
                      </a:lnTo>
                      <a:lnTo>
                        <a:pt x="83" y="398"/>
                      </a:lnTo>
                      <a:lnTo>
                        <a:pt x="88" y="380"/>
                      </a:lnTo>
                      <a:lnTo>
                        <a:pt x="93" y="363"/>
                      </a:lnTo>
                      <a:lnTo>
                        <a:pt x="101" y="355"/>
                      </a:lnTo>
                      <a:lnTo>
                        <a:pt x="109" y="342"/>
                      </a:lnTo>
                      <a:lnTo>
                        <a:pt x="118" y="337"/>
                      </a:lnTo>
                      <a:lnTo>
                        <a:pt x="131" y="327"/>
                      </a:lnTo>
                      <a:lnTo>
                        <a:pt x="144" y="324"/>
                      </a:lnTo>
                      <a:lnTo>
                        <a:pt x="157" y="319"/>
                      </a:lnTo>
                      <a:lnTo>
                        <a:pt x="174" y="319"/>
                      </a:lnTo>
                      <a:lnTo>
                        <a:pt x="189" y="324"/>
                      </a:lnTo>
                      <a:lnTo>
                        <a:pt x="202" y="327"/>
                      </a:lnTo>
                      <a:lnTo>
                        <a:pt x="214" y="337"/>
                      </a:lnTo>
                      <a:lnTo>
                        <a:pt x="227" y="345"/>
                      </a:lnTo>
                      <a:lnTo>
                        <a:pt x="232" y="355"/>
                      </a:lnTo>
                      <a:lnTo>
                        <a:pt x="240" y="363"/>
                      </a:lnTo>
                      <a:lnTo>
                        <a:pt x="245" y="375"/>
                      </a:lnTo>
                      <a:lnTo>
                        <a:pt x="249" y="385"/>
                      </a:lnTo>
                      <a:close/>
                    </a:path>
                  </a:pathLst>
                </a:custGeom>
                <a:solidFill>
                  <a:srgbClr val="37FFFF"/>
                </a:solidFill>
                <a:ln w="12700">
                  <a:solidFill>
                    <a:srgbClr val="000000"/>
                  </a:solidFill>
                  <a:round/>
                  <a:headEnd/>
                  <a:tailEnd/>
                </a:ln>
              </p:spPr>
              <p:txBody>
                <a:bodyPr/>
                <a:lstStyle/>
                <a:p>
                  <a:endParaRPr lang="ru-RU"/>
                </a:p>
              </p:txBody>
            </p:sp>
            <p:sp>
              <p:nvSpPr>
                <p:cNvPr id="25693" name="Freeform 475"/>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solidFill>
                  <a:srgbClr val="1F1F1F"/>
                </a:solidFill>
                <a:ln w="9525">
                  <a:noFill/>
                  <a:round/>
                  <a:headEnd/>
                  <a:tailEnd/>
                </a:ln>
              </p:spPr>
              <p:txBody>
                <a:bodyPr/>
                <a:lstStyle/>
                <a:p>
                  <a:endParaRPr lang="ru-RU"/>
                </a:p>
              </p:txBody>
            </p:sp>
            <p:sp>
              <p:nvSpPr>
                <p:cNvPr id="25694" name="Freeform 476"/>
                <p:cNvSpPr>
                  <a:spLocks/>
                </p:cNvSpPr>
                <p:nvPr/>
              </p:nvSpPr>
              <p:spPr bwMode="auto">
                <a:xfrm>
                  <a:off x="3727" y="1755"/>
                  <a:ext cx="139" cy="143"/>
                </a:xfrm>
                <a:custGeom>
                  <a:avLst/>
                  <a:gdLst>
                    <a:gd name="T0" fmla="*/ 4 w 139"/>
                    <a:gd name="T1" fmla="*/ 95 h 143"/>
                    <a:gd name="T2" fmla="*/ 8 w 139"/>
                    <a:gd name="T3" fmla="*/ 108 h 143"/>
                    <a:gd name="T4" fmla="*/ 18 w 139"/>
                    <a:gd name="T5" fmla="*/ 123 h 143"/>
                    <a:gd name="T6" fmla="*/ 31 w 139"/>
                    <a:gd name="T7" fmla="*/ 131 h 143"/>
                    <a:gd name="T8" fmla="*/ 44 w 139"/>
                    <a:gd name="T9" fmla="*/ 140 h 143"/>
                    <a:gd name="T10" fmla="*/ 56 w 139"/>
                    <a:gd name="T11" fmla="*/ 143 h 143"/>
                    <a:gd name="T12" fmla="*/ 69 w 139"/>
                    <a:gd name="T13" fmla="*/ 143 h 143"/>
                    <a:gd name="T14" fmla="*/ 83 w 139"/>
                    <a:gd name="T15" fmla="*/ 143 h 143"/>
                    <a:gd name="T16" fmla="*/ 96 w 139"/>
                    <a:gd name="T17" fmla="*/ 140 h 143"/>
                    <a:gd name="T18" fmla="*/ 109 w 139"/>
                    <a:gd name="T19" fmla="*/ 135 h 143"/>
                    <a:gd name="T20" fmla="*/ 117 w 139"/>
                    <a:gd name="T21" fmla="*/ 126 h 143"/>
                    <a:gd name="T22" fmla="*/ 127 w 139"/>
                    <a:gd name="T23" fmla="*/ 118 h 143"/>
                    <a:gd name="T24" fmla="*/ 135 w 139"/>
                    <a:gd name="T25" fmla="*/ 105 h 143"/>
                    <a:gd name="T26" fmla="*/ 139 w 139"/>
                    <a:gd name="T27" fmla="*/ 92 h 143"/>
                    <a:gd name="T28" fmla="*/ 139 w 139"/>
                    <a:gd name="T29" fmla="*/ 78 h 143"/>
                    <a:gd name="T30" fmla="*/ 139 w 139"/>
                    <a:gd name="T31" fmla="*/ 60 h 143"/>
                    <a:gd name="T32" fmla="*/ 135 w 139"/>
                    <a:gd name="T33" fmla="*/ 47 h 143"/>
                    <a:gd name="T34" fmla="*/ 130 w 139"/>
                    <a:gd name="T35" fmla="*/ 35 h 143"/>
                    <a:gd name="T36" fmla="*/ 122 w 139"/>
                    <a:gd name="T37" fmla="*/ 22 h 143"/>
                    <a:gd name="T38" fmla="*/ 109 w 139"/>
                    <a:gd name="T39" fmla="*/ 12 h 143"/>
                    <a:gd name="T40" fmla="*/ 99 w 139"/>
                    <a:gd name="T41" fmla="*/ 4 h 143"/>
                    <a:gd name="T42" fmla="*/ 87 w 139"/>
                    <a:gd name="T43" fmla="*/ 0 h 143"/>
                    <a:gd name="T44" fmla="*/ 74 w 139"/>
                    <a:gd name="T45" fmla="*/ 0 h 143"/>
                    <a:gd name="T46" fmla="*/ 56 w 139"/>
                    <a:gd name="T47" fmla="*/ 0 h 143"/>
                    <a:gd name="T48" fmla="*/ 44 w 139"/>
                    <a:gd name="T49" fmla="*/ 0 h 143"/>
                    <a:gd name="T50" fmla="*/ 31 w 139"/>
                    <a:gd name="T51" fmla="*/ 9 h 143"/>
                    <a:gd name="T52" fmla="*/ 21 w 139"/>
                    <a:gd name="T53" fmla="*/ 17 h 143"/>
                    <a:gd name="T54" fmla="*/ 13 w 139"/>
                    <a:gd name="T55" fmla="*/ 27 h 143"/>
                    <a:gd name="T56" fmla="*/ 4 w 139"/>
                    <a:gd name="T57" fmla="*/ 39 h 143"/>
                    <a:gd name="T58" fmla="*/ 0 w 139"/>
                    <a:gd name="T59" fmla="*/ 52 h 143"/>
                    <a:gd name="T60" fmla="*/ 0 w 139"/>
                    <a:gd name="T61" fmla="*/ 65 h 143"/>
                    <a:gd name="T62" fmla="*/ 0 w 139"/>
                    <a:gd name="T63" fmla="*/ 83 h 143"/>
                    <a:gd name="T64" fmla="*/ 4 w 139"/>
                    <a:gd name="T65" fmla="*/ 95 h 1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3"/>
                    <a:gd name="T101" fmla="*/ 139 w 139"/>
                    <a:gd name="T102" fmla="*/ 143 h 1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3">
                      <a:moveTo>
                        <a:pt x="4" y="95"/>
                      </a:moveTo>
                      <a:lnTo>
                        <a:pt x="8" y="108"/>
                      </a:lnTo>
                      <a:lnTo>
                        <a:pt x="18" y="123"/>
                      </a:lnTo>
                      <a:lnTo>
                        <a:pt x="31" y="131"/>
                      </a:lnTo>
                      <a:lnTo>
                        <a:pt x="44" y="140"/>
                      </a:lnTo>
                      <a:lnTo>
                        <a:pt x="56" y="143"/>
                      </a:lnTo>
                      <a:lnTo>
                        <a:pt x="69" y="143"/>
                      </a:lnTo>
                      <a:lnTo>
                        <a:pt x="83" y="143"/>
                      </a:lnTo>
                      <a:lnTo>
                        <a:pt x="96" y="140"/>
                      </a:lnTo>
                      <a:lnTo>
                        <a:pt x="109" y="135"/>
                      </a:lnTo>
                      <a:lnTo>
                        <a:pt x="117" y="126"/>
                      </a:lnTo>
                      <a:lnTo>
                        <a:pt x="127" y="118"/>
                      </a:lnTo>
                      <a:lnTo>
                        <a:pt x="135" y="105"/>
                      </a:lnTo>
                      <a:lnTo>
                        <a:pt x="139" y="92"/>
                      </a:lnTo>
                      <a:lnTo>
                        <a:pt x="139" y="78"/>
                      </a:lnTo>
                      <a:lnTo>
                        <a:pt x="139" y="60"/>
                      </a:lnTo>
                      <a:lnTo>
                        <a:pt x="135" y="47"/>
                      </a:lnTo>
                      <a:lnTo>
                        <a:pt x="130" y="35"/>
                      </a:lnTo>
                      <a:lnTo>
                        <a:pt x="122" y="22"/>
                      </a:lnTo>
                      <a:lnTo>
                        <a:pt x="109" y="12"/>
                      </a:lnTo>
                      <a:lnTo>
                        <a:pt x="99" y="4"/>
                      </a:lnTo>
                      <a:lnTo>
                        <a:pt x="87" y="0"/>
                      </a:lnTo>
                      <a:lnTo>
                        <a:pt x="74" y="0"/>
                      </a:lnTo>
                      <a:lnTo>
                        <a:pt x="56" y="0"/>
                      </a:lnTo>
                      <a:lnTo>
                        <a:pt x="44" y="0"/>
                      </a:lnTo>
                      <a:lnTo>
                        <a:pt x="31" y="9"/>
                      </a:lnTo>
                      <a:lnTo>
                        <a:pt x="21" y="17"/>
                      </a:lnTo>
                      <a:lnTo>
                        <a:pt x="13" y="27"/>
                      </a:lnTo>
                      <a:lnTo>
                        <a:pt x="4" y="39"/>
                      </a:lnTo>
                      <a:lnTo>
                        <a:pt x="0" y="52"/>
                      </a:lnTo>
                      <a:lnTo>
                        <a:pt x="0" y="65"/>
                      </a:lnTo>
                      <a:lnTo>
                        <a:pt x="0" y="83"/>
                      </a:lnTo>
                      <a:lnTo>
                        <a:pt x="4" y="95"/>
                      </a:lnTo>
                      <a:close/>
                    </a:path>
                  </a:pathLst>
                </a:custGeom>
                <a:noFill/>
                <a:ln w="7938">
                  <a:solidFill>
                    <a:srgbClr val="000000"/>
                  </a:solidFill>
                  <a:round/>
                  <a:headEnd/>
                  <a:tailEnd/>
                </a:ln>
              </p:spPr>
              <p:txBody>
                <a:bodyPr/>
                <a:lstStyle/>
                <a:p>
                  <a:endParaRPr lang="ru-RU"/>
                </a:p>
              </p:txBody>
            </p:sp>
            <p:sp>
              <p:nvSpPr>
                <p:cNvPr id="25695" name="Freeform 477"/>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solidFill>
                  <a:srgbClr val="FBFBFB"/>
                </a:solidFill>
                <a:ln w="9525">
                  <a:noFill/>
                  <a:round/>
                  <a:headEnd/>
                  <a:tailEnd/>
                </a:ln>
              </p:spPr>
              <p:txBody>
                <a:bodyPr/>
                <a:lstStyle/>
                <a:p>
                  <a:endParaRPr lang="ru-RU"/>
                </a:p>
              </p:txBody>
            </p:sp>
            <p:sp>
              <p:nvSpPr>
                <p:cNvPr id="25696" name="Freeform 478"/>
                <p:cNvSpPr>
                  <a:spLocks/>
                </p:cNvSpPr>
                <p:nvPr/>
              </p:nvSpPr>
              <p:spPr bwMode="auto">
                <a:xfrm>
                  <a:off x="3763" y="1790"/>
                  <a:ext cx="68" cy="73"/>
                </a:xfrm>
                <a:custGeom>
                  <a:avLst/>
                  <a:gdLst>
                    <a:gd name="T0" fmla="*/ 0 w 68"/>
                    <a:gd name="T1" fmla="*/ 52 h 73"/>
                    <a:gd name="T2" fmla="*/ 8 w 68"/>
                    <a:gd name="T3" fmla="*/ 65 h 73"/>
                    <a:gd name="T4" fmla="*/ 20 w 68"/>
                    <a:gd name="T5" fmla="*/ 73 h 73"/>
                    <a:gd name="T6" fmla="*/ 33 w 68"/>
                    <a:gd name="T7" fmla="*/ 73 h 73"/>
                    <a:gd name="T8" fmla="*/ 47 w 68"/>
                    <a:gd name="T9" fmla="*/ 73 h 73"/>
                    <a:gd name="T10" fmla="*/ 60 w 68"/>
                    <a:gd name="T11" fmla="*/ 65 h 73"/>
                    <a:gd name="T12" fmla="*/ 68 w 68"/>
                    <a:gd name="T13" fmla="*/ 52 h 73"/>
                    <a:gd name="T14" fmla="*/ 68 w 68"/>
                    <a:gd name="T15" fmla="*/ 40 h 73"/>
                    <a:gd name="T16" fmla="*/ 68 w 68"/>
                    <a:gd name="T17" fmla="*/ 25 h 73"/>
                    <a:gd name="T18" fmla="*/ 60 w 68"/>
                    <a:gd name="T19" fmla="*/ 12 h 73"/>
                    <a:gd name="T20" fmla="*/ 51 w 68"/>
                    <a:gd name="T21" fmla="*/ 4 h 73"/>
                    <a:gd name="T22" fmla="*/ 33 w 68"/>
                    <a:gd name="T23" fmla="*/ 0 h 73"/>
                    <a:gd name="T24" fmla="*/ 20 w 68"/>
                    <a:gd name="T25" fmla="*/ 4 h 73"/>
                    <a:gd name="T26" fmla="*/ 8 w 68"/>
                    <a:gd name="T27" fmla="*/ 8 h 73"/>
                    <a:gd name="T28" fmla="*/ 3 w 68"/>
                    <a:gd name="T29" fmla="*/ 22 h 73"/>
                    <a:gd name="T30" fmla="*/ 0 w 68"/>
                    <a:gd name="T31" fmla="*/ 35 h 73"/>
                    <a:gd name="T32" fmla="*/ 0 w 68"/>
                    <a:gd name="T33" fmla="*/ 52 h 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8"/>
                    <a:gd name="T52" fmla="*/ 0 h 73"/>
                    <a:gd name="T53" fmla="*/ 68 w 68"/>
                    <a:gd name="T54" fmla="*/ 73 h 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8" h="73">
                      <a:moveTo>
                        <a:pt x="0" y="52"/>
                      </a:moveTo>
                      <a:lnTo>
                        <a:pt x="8" y="65"/>
                      </a:lnTo>
                      <a:lnTo>
                        <a:pt x="20" y="73"/>
                      </a:lnTo>
                      <a:lnTo>
                        <a:pt x="33" y="73"/>
                      </a:lnTo>
                      <a:lnTo>
                        <a:pt x="47" y="73"/>
                      </a:lnTo>
                      <a:lnTo>
                        <a:pt x="60" y="65"/>
                      </a:lnTo>
                      <a:lnTo>
                        <a:pt x="68" y="52"/>
                      </a:lnTo>
                      <a:lnTo>
                        <a:pt x="68" y="40"/>
                      </a:lnTo>
                      <a:lnTo>
                        <a:pt x="68" y="25"/>
                      </a:lnTo>
                      <a:lnTo>
                        <a:pt x="60" y="12"/>
                      </a:lnTo>
                      <a:lnTo>
                        <a:pt x="51" y="4"/>
                      </a:lnTo>
                      <a:lnTo>
                        <a:pt x="33" y="0"/>
                      </a:lnTo>
                      <a:lnTo>
                        <a:pt x="20" y="4"/>
                      </a:lnTo>
                      <a:lnTo>
                        <a:pt x="8" y="8"/>
                      </a:lnTo>
                      <a:lnTo>
                        <a:pt x="3" y="22"/>
                      </a:lnTo>
                      <a:lnTo>
                        <a:pt x="0" y="35"/>
                      </a:lnTo>
                      <a:lnTo>
                        <a:pt x="0" y="52"/>
                      </a:lnTo>
                      <a:close/>
                    </a:path>
                  </a:pathLst>
                </a:custGeom>
                <a:noFill/>
                <a:ln w="7938">
                  <a:solidFill>
                    <a:srgbClr val="000000"/>
                  </a:solidFill>
                  <a:round/>
                  <a:headEnd/>
                  <a:tailEnd/>
                </a:ln>
              </p:spPr>
              <p:txBody>
                <a:bodyPr/>
                <a:lstStyle/>
                <a:p>
                  <a:endParaRPr lang="ru-RU"/>
                </a:p>
              </p:txBody>
            </p:sp>
            <p:sp>
              <p:nvSpPr>
                <p:cNvPr id="25697" name="Freeform 479"/>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solidFill>
                  <a:srgbClr val="1F1F1F"/>
                </a:solidFill>
                <a:ln w="9525">
                  <a:noFill/>
                  <a:round/>
                  <a:headEnd/>
                  <a:tailEnd/>
                </a:ln>
              </p:spPr>
              <p:txBody>
                <a:bodyPr/>
                <a:lstStyle/>
                <a:p>
                  <a:endParaRPr lang="ru-RU"/>
                </a:p>
              </p:txBody>
            </p:sp>
            <p:sp>
              <p:nvSpPr>
                <p:cNvPr id="25698" name="Freeform 480"/>
                <p:cNvSpPr>
                  <a:spLocks/>
                </p:cNvSpPr>
                <p:nvPr/>
              </p:nvSpPr>
              <p:spPr bwMode="auto">
                <a:xfrm>
                  <a:off x="3296" y="1908"/>
                  <a:ext cx="139" cy="149"/>
                </a:xfrm>
                <a:custGeom>
                  <a:avLst/>
                  <a:gdLst>
                    <a:gd name="T0" fmla="*/ 5 w 139"/>
                    <a:gd name="T1" fmla="*/ 101 h 149"/>
                    <a:gd name="T2" fmla="*/ 8 w 139"/>
                    <a:gd name="T3" fmla="*/ 113 h 149"/>
                    <a:gd name="T4" fmla="*/ 17 w 139"/>
                    <a:gd name="T5" fmla="*/ 121 h 149"/>
                    <a:gd name="T6" fmla="*/ 25 w 139"/>
                    <a:gd name="T7" fmla="*/ 136 h 149"/>
                    <a:gd name="T8" fmla="*/ 40 w 139"/>
                    <a:gd name="T9" fmla="*/ 139 h 149"/>
                    <a:gd name="T10" fmla="*/ 53 w 139"/>
                    <a:gd name="T11" fmla="*/ 144 h 149"/>
                    <a:gd name="T12" fmla="*/ 65 w 139"/>
                    <a:gd name="T13" fmla="*/ 149 h 149"/>
                    <a:gd name="T14" fmla="*/ 83 w 139"/>
                    <a:gd name="T15" fmla="*/ 149 h 149"/>
                    <a:gd name="T16" fmla="*/ 96 w 139"/>
                    <a:gd name="T17" fmla="*/ 144 h 149"/>
                    <a:gd name="T18" fmla="*/ 109 w 139"/>
                    <a:gd name="T19" fmla="*/ 139 h 149"/>
                    <a:gd name="T20" fmla="*/ 118 w 139"/>
                    <a:gd name="T21" fmla="*/ 131 h 149"/>
                    <a:gd name="T22" fmla="*/ 126 w 139"/>
                    <a:gd name="T23" fmla="*/ 118 h 149"/>
                    <a:gd name="T24" fmla="*/ 134 w 139"/>
                    <a:gd name="T25" fmla="*/ 104 h 149"/>
                    <a:gd name="T26" fmla="*/ 139 w 139"/>
                    <a:gd name="T27" fmla="*/ 91 h 149"/>
                    <a:gd name="T28" fmla="*/ 139 w 139"/>
                    <a:gd name="T29" fmla="*/ 78 h 149"/>
                    <a:gd name="T30" fmla="*/ 139 w 139"/>
                    <a:gd name="T31" fmla="*/ 65 h 149"/>
                    <a:gd name="T32" fmla="*/ 134 w 139"/>
                    <a:gd name="T33" fmla="*/ 53 h 149"/>
                    <a:gd name="T34" fmla="*/ 131 w 139"/>
                    <a:gd name="T35" fmla="*/ 35 h 149"/>
                    <a:gd name="T36" fmla="*/ 118 w 139"/>
                    <a:gd name="T37" fmla="*/ 26 h 149"/>
                    <a:gd name="T38" fmla="*/ 109 w 139"/>
                    <a:gd name="T39" fmla="*/ 13 h 149"/>
                    <a:gd name="T40" fmla="*/ 96 w 139"/>
                    <a:gd name="T41" fmla="*/ 8 h 149"/>
                    <a:gd name="T42" fmla="*/ 83 w 139"/>
                    <a:gd name="T43" fmla="*/ 5 h 149"/>
                    <a:gd name="T44" fmla="*/ 70 w 139"/>
                    <a:gd name="T45" fmla="*/ 0 h 149"/>
                    <a:gd name="T46" fmla="*/ 56 w 139"/>
                    <a:gd name="T47" fmla="*/ 0 h 149"/>
                    <a:gd name="T48" fmla="*/ 43 w 139"/>
                    <a:gd name="T49" fmla="*/ 5 h 149"/>
                    <a:gd name="T50" fmla="*/ 30 w 139"/>
                    <a:gd name="T51" fmla="*/ 8 h 149"/>
                    <a:gd name="T52" fmla="*/ 22 w 139"/>
                    <a:gd name="T53" fmla="*/ 18 h 149"/>
                    <a:gd name="T54" fmla="*/ 13 w 139"/>
                    <a:gd name="T55" fmla="*/ 30 h 149"/>
                    <a:gd name="T56" fmla="*/ 5 w 139"/>
                    <a:gd name="T57" fmla="*/ 43 h 149"/>
                    <a:gd name="T58" fmla="*/ 0 w 139"/>
                    <a:gd name="T59" fmla="*/ 56 h 149"/>
                    <a:gd name="T60" fmla="*/ 0 w 139"/>
                    <a:gd name="T61" fmla="*/ 70 h 149"/>
                    <a:gd name="T62" fmla="*/ 0 w 139"/>
                    <a:gd name="T63" fmla="*/ 83 h 149"/>
                    <a:gd name="T64" fmla="*/ 5 w 139"/>
                    <a:gd name="T65" fmla="*/ 101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49"/>
                    <a:gd name="T101" fmla="*/ 139 w 139"/>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49">
                      <a:moveTo>
                        <a:pt x="5" y="101"/>
                      </a:moveTo>
                      <a:lnTo>
                        <a:pt x="8" y="113"/>
                      </a:lnTo>
                      <a:lnTo>
                        <a:pt x="17" y="121"/>
                      </a:lnTo>
                      <a:lnTo>
                        <a:pt x="25" y="136"/>
                      </a:lnTo>
                      <a:lnTo>
                        <a:pt x="40" y="139"/>
                      </a:lnTo>
                      <a:lnTo>
                        <a:pt x="53" y="144"/>
                      </a:lnTo>
                      <a:lnTo>
                        <a:pt x="65" y="149"/>
                      </a:lnTo>
                      <a:lnTo>
                        <a:pt x="83" y="149"/>
                      </a:lnTo>
                      <a:lnTo>
                        <a:pt x="96" y="144"/>
                      </a:lnTo>
                      <a:lnTo>
                        <a:pt x="109" y="139"/>
                      </a:lnTo>
                      <a:lnTo>
                        <a:pt x="118" y="131"/>
                      </a:lnTo>
                      <a:lnTo>
                        <a:pt x="126" y="118"/>
                      </a:lnTo>
                      <a:lnTo>
                        <a:pt x="134" y="104"/>
                      </a:lnTo>
                      <a:lnTo>
                        <a:pt x="139" y="91"/>
                      </a:lnTo>
                      <a:lnTo>
                        <a:pt x="139" y="78"/>
                      </a:lnTo>
                      <a:lnTo>
                        <a:pt x="139" y="65"/>
                      </a:lnTo>
                      <a:lnTo>
                        <a:pt x="134" y="53"/>
                      </a:lnTo>
                      <a:lnTo>
                        <a:pt x="131" y="35"/>
                      </a:lnTo>
                      <a:lnTo>
                        <a:pt x="118" y="26"/>
                      </a:lnTo>
                      <a:lnTo>
                        <a:pt x="109" y="13"/>
                      </a:lnTo>
                      <a:lnTo>
                        <a:pt x="96" y="8"/>
                      </a:lnTo>
                      <a:lnTo>
                        <a:pt x="83" y="5"/>
                      </a:lnTo>
                      <a:lnTo>
                        <a:pt x="70" y="0"/>
                      </a:lnTo>
                      <a:lnTo>
                        <a:pt x="56" y="0"/>
                      </a:lnTo>
                      <a:lnTo>
                        <a:pt x="43" y="5"/>
                      </a:lnTo>
                      <a:lnTo>
                        <a:pt x="30" y="8"/>
                      </a:lnTo>
                      <a:lnTo>
                        <a:pt x="22" y="18"/>
                      </a:lnTo>
                      <a:lnTo>
                        <a:pt x="13" y="30"/>
                      </a:lnTo>
                      <a:lnTo>
                        <a:pt x="5" y="43"/>
                      </a:lnTo>
                      <a:lnTo>
                        <a:pt x="0" y="56"/>
                      </a:lnTo>
                      <a:lnTo>
                        <a:pt x="0" y="70"/>
                      </a:lnTo>
                      <a:lnTo>
                        <a:pt x="0" y="83"/>
                      </a:lnTo>
                      <a:lnTo>
                        <a:pt x="5" y="101"/>
                      </a:lnTo>
                      <a:close/>
                    </a:path>
                  </a:pathLst>
                </a:custGeom>
                <a:noFill/>
                <a:ln w="7938">
                  <a:solidFill>
                    <a:srgbClr val="000000"/>
                  </a:solidFill>
                  <a:round/>
                  <a:headEnd/>
                  <a:tailEnd/>
                </a:ln>
              </p:spPr>
              <p:txBody>
                <a:bodyPr/>
                <a:lstStyle/>
                <a:p>
                  <a:endParaRPr lang="ru-RU"/>
                </a:p>
              </p:txBody>
            </p:sp>
            <p:sp>
              <p:nvSpPr>
                <p:cNvPr id="25699" name="Freeform 481"/>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solidFill>
                  <a:srgbClr val="FBFBFB"/>
                </a:solidFill>
                <a:ln w="9525">
                  <a:noFill/>
                  <a:round/>
                  <a:headEnd/>
                  <a:tailEnd/>
                </a:ln>
              </p:spPr>
              <p:txBody>
                <a:bodyPr/>
                <a:lstStyle/>
                <a:p>
                  <a:endParaRPr lang="ru-RU"/>
                </a:p>
              </p:txBody>
            </p:sp>
            <p:sp>
              <p:nvSpPr>
                <p:cNvPr id="25700" name="Freeform 482"/>
                <p:cNvSpPr>
                  <a:spLocks/>
                </p:cNvSpPr>
                <p:nvPr/>
              </p:nvSpPr>
              <p:spPr bwMode="auto">
                <a:xfrm>
                  <a:off x="3331" y="1946"/>
                  <a:ext cx="69" cy="75"/>
                </a:xfrm>
                <a:custGeom>
                  <a:avLst/>
                  <a:gdLst>
                    <a:gd name="T0" fmla="*/ 0 w 69"/>
                    <a:gd name="T1" fmla="*/ 48 h 75"/>
                    <a:gd name="T2" fmla="*/ 8 w 69"/>
                    <a:gd name="T3" fmla="*/ 63 h 75"/>
                    <a:gd name="T4" fmla="*/ 18 w 69"/>
                    <a:gd name="T5" fmla="*/ 71 h 75"/>
                    <a:gd name="T6" fmla="*/ 35 w 69"/>
                    <a:gd name="T7" fmla="*/ 75 h 75"/>
                    <a:gd name="T8" fmla="*/ 48 w 69"/>
                    <a:gd name="T9" fmla="*/ 71 h 75"/>
                    <a:gd name="T10" fmla="*/ 56 w 69"/>
                    <a:gd name="T11" fmla="*/ 66 h 75"/>
                    <a:gd name="T12" fmla="*/ 66 w 69"/>
                    <a:gd name="T13" fmla="*/ 53 h 75"/>
                    <a:gd name="T14" fmla="*/ 69 w 69"/>
                    <a:gd name="T15" fmla="*/ 40 h 75"/>
                    <a:gd name="T16" fmla="*/ 69 w 69"/>
                    <a:gd name="T17" fmla="*/ 27 h 75"/>
                    <a:gd name="T18" fmla="*/ 61 w 69"/>
                    <a:gd name="T19" fmla="*/ 15 h 75"/>
                    <a:gd name="T20" fmla="*/ 48 w 69"/>
                    <a:gd name="T21" fmla="*/ 5 h 75"/>
                    <a:gd name="T22" fmla="*/ 35 w 69"/>
                    <a:gd name="T23" fmla="*/ 0 h 75"/>
                    <a:gd name="T24" fmla="*/ 21 w 69"/>
                    <a:gd name="T25" fmla="*/ 0 h 75"/>
                    <a:gd name="T26" fmla="*/ 8 w 69"/>
                    <a:gd name="T27" fmla="*/ 10 h 75"/>
                    <a:gd name="T28" fmla="*/ 0 w 69"/>
                    <a:gd name="T29" fmla="*/ 23 h 75"/>
                    <a:gd name="T30" fmla="*/ 0 w 69"/>
                    <a:gd name="T31" fmla="*/ 35 h 75"/>
                    <a:gd name="T32" fmla="*/ 0 w 69"/>
                    <a:gd name="T33" fmla="*/ 48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9"/>
                    <a:gd name="T52" fmla="*/ 0 h 75"/>
                    <a:gd name="T53" fmla="*/ 69 w 69"/>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9" h="75">
                      <a:moveTo>
                        <a:pt x="0" y="48"/>
                      </a:moveTo>
                      <a:lnTo>
                        <a:pt x="8" y="63"/>
                      </a:lnTo>
                      <a:lnTo>
                        <a:pt x="18" y="71"/>
                      </a:lnTo>
                      <a:lnTo>
                        <a:pt x="35" y="75"/>
                      </a:lnTo>
                      <a:lnTo>
                        <a:pt x="48" y="71"/>
                      </a:lnTo>
                      <a:lnTo>
                        <a:pt x="56" y="66"/>
                      </a:lnTo>
                      <a:lnTo>
                        <a:pt x="66" y="53"/>
                      </a:lnTo>
                      <a:lnTo>
                        <a:pt x="69" y="40"/>
                      </a:lnTo>
                      <a:lnTo>
                        <a:pt x="69" y="27"/>
                      </a:lnTo>
                      <a:lnTo>
                        <a:pt x="61" y="15"/>
                      </a:lnTo>
                      <a:lnTo>
                        <a:pt x="48" y="5"/>
                      </a:lnTo>
                      <a:lnTo>
                        <a:pt x="35" y="0"/>
                      </a:lnTo>
                      <a:lnTo>
                        <a:pt x="21" y="0"/>
                      </a:lnTo>
                      <a:lnTo>
                        <a:pt x="8" y="10"/>
                      </a:lnTo>
                      <a:lnTo>
                        <a:pt x="0" y="23"/>
                      </a:lnTo>
                      <a:lnTo>
                        <a:pt x="0" y="35"/>
                      </a:lnTo>
                      <a:lnTo>
                        <a:pt x="0" y="48"/>
                      </a:lnTo>
                      <a:close/>
                    </a:path>
                  </a:pathLst>
                </a:custGeom>
                <a:noFill/>
                <a:ln w="7938">
                  <a:solidFill>
                    <a:srgbClr val="000000"/>
                  </a:solidFill>
                  <a:round/>
                  <a:headEnd/>
                  <a:tailEnd/>
                </a:ln>
              </p:spPr>
              <p:txBody>
                <a:bodyPr/>
                <a:lstStyle/>
                <a:p>
                  <a:endParaRPr lang="ru-RU"/>
                </a:p>
              </p:txBody>
            </p:sp>
            <p:sp>
              <p:nvSpPr>
                <p:cNvPr id="25701" name="Freeform 483"/>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9"/>
                    <a:gd name="T31" fmla="*/ 0 h 128"/>
                    <a:gd name="T32" fmla="*/ 179 w 179"/>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solidFill>
                  <a:srgbClr val="FCFCFC"/>
                </a:solidFill>
                <a:ln w="9525">
                  <a:noFill/>
                  <a:round/>
                  <a:headEnd/>
                  <a:tailEnd/>
                </a:ln>
              </p:spPr>
              <p:txBody>
                <a:bodyPr/>
                <a:lstStyle/>
                <a:p>
                  <a:endParaRPr lang="ru-RU"/>
                </a:p>
              </p:txBody>
            </p:sp>
            <p:sp>
              <p:nvSpPr>
                <p:cNvPr id="25702" name="Freeform 484"/>
                <p:cNvSpPr>
                  <a:spLocks/>
                </p:cNvSpPr>
                <p:nvPr/>
              </p:nvSpPr>
              <p:spPr bwMode="auto">
                <a:xfrm>
                  <a:off x="3544" y="1588"/>
                  <a:ext cx="179" cy="128"/>
                </a:xfrm>
                <a:custGeom>
                  <a:avLst/>
                  <a:gdLst>
                    <a:gd name="T0" fmla="*/ 30 w 179"/>
                    <a:gd name="T1" fmla="*/ 128 h 128"/>
                    <a:gd name="T2" fmla="*/ 0 w 179"/>
                    <a:gd name="T3" fmla="*/ 35 h 128"/>
                    <a:gd name="T4" fmla="*/ 92 w 179"/>
                    <a:gd name="T5" fmla="*/ 0 h 128"/>
                    <a:gd name="T6" fmla="*/ 95 w 179"/>
                    <a:gd name="T7" fmla="*/ 0 h 128"/>
                    <a:gd name="T8" fmla="*/ 105 w 179"/>
                    <a:gd name="T9" fmla="*/ 0 h 128"/>
                    <a:gd name="T10" fmla="*/ 108 w 179"/>
                    <a:gd name="T11" fmla="*/ 5 h 128"/>
                    <a:gd name="T12" fmla="*/ 179 w 179"/>
                    <a:gd name="T13" fmla="*/ 75 h 128"/>
                    <a:gd name="T14" fmla="*/ 179 w 179"/>
                    <a:gd name="T15" fmla="*/ 75 h 128"/>
                    <a:gd name="T16" fmla="*/ 35 w 179"/>
                    <a:gd name="T17" fmla="*/ 128 h 128"/>
                    <a:gd name="T18" fmla="*/ 30 w 179"/>
                    <a:gd name="T19" fmla="*/ 128 h 128"/>
                    <a:gd name="T20" fmla="*/ 30 w 179"/>
                    <a:gd name="T21" fmla="*/ 128 h 1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9"/>
                    <a:gd name="T34" fmla="*/ 0 h 128"/>
                    <a:gd name="T35" fmla="*/ 179 w 179"/>
                    <a:gd name="T36" fmla="*/ 128 h 1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9" h="128">
                      <a:moveTo>
                        <a:pt x="30" y="128"/>
                      </a:moveTo>
                      <a:lnTo>
                        <a:pt x="0" y="35"/>
                      </a:lnTo>
                      <a:lnTo>
                        <a:pt x="92" y="0"/>
                      </a:lnTo>
                      <a:lnTo>
                        <a:pt x="95" y="0"/>
                      </a:lnTo>
                      <a:lnTo>
                        <a:pt x="105" y="0"/>
                      </a:lnTo>
                      <a:lnTo>
                        <a:pt x="108" y="5"/>
                      </a:lnTo>
                      <a:lnTo>
                        <a:pt x="179" y="75"/>
                      </a:lnTo>
                      <a:lnTo>
                        <a:pt x="35" y="128"/>
                      </a:lnTo>
                      <a:lnTo>
                        <a:pt x="30" y="128"/>
                      </a:lnTo>
                      <a:close/>
                    </a:path>
                  </a:pathLst>
                </a:custGeom>
                <a:noFill/>
                <a:ln w="9525">
                  <a:solidFill>
                    <a:srgbClr val="000000"/>
                  </a:solidFill>
                  <a:round/>
                  <a:headEnd/>
                  <a:tailEnd/>
                </a:ln>
              </p:spPr>
              <p:txBody>
                <a:bodyPr/>
                <a:lstStyle/>
                <a:p>
                  <a:endParaRPr lang="ru-RU"/>
                </a:p>
              </p:txBody>
            </p:sp>
            <p:sp>
              <p:nvSpPr>
                <p:cNvPr id="25703" name="Freeform 485"/>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0 60000 65536"/>
                    <a:gd name="T11" fmla="*/ 0 60000 65536"/>
                    <a:gd name="T12" fmla="*/ 0 60000 65536"/>
                    <a:gd name="T13" fmla="*/ 0 60000 65536"/>
                    <a:gd name="T14" fmla="*/ 0 60000 65536"/>
                    <a:gd name="T15" fmla="*/ 0 w 187"/>
                    <a:gd name="T16" fmla="*/ 0 h 157"/>
                    <a:gd name="T17" fmla="*/ 187 w 187"/>
                    <a:gd name="T18" fmla="*/ 157 h 157"/>
                  </a:gdLst>
                  <a:ahLst/>
                  <a:cxnLst>
                    <a:cxn ang="T10">
                      <a:pos x="T0" y="T1"/>
                    </a:cxn>
                    <a:cxn ang="T11">
                      <a:pos x="T2" y="T3"/>
                    </a:cxn>
                    <a:cxn ang="T12">
                      <a:pos x="T4" y="T5"/>
                    </a:cxn>
                    <a:cxn ang="T13">
                      <a:pos x="T6" y="T7"/>
                    </a:cxn>
                    <a:cxn ang="T14">
                      <a:pos x="T8" y="T9"/>
                    </a:cxn>
                  </a:cxnLst>
                  <a:rect l="T15" t="T16" r="T17" b="T18"/>
                  <a:pathLst>
                    <a:path w="187" h="157">
                      <a:moveTo>
                        <a:pt x="157" y="0"/>
                      </a:moveTo>
                      <a:lnTo>
                        <a:pt x="187" y="91"/>
                      </a:lnTo>
                      <a:lnTo>
                        <a:pt x="0" y="157"/>
                      </a:lnTo>
                      <a:lnTo>
                        <a:pt x="66" y="35"/>
                      </a:lnTo>
                      <a:lnTo>
                        <a:pt x="157" y="0"/>
                      </a:lnTo>
                      <a:close/>
                    </a:path>
                  </a:pathLst>
                </a:custGeom>
                <a:solidFill>
                  <a:srgbClr val="FCFCFC"/>
                </a:solidFill>
                <a:ln w="9525">
                  <a:noFill/>
                  <a:round/>
                  <a:headEnd/>
                  <a:tailEnd/>
                </a:ln>
              </p:spPr>
              <p:txBody>
                <a:bodyPr/>
                <a:lstStyle/>
                <a:p>
                  <a:endParaRPr lang="ru-RU"/>
                </a:p>
              </p:txBody>
            </p:sp>
            <p:sp>
              <p:nvSpPr>
                <p:cNvPr id="25704" name="Freeform 486"/>
                <p:cNvSpPr>
                  <a:spLocks/>
                </p:cNvSpPr>
                <p:nvPr/>
              </p:nvSpPr>
              <p:spPr bwMode="auto">
                <a:xfrm>
                  <a:off x="3374" y="1628"/>
                  <a:ext cx="187" cy="157"/>
                </a:xfrm>
                <a:custGeom>
                  <a:avLst/>
                  <a:gdLst>
                    <a:gd name="T0" fmla="*/ 157 w 187"/>
                    <a:gd name="T1" fmla="*/ 0 h 157"/>
                    <a:gd name="T2" fmla="*/ 187 w 187"/>
                    <a:gd name="T3" fmla="*/ 91 h 157"/>
                    <a:gd name="T4" fmla="*/ 0 w 187"/>
                    <a:gd name="T5" fmla="*/ 157 h 157"/>
                    <a:gd name="T6" fmla="*/ 66 w 187"/>
                    <a:gd name="T7" fmla="*/ 35 h 157"/>
                    <a:gd name="T8" fmla="*/ 157 w 187"/>
                    <a:gd name="T9" fmla="*/ 0 h 157"/>
                    <a:gd name="T10" fmla="*/ 157 w 187"/>
                    <a:gd name="T11" fmla="*/ 0 h 157"/>
                    <a:gd name="T12" fmla="*/ 0 60000 65536"/>
                    <a:gd name="T13" fmla="*/ 0 60000 65536"/>
                    <a:gd name="T14" fmla="*/ 0 60000 65536"/>
                    <a:gd name="T15" fmla="*/ 0 60000 65536"/>
                    <a:gd name="T16" fmla="*/ 0 60000 65536"/>
                    <a:gd name="T17" fmla="*/ 0 60000 65536"/>
                    <a:gd name="T18" fmla="*/ 0 w 187"/>
                    <a:gd name="T19" fmla="*/ 0 h 157"/>
                    <a:gd name="T20" fmla="*/ 187 w 187"/>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87" h="157">
                      <a:moveTo>
                        <a:pt x="157" y="0"/>
                      </a:moveTo>
                      <a:lnTo>
                        <a:pt x="187" y="91"/>
                      </a:lnTo>
                      <a:lnTo>
                        <a:pt x="0" y="157"/>
                      </a:lnTo>
                      <a:lnTo>
                        <a:pt x="66" y="35"/>
                      </a:lnTo>
                      <a:lnTo>
                        <a:pt x="157" y="0"/>
                      </a:lnTo>
                      <a:close/>
                    </a:path>
                  </a:pathLst>
                </a:custGeom>
                <a:noFill/>
                <a:ln w="12700">
                  <a:solidFill>
                    <a:srgbClr val="000000"/>
                  </a:solidFill>
                  <a:round/>
                  <a:headEnd/>
                  <a:tailEnd/>
                </a:ln>
              </p:spPr>
              <p:txBody>
                <a:bodyPr/>
                <a:lstStyle/>
                <a:p>
                  <a:endParaRPr lang="ru-RU"/>
                </a:p>
              </p:txBody>
            </p:sp>
            <p:sp>
              <p:nvSpPr>
                <p:cNvPr id="25705" name="Freeform 487"/>
                <p:cNvSpPr>
                  <a:spLocks/>
                </p:cNvSpPr>
                <p:nvPr/>
              </p:nvSpPr>
              <p:spPr bwMode="auto">
                <a:xfrm>
                  <a:off x="3914" y="1716"/>
                  <a:ext cx="44" cy="26"/>
                </a:xfrm>
                <a:custGeom>
                  <a:avLst/>
                  <a:gdLst>
                    <a:gd name="T0" fmla="*/ 5 w 44"/>
                    <a:gd name="T1" fmla="*/ 8 h 26"/>
                    <a:gd name="T2" fmla="*/ 36 w 44"/>
                    <a:gd name="T3" fmla="*/ 0 h 26"/>
                    <a:gd name="T4" fmla="*/ 39 w 44"/>
                    <a:gd name="T5" fmla="*/ 0 h 26"/>
                    <a:gd name="T6" fmla="*/ 44 w 44"/>
                    <a:gd name="T7" fmla="*/ 3 h 26"/>
                    <a:gd name="T8" fmla="*/ 44 w 44"/>
                    <a:gd name="T9" fmla="*/ 8 h 26"/>
                    <a:gd name="T10" fmla="*/ 39 w 44"/>
                    <a:gd name="T11" fmla="*/ 13 h 26"/>
                    <a:gd name="T12" fmla="*/ 8 w 44"/>
                    <a:gd name="T13" fmla="*/ 26 h 26"/>
                    <a:gd name="T14" fmla="*/ 5 w 44"/>
                    <a:gd name="T15" fmla="*/ 21 h 26"/>
                    <a:gd name="T16" fmla="*/ 0 w 44"/>
                    <a:gd name="T17" fmla="*/ 18 h 26"/>
                    <a:gd name="T18" fmla="*/ 0 w 44"/>
                    <a:gd name="T19" fmla="*/ 13 h 26"/>
                    <a:gd name="T20" fmla="*/ 5 w 44"/>
                    <a:gd name="T21" fmla="*/ 8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26"/>
                    <a:gd name="T35" fmla="*/ 44 w 4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26">
                      <a:moveTo>
                        <a:pt x="5" y="8"/>
                      </a:moveTo>
                      <a:lnTo>
                        <a:pt x="36" y="0"/>
                      </a:lnTo>
                      <a:lnTo>
                        <a:pt x="39" y="0"/>
                      </a:lnTo>
                      <a:lnTo>
                        <a:pt x="44" y="3"/>
                      </a:lnTo>
                      <a:lnTo>
                        <a:pt x="44" y="8"/>
                      </a:lnTo>
                      <a:lnTo>
                        <a:pt x="39" y="13"/>
                      </a:lnTo>
                      <a:lnTo>
                        <a:pt x="8" y="26"/>
                      </a:lnTo>
                      <a:lnTo>
                        <a:pt x="5" y="21"/>
                      </a:lnTo>
                      <a:lnTo>
                        <a:pt x="0" y="18"/>
                      </a:lnTo>
                      <a:lnTo>
                        <a:pt x="0" y="13"/>
                      </a:lnTo>
                      <a:lnTo>
                        <a:pt x="5" y="8"/>
                      </a:lnTo>
                      <a:close/>
                    </a:path>
                  </a:pathLst>
                </a:custGeom>
                <a:solidFill>
                  <a:srgbClr val="000000"/>
                </a:solidFill>
                <a:ln w="9525">
                  <a:noFill/>
                  <a:round/>
                  <a:headEnd/>
                  <a:tailEnd/>
                </a:ln>
              </p:spPr>
              <p:txBody>
                <a:bodyPr/>
                <a:lstStyle/>
                <a:p>
                  <a:endParaRPr lang="ru-RU"/>
                </a:p>
              </p:txBody>
            </p:sp>
          </p:grpSp>
          <p:sp>
            <p:nvSpPr>
              <p:cNvPr id="201192" name="Text Box 488"/>
              <p:cNvSpPr txBox="1">
                <a:spLocks noChangeArrowheads="1"/>
              </p:cNvSpPr>
              <p:nvPr/>
            </p:nvSpPr>
            <p:spPr bwMode="auto">
              <a:xfrm>
                <a:off x="2112" y="3033"/>
                <a:ext cx="183" cy="202"/>
              </a:xfrm>
              <a:prstGeom prst="rect">
                <a:avLst/>
              </a:prstGeom>
              <a:noFill/>
              <a:ln w="9525">
                <a:noFill/>
                <a:miter lim="800000"/>
                <a:headEnd/>
                <a:tailEnd/>
              </a:ln>
              <a:effectLst/>
            </p:spPr>
            <p:txBody>
              <a:bodyPr wrap="none">
                <a:spAutoFit/>
              </a:bodyPr>
              <a:lstStyle/>
              <a:p>
                <a:pPr>
                  <a:defRPr/>
                </a:pPr>
                <a:r>
                  <a:rPr lang="ru-RU" sz="1500">
                    <a:solidFill>
                      <a:srgbClr val="FF0000"/>
                    </a:solidFill>
                    <a:effectLst>
                      <a:outerShdw blurRad="38100" dist="38100" dir="2700000" algn="tl">
                        <a:srgbClr val="C0C0C0"/>
                      </a:outerShdw>
                    </a:effectLst>
                  </a:rPr>
                  <a:t>1</a:t>
                </a:r>
              </a:p>
            </p:txBody>
          </p:sp>
        </p:grpSp>
        <p:grpSp>
          <p:nvGrpSpPr>
            <p:cNvPr id="28" name="Group 489"/>
            <p:cNvGrpSpPr>
              <a:grpSpLocks/>
            </p:cNvGrpSpPr>
            <p:nvPr/>
          </p:nvGrpSpPr>
          <p:grpSpPr bwMode="auto">
            <a:xfrm>
              <a:off x="1248" y="3456"/>
              <a:ext cx="576" cy="480"/>
              <a:chOff x="-1152" y="2064"/>
              <a:chExt cx="1109" cy="982"/>
            </a:xfrm>
          </p:grpSpPr>
          <p:grpSp>
            <p:nvGrpSpPr>
              <p:cNvPr id="29" name="Group 490"/>
              <p:cNvGrpSpPr>
                <a:grpSpLocks/>
              </p:cNvGrpSpPr>
              <p:nvPr/>
            </p:nvGrpSpPr>
            <p:grpSpPr bwMode="auto">
              <a:xfrm rot="-240361">
                <a:off x="-336" y="2688"/>
                <a:ext cx="293" cy="286"/>
                <a:chOff x="576" y="1392"/>
                <a:chExt cx="1008" cy="960"/>
              </a:xfrm>
            </p:grpSpPr>
            <p:sp>
              <p:nvSpPr>
                <p:cNvPr id="25686" name="Oval 491"/>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5687" name="Oval 492"/>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5688" name="AutoShape 493"/>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30" name="Group 494"/>
              <p:cNvGrpSpPr>
                <a:grpSpLocks/>
              </p:cNvGrpSpPr>
              <p:nvPr/>
            </p:nvGrpSpPr>
            <p:grpSpPr bwMode="auto">
              <a:xfrm rot="-240361">
                <a:off x="-1090" y="2760"/>
                <a:ext cx="293" cy="286"/>
                <a:chOff x="576" y="1392"/>
                <a:chExt cx="1008" cy="960"/>
              </a:xfrm>
            </p:grpSpPr>
            <p:sp>
              <p:nvSpPr>
                <p:cNvPr id="25683" name="Oval 495"/>
                <p:cNvSpPr>
                  <a:spLocks noChangeArrowheads="1"/>
                </p:cNvSpPr>
                <p:nvPr/>
              </p:nvSpPr>
              <p:spPr bwMode="auto">
                <a:xfrm>
                  <a:off x="576" y="1392"/>
                  <a:ext cx="1008" cy="960"/>
                </a:xfrm>
                <a:prstGeom prst="ellipse">
                  <a:avLst/>
                </a:prstGeom>
                <a:gradFill rotWithShape="1">
                  <a:gsLst>
                    <a:gs pos="0">
                      <a:schemeClr val="bg1"/>
                    </a:gs>
                    <a:gs pos="100000">
                      <a:schemeClr val="tx1"/>
                    </a:gs>
                  </a:gsLst>
                  <a:path path="shape">
                    <a:fillToRect l="50000" t="50000" r="50000" b="50000"/>
                  </a:path>
                </a:gradFill>
                <a:ln w="6350">
                  <a:solidFill>
                    <a:schemeClr val="tx1"/>
                  </a:solidFill>
                  <a:round/>
                  <a:headEnd type="none" w="lg" len="lg"/>
                  <a:tailEnd type="none" w="lg" len="lg"/>
                </a:ln>
              </p:spPr>
              <p:txBody>
                <a:bodyPr wrap="none" anchor="ctr"/>
                <a:lstStyle/>
                <a:p>
                  <a:endParaRPr lang="ru-RU"/>
                </a:p>
              </p:txBody>
            </p:sp>
            <p:sp>
              <p:nvSpPr>
                <p:cNvPr id="25684" name="Oval 496"/>
                <p:cNvSpPr>
                  <a:spLocks noChangeArrowheads="1"/>
                </p:cNvSpPr>
                <p:nvPr/>
              </p:nvSpPr>
              <p:spPr bwMode="auto">
                <a:xfrm>
                  <a:off x="768" y="1584"/>
                  <a:ext cx="624" cy="576"/>
                </a:xfrm>
                <a:prstGeom prst="ellipse">
                  <a:avLst/>
                </a:prstGeom>
                <a:noFill/>
                <a:ln w="6350">
                  <a:solidFill>
                    <a:schemeClr val="tx1"/>
                  </a:solidFill>
                  <a:round/>
                  <a:headEnd type="none" w="lg" len="lg"/>
                  <a:tailEnd type="none" w="lg" len="lg"/>
                </a:ln>
              </p:spPr>
              <p:txBody>
                <a:bodyPr wrap="none" anchor="ctr"/>
                <a:lstStyle/>
                <a:p>
                  <a:endParaRPr lang="ru-RU"/>
                </a:p>
              </p:txBody>
            </p:sp>
            <p:sp>
              <p:nvSpPr>
                <p:cNvPr id="25685" name="AutoShape 497"/>
                <p:cNvSpPr>
                  <a:spLocks noChangeArrowheads="1"/>
                </p:cNvSpPr>
                <p:nvPr/>
              </p:nvSpPr>
              <p:spPr bwMode="auto">
                <a:xfrm>
                  <a:off x="816" y="1632"/>
                  <a:ext cx="528" cy="480"/>
                </a:xfrm>
                <a:prstGeom prst="star8">
                  <a:avLst>
                    <a:gd name="adj" fmla="val 13542"/>
                  </a:avLst>
                </a:prstGeom>
                <a:gradFill rotWithShape="1">
                  <a:gsLst>
                    <a:gs pos="0">
                      <a:schemeClr val="tx1"/>
                    </a:gs>
                    <a:gs pos="100000">
                      <a:schemeClr val="bg1"/>
                    </a:gs>
                  </a:gsLst>
                  <a:path path="shape">
                    <a:fillToRect l="50000" t="50000" r="50000" b="50000"/>
                  </a:path>
                </a:gradFill>
                <a:ln w="6350">
                  <a:solidFill>
                    <a:schemeClr val="tx2"/>
                  </a:solidFill>
                  <a:miter lim="800000"/>
                  <a:headEnd type="none" w="lg" len="lg"/>
                  <a:tailEnd type="none" w="lg" len="lg"/>
                </a:ln>
              </p:spPr>
              <p:txBody>
                <a:bodyPr wrap="none" anchor="ctr"/>
                <a:lstStyle/>
                <a:p>
                  <a:endParaRPr lang="ru-RU"/>
                </a:p>
              </p:txBody>
            </p:sp>
          </p:grpSp>
          <p:grpSp>
            <p:nvGrpSpPr>
              <p:cNvPr id="31" name="Group 498"/>
              <p:cNvGrpSpPr>
                <a:grpSpLocks/>
              </p:cNvGrpSpPr>
              <p:nvPr/>
            </p:nvGrpSpPr>
            <p:grpSpPr bwMode="auto">
              <a:xfrm rot="21359639" flipH="1">
                <a:off x="-1152" y="2064"/>
                <a:ext cx="1020" cy="895"/>
                <a:chOff x="2160" y="1296"/>
                <a:chExt cx="2336" cy="2103"/>
              </a:xfrm>
            </p:grpSpPr>
            <p:sp>
              <p:nvSpPr>
                <p:cNvPr id="25656" name="Freeform 499"/>
                <p:cNvSpPr>
                  <a:spLocks/>
                </p:cNvSpPr>
                <p:nvPr/>
              </p:nvSpPr>
              <p:spPr bwMode="auto">
                <a:xfrm>
                  <a:off x="2605" y="2588"/>
                  <a:ext cx="549" cy="463"/>
                </a:xfrm>
                <a:custGeom>
                  <a:avLst/>
                  <a:gdLst>
                    <a:gd name="T0" fmla="*/ 0 w 197"/>
                    <a:gd name="T1" fmla="*/ 17834 h 168"/>
                    <a:gd name="T2" fmla="*/ 8068 w 197"/>
                    <a:gd name="T3" fmla="*/ 25429 h 168"/>
                    <a:gd name="T4" fmla="*/ 16169 w 197"/>
                    <a:gd name="T5" fmla="*/ 25429 h 168"/>
                    <a:gd name="T6" fmla="*/ 24201 w 197"/>
                    <a:gd name="T7" fmla="*/ 25429 h 168"/>
                    <a:gd name="T8" fmla="*/ 32268 w 197"/>
                    <a:gd name="T9" fmla="*/ 19383 h 168"/>
                    <a:gd name="T10" fmla="*/ 29565 w 197"/>
                    <a:gd name="T11" fmla="*/ 8604 h 168"/>
                    <a:gd name="T12" fmla="*/ 22202 w 197"/>
                    <a:gd name="T13" fmla="*/ 4148 h 168"/>
                    <a:gd name="T14" fmla="*/ 18159 w 197"/>
                    <a:gd name="T15" fmla="*/ 987 h 168"/>
                    <a:gd name="T16" fmla="*/ 13444 w 197"/>
                    <a:gd name="T17" fmla="*/ 358 h 168"/>
                    <a:gd name="T18" fmla="*/ 13444 w 197"/>
                    <a:gd name="T19" fmla="*/ 2885 h 168"/>
                    <a:gd name="T20" fmla="*/ 11448 w 197"/>
                    <a:gd name="T21" fmla="*/ 4793 h 168"/>
                    <a:gd name="T22" fmla="*/ 8068 w 197"/>
                    <a:gd name="T23" fmla="*/ 4793 h 168"/>
                    <a:gd name="T24" fmla="*/ 6042 w 197"/>
                    <a:gd name="T25" fmla="*/ 7951 h 168"/>
                    <a:gd name="T26" fmla="*/ 7424 w 197"/>
                    <a:gd name="T27" fmla="*/ 13041 h 168"/>
                    <a:gd name="T28" fmla="*/ 1321 w 197"/>
                    <a:gd name="T29" fmla="*/ 13672 h 168"/>
                    <a:gd name="T30" fmla="*/ 0 w 197"/>
                    <a:gd name="T31" fmla="*/ 17834 h 1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168"/>
                    <a:gd name="T50" fmla="*/ 197 w 197"/>
                    <a:gd name="T51" fmla="*/ 168 h 16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168">
                      <a:moveTo>
                        <a:pt x="0" y="112"/>
                      </a:moveTo>
                      <a:cubicBezTo>
                        <a:pt x="0" y="120"/>
                        <a:pt x="32" y="152"/>
                        <a:pt x="48" y="160"/>
                      </a:cubicBezTo>
                      <a:cubicBezTo>
                        <a:pt x="64" y="168"/>
                        <a:pt x="80" y="160"/>
                        <a:pt x="96" y="160"/>
                      </a:cubicBezTo>
                      <a:cubicBezTo>
                        <a:pt x="112" y="160"/>
                        <a:pt x="128" y="166"/>
                        <a:pt x="144" y="160"/>
                      </a:cubicBezTo>
                      <a:cubicBezTo>
                        <a:pt x="160" y="154"/>
                        <a:pt x="187" y="140"/>
                        <a:pt x="192" y="122"/>
                      </a:cubicBezTo>
                      <a:cubicBezTo>
                        <a:pt x="197" y="104"/>
                        <a:pt x="186" y="70"/>
                        <a:pt x="176" y="54"/>
                      </a:cubicBezTo>
                      <a:cubicBezTo>
                        <a:pt x="166" y="38"/>
                        <a:pt x="143" y="34"/>
                        <a:pt x="132" y="26"/>
                      </a:cubicBezTo>
                      <a:cubicBezTo>
                        <a:pt x="121" y="18"/>
                        <a:pt x="117" y="10"/>
                        <a:pt x="108" y="6"/>
                      </a:cubicBezTo>
                      <a:cubicBezTo>
                        <a:pt x="99" y="2"/>
                        <a:pt x="85" y="0"/>
                        <a:pt x="80" y="2"/>
                      </a:cubicBezTo>
                      <a:cubicBezTo>
                        <a:pt x="75" y="4"/>
                        <a:pt x="82" y="13"/>
                        <a:pt x="80" y="18"/>
                      </a:cubicBezTo>
                      <a:cubicBezTo>
                        <a:pt x="78" y="23"/>
                        <a:pt x="73" y="28"/>
                        <a:pt x="68" y="30"/>
                      </a:cubicBezTo>
                      <a:cubicBezTo>
                        <a:pt x="63" y="32"/>
                        <a:pt x="53" y="27"/>
                        <a:pt x="48" y="30"/>
                      </a:cubicBezTo>
                      <a:cubicBezTo>
                        <a:pt x="43" y="33"/>
                        <a:pt x="37" y="41"/>
                        <a:pt x="36" y="50"/>
                      </a:cubicBezTo>
                      <a:cubicBezTo>
                        <a:pt x="35" y="59"/>
                        <a:pt x="49" y="76"/>
                        <a:pt x="44" y="82"/>
                      </a:cubicBezTo>
                      <a:cubicBezTo>
                        <a:pt x="39" y="88"/>
                        <a:pt x="15" y="81"/>
                        <a:pt x="8" y="86"/>
                      </a:cubicBezTo>
                      <a:cubicBezTo>
                        <a:pt x="1" y="91"/>
                        <a:pt x="2" y="107"/>
                        <a:pt x="0" y="112"/>
                      </a:cubicBezTo>
                      <a:close/>
                    </a:path>
                  </a:pathLst>
                </a:custGeom>
                <a:gradFill rotWithShape="1">
                  <a:gsLst>
                    <a:gs pos="0">
                      <a:srgbClr val="66CCFF"/>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5657" name="Freeform 500"/>
                <p:cNvSpPr>
                  <a:spLocks/>
                </p:cNvSpPr>
                <p:nvPr/>
              </p:nvSpPr>
              <p:spPr bwMode="auto">
                <a:xfrm>
                  <a:off x="3407" y="2742"/>
                  <a:ext cx="1089" cy="290"/>
                </a:xfrm>
                <a:custGeom>
                  <a:avLst/>
                  <a:gdLst>
                    <a:gd name="T0" fmla="*/ 0 w 391"/>
                    <a:gd name="T1" fmla="*/ 3541 h 105"/>
                    <a:gd name="T2" fmla="*/ 10712 w 391"/>
                    <a:gd name="T3" fmla="*/ 6745 h 105"/>
                    <a:gd name="T4" fmla="*/ 17455 w 391"/>
                    <a:gd name="T5" fmla="*/ 5477 h 105"/>
                    <a:gd name="T6" fmla="*/ 32191 w 391"/>
                    <a:gd name="T7" fmla="*/ 1282 h 105"/>
                    <a:gd name="T8" fmla="*/ 56324 w 391"/>
                    <a:gd name="T9" fmla="*/ 1282 h 105"/>
                    <a:gd name="T10" fmla="*/ 64385 w 391"/>
                    <a:gd name="T11" fmla="*/ 9018 h 105"/>
                    <a:gd name="T12" fmla="*/ 48916 w 391"/>
                    <a:gd name="T13" fmla="*/ 10595 h 105"/>
                    <a:gd name="T14" fmla="*/ 31525 w 391"/>
                    <a:gd name="T15" fmla="*/ 10595 h 105"/>
                    <a:gd name="T16" fmla="*/ 8060 w 391"/>
                    <a:gd name="T17" fmla="*/ 16707 h 105"/>
                    <a:gd name="T18" fmla="*/ 4685 w 391"/>
                    <a:gd name="T19" fmla="*/ 9948 h 105"/>
                    <a:gd name="T20" fmla="*/ 0 w 391"/>
                    <a:gd name="T21" fmla="*/ 3541 h 1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1"/>
                    <a:gd name="T34" fmla="*/ 0 h 105"/>
                    <a:gd name="T35" fmla="*/ 391 w 391"/>
                    <a:gd name="T36" fmla="*/ 105 h 10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1" h="105">
                      <a:moveTo>
                        <a:pt x="0" y="22"/>
                      </a:moveTo>
                      <a:cubicBezTo>
                        <a:pt x="9" y="18"/>
                        <a:pt x="47" y="40"/>
                        <a:pt x="64" y="42"/>
                      </a:cubicBezTo>
                      <a:cubicBezTo>
                        <a:pt x="81" y="44"/>
                        <a:pt x="83" y="40"/>
                        <a:pt x="104" y="34"/>
                      </a:cubicBezTo>
                      <a:cubicBezTo>
                        <a:pt x="125" y="28"/>
                        <a:pt x="153" y="12"/>
                        <a:pt x="192" y="8"/>
                      </a:cubicBezTo>
                      <a:cubicBezTo>
                        <a:pt x="231" y="4"/>
                        <a:pt x="304" y="0"/>
                        <a:pt x="336" y="8"/>
                      </a:cubicBezTo>
                      <a:cubicBezTo>
                        <a:pt x="368" y="16"/>
                        <a:pt x="391" y="46"/>
                        <a:pt x="384" y="56"/>
                      </a:cubicBezTo>
                      <a:cubicBezTo>
                        <a:pt x="377" y="66"/>
                        <a:pt x="325" y="64"/>
                        <a:pt x="292" y="66"/>
                      </a:cubicBezTo>
                      <a:cubicBezTo>
                        <a:pt x="259" y="68"/>
                        <a:pt x="229" y="60"/>
                        <a:pt x="188" y="66"/>
                      </a:cubicBezTo>
                      <a:cubicBezTo>
                        <a:pt x="147" y="72"/>
                        <a:pt x="75" y="105"/>
                        <a:pt x="48" y="104"/>
                      </a:cubicBezTo>
                      <a:cubicBezTo>
                        <a:pt x="21" y="103"/>
                        <a:pt x="36" y="76"/>
                        <a:pt x="28" y="62"/>
                      </a:cubicBezTo>
                      <a:cubicBezTo>
                        <a:pt x="20" y="48"/>
                        <a:pt x="6" y="30"/>
                        <a:pt x="0" y="22"/>
                      </a:cubicBezTo>
                      <a:close/>
                    </a:path>
                  </a:pathLst>
                </a:custGeom>
                <a:solidFill>
                  <a:schemeClr val="tx1"/>
                </a:solidFill>
                <a:ln w="6350">
                  <a:solidFill>
                    <a:schemeClr val="tx1"/>
                  </a:solidFill>
                  <a:round/>
                  <a:headEnd/>
                  <a:tailEnd/>
                </a:ln>
              </p:spPr>
              <p:txBody>
                <a:bodyPr/>
                <a:lstStyle/>
                <a:p>
                  <a:endParaRPr lang="ru-RU"/>
                </a:p>
              </p:txBody>
            </p:sp>
            <p:sp>
              <p:nvSpPr>
                <p:cNvPr id="25658" name="Freeform 501"/>
                <p:cNvSpPr>
                  <a:spLocks/>
                </p:cNvSpPr>
                <p:nvPr/>
              </p:nvSpPr>
              <p:spPr bwMode="auto">
                <a:xfrm>
                  <a:off x="3104" y="2387"/>
                  <a:ext cx="854" cy="752"/>
                </a:xfrm>
                <a:custGeom>
                  <a:avLst/>
                  <a:gdLst>
                    <a:gd name="T0" fmla="*/ 2150 w 307"/>
                    <a:gd name="T1" fmla="*/ 9385 h 273"/>
                    <a:gd name="T2" fmla="*/ 10827 w 307"/>
                    <a:gd name="T3" fmla="*/ 8757 h 273"/>
                    <a:gd name="T4" fmla="*/ 18788 w 307"/>
                    <a:gd name="T5" fmla="*/ 12542 h 273"/>
                    <a:gd name="T6" fmla="*/ 29467 w 307"/>
                    <a:gd name="T7" fmla="*/ 11283 h 273"/>
                    <a:gd name="T8" fmla="*/ 30844 w 307"/>
                    <a:gd name="T9" fmla="*/ 6168 h 273"/>
                    <a:gd name="T10" fmla="*/ 47490 w 307"/>
                    <a:gd name="T11" fmla="*/ 1738 h 273"/>
                    <a:gd name="T12" fmla="*/ 50778 w 307"/>
                    <a:gd name="T13" fmla="*/ 16990 h 273"/>
                    <a:gd name="T14" fmla="*/ 49462 w 307"/>
                    <a:gd name="T15" fmla="*/ 21420 h 273"/>
                    <a:gd name="T16" fmla="*/ 40833 w 307"/>
                    <a:gd name="T17" fmla="*/ 24576 h 273"/>
                    <a:gd name="T18" fmla="*/ 27487 w 307"/>
                    <a:gd name="T19" fmla="*/ 25852 h 273"/>
                    <a:gd name="T20" fmla="*/ 18145 w 307"/>
                    <a:gd name="T21" fmla="*/ 23954 h 273"/>
                    <a:gd name="T22" fmla="*/ 13472 w 307"/>
                    <a:gd name="T23" fmla="*/ 16990 h 273"/>
                    <a:gd name="T24" fmla="*/ 26179 w 307"/>
                    <a:gd name="T25" fmla="*/ 35344 h 273"/>
                    <a:gd name="T26" fmla="*/ 14849 w 307"/>
                    <a:gd name="T27" fmla="*/ 41049 h 273"/>
                    <a:gd name="T28" fmla="*/ 2150 w 307"/>
                    <a:gd name="T29" fmla="*/ 21692 h 273"/>
                    <a:gd name="T30" fmla="*/ 2150 w 307"/>
                    <a:gd name="T31" fmla="*/ 9385 h 2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7"/>
                    <a:gd name="T49" fmla="*/ 0 h 273"/>
                    <a:gd name="T50" fmla="*/ 307 w 307"/>
                    <a:gd name="T51" fmla="*/ 273 h 2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7" h="273">
                      <a:moveTo>
                        <a:pt x="13" y="59"/>
                      </a:moveTo>
                      <a:cubicBezTo>
                        <a:pt x="22" y="45"/>
                        <a:pt x="48" y="52"/>
                        <a:pt x="65" y="55"/>
                      </a:cubicBezTo>
                      <a:cubicBezTo>
                        <a:pt x="82" y="58"/>
                        <a:pt x="94" y="76"/>
                        <a:pt x="113" y="79"/>
                      </a:cubicBezTo>
                      <a:cubicBezTo>
                        <a:pt x="132" y="82"/>
                        <a:pt x="165" y="78"/>
                        <a:pt x="177" y="71"/>
                      </a:cubicBezTo>
                      <a:cubicBezTo>
                        <a:pt x="189" y="64"/>
                        <a:pt x="167" y="49"/>
                        <a:pt x="185" y="39"/>
                      </a:cubicBezTo>
                      <a:cubicBezTo>
                        <a:pt x="203" y="29"/>
                        <a:pt x="265" y="0"/>
                        <a:pt x="285" y="11"/>
                      </a:cubicBezTo>
                      <a:cubicBezTo>
                        <a:pt x="305" y="22"/>
                        <a:pt x="303" y="86"/>
                        <a:pt x="305" y="107"/>
                      </a:cubicBezTo>
                      <a:cubicBezTo>
                        <a:pt x="307" y="128"/>
                        <a:pt x="307" y="127"/>
                        <a:pt x="297" y="135"/>
                      </a:cubicBezTo>
                      <a:cubicBezTo>
                        <a:pt x="287" y="143"/>
                        <a:pt x="267" y="150"/>
                        <a:pt x="245" y="155"/>
                      </a:cubicBezTo>
                      <a:cubicBezTo>
                        <a:pt x="223" y="160"/>
                        <a:pt x="188" y="164"/>
                        <a:pt x="165" y="163"/>
                      </a:cubicBezTo>
                      <a:cubicBezTo>
                        <a:pt x="142" y="162"/>
                        <a:pt x="123" y="160"/>
                        <a:pt x="109" y="151"/>
                      </a:cubicBezTo>
                      <a:cubicBezTo>
                        <a:pt x="95" y="142"/>
                        <a:pt x="73" y="95"/>
                        <a:pt x="81" y="107"/>
                      </a:cubicBezTo>
                      <a:cubicBezTo>
                        <a:pt x="89" y="119"/>
                        <a:pt x="156" y="198"/>
                        <a:pt x="157" y="223"/>
                      </a:cubicBezTo>
                      <a:cubicBezTo>
                        <a:pt x="158" y="248"/>
                        <a:pt x="113" y="273"/>
                        <a:pt x="89" y="259"/>
                      </a:cubicBezTo>
                      <a:cubicBezTo>
                        <a:pt x="65" y="245"/>
                        <a:pt x="26" y="170"/>
                        <a:pt x="13" y="137"/>
                      </a:cubicBezTo>
                      <a:cubicBezTo>
                        <a:pt x="0" y="104"/>
                        <a:pt x="6" y="71"/>
                        <a:pt x="13" y="59"/>
                      </a:cubicBezTo>
                      <a:close/>
                    </a:path>
                  </a:pathLst>
                </a:custGeom>
                <a:solidFill>
                  <a:schemeClr val="accent2"/>
                </a:solidFill>
                <a:ln w="6350">
                  <a:solidFill>
                    <a:schemeClr val="tx1"/>
                  </a:solidFill>
                  <a:round/>
                  <a:headEnd/>
                  <a:tailEnd/>
                </a:ln>
              </p:spPr>
              <p:txBody>
                <a:bodyPr/>
                <a:lstStyle/>
                <a:p>
                  <a:endParaRPr lang="ru-RU"/>
                </a:p>
              </p:txBody>
            </p:sp>
            <p:sp>
              <p:nvSpPr>
                <p:cNvPr id="25659" name="Freeform 502" descr="Широкий диагональный 1"/>
                <p:cNvSpPr>
                  <a:spLocks/>
                </p:cNvSpPr>
                <p:nvPr/>
              </p:nvSpPr>
              <p:spPr bwMode="auto">
                <a:xfrm>
                  <a:off x="3407" y="1795"/>
                  <a:ext cx="471" cy="715"/>
                </a:xfrm>
                <a:custGeom>
                  <a:avLst/>
                  <a:gdLst>
                    <a:gd name="T0" fmla="*/ 0 w 471"/>
                    <a:gd name="T1" fmla="*/ 159 h 715"/>
                    <a:gd name="T2" fmla="*/ 100 w 471"/>
                    <a:gd name="T3" fmla="*/ 48 h 715"/>
                    <a:gd name="T4" fmla="*/ 317 w 471"/>
                    <a:gd name="T5" fmla="*/ 445 h 715"/>
                    <a:gd name="T6" fmla="*/ 468 w 471"/>
                    <a:gd name="T7" fmla="*/ 589 h 715"/>
                    <a:gd name="T8" fmla="*/ 333 w 471"/>
                    <a:gd name="T9" fmla="*/ 621 h 715"/>
                    <a:gd name="T10" fmla="*/ 167 w 471"/>
                    <a:gd name="T11" fmla="*/ 699 h 715"/>
                    <a:gd name="T12" fmla="*/ 111 w 471"/>
                    <a:gd name="T13" fmla="*/ 523 h 715"/>
                    <a:gd name="T14" fmla="*/ 134 w 471"/>
                    <a:gd name="T15" fmla="*/ 440 h 715"/>
                    <a:gd name="T16" fmla="*/ 156 w 471"/>
                    <a:gd name="T17" fmla="*/ 313 h 715"/>
                    <a:gd name="T18" fmla="*/ 56 w 471"/>
                    <a:gd name="T19" fmla="*/ 159 h 715"/>
                    <a:gd name="T20" fmla="*/ 0 w 471"/>
                    <a:gd name="T21" fmla="*/ 159 h 7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1"/>
                    <a:gd name="T34" fmla="*/ 0 h 715"/>
                    <a:gd name="T35" fmla="*/ 471 w 471"/>
                    <a:gd name="T36" fmla="*/ 715 h 7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1" h="715">
                      <a:moveTo>
                        <a:pt x="0" y="159"/>
                      </a:moveTo>
                      <a:cubicBezTo>
                        <a:pt x="8" y="131"/>
                        <a:pt x="47" y="0"/>
                        <a:pt x="100" y="48"/>
                      </a:cubicBezTo>
                      <a:cubicBezTo>
                        <a:pt x="153" y="96"/>
                        <a:pt x="256" y="355"/>
                        <a:pt x="317" y="445"/>
                      </a:cubicBezTo>
                      <a:cubicBezTo>
                        <a:pt x="378" y="535"/>
                        <a:pt x="465" y="560"/>
                        <a:pt x="468" y="589"/>
                      </a:cubicBezTo>
                      <a:cubicBezTo>
                        <a:pt x="471" y="618"/>
                        <a:pt x="383" y="603"/>
                        <a:pt x="333" y="621"/>
                      </a:cubicBezTo>
                      <a:cubicBezTo>
                        <a:pt x="283" y="639"/>
                        <a:pt x="204" y="715"/>
                        <a:pt x="167" y="699"/>
                      </a:cubicBezTo>
                      <a:cubicBezTo>
                        <a:pt x="130" y="683"/>
                        <a:pt x="117" y="567"/>
                        <a:pt x="111" y="523"/>
                      </a:cubicBezTo>
                      <a:cubicBezTo>
                        <a:pt x="106" y="479"/>
                        <a:pt x="125" y="476"/>
                        <a:pt x="134" y="440"/>
                      </a:cubicBezTo>
                      <a:cubicBezTo>
                        <a:pt x="142" y="404"/>
                        <a:pt x="170" y="360"/>
                        <a:pt x="156" y="313"/>
                      </a:cubicBezTo>
                      <a:cubicBezTo>
                        <a:pt x="142" y="266"/>
                        <a:pt x="81" y="184"/>
                        <a:pt x="56" y="159"/>
                      </a:cubicBezTo>
                      <a:cubicBezTo>
                        <a:pt x="31" y="134"/>
                        <a:pt x="11" y="159"/>
                        <a:pt x="0" y="159"/>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5660" name="Freeform 503"/>
                <p:cNvSpPr>
                  <a:spLocks/>
                </p:cNvSpPr>
                <p:nvPr/>
              </p:nvSpPr>
              <p:spPr bwMode="auto">
                <a:xfrm>
                  <a:off x="3016" y="1481"/>
                  <a:ext cx="487" cy="506"/>
                </a:xfrm>
                <a:custGeom>
                  <a:avLst/>
                  <a:gdLst>
                    <a:gd name="T0" fmla="*/ 200 w 487"/>
                    <a:gd name="T1" fmla="*/ 207 h 506"/>
                    <a:gd name="T2" fmla="*/ 120 w 487"/>
                    <a:gd name="T3" fmla="*/ 351 h 506"/>
                    <a:gd name="T4" fmla="*/ 128 w 487"/>
                    <a:gd name="T5" fmla="*/ 479 h 506"/>
                    <a:gd name="T6" fmla="*/ 248 w 487"/>
                    <a:gd name="T7" fmla="*/ 503 h 506"/>
                    <a:gd name="T8" fmla="*/ 336 w 487"/>
                    <a:gd name="T9" fmla="*/ 463 h 506"/>
                    <a:gd name="T10" fmla="*/ 448 w 487"/>
                    <a:gd name="T11" fmla="*/ 359 h 506"/>
                    <a:gd name="T12" fmla="*/ 440 w 487"/>
                    <a:gd name="T13" fmla="*/ 295 h 506"/>
                    <a:gd name="T14" fmla="*/ 472 w 487"/>
                    <a:gd name="T15" fmla="*/ 231 h 506"/>
                    <a:gd name="T16" fmla="*/ 480 w 487"/>
                    <a:gd name="T17" fmla="*/ 151 h 506"/>
                    <a:gd name="T18" fmla="*/ 432 w 487"/>
                    <a:gd name="T19" fmla="*/ 63 h 506"/>
                    <a:gd name="T20" fmla="*/ 344 w 487"/>
                    <a:gd name="T21" fmla="*/ 7 h 506"/>
                    <a:gd name="T22" fmla="*/ 192 w 487"/>
                    <a:gd name="T23" fmla="*/ 23 h 506"/>
                    <a:gd name="T24" fmla="*/ 192 w 487"/>
                    <a:gd name="T25" fmla="*/ 55 h 506"/>
                    <a:gd name="T26" fmla="*/ 152 w 487"/>
                    <a:gd name="T27" fmla="*/ 103 h 506"/>
                    <a:gd name="T28" fmla="*/ 96 w 487"/>
                    <a:gd name="T29" fmla="*/ 143 h 506"/>
                    <a:gd name="T30" fmla="*/ 32 w 487"/>
                    <a:gd name="T31" fmla="*/ 175 h 506"/>
                    <a:gd name="T32" fmla="*/ 0 w 487"/>
                    <a:gd name="T33" fmla="*/ 239 h 506"/>
                    <a:gd name="T34" fmla="*/ 32 w 487"/>
                    <a:gd name="T35" fmla="*/ 287 h 506"/>
                    <a:gd name="T36" fmla="*/ 112 w 487"/>
                    <a:gd name="T37" fmla="*/ 287 h 506"/>
                    <a:gd name="T38" fmla="*/ 152 w 487"/>
                    <a:gd name="T39" fmla="*/ 247 h 506"/>
                    <a:gd name="T40" fmla="*/ 200 w 487"/>
                    <a:gd name="T41" fmla="*/ 199 h 5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7"/>
                    <a:gd name="T64" fmla="*/ 0 h 506"/>
                    <a:gd name="T65" fmla="*/ 487 w 487"/>
                    <a:gd name="T66" fmla="*/ 506 h 50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7" h="506">
                      <a:moveTo>
                        <a:pt x="200" y="207"/>
                      </a:moveTo>
                      <a:cubicBezTo>
                        <a:pt x="187" y="231"/>
                        <a:pt x="132" y="306"/>
                        <a:pt x="120" y="351"/>
                      </a:cubicBezTo>
                      <a:cubicBezTo>
                        <a:pt x="108" y="396"/>
                        <a:pt x="107" y="454"/>
                        <a:pt x="128" y="479"/>
                      </a:cubicBezTo>
                      <a:cubicBezTo>
                        <a:pt x="149" y="504"/>
                        <a:pt x="213" y="506"/>
                        <a:pt x="248" y="503"/>
                      </a:cubicBezTo>
                      <a:cubicBezTo>
                        <a:pt x="283" y="500"/>
                        <a:pt x="303" y="487"/>
                        <a:pt x="336" y="463"/>
                      </a:cubicBezTo>
                      <a:cubicBezTo>
                        <a:pt x="369" y="439"/>
                        <a:pt x="431" y="387"/>
                        <a:pt x="448" y="359"/>
                      </a:cubicBezTo>
                      <a:cubicBezTo>
                        <a:pt x="465" y="331"/>
                        <a:pt x="436" y="316"/>
                        <a:pt x="440" y="295"/>
                      </a:cubicBezTo>
                      <a:cubicBezTo>
                        <a:pt x="444" y="274"/>
                        <a:pt x="465" y="255"/>
                        <a:pt x="472" y="231"/>
                      </a:cubicBezTo>
                      <a:cubicBezTo>
                        <a:pt x="479" y="207"/>
                        <a:pt x="487" y="179"/>
                        <a:pt x="480" y="151"/>
                      </a:cubicBezTo>
                      <a:cubicBezTo>
                        <a:pt x="473" y="123"/>
                        <a:pt x="455" y="87"/>
                        <a:pt x="432" y="63"/>
                      </a:cubicBezTo>
                      <a:cubicBezTo>
                        <a:pt x="409" y="39"/>
                        <a:pt x="384" y="14"/>
                        <a:pt x="344" y="7"/>
                      </a:cubicBezTo>
                      <a:cubicBezTo>
                        <a:pt x="304" y="0"/>
                        <a:pt x="217" y="15"/>
                        <a:pt x="192" y="23"/>
                      </a:cubicBezTo>
                      <a:cubicBezTo>
                        <a:pt x="167" y="31"/>
                        <a:pt x="199" y="42"/>
                        <a:pt x="192" y="55"/>
                      </a:cubicBezTo>
                      <a:cubicBezTo>
                        <a:pt x="185" y="68"/>
                        <a:pt x="168" y="88"/>
                        <a:pt x="152" y="103"/>
                      </a:cubicBezTo>
                      <a:cubicBezTo>
                        <a:pt x="136" y="118"/>
                        <a:pt x="116" y="131"/>
                        <a:pt x="96" y="143"/>
                      </a:cubicBezTo>
                      <a:cubicBezTo>
                        <a:pt x="76" y="155"/>
                        <a:pt x="48" y="159"/>
                        <a:pt x="32" y="175"/>
                      </a:cubicBezTo>
                      <a:cubicBezTo>
                        <a:pt x="16" y="191"/>
                        <a:pt x="0" y="220"/>
                        <a:pt x="0" y="239"/>
                      </a:cubicBezTo>
                      <a:cubicBezTo>
                        <a:pt x="0" y="258"/>
                        <a:pt x="13" y="279"/>
                        <a:pt x="32" y="287"/>
                      </a:cubicBezTo>
                      <a:cubicBezTo>
                        <a:pt x="51" y="295"/>
                        <a:pt x="92" y="294"/>
                        <a:pt x="112" y="287"/>
                      </a:cubicBezTo>
                      <a:cubicBezTo>
                        <a:pt x="132" y="280"/>
                        <a:pt x="137" y="262"/>
                        <a:pt x="152" y="247"/>
                      </a:cubicBezTo>
                      <a:cubicBezTo>
                        <a:pt x="167" y="232"/>
                        <a:pt x="192" y="207"/>
                        <a:pt x="200" y="199"/>
                      </a:cubicBezTo>
                    </a:path>
                  </a:pathLst>
                </a:custGeom>
                <a:gradFill rotWithShape="1">
                  <a:gsLst>
                    <a:gs pos="0">
                      <a:srgbClr val="FFA953"/>
                    </a:gs>
                    <a:gs pos="100000">
                      <a:srgbClr val="FFCF9F"/>
                    </a:gs>
                  </a:gsLst>
                  <a:path path="rect">
                    <a:fillToRect l="50000" t="50000" r="50000" b="50000"/>
                  </a:path>
                </a:gradFill>
                <a:ln w="6350">
                  <a:solidFill>
                    <a:schemeClr val="tx1"/>
                  </a:solidFill>
                  <a:round/>
                  <a:headEnd/>
                  <a:tailEnd/>
                </a:ln>
              </p:spPr>
              <p:txBody>
                <a:bodyPr/>
                <a:lstStyle/>
                <a:p>
                  <a:endParaRPr lang="ru-RU"/>
                </a:p>
              </p:txBody>
            </p:sp>
            <p:sp>
              <p:nvSpPr>
                <p:cNvPr id="25661" name="Freeform 504"/>
                <p:cNvSpPr>
                  <a:spLocks/>
                </p:cNvSpPr>
                <p:nvPr/>
              </p:nvSpPr>
              <p:spPr bwMode="auto">
                <a:xfrm>
                  <a:off x="3152" y="1800"/>
                  <a:ext cx="137" cy="57"/>
                </a:xfrm>
                <a:custGeom>
                  <a:avLst/>
                  <a:gdLst>
                    <a:gd name="T0" fmla="*/ 16 w 137"/>
                    <a:gd name="T1" fmla="*/ 24 h 57"/>
                    <a:gd name="T2" fmla="*/ 8 w 137"/>
                    <a:gd name="T3" fmla="*/ 0 h 57"/>
                    <a:gd name="T4" fmla="*/ 64 w 137"/>
                    <a:gd name="T5" fmla="*/ 24 h 57"/>
                    <a:gd name="T6" fmla="*/ 112 w 137"/>
                    <a:gd name="T7" fmla="*/ 8 h 57"/>
                    <a:gd name="T8" fmla="*/ 128 w 137"/>
                    <a:gd name="T9" fmla="*/ 16 h 57"/>
                    <a:gd name="T10" fmla="*/ 56 w 137"/>
                    <a:gd name="T11" fmla="*/ 56 h 57"/>
                    <a:gd name="T12" fmla="*/ 16 w 137"/>
                    <a:gd name="T13" fmla="*/ 24 h 57"/>
                    <a:gd name="T14" fmla="*/ 0 60000 65536"/>
                    <a:gd name="T15" fmla="*/ 0 60000 65536"/>
                    <a:gd name="T16" fmla="*/ 0 60000 65536"/>
                    <a:gd name="T17" fmla="*/ 0 60000 65536"/>
                    <a:gd name="T18" fmla="*/ 0 60000 65536"/>
                    <a:gd name="T19" fmla="*/ 0 60000 65536"/>
                    <a:gd name="T20" fmla="*/ 0 60000 65536"/>
                    <a:gd name="T21" fmla="*/ 0 w 137"/>
                    <a:gd name="T22" fmla="*/ 0 h 57"/>
                    <a:gd name="T23" fmla="*/ 137 w 13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 h="57">
                      <a:moveTo>
                        <a:pt x="16" y="24"/>
                      </a:moveTo>
                      <a:cubicBezTo>
                        <a:pt x="7" y="12"/>
                        <a:pt x="0" y="0"/>
                        <a:pt x="8" y="0"/>
                      </a:cubicBezTo>
                      <a:cubicBezTo>
                        <a:pt x="16" y="0"/>
                        <a:pt x="47" y="23"/>
                        <a:pt x="64" y="24"/>
                      </a:cubicBezTo>
                      <a:cubicBezTo>
                        <a:pt x="81" y="25"/>
                        <a:pt x="101" y="9"/>
                        <a:pt x="112" y="8"/>
                      </a:cubicBezTo>
                      <a:cubicBezTo>
                        <a:pt x="123" y="7"/>
                        <a:pt x="137" y="8"/>
                        <a:pt x="128" y="16"/>
                      </a:cubicBezTo>
                      <a:cubicBezTo>
                        <a:pt x="119" y="24"/>
                        <a:pt x="75" y="55"/>
                        <a:pt x="56" y="56"/>
                      </a:cubicBezTo>
                      <a:cubicBezTo>
                        <a:pt x="37" y="57"/>
                        <a:pt x="24" y="31"/>
                        <a:pt x="16" y="24"/>
                      </a:cubicBezTo>
                      <a:close/>
                    </a:path>
                  </a:pathLst>
                </a:custGeom>
                <a:solidFill>
                  <a:srgbClr val="FF0000"/>
                </a:solidFill>
                <a:ln w="6350">
                  <a:solidFill>
                    <a:schemeClr val="tx1"/>
                  </a:solidFill>
                  <a:round/>
                  <a:headEnd/>
                  <a:tailEnd/>
                </a:ln>
              </p:spPr>
              <p:txBody>
                <a:bodyPr/>
                <a:lstStyle/>
                <a:p>
                  <a:endParaRPr lang="ru-RU"/>
                </a:p>
              </p:txBody>
            </p:sp>
            <p:sp>
              <p:nvSpPr>
                <p:cNvPr id="25662" name="Freeform 505"/>
                <p:cNvSpPr>
                  <a:spLocks/>
                </p:cNvSpPr>
                <p:nvPr/>
              </p:nvSpPr>
              <p:spPr bwMode="auto">
                <a:xfrm>
                  <a:off x="3088" y="1517"/>
                  <a:ext cx="432" cy="267"/>
                </a:xfrm>
                <a:custGeom>
                  <a:avLst/>
                  <a:gdLst>
                    <a:gd name="T0" fmla="*/ 336 w 432"/>
                    <a:gd name="T1" fmla="*/ 243 h 267"/>
                    <a:gd name="T2" fmla="*/ 376 w 432"/>
                    <a:gd name="T3" fmla="*/ 219 h 267"/>
                    <a:gd name="T4" fmla="*/ 408 w 432"/>
                    <a:gd name="T5" fmla="*/ 155 h 267"/>
                    <a:gd name="T6" fmla="*/ 384 w 432"/>
                    <a:gd name="T7" fmla="*/ 123 h 267"/>
                    <a:gd name="T8" fmla="*/ 304 w 432"/>
                    <a:gd name="T9" fmla="*/ 83 h 267"/>
                    <a:gd name="T10" fmla="*/ 256 w 432"/>
                    <a:gd name="T11" fmla="*/ 131 h 267"/>
                    <a:gd name="T12" fmla="*/ 200 w 432"/>
                    <a:gd name="T13" fmla="*/ 139 h 267"/>
                    <a:gd name="T14" fmla="*/ 128 w 432"/>
                    <a:gd name="T15" fmla="*/ 75 h 267"/>
                    <a:gd name="T16" fmla="*/ 16 w 432"/>
                    <a:gd name="T17" fmla="*/ 99 h 267"/>
                    <a:gd name="T18" fmla="*/ 32 w 432"/>
                    <a:gd name="T19" fmla="*/ 11 h 267"/>
                    <a:gd name="T20" fmla="*/ 128 w 432"/>
                    <a:gd name="T21" fmla="*/ 35 h 267"/>
                    <a:gd name="T22" fmla="*/ 272 w 432"/>
                    <a:gd name="T23" fmla="*/ 19 h 267"/>
                    <a:gd name="T24" fmla="*/ 320 w 432"/>
                    <a:gd name="T25" fmla="*/ 59 h 267"/>
                    <a:gd name="T26" fmla="*/ 416 w 432"/>
                    <a:gd name="T27" fmla="*/ 115 h 267"/>
                    <a:gd name="T28" fmla="*/ 416 w 432"/>
                    <a:gd name="T29" fmla="*/ 211 h 267"/>
                    <a:gd name="T30" fmla="*/ 368 w 432"/>
                    <a:gd name="T31" fmla="*/ 259 h 267"/>
                    <a:gd name="T32" fmla="*/ 320 w 432"/>
                    <a:gd name="T33" fmla="*/ 259 h 2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267"/>
                    <a:gd name="T53" fmla="*/ 432 w 432"/>
                    <a:gd name="T54" fmla="*/ 267 h 2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267">
                      <a:moveTo>
                        <a:pt x="336" y="243"/>
                      </a:moveTo>
                      <a:cubicBezTo>
                        <a:pt x="343" y="239"/>
                        <a:pt x="364" y="234"/>
                        <a:pt x="376" y="219"/>
                      </a:cubicBezTo>
                      <a:cubicBezTo>
                        <a:pt x="388" y="204"/>
                        <a:pt x="407" y="171"/>
                        <a:pt x="408" y="155"/>
                      </a:cubicBezTo>
                      <a:cubicBezTo>
                        <a:pt x="409" y="139"/>
                        <a:pt x="401" y="135"/>
                        <a:pt x="384" y="123"/>
                      </a:cubicBezTo>
                      <a:cubicBezTo>
                        <a:pt x="367" y="111"/>
                        <a:pt x="325" y="82"/>
                        <a:pt x="304" y="83"/>
                      </a:cubicBezTo>
                      <a:cubicBezTo>
                        <a:pt x="283" y="84"/>
                        <a:pt x="273" y="122"/>
                        <a:pt x="256" y="131"/>
                      </a:cubicBezTo>
                      <a:cubicBezTo>
                        <a:pt x="239" y="140"/>
                        <a:pt x="221" y="148"/>
                        <a:pt x="200" y="139"/>
                      </a:cubicBezTo>
                      <a:cubicBezTo>
                        <a:pt x="179" y="130"/>
                        <a:pt x="159" y="82"/>
                        <a:pt x="128" y="75"/>
                      </a:cubicBezTo>
                      <a:cubicBezTo>
                        <a:pt x="97" y="68"/>
                        <a:pt x="32" y="110"/>
                        <a:pt x="16" y="99"/>
                      </a:cubicBezTo>
                      <a:cubicBezTo>
                        <a:pt x="0" y="88"/>
                        <a:pt x="13" y="22"/>
                        <a:pt x="32" y="11"/>
                      </a:cubicBezTo>
                      <a:cubicBezTo>
                        <a:pt x="51" y="0"/>
                        <a:pt x="88" y="34"/>
                        <a:pt x="128" y="35"/>
                      </a:cubicBezTo>
                      <a:cubicBezTo>
                        <a:pt x="168" y="36"/>
                        <a:pt x="240" y="15"/>
                        <a:pt x="272" y="19"/>
                      </a:cubicBezTo>
                      <a:cubicBezTo>
                        <a:pt x="304" y="23"/>
                        <a:pt x="296" y="43"/>
                        <a:pt x="320" y="59"/>
                      </a:cubicBezTo>
                      <a:cubicBezTo>
                        <a:pt x="344" y="75"/>
                        <a:pt x="400" y="90"/>
                        <a:pt x="416" y="115"/>
                      </a:cubicBezTo>
                      <a:cubicBezTo>
                        <a:pt x="432" y="140"/>
                        <a:pt x="424" y="187"/>
                        <a:pt x="416" y="211"/>
                      </a:cubicBezTo>
                      <a:cubicBezTo>
                        <a:pt x="408" y="235"/>
                        <a:pt x="384" y="251"/>
                        <a:pt x="368" y="259"/>
                      </a:cubicBezTo>
                      <a:cubicBezTo>
                        <a:pt x="352" y="267"/>
                        <a:pt x="336" y="263"/>
                        <a:pt x="320" y="259"/>
                      </a:cubicBezTo>
                    </a:path>
                  </a:pathLst>
                </a:custGeom>
                <a:gradFill rotWithShape="1">
                  <a:gsLst>
                    <a:gs pos="0">
                      <a:schemeClr val="bg1"/>
                    </a:gs>
                    <a:gs pos="100000">
                      <a:srgbClr val="0099CC"/>
                    </a:gs>
                  </a:gsLst>
                  <a:path path="rect">
                    <a:fillToRect l="50000" t="50000" r="50000" b="50000"/>
                  </a:path>
                </a:gradFill>
                <a:ln w="6350">
                  <a:solidFill>
                    <a:schemeClr val="tx1"/>
                  </a:solidFill>
                  <a:round/>
                  <a:headEnd/>
                  <a:tailEnd/>
                </a:ln>
              </p:spPr>
              <p:txBody>
                <a:bodyPr/>
                <a:lstStyle/>
                <a:p>
                  <a:endParaRPr lang="ru-RU"/>
                </a:p>
              </p:txBody>
            </p:sp>
            <p:sp>
              <p:nvSpPr>
                <p:cNvPr id="25663" name="Freeform 506"/>
                <p:cNvSpPr>
                  <a:spLocks/>
                </p:cNvSpPr>
                <p:nvPr/>
              </p:nvSpPr>
              <p:spPr bwMode="auto">
                <a:xfrm>
                  <a:off x="2547" y="1984"/>
                  <a:ext cx="713" cy="413"/>
                </a:xfrm>
                <a:custGeom>
                  <a:avLst/>
                  <a:gdLst>
                    <a:gd name="T0" fmla="*/ 693 w 713"/>
                    <a:gd name="T1" fmla="*/ 0 h 413"/>
                    <a:gd name="T2" fmla="*/ 605 w 713"/>
                    <a:gd name="T3" fmla="*/ 136 h 413"/>
                    <a:gd name="T4" fmla="*/ 525 w 713"/>
                    <a:gd name="T5" fmla="*/ 224 h 413"/>
                    <a:gd name="T6" fmla="*/ 429 w 713"/>
                    <a:gd name="T7" fmla="*/ 288 h 413"/>
                    <a:gd name="T8" fmla="*/ 389 w 713"/>
                    <a:gd name="T9" fmla="*/ 304 h 413"/>
                    <a:gd name="T10" fmla="*/ 189 w 713"/>
                    <a:gd name="T11" fmla="*/ 272 h 413"/>
                    <a:gd name="T12" fmla="*/ 113 w 713"/>
                    <a:gd name="T13" fmla="*/ 216 h 413"/>
                    <a:gd name="T14" fmla="*/ 57 w 713"/>
                    <a:gd name="T15" fmla="*/ 248 h 413"/>
                    <a:gd name="T16" fmla="*/ 21 w 713"/>
                    <a:gd name="T17" fmla="*/ 296 h 413"/>
                    <a:gd name="T18" fmla="*/ 5 w 713"/>
                    <a:gd name="T19" fmla="*/ 344 h 413"/>
                    <a:gd name="T20" fmla="*/ 13 w 713"/>
                    <a:gd name="T21" fmla="*/ 368 h 413"/>
                    <a:gd name="T22" fmla="*/ 85 w 713"/>
                    <a:gd name="T23" fmla="*/ 376 h 413"/>
                    <a:gd name="T24" fmla="*/ 101 w 713"/>
                    <a:gd name="T25" fmla="*/ 400 h 413"/>
                    <a:gd name="T26" fmla="*/ 133 w 713"/>
                    <a:gd name="T27" fmla="*/ 352 h 413"/>
                    <a:gd name="T28" fmla="*/ 189 w 713"/>
                    <a:gd name="T29" fmla="*/ 368 h 413"/>
                    <a:gd name="T30" fmla="*/ 237 w 713"/>
                    <a:gd name="T31" fmla="*/ 368 h 413"/>
                    <a:gd name="T32" fmla="*/ 381 w 713"/>
                    <a:gd name="T33" fmla="*/ 392 h 413"/>
                    <a:gd name="T34" fmla="*/ 429 w 713"/>
                    <a:gd name="T35" fmla="*/ 408 h 413"/>
                    <a:gd name="T36" fmla="*/ 469 w 713"/>
                    <a:gd name="T37" fmla="*/ 408 h 413"/>
                    <a:gd name="T38" fmla="*/ 557 w 713"/>
                    <a:gd name="T39" fmla="*/ 376 h 413"/>
                    <a:gd name="T40" fmla="*/ 649 w 713"/>
                    <a:gd name="T41" fmla="*/ 312 h 413"/>
                    <a:gd name="T42" fmla="*/ 705 w 713"/>
                    <a:gd name="T43" fmla="*/ 256 h 413"/>
                    <a:gd name="T44" fmla="*/ 697 w 713"/>
                    <a:gd name="T45" fmla="*/ 160 h 4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13"/>
                    <a:gd name="T70" fmla="*/ 0 h 413"/>
                    <a:gd name="T71" fmla="*/ 713 w 713"/>
                    <a:gd name="T72" fmla="*/ 413 h 4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13" h="413">
                      <a:moveTo>
                        <a:pt x="693" y="0"/>
                      </a:moveTo>
                      <a:cubicBezTo>
                        <a:pt x="678" y="23"/>
                        <a:pt x="633" y="99"/>
                        <a:pt x="605" y="136"/>
                      </a:cubicBezTo>
                      <a:cubicBezTo>
                        <a:pt x="577" y="173"/>
                        <a:pt x="554" y="199"/>
                        <a:pt x="525" y="224"/>
                      </a:cubicBezTo>
                      <a:cubicBezTo>
                        <a:pt x="496" y="249"/>
                        <a:pt x="452" y="275"/>
                        <a:pt x="429" y="288"/>
                      </a:cubicBezTo>
                      <a:cubicBezTo>
                        <a:pt x="406" y="301"/>
                        <a:pt x="429" y="307"/>
                        <a:pt x="389" y="304"/>
                      </a:cubicBezTo>
                      <a:cubicBezTo>
                        <a:pt x="349" y="301"/>
                        <a:pt x="235" y="287"/>
                        <a:pt x="189" y="272"/>
                      </a:cubicBezTo>
                      <a:cubicBezTo>
                        <a:pt x="143" y="257"/>
                        <a:pt x="135" y="220"/>
                        <a:pt x="113" y="216"/>
                      </a:cubicBezTo>
                      <a:cubicBezTo>
                        <a:pt x="91" y="212"/>
                        <a:pt x="72" y="235"/>
                        <a:pt x="57" y="248"/>
                      </a:cubicBezTo>
                      <a:cubicBezTo>
                        <a:pt x="42" y="261"/>
                        <a:pt x="30" y="280"/>
                        <a:pt x="21" y="296"/>
                      </a:cubicBezTo>
                      <a:cubicBezTo>
                        <a:pt x="12" y="312"/>
                        <a:pt x="6" y="332"/>
                        <a:pt x="5" y="344"/>
                      </a:cubicBezTo>
                      <a:cubicBezTo>
                        <a:pt x="4" y="356"/>
                        <a:pt x="0" y="363"/>
                        <a:pt x="13" y="368"/>
                      </a:cubicBezTo>
                      <a:cubicBezTo>
                        <a:pt x="26" y="373"/>
                        <a:pt x="70" y="371"/>
                        <a:pt x="85" y="376"/>
                      </a:cubicBezTo>
                      <a:cubicBezTo>
                        <a:pt x="100" y="381"/>
                        <a:pt x="93" y="404"/>
                        <a:pt x="101" y="400"/>
                      </a:cubicBezTo>
                      <a:cubicBezTo>
                        <a:pt x="109" y="396"/>
                        <a:pt x="118" y="357"/>
                        <a:pt x="133" y="352"/>
                      </a:cubicBezTo>
                      <a:cubicBezTo>
                        <a:pt x="148" y="347"/>
                        <a:pt x="172" y="365"/>
                        <a:pt x="189" y="368"/>
                      </a:cubicBezTo>
                      <a:cubicBezTo>
                        <a:pt x="206" y="371"/>
                        <a:pt x="205" y="364"/>
                        <a:pt x="237" y="368"/>
                      </a:cubicBezTo>
                      <a:cubicBezTo>
                        <a:pt x="269" y="372"/>
                        <a:pt x="349" y="385"/>
                        <a:pt x="381" y="392"/>
                      </a:cubicBezTo>
                      <a:cubicBezTo>
                        <a:pt x="413" y="399"/>
                        <a:pt x="414" y="405"/>
                        <a:pt x="429" y="408"/>
                      </a:cubicBezTo>
                      <a:cubicBezTo>
                        <a:pt x="444" y="411"/>
                        <a:pt x="448" y="413"/>
                        <a:pt x="469" y="408"/>
                      </a:cubicBezTo>
                      <a:cubicBezTo>
                        <a:pt x="490" y="403"/>
                        <a:pt x="527" y="392"/>
                        <a:pt x="557" y="376"/>
                      </a:cubicBezTo>
                      <a:cubicBezTo>
                        <a:pt x="587" y="360"/>
                        <a:pt x="624" y="332"/>
                        <a:pt x="649" y="312"/>
                      </a:cubicBezTo>
                      <a:cubicBezTo>
                        <a:pt x="674" y="292"/>
                        <a:pt x="697" y="281"/>
                        <a:pt x="705" y="256"/>
                      </a:cubicBezTo>
                      <a:cubicBezTo>
                        <a:pt x="713" y="231"/>
                        <a:pt x="699" y="180"/>
                        <a:pt x="697" y="160"/>
                      </a:cubicBezTo>
                    </a:path>
                  </a:pathLst>
                </a:custGeom>
                <a:gradFill rotWithShape="1">
                  <a:gsLst>
                    <a:gs pos="0">
                      <a:srgbClr val="CDC800"/>
                    </a:gs>
                    <a:gs pos="100000">
                      <a:srgbClr val="FFA953"/>
                    </a:gs>
                  </a:gsLst>
                  <a:path path="rect">
                    <a:fillToRect l="50000" t="50000" r="50000" b="50000"/>
                  </a:path>
                </a:gradFill>
                <a:ln w="6350">
                  <a:solidFill>
                    <a:schemeClr val="tx1"/>
                  </a:solidFill>
                  <a:round/>
                  <a:headEnd/>
                  <a:tailEnd/>
                </a:ln>
              </p:spPr>
              <p:txBody>
                <a:bodyPr/>
                <a:lstStyle/>
                <a:p>
                  <a:endParaRPr lang="ru-RU"/>
                </a:p>
              </p:txBody>
            </p:sp>
            <p:sp>
              <p:nvSpPr>
                <p:cNvPr id="25664" name="Freeform 507"/>
                <p:cNvSpPr>
                  <a:spLocks/>
                </p:cNvSpPr>
                <p:nvPr/>
              </p:nvSpPr>
              <p:spPr bwMode="auto">
                <a:xfrm>
                  <a:off x="2632" y="2135"/>
                  <a:ext cx="564" cy="469"/>
                </a:xfrm>
                <a:custGeom>
                  <a:avLst/>
                  <a:gdLst>
                    <a:gd name="T0" fmla="*/ 64 w 564"/>
                    <a:gd name="T1" fmla="*/ 417 h 469"/>
                    <a:gd name="T2" fmla="*/ 56 w 564"/>
                    <a:gd name="T3" fmla="*/ 433 h 469"/>
                    <a:gd name="T4" fmla="*/ 104 w 564"/>
                    <a:gd name="T5" fmla="*/ 433 h 469"/>
                    <a:gd name="T6" fmla="*/ 232 w 564"/>
                    <a:gd name="T7" fmla="*/ 217 h 469"/>
                    <a:gd name="T8" fmla="*/ 296 w 564"/>
                    <a:gd name="T9" fmla="*/ 121 h 469"/>
                    <a:gd name="T10" fmla="*/ 392 w 564"/>
                    <a:gd name="T11" fmla="*/ 121 h 469"/>
                    <a:gd name="T12" fmla="*/ 512 w 564"/>
                    <a:gd name="T13" fmla="*/ 289 h 469"/>
                    <a:gd name="T14" fmla="*/ 552 w 564"/>
                    <a:gd name="T15" fmla="*/ 225 h 469"/>
                    <a:gd name="T16" fmla="*/ 440 w 564"/>
                    <a:gd name="T17" fmla="*/ 73 h 469"/>
                    <a:gd name="T18" fmla="*/ 344 w 564"/>
                    <a:gd name="T19" fmla="*/ 25 h 469"/>
                    <a:gd name="T20" fmla="*/ 248 w 564"/>
                    <a:gd name="T21" fmla="*/ 73 h 469"/>
                    <a:gd name="T22" fmla="*/ 200 w 564"/>
                    <a:gd name="T23" fmla="*/ 121 h 469"/>
                    <a:gd name="T24" fmla="*/ 168 w 564"/>
                    <a:gd name="T25" fmla="*/ 209 h 469"/>
                    <a:gd name="T26" fmla="*/ 152 w 564"/>
                    <a:gd name="T27" fmla="*/ 265 h 469"/>
                    <a:gd name="T28" fmla="*/ 56 w 564"/>
                    <a:gd name="T29" fmla="*/ 409 h 469"/>
                    <a:gd name="T30" fmla="*/ 8 w 564"/>
                    <a:gd name="T31" fmla="*/ 361 h 469"/>
                    <a:gd name="T32" fmla="*/ 104 w 564"/>
                    <a:gd name="T33" fmla="*/ 233 h 469"/>
                    <a:gd name="T34" fmla="*/ 152 w 564"/>
                    <a:gd name="T35" fmla="*/ 73 h 469"/>
                    <a:gd name="T36" fmla="*/ 112 w 564"/>
                    <a:gd name="T37" fmla="*/ 73 h 469"/>
                    <a:gd name="T38" fmla="*/ 88 w 564"/>
                    <a:gd name="T39" fmla="*/ 113 h 469"/>
                    <a:gd name="T40" fmla="*/ 8 w 564"/>
                    <a:gd name="T41" fmla="*/ 81 h 469"/>
                    <a:gd name="T42" fmla="*/ 64 w 564"/>
                    <a:gd name="T43" fmla="*/ 33 h 469"/>
                    <a:gd name="T44" fmla="*/ 128 w 564"/>
                    <a:gd name="T45" fmla="*/ 1 h 469"/>
                    <a:gd name="T46" fmla="*/ 200 w 564"/>
                    <a:gd name="T47" fmla="*/ 25 h 469"/>
                    <a:gd name="T48" fmla="*/ 248 w 564"/>
                    <a:gd name="T49" fmla="*/ 73 h 4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469"/>
                    <a:gd name="T77" fmla="*/ 564 w 564"/>
                    <a:gd name="T78" fmla="*/ 469 h 46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469">
                      <a:moveTo>
                        <a:pt x="64" y="417"/>
                      </a:moveTo>
                      <a:cubicBezTo>
                        <a:pt x="63" y="421"/>
                        <a:pt x="49" y="430"/>
                        <a:pt x="56" y="433"/>
                      </a:cubicBezTo>
                      <a:cubicBezTo>
                        <a:pt x="63" y="436"/>
                        <a:pt x="75" y="469"/>
                        <a:pt x="104" y="433"/>
                      </a:cubicBezTo>
                      <a:cubicBezTo>
                        <a:pt x="133" y="397"/>
                        <a:pt x="200" y="269"/>
                        <a:pt x="232" y="217"/>
                      </a:cubicBezTo>
                      <a:cubicBezTo>
                        <a:pt x="264" y="165"/>
                        <a:pt x="270" y="137"/>
                        <a:pt x="296" y="121"/>
                      </a:cubicBezTo>
                      <a:cubicBezTo>
                        <a:pt x="322" y="105"/>
                        <a:pt x="356" y="93"/>
                        <a:pt x="392" y="121"/>
                      </a:cubicBezTo>
                      <a:cubicBezTo>
                        <a:pt x="428" y="149"/>
                        <a:pt x="485" y="272"/>
                        <a:pt x="512" y="289"/>
                      </a:cubicBezTo>
                      <a:cubicBezTo>
                        <a:pt x="539" y="306"/>
                        <a:pt x="564" y="261"/>
                        <a:pt x="552" y="225"/>
                      </a:cubicBezTo>
                      <a:cubicBezTo>
                        <a:pt x="540" y="189"/>
                        <a:pt x="475" y="106"/>
                        <a:pt x="440" y="73"/>
                      </a:cubicBezTo>
                      <a:cubicBezTo>
                        <a:pt x="405" y="40"/>
                        <a:pt x="376" y="25"/>
                        <a:pt x="344" y="25"/>
                      </a:cubicBezTo>
                      <a:cubicBezTo>
                        <a:pt x="312" y="25"/>
                        <a:pt x="272" y="57"/>
                        <a:pt x="248" y="73"/>
                      </a:cubicBezTo>
                      <a:cubicBezTo>
                        <a:pt x="224" y="89"/>
                        <a:pt x="213" y="98"/>
                        <a:pt x="200" y="121"/>
                      </a:cubicBezTo>
                      <a:cubicBezTo>
                        <a:pt x="187" y="144"/>
                        <a:pt x="176" y="185"/>
                        <a:pt x="168" y="209"/>
                      </a:cubicBezTo>
                      <a:cubicBezTo>
                        <a:pt x="160" y="233"/>
                        <a:pt x="171" y="232"/>
                        <a:pt x="152" y="265"/>
                      </a:cubicBezTo>
                      <a:cubicBezTo>
                        <a:pt x="133" y="298"/>
                        <a:pt x="80" y="393"/>
                        <a:pt x="56" y="409"/>
                      </a:cubicBezTo>
                      <a:cubicBezTo>
                        <a:pt x="32" y="425"/>
                        <a:pt x="0" y="390"/>
                        <a:pt x="8" y="361"/>
                      </a:cubicBezTo>
                      <a:cubicBezTo>
                        <a:pt x="16" y="332"/>
                        <a:pt x="80" y="281"/>
                        <a:pt x="104" y="233"/>
                      </a:cubicBezTo>
                      <a:cubicBezTo>
                        <a:pt x="128" y="185"/>
                        <a:pt x="151" y="100"/>
                        <a:pt x="152" y="73"/>
                      </a:cubicBezTo>
                      <a:cubicBezTo>
                        <a:pt x="153" y="46"/>
                        <a:pt x="123" y="66"/>
                        <a:pt x="112" y="73"/>
                      </a:cubicBezTo>
                      <a:cubicBezTo>
                        <a:pt x="101" y="80"/>
                        <a:pt x="105" y="112"/>
                        <a:pt x="88" y="113"/>
                      </a:cubicBezTo>
                      <a:cubicBezTo>
                        <a:pt x="71" y="114"/>
                        <a:pt x="12" y="94"/>
                        <a:pt x="8" y="81"/>
                      </a:cubicBezTo>
                      <a:cubicBezTo>
                        <a:pt x="4" y="68"/>
                        <a:pt x="44" y="46"/>
                        <a:pt x="64" y="33"/>
                      </a:cubicBezTo>
                      <a:cubicBezTo>
                        <a:pt x="84" y="20"/>
                        <a:pt x="105" y="2"/>
                        <a:pt x="128" y="1"/>
                      </a:cubicBezTo>
                      <a:cubicBezTo>
                        <a:pt x="151" y="0"/>
                        <a:pt x="180" y="13"/>
                        <a:pt x="200" y="25"/>
                      </a:cubicBezTo>
                      <a:cubicBezTo>
                        <a:pt x="220" y="37"/>
                        <a:pt x="236" y="53"/>
                        <a:pt x="248" y="73"/>
                      </a:cubicBezTo>
                    </a:path>
                  </a:pathLst>
                </a:custGeom>
                <a:solidFill>
                  <a:srgbClr val="0099CC"/>
                </a:solidFill>
                <a:ln w="6350">
                  <a:solidFill>
                    <a:schemeClr val="tx1"/>
                  </a:solidFill>
                  <a:round/>
                  <a:headEnd/>
                  <a:tailEnd/>
                </a:ln>
              </p:spPr>
              <p:txBody>
                <a:bodyPr/>
                <a:lstStyle/>
                <a:p>
                  <a:endParaRPr lang="ru-RU"/>
                </a:p>
              </p:txBody>
            </p:sp>
            <p:sp>
              <p:nvSpPr>
                <p:cNvPr id="25665" name="Freeform 508"/>
                <p:cNvSpPr>
                  <a:spLocks/>
                </p:cNvSpPr>
                <p:nvPr/>
              </p:nvSpPr>
              <p:spPr bwMode="auto">
                <a:xfrm>
                  <a:off x="2480" y="2424"/>
                  <a:ext cx="352" cy="239"/>
                </a:xfrm>
                <a:custGeom>
                  <a:avLst/>
                  <a:gdLst>
                    <a:gd name="T0" fmla="*/ 304 w 352"/>
                    <a:gd name="T1" fmla="*/ 168 h 239"/>
                    <a:gd name="T2" fmla="*/ 64 w 352"/>
                    <a:gd name="T3" fmla="*/ 24 h 239"/>
                    <a:gd name="T4" fmla="*/ 16 w 352"/>
                    <a:gd name="T5" fmla="*/ 24 h 239"/>
                    <a:gd name="T6" fmla="*/ 8 w 352"/>
                    <a:gd name="T7" fmla="*/ 64 h 239"/>
                    <a:gd name="T8" fmla="*/ 64 w 352"/>
                    <a:gd name="T9" fmla="*/ 96 h 239"/>
                    <a:gd name="T10" fmla="*/ 128 w 352"/>
                    <a:gd name="T11" fmla="*/ 96 h 239"/>
                    <a:gd name="T12" fmla="*/ 160 w 352"/>
                    <a:gd name="T13" fmla="*/ 152 h 239"/>
                    <a:gd name="T14" fmla="*/ 304 w 352"/>
                    <a:gd name="T15" fmla="*/ 232 h 239"/>
                    <a:gd name="T16" fmla="*/ 352 w 352"/>
                    <a:gd name="T17" fmla="*/ 192 h 239"/>
                    <a:gd name="T18" fmla="*/ 304 w 352"/>
                    <a:gd name="T19" fmla="*/ 168 h 2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239"/>
                    <a:gd name="T32" fmla="*/ 352 w 352"/>
                    <a:gd name="T33" fmla="*/ 239 h 2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239">
                      <a:moveTo>
                        <a:pt x="304" y="168"/>
                      </a:moveTo>
                      <a:cubicBezTo>
                        <a:pt x="264" y="136"/>
                        <a:pt x="112" y="48"/>
                        <a:pt x="64" y="24"/>
                      </a:cubicBezTo>
                      <a:cubicBezTo>
                        <a:pt x="16" y="0"/>
                        <a:pt x="25" y="17"/>
                        <a:pt x="16" y="24"/>
                      </a:cubicBezTo>
                      <a:cubicBezTo>
                        <a:pt x="7" y="31"/>
                        <a:pt x="0" y="52"/>
                        <a:pt x="8" y="64"/>
                      </a:cubicBezTo>
                      <a:cubicBezTo>
                        <a:pt x="16" y="76"/>
                        <a:pt x="44" y="91"/>
                        <a:pt x="64" y="96"/>
                      </a:cubicBezTo>
                      <a:cubicBezTo>
                        <a:pt x="84" y="101"/>
                        <a:pt x="112" y="87"/>
                        <a:pt x="128" y="96"/>
                      </a:cubicBezTo>
                      <a:cubicBezTo>
                        <a:pt x="144" y="105"/>
                        <a:pt x="131" y="129"/>
                        <a:pt x="160" y="152"/>
                      </a:cubicBezTo>
                      <a:cubicBezTo>
                        <a:pt x="189" y="175"/>
                        <a:pt x="272" y="225"/>
                        <a:pt x="304" y="232"/>
                      </a:cubicBezTo>
                      <a:cubicBezTo>
                        <a:pt x="336" y="239"/>
                        <a:pt x="352" y="203"/>
                        <a:pt x="352" y="192"/>
                      </a:cubicBezTo>
                      <a:cubicBezTo>
                        <a:pt x="352" y="181"/>
                        <a:pt x="314" y="173"/>
                        <a:pt x="304" y="168"/>
                      </a:cubicBezTo>
                      <a:close/>
                    </a:path>
                  </a:pathLst>
                </a:custGeom>
                <a:solidFill>
                  <a:srgbClr val="0099CC"/>
                </a:solidFill>
                <a:ln w="6350">
                  <a:solidFill>
                    <a:schemeClr val="tx1"/>
                  </a:solidFill>
                  <a:round/>
                  <a:headEnd/>
                  <a:tailEnd/>
                </a:ln>
              </p:spPr>
              <p:txBody>
                <a:bodyPr/>
                <a:lstStyle/>
                <a:p>
                  <a:endParaRPr lang="ru-RU"/>
                </a:p>
              </p:txBody>
            </p:sp>
            <p:sp>
              <p:nvSpPr>
                <p:cNvPr id="25666" name="Freeform 509"/>
                <p:cNvSpPr>
                  <a:spLocks/>
                </p:cNvSpPr>
                <p:nvPr/>
              </p:nvSpPr>
              <p:spPr bwMode="auto">
                <a:xfrm>
                  <a:off x="2481" y="2592"/>
                  <a:ext cx="304" cy="388"/>
                </a:xfrm>
                <a:custGeom>
                  <a:avLst/>
                  <a:gdLst>
                    <a:gd name="T0" fmla="*/ 207 w 304"/>
                    <a:gd name="T1" fmla="*/ 48 h 388"/>
                    <a:gd name="T2" fmla="*/ 23 w 304"/>
                    <a:gd name="T3" fmla="*/ 336 h 388"/>
                    <a:gd name="T4" fmla="*/ 71 w 304"/>
                    <a:gd name="T5" fmla="*/ 360 h 388"/>
                    <a:gd name="T6" fmla="*/ 151 w 304"/>
                    <a:gd name="T7" fmla="*/ 224 h 388"/>
                    <a:gd name="T8" fmla="*/ 191 w 304"/>
                    <a:gd name="T9" fmla="*/ 224 h 388"/>
                    <a:gd name="T10" fmla="*/ 239 w 304"/>
                    <a:gd name="T11" fmla="*/ 216 h 388"/>
                    <a:gd name="T12" fmla="*/ 223 w 304"/>
                    <a:gd name="T13" fmla="*/ 168 h 388"/>
                    <a:gd name="T14" fmla="*/ 215 w 304"/>
                    <a:gd name="T15" fmla="*/ 128 h 388"/>
                    <a:gd name="T16" fmla="*/ 303 w 304"/>
                    <a:gd name="T17" fmla="*/ 48 h 388"/>
                    <a:gd name="T18" fmla="*/ 207 w 304"/>
                    <a:gd name="T19" fmla="*/ 48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88"/>
                    <a:gd name="T32" fmla="*/ 304 w 304"/>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88">
                      <a:moveTo>
                        <a:pt x="207" y="48"/>
                      </a:moveTo>
                      <a:cubicBezTo>
                        <a:pt x="160" y="96"/>
                        <a:pt x="46" y="284"/>
                        <a:pt x="23" y="336"/>
                      </a:cubicBezTo>
                      <a:cubicBezTo>
                        <a:pt x="0" y="388"/>
                        <a:pt x="50" y="379"/>
                        <a:pt x="71" y="360"/>
                      </a:cubicBezTo>
                      <a:cubicBezTo>
                        <a:pt x="92" y="341"/>
                        <a:pt x="131" y="247"/>
                        <a:pt x="151" y="224"/>
                      </a:cubicBezTo>
                      <a:cubicBezTo>
                        <a:pt x="171" y="201"/>
                        <a:pt x="176" y="225"/>
                        <a:pt x="191" y="224"/>
                      </a:cubicBezTo>
                      <a:cubicBezTo>
                        <a:pt x="206" y="223"/>
                        <a:pt x="234" y="225"/>
                        <a:pt x="239" y="216"/>
                      </a:cubicBezTo>
                      <a:cubicBezTo>
                        <a:pt x="244" y="207"/>
                        <a:pt x="227" y="183"/>
                        <a:pt x="223" y="168"/>
                      </a:cubicBezTo>
                      <a:cubicBezTo>
                        <a:pt x="219" y="153"/>
                        <a:pt x="202" y="148"/>
                        <a:pt x="215" y="128"/>
                      </a:cubicBezTo>
                      <a:cubicBezTo>
                        <a:pt x="228" y="108"/>
                        <a:pt x="304" y="61"/>
                        <a:pt x="303" y="48"/>
                      </a:cubicBezTo>
                      <a:cubicBezTo>
                        <a:pt x="302" y="35"/>
                        <a:pt x="247" y="0"/>
                        <a:pt x="207" y="48"/>
                      </a:cubicBezTo>
                      <a:close/>
                    </a:path>
                  </a:pathLst>
                </a:custGeom>
                <a:solidFill>
                  <a:srgbClr val="0099CC"/>
                </a:solidFill>
                <a:ln w="6350">
                  <a:solidFill>
                    <a:schemeClr val="tx1"/>
                  </a:solidFill>
                  <a:round/>
                  <a:headEnd/>
                  <a:tailEnd/>
                </a:ln>
              </p:spPr>
              <p:txBody>
                <a:bodyPr/>
                <a:lstStyle/>
                <a:p>
                  <a:endParaRPr lang="ru-RU"/>
                </a:p>
              </p:txBody>
            </p:sp>
            <p:sp>
              <p:nvSpPr>
                <p:cNvPr id="25667" name="Freeform 510"/>
                <p:cNvSpPr>
                  <a:spLocks/>
                </p:cNvSpPr>
                <p:nvPr/>
              </p:nvSpPr>
              <p:spPr bwMode="auto">
                <a:xfrm>
                  <a:off x="2160" y="2763"/>
                  <a:ext cx="587" cy="545"/>
                </a:xfrm>
                <a:custGeom>
                  <a:avLst/>
                  <a:gdLst>
                    <a:gd name="T0" fmla="*/ 64 w 587"/>
                    <a:gd name="T1" fmla="*/ 37 h 545"/>
                    <a:gd name="T2" fmla="*/ 288 w 587"/>
                    <a:gd name="T3" fmla="*/ 13 h 545"/>
                    <a:gd name="T4" fmla="*/ 480 w 587"/>
                    <a:gd name="T5" fmla="*/ 117 h 545"/>
                    <a:gd name="T6" fmla="*/ 568 w 587"/>
                    <a:gd name="T7" fmla="*/ 325 h 545"/>
                    <a:gd name="T8" fmla="*/ 576 w 587"/>
                    <a:gd name="T9" fmla="*/ 501 h 545"/>
                    <a:gd name="T10" fmla="*/ 504 w 587"/>
                    <a:gd name="T11" fmla="*/ 533 h 545"/>
                    <a:gd name="T12" fmla="*/ 504 w 587"/>
                    <a:gd name="T13" fmla="*/ 429 h 545"/>
                    <a:gd name="T14" fmla="*/ 456 w 587"/>
                    <a:gd name="T15" fmla="*/ 261 h 545"/>
                    <a:gd name="T16" fmla="*/ 384 w 587"/>
                    <a:gd name="T17" fmla="*/ 165 h 545"/>
                    <a:gd name="T18" fmla="*/ 328 w 587"/>
                    <a:gd name="T19" fmla="*/ 133 h 545"/>
                    <a:gd name="T20" fmla="*/ 216 w 587"/>
                    <a:gd name="T21" fmla="*/ 117 h 545"/>
                    <a:gd name="T22" fmla="*/ 64 w 587"/>
                    <a:gd name="T23" fmla="*/ 141 h 545"/>
                    <a:gd name="T24" fmla="*/ 0 w 587"/>
                    <a:gd name="T25" fmla="*/ 69 h 545"/>
                    <a:gd name="T26" fmla="*/ 64 w 587"/>
                    <a:gd name="T27" fmla="*/ 45 h 5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7"/>
                    <a:gd name="T43" fmla="*/ 0 h 545"/>
                    <a:gd name="T44" fmla="*/ 587 w 587"/>
                    <a:gd name="T45" fmla="*/ 545 h 5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7" h="545">
                      <a:moveTo>
                        <a:pt x="64" y="37"/>
                      </a:moveTo>
                      <a:cubicBezTo>
                        <a:pt x="101" y="34"/>
                        <a:pt x="219" y="0"/>
                        <a:pt x="288" y="13"/>
                      </a:cubicBezTo>
                      <a:cubicBezTo>
                        <a:pt x="357" y="26"/>
                        <a:pt x="433" y="65"/>
                        <a:pt x="480" y="117"/>
                      </a:cubicBezTo>
                      <a:cubicBezTo>
                        <a:pt x="527" y="169"/>
                        <a:pt x="552" y="261"/>
                        <a:pt x="568" y="325"/>
                      </a:cubicBezTo>
                      <a:cubicBezTo>
                        <a:pt x="584" y="389"/>
                        <a:pt x="587" y="466"/>
                        <a:pt x="576" y="501"/>
                      </a:cubicBezTo>
                      <a:cubicBezTo>
                        <a:pt x="565" y="536"/>
                        <a:pt x="516" y="545"/>
                        <a:pt x="504" y="533"/>
                      </a:cubicBezTo>
                      <a:cubicBezTo>
                        <a:pt x="492" y="521"/>
                        <a:pt x="512" y="474"/>
                        <a:pt x="504" y="429"/>
                      </a:cubicBezTo>
                      <a:cubicBezTo>
                        <a:pt x="496" y="384"/>
                        <a:pt x="476" y="305"/>
                        <a:pt x="456" y="261"/>
                      </a:cubicBezTo>
                      <a:cubicBezTo>
                        <a:pt x="436" y="217"/>
                        <a:pt x="405" y="186"/>
                        <a:pt x="384" y="165"/>
                      </a:cubicBezTo>
                      <a:cubicBezTo>
                        <a:pt x="363" y="144"/>
                        <a:pt x="356" y="141"/>
                        <a:pt x="328" y="133"/>
                      </a:cubicBezTo>
                      <a:cubicBezTo>
                        <a:pt x="300" y="125"/>
                        <a:pt x="260" y="116"/>
                        <a:pt x="216" y="117"/>
                      </a:cubicBezTo>
                      <a:cubicBezTo>
                        <a:pt x="172" y="118"/>
                        <a:pt x="100" y="149"/>
                        <a:pt x="64" y="141"/>
                      </a:cubicBezTo>
                      <a:cubicBezTo>
                        <a:pt x="28" y="133"/>
                        <a:pt x="0" y="85"/>
                        <a:pt x="0" y="69"/>
                      </a:cubicBezTo>
                      <a:cubicBezTo>
                        <a:pt x="0" y="53"/>
                        <a:pt x="51" y="50"/>
                        <a:pt x="64" y="45"/>
                      </a:cubicBezTo>
                    </a:path>
                  </a:pathLst>
                </a:custGeom>
                <a:solidFill>
                  <a:srgbClr val="0099CC"/>
                </a:solidFill>
                <a:ln w="6350">
                  <a:solidFill>
                    <a:schemeClr val="tx1"/>
                  </a:solidFill>
                  <a:round/>
                  <a:headEnd/>
                  <a:tailEnd/>
                </a:ln>
              </p:spPr>
              <p:txBody>
                <a:bodyPr/>
                <a:lstStyle/>
                <a:p>
                  <a:endParaRPr lang="ru-RU"/>
                </a:p>
              </p:txBody>
            </p:sp>
            <p:sp>
              <p:nvSpPr>
                <p:cNvPr id="25668" name="Freeform 511"/>
                <p:cNvSpPr>
                  <a:spLocks/>
                </p:cNvSpPr>
                <p:nvPr/>
              </p:nvSpPr>
              <p:spPr bwMode="auto">
                <a:xfrm>
                  <a:off x="2384" y="2485"/>
                  <a:ext cx="333" cy="255"/>
                </a:xfrm>
                <a:custGeom>
                  <a:avLst/>
                  <a:gdLst>
                    <a:gd name="T0" fmla="*/ 112 w 333"/>
                    <a:gd name="T1" fmla="*/ 11 h 255"/>
                    <a:gd name="T2" fmla="*/ 72 w 333"/>
                    <a:gd name="T3" fmla="*/ 59 h 255"/>
                    <a:gd name="T4" fmla="*/ 16 w 333"/>
                    <a:gd name="T5" fmla="*/ 107 h 255"/>
                    <a:gd name="T6" fmla="*/ 16 w 333"/>
                    <a:gd name="T7" fmla="*/ 203 h 255"/>
                    <a:gd name="T8" fmla="*/ 112 w 333"/>
                    <a:gd name="T9" fmla="*/ 251 h 255"/>
                    <a:gd name="T10" fmla="*/ 184 w 333"/>
                    <a:gd name="T11" fmla="*/ 227 h 255"/>
                    <a:gd name="T12" fmla="*/ 208 w 333"/>
                    <a:gd name="T13" fmla="*/ 235 h 255"/>
                    <a:gd name="T14" fmla="*/ 288 w 333"/>
                    <a:gd name="T15" fmla="*/ 187 h 255"/>
                    <a:gd name="T16" fmla="*/ 304 w 333"/>
                    <a:gd name="T17" fmla="*/ 123 h 255"/>
                    <a:gd name="T18" fmla="*/ 112 w 333"/>
                    <a:gd name="T19" fmla="*/ 11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3"/>
                    <a:gd name="T31" fmla="*/ 0 h 255"/>
                    <a:gd name="T32" fmla="*/ 333 w 333"/>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3" h="255">
                      <a:moveTo>
                        <a:pt x="112" y="11"/>
                      </a:moveTo>
                      <a:cubicBezTo>
                        <a:pt x="74" y="0"/>
                        <a:pt x="88" y="43"/>
                        <a:pt x="72" y="59"/>
                      </a:cubicBezTo>
                      <a:cubicBezTo>
                        <a:pt x="56" y="75"/>
                        <a:pt x="25" y="83"/>
                        <a:pt x="16" y="107"/>
                      </a:cubicBezTo>
                      <a:cubicBezTo>
                        <a:pt x="7" y="131"/>
                        <a:pt x="0" y="179"/>
                        <a:pt x="16" y="203"/>
                      </a:cubicBezTo>
                      <a:cubicBezTo>
                        <a:pt x="32" y="227"/>
                        <a:pt x="84" y="247"/>
                        <a:pt x="112" y="251"/>
                      </a:cubicBezTo>
                      <a:cubicBezTo>
                        <a:pt x="140" y="255"/>
                        <a:pt x="168" y="230"/>
                        <a:pt x="184" y="227"/>
                      </a:cubicBezTo>
                      <a:cubicBezTo>
                        <a:pt x="200" y="224"/>
                        <a:pt x="191" y="242"/>
                        <a:pt x="208" y="235"/>
                      </a:cubicBezTo>
                      <a:cubicBezTo>
                        <a:pt x="225" y="228"/>
                        <a:pt x="272" y="206"/>
                        <a:pt x="288" y="187"/>
                      </a:cubicBezTo>
                      <a:cubicBezTo>
                        <a:pt x="304" y="168"/>
                        <a:pt x="333" y="152"/>
                        <a:pt x="304" y="123"/>
                      </a:cubicBezTo>
                      <a:cubicBezTo>
                        <a:pt x="275" y="94"/>
                        <a:pt x="153" y="26"/>
                        <a:pt x="112" y="11"/>
                      </a:cubicBezTo>
                      <a:close/>
                    </a:path>
                  </a:pathLst>
                </a:custGeom>
                <a:solidFill>
                  <a:srgbClr val="0099CC"/>
                </a:solidFill>
                <a:ln w="6350">
                  <a:solidFill>
                    <a:schemeClr val="tx1"/>
                  </a:solidFill>
                  <a:round/>
                  <a:headEnd/>
                  <a:tailEnd/>
                </a:ln>
              </p:spPr>
              <p:txBody>
                <a:bodyPr/>
                <a:lstStyle/>
                <a:p>
                  <a:endParaRPr lang="ru-RU"/>
                </a:p>
              </p:txBody>
            </p:sp>
            <p:sp>
              <p:nvSpPr>
                <p:cNvPr id="25669" name="Oval 512"/>
                <p:cNvSpPr>
                  <a:spLocks noChangeArrowheads="1"/>
                </p:cNvSpPr>
                <p:nvPr/>
              </p:nvSpPr>
              <p:spPr bwMode="auto">
                <a:xfrm rot="2129515">
                  <a:off x="2463" y="2497"/>
                  <a:ext cx="139" cy="265"/>
                </a:xfrm>
                <a:prstGeom prst="ellipse">
                  <a:avLst/>
                </a:prstGeom>
                <a:solidFill>
                  <a:srgbClr val="FFFF00"/>
                </a:solidFill>
                <a:ln w="6350">
                  <a:solidFill>
                    <a:schemeClr val="tx1"/>
                  </a:solidFill>
                  <a:round/>
                  <a:headEnd/>
                  <a:tailEnd/>
                </a:ln>
              </p:spPr>
              <p:txBody>
                <a:bodyPr wrap="none" anchor="ctr"/>
                <a:lstStyle/>
                <a:p>
                  <a:endParaRPr lang="ru-RU"/>
                </a:p>
              </p:txBody>
            </p:sp>
            <p:sp>
              <p:nvSpPr>
                <p:cNvPr id="25670" name="Freeform 513"/>
                <p:cNvSpPr>
                  <a:spLocks/>
                </p:cNvSpPr>
                <p:nvPr/>
              </p:nvSpPr>
              <p:spPr bwMode="auto">
                <a:xfrm>
                  <a:off x="3120" y="3024"/>
                  <a:ext cx="706" cy="375"/>
                </a:xfrm>
                <a:custGeom>
                  <a:avLst/>
                  <a:gdLst>
                    <a:gd name="T0" fmla="*/ 247 w 706"/>
                    <a:gd name="T1" fmla="*/ 96 h 375"/>
                    <a:gd name="T2" fmla="*/ 63 w 706"/>
                    <a:gd name="T3" fmla="*/ 112 h 375"/>
                    <a:gd name="T4" fmla="*/ 23 w 706"/>
                    <a:gd name="T5" fmla="*/ 232 h 375"/>
                    <a:gd name="T6" fmla="*/ 199 w 706"/>
                    <a:gd name="T7" fmla="*/ 360 h 375"/>
                    <a:gd name="T8" fmla="*/ 439 w 706"/>
                    <a:gd name="T9" fmla="*/ 320 h 375"/>
                    <a:gd name="T10" fmla="*/ 639 w 706"/>
                    <a:gd name="T11" fmla="*/ 288 h 375"/>
                    <a:gd name="T12" fmla="*/ 703 w 706"/>
                    <a:gd name="T13" fmla="*/ 192 h 375"/>
                    <a:gd name="T14" fmla="*/ 655 w 706"/>
                    <a:gd name="T15" fmla="*/ 40 h 375"/>
                    <a:gd name="T16" fmla="*/ 543 w 706"/>
                    <a:gd name="T17" fmla="*/ 8 h 375"/>
                    <a:gd name="T18" fmla="*/ 439 w 706"/>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375"/>
                    <a:gd name="T32" fmla="*/ 706 w 706"/>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375">
                      <a:moveTo>
                        <a:pt x="247" y="96"/>
                      </a:moveTo>
                      <a:cubicBezTo>
                        <a:pt x="216" y="99"/>
                        <a:pt x="100" y="89"/>
                        <a:pt x="63" y="112"/>
                      </a:cubicBezTo>
                      <a:cubicBezTo>
                        <a:pt x="26" y="135"/>
                        <a:pt x="0" y="191"/>
                        <a:pt x="23" y="232"/>
                      </a:cubicBezTo>
                      <a:cubicBezTo>
                        <a:pt x="46" y="273"/>
                        <a:pt x="130" y="345"/>
                        <a:pt x="199" y="360"/>
                      </a:cubicBezTo>
                      <a:cubicBezTo>
                        <a:pt x="268" y="375"/>
                        <a:pt x="366" y="332"/>
                        <a:pt x="439" y="320"/>
                      </a:cubicBezTo>
                      <a:cubicBezTo>
                        <a:pt x="512" y="308"/>
                        <a:pt x="595" y="309"/>
                        <a:pt x="639" y="288"/>
                      </a:cubicBezTo>
                      <a:cubicBezTo>
                        <a:pt x="683" y="267"/>
                        <a:pt x="700" y="233"/>
                        <a:pt x="703" y="192"/>
                      </a:cubicBezTo>
                      <a:cubicBezTo>
                        <a:pt x="706" y="151"/>
                        <a:pt x="682" y="71"/>
                        <a:pt x="655" y="40"/>
                      </a:cubicBezTo>
                      <a:cubicBezTo>
                        <a:pt x="628" y="9"/>
                        <a:pt x="579" y="15"/>
                        <a:pt x="543" y="8"/>
                      </a:cubicBezTo>
                      <a:cubicBezTo>
                        <a:pt x="507" y="1"/>
                        <a:pt x="461" y="2"/>
                        <a:pt x="439" y="0"/>
                      </a:cubicBezTo>
                    </a:path>
                  </a:pathLst>
                </a:custGeom>
                <a:gradFill rotWithShape="1">
                  <a:gsLst>
                    <a:gs pos="0">
                      <a:schemeClr val="accent1"/>
                    </a:gs>
                    <a:gs pos="100000">
                      <a:srgbClr val="336699"/>
                    </a:gs>
                  </a:gsLst>
                  <a:path path="rect">
                    <a:fillToRect l="50000" t="50000" r="50000" b="50000"/>
                  </a:path>
                </a:gradFill>
                <a:ln w="6350">
                  <a:solidFill>
                    <a:schemeClr val="tx1"/>
                  </a:solidFill>
                  <a:round/>
                  <a:headEnd/>
                  <a:tailEnd/>
                </a:ln>
              </p:spPr>
              <p:txBody>
                <a:bodyPr/>
                <a:lstStyle/>
                <a:p>
                  <a:endParaRPr lang="ru-RU"/>
                </a:p>
              </p:txBody>
            </p:sp>
            <p:sp>
              <p:nvSpPr>
                <p:cNvPr id="25671" name="Freeform 514"/>
                <p:cNvSpPr>
                  <a:spLocks/>
                </p:cNvSpPr>
                <p:nvPr/>
              </p:nvSpPr>
              <p:spPr bwMode="auto">
                <a:xfrm>
                  <a:off x="3240" y="3024"/>
                  <a:ext cx="460" cy="349"/>
                </a:xfrm>
                <a:custGeom>
                  <a:avLst/>
                  <a:gdLst>
                    <a:gd name="T0" fmla="*/ 264 w 460"/>
                    <a:gd name="T1" fmla="*/ 0 h 349"/>
                    <a:gd name="T2" fmla="*/ 360 w 460"/>
                    <a:gd name="T3" fmla="*/ 144 h 349"/>
                    <a:gd name="T4" fmla="*/ 456 w 460"/>
                    <a:gd name="T5" fmla="*/ 240 h 349"/>
                    <a:gd name="T6" fmla="*/ 336 w 460"/>
                    <a:gd name="T7" fmla="*/ 312 h 349"/>
                    <a:gd name="T8" fmla="*/ 312 w 460"/>
                    <a:gd name="T9" fmla="*/ 256 h 349"/>
                    <a:gd name="T10" fmla="*/ 264 w 460"/>
                    <a:gd name="T11" fmla="*/ 336 h 349"/>
                    <a:gd name="T12" fmla="*/ 120 w 460"/>
                    <a:gd name="T13" fmla="*/ 336 h 349"/>
                    <a:gd name="T14" fmla="*/ 24 w 460"/>
                    <a:gd name="T15" fmla="*/ 336 h 349"/>
                    <a:gd name="T16" fmla="*/ 24 w 460"/>
                    <a:gd name="T17" fmla="*/ 288 h 349"/>
                    <a:gd name="T18" fmla="*/ 168 w 460"/>
                    <a:gd name="T19" fmla="*/ 240 h 349"/>
                    <a:gd name="T20" fmla="*/ 216 w 460"/>
                    <a:gd name="T21" fmla="*/ 192 h 349"/>
                    <a:gd name="T22" fmla="*/ 176 w 460"/>
                    <a:gd name="T23" fmla="*/ 96 h 349"/>
                    <a:gd name="T24" fmla="*/ 264 w 460"/>
                    <a:gd name="T25" fmla="*/ 48 h 3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60"/>
                    <a:gd name="T40" fmla="*/ 0 h 349"/>
                    <a:gd name="T41" fmla="*/ 460 w 460"/>
                    <a:gd name="T42" fmla="*/ 349 h 34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60" h="349">
                      <a:moveTo>
                        <a:pt x="264" y="0"/>
                      </a:moveTo>
                      <a:cubicBezTo>
                        <a:pt x="296" y="52"/>
                        <a:pt x="328" y="104"/>
                        <a:pt x="360" y="144"/>
                      </a:cubicBezTo>
                      <a:cubicBezTo>
                        <a:pt x="392" y="184"/>
                        <a:pt x="460" y="212"/>
                        <a:pt x="456" y="240"/>
                      </a:cubicBezTo>
                      <a:cubicBezTo>
                        <a:pt x="452" y="268"/>
                        <a:pt x="360" y="309"/>
                        <a:pt x="336" y="312"/>
                      </a:cubicBezTo>
                      <a:cubicBezTo>
                        <a:pt x="312" y="315"/>
                        <a:pt x="324" y="252"/>
                        <a:pt x="312" y="256"/>
                      </a:cubicBezTo>
                      <a:cubicBezTo>
                        <a:pt x="300" y="260"/>
                        <a:pt x="296" y="323"/>
                        <a:pt x="264" y="336"/>
                      </a:cubicBezTo>
                      <a:cubicBezTo>
                        <a:pt x="232" y="349"/>
                        <a:pt x="160" y="336"/>
                        <a:pt x="120" y="336"/>
                      </a:cubicBezTo>
                      <a:cubicBezTo>
                        <a:pt x="80" y="336"/>
                        <a:pt x="40" y="344"/>
                        <a:pt x="24" y="336"/>
                      </a:cubicBezTo>
                      <a:cubicBezTo>
                        <a:pt x="8" y="328"/>
                        <a:pt x="0" y="304"/>
                        <a:pt x="24" y="288"/>
                      </a:cubicBezTo>
                      <a:cubicBezTo>
                        <a:pt x="48" y="272"/>
                        <a:pt x="136" y="256"/>
                        <a:pt x="168" y="240"/>
                      </a:cubicBezTo>
                      <a:cubicBezTo>
                        <a:pt x="200" y="224"/>
                        <a:pt x="215" y="216"/>
                        <a:pt x="216" y="192"/>
                      </a:cubicBezTo>
                      <a:cubicBezTo>
                        <a:pt x="217" y="168"/>
                        <a:pt x="168" y="120"/>
                        <a:pt x="176" y="96"/>
                      </a:cubicBezTo>
                      <a:cubicBezTo>
                        <a:pt x="184" y="72"/>
                        <a:pt x="246" y="58"/>
                        <a:pt x="264" y="48"/>
                      </a:cubicBezTo>
                    </a:path>
                  </a:pathLst>
                </a:custGeom>
                <a:solidFill>
                  <a:schemeClr val="tx2"/>
                </a:solidFill>
                <a:ln w="6350">
                  <a:solidFill>
                    <a:schemeClr val="tx1"/>
                  </a:solidFill>
                  <a:round/>
                  <a:headEnd/>
                  <a:tailEnd/>
                </a:ln>
              </p:spPr>
              <p:txBody>
                <a:bodyPr/>
                <a:lstStyle/>
                <a:p>
                  <a:endParaRPr lang="ru-RU"/>
                </a:p>
              </p:txBody>
            </p:sp>
            <p:sp>
              <p:nvSpPr>
                <p:cNvPr id="25672" name="Freeform 515"/>
                <p:cNvSpPr>
                  <a:spLocks/>
                </p:cNvSpPr>
                <p:nvPr/>
              </p:nvSpPr>
              <p:spPr bwMode="auto">
                <a:xfrm>
                  <a:off x="3648" y="2912"/>
                  <a:ext cx="776" cy="212"/>
                </a:xfrm>
                <a:custGeom>
                  <a:avLst/>
                  <a:gdLst>
                    <a:gd name="T0" fmla="*/ 0 w 776"/>
                    <a:gd name="T1" fmla="*/ 112 h 212"/>
                    <a:gd name="T2" fmla="*/ 288 w 776"/>
                    <a:gd name="T3" fmla="*/ 16 h 212"/>
                    <a:gd name="T4" fmla="*/ 672 w 776"/>
                    <a:gd name="T5" fmla="*/ 16 h 212"/>
                    <a:gd name="T6" fmla="*/ 768 w 776"/>
                    <a:gd name="T7" fmla="*/ 16 h 212"/>
                    <a:gd name="T8" fmla="*/ 720 w 776"/>
                    <a:gd name="T9" fmla="*/ 64 h 212"/>
                    <a:gd name="T10" fmla="*/ 736 w 776"/>
                    <a:gd name="T11" fmla="*/ 96 h 212"/>
                    <a:gd name="T12" fmla="*/ 544 w 776"/>
                    <a:gd name="T13" fmla="*/ 120 h 212"/>
                    <a:gd name="T14" fmla="*/ 400 w 776"/>
                    <a:gd name="T15" fmla="*/ 104 h 212"/>
                    <a:gd name="T16" fmla="*/ 224 w 776"/>
                    <a:gd name="T17" fmla="*/ 104 h 212"/>
                    <a:gd name="T18" fmla="*/ 144 w 776"/>
                    <a:gd name="T19" fmla="*/ 208 h 212"/>
                    <a:gd name="T20" fmla="*/ 104 w 776"/>
                    <a:gd name="T21" fmla="*/ 128 h 212"/>
                    <a:gd name="T22" fmla="*/ 0 w 776"/>
                    <a:gd name="T23" fmla="*/ 112 h 2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6"/>
                    <a:gd name="T37" fmla="*/ 0 h 212"/>
                    <a:gd name="T38" fmla="*/ 776 w 776"/>
                    <a:gd name="T39" fmla="*/ 212 h 2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6" h="212">
                      <a:moveTo>
                        <a:pt x="0" y="112"/>
                      </a:moveTo>
                      <a:cubicBezTo>
                        <a:pt x="43" y="89"/>
                        <a:pt x="176" y="32"/>
                        <a:pt x="288" y="16"/>
                      </a:cubicBezTo>
                      <a:cubicBezTo>
                        <a:pt x="400" y="0"/>
                        <a:pt x="592" y="16"/>
                        <a:pt x="672" y="16"/>
                      </a:cubicBezTo>
                      <a:cubicBezTo>
                        <a:pt x="752" y="16"/>
                        <a:pt x="760" y="8"/>
                        <a:pt x="768" y="16"/>
                      </a:cubicBezTo>
                      <a:cubicBezTo>
                        <a:pt x="776" y="24"/>
                        <a:pt x="725" y="51"/>
                        <a:pt x="720" y="64"/>
                      </a:cubicBezTo>
                      <a:cubicBezTo>
                        <a:pt x="715" y="77"/>
                        <a:pt x="765" y="87"/>
                        <a:pt x="736" y="96"/>
                      </a:cubicBezTo>
                      <a:cubicBezTo>
                        <a:pt x="707" y="105"/>
                        <a:pt x="600" y="119"/>
                        <a:pt x="544" y="120"/>
                      </a:cubicBezTo>
                      <a:cubicBezTo>
                        <a:pt x="488" y="121"/>
                        <a:pt x="453" y="107"/>
                        <a:pt x="400" y="104"/>
                      </a:cubicBezTo>
                      <a:cubicBezTo>
                        <a:pt x="347" y="101"/>
                        <a:pt x="267" y="87"/>
                        <a:pt x="224" y="104"/>
                      </a:cubicBezTo>
                      <a:cubicBezTo>
                        <a:pt x="181" y="121"/>
                        <a:pt x="164" y="204"/>
                        <a:pt x="144" y="208"/>
                      </a:cubicBezTo>
                      <a:cubicBezTo>
                        <a:pt x="124" y="212"/>
                        <a:pt x="128" y="144"/>
                        <a:pt x="104" y="128"/>
                      </a:cubicBezTo>
                      <a:cubicBezTo>
                        <a:pt x="80" y="112"/>
                        <a:pt x="22" y="115"/>
                        <a:pt x="0" y="112"/>
                      </a:cubicBezTo>
                      <a:close/>
                    </a:path>
                  </a:pathLst>
                </a:custGeom>
                <a:solidFill>
                  <a:srgbClr val="0099CC"/>
                </a:solidFill>
                <a:ln w="6350">
                  <a:solidFill>
                    <a:schemeClr val="tx1"/>
                  </a:solidFill>
                  <a:round/>
                  <a:headEnd/>
                  <a:tailEnd/>
                </a:ln>
              </p:spPr>
              <p:txBody>
                <a:bodyPr/>
                <a:lstStyle/>
                <a:p>
                  <a:endParaRPr lang="ru-RU"/>
                </a:p>
              </p:txBody>
            </p:sp>
            <p:sp>
              <p:nvSpPr>
                <p:cNvPr id="25673" name="Freeform 516" descr="Широкий диагональный 1"/>
                <p:cNvSpPr>
                  <a:spLocks/>
                </p:cNvSpPr>
                <p:nvPr/>
              </p:nvSpPr>
              <p:spPr bwMode="auto">
                <a:xfrm>
                  <a:off x="3210" y="1860"/>
                  <a:ext cx="390" cy="764"/>
                </a:xfrm>
                <a:custGeom>
                  <a:avLst/>
                  <a:gdLst>
                    <a:gd name="T0" fmla="*/ 238 w 390"/>
                    <a:gd name="T1" fmla="*/ 220 h 764"/>
                    <a:gd name="T2" fmla="*/ 222 w 390"/>
                    <a:gd name="T3" fmla="*/ 20 h 764"/>
                    <a:gd name="T4" fmla="*/ 122 w 390"/>
                    <a:gd name="T5" fmla="*/ 100 h 764"/>
                    <a:gd name="T6" fmla="*/ 86 w 390"/>
                    <a:gd name="T7" fmla="*/ 124 h 764"/>
                    <a:gd name="T8" fmla="*/ 6 w 390"/>
                    <a:gd name="T9" fmla="*/ 156 h 764"/>
                    <a:gd name="T10" fmla="*/ 50 w 390"/>
                    <a:gd name="T11" fmla="*/ 388 h 764"/>
                    <a:gd name="T12" fmla="*/ 178 w 390"/>
                    <a:gd name="T13" fmla="*/ 708 h 764"/>
                    <a:gd name="T14" fmla="*/ 186 w 390"/>
                    <a:gd name="T15" fmla="*/ 724 h 764"/>
                    <a:gd name="T16" fmla="*/ 218 w 390"/>
                    <a:gd name="T17" fmla="*/ 740 h 764"/>
                    <a:gd name="T18" fmla="*/ 94 w 390"/>
                    <a:gd name="T19" fmla="*/ 684 h 764"/>
                    <a:gd name="T20" fmla="*/ 206 w 390"/>
                    <a:gd name="T21" fmla="*/ 740 h 764"/>
                    <a:gd name="T22" fmla="*/ 342 w 390"/>
                    <a:gd name="T23" fmla="*/ 732 h 764"/>
                    <a:gd name="T24" fmla="*/ 390 w 390"/>
                    <a:gd name="T25" fmla="*/ 684 h 764"/>
                    <a:gd name="T26" fmla="*/ 342 w 390"/>
                    <a:gd name="T27" fmla="*/ 588 h 764"/>
                    <a:gd name="T28" fmla="*/ 238 w 390"/>
                    <a:gd name="T29" fmla="*/ 220 h 7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0"/>
                    <a:gd name="T46" fmla="*/ 0 h 764"/>
                    <a:gd name="T47" fmla="*/ 390 w 390"/>
                    <a:gd name="T48" fmla="*/ 764 h 7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0" h="764">
                      <a:moveTo>
                        <a:pt x="238" y="220"/>
                      </a:moveTo>
                      <a:cubicBezTo>
                        <a:pt x="218" y="125"/>
                        <a:pt x="241" y="40"/>
                        <a:pt x="222" y="20"/>
                      </a:cubicBezTo>
                      <a:cubicBezTo>
                        <a:pt x="203" y="0"/>
                        <a:pt x="145" y="83"/>
                        <a:pt x="122" y="100"/>
                      </a:cubicBezTo>
                      <a:cubicBezTo>
                        <a:pt x="99" y="117"/>
                        <a:pt x="105" y="115"/>
                        <a:pt x="86" y="124"/>
                      </a:cubicBezTo>
                      <a:cubicBezTo>
                        <a:pt x="67" y="133"/>
                        <a:pt x="12" y="112"/>
                        <a:pt x="6" y="156"/>
                      </a:cubicBezTo>
                      <a:cubicBezTo>
                        <a:pt x="0" y="200"/>
                        <a:pt x="21" y="296"/>
                        <a:pt x="50" y="388"/>
                      </a:cubicBezTo>
                      <a:cubicBezTo>
                        <a:pt x="79" y="480"/>
                        <a:pt x="155" y="652"/>
                        <a:pt x="178" y="708"/>
                      </a:cubicBezTo>
                      <a:cubicBezTo>
                        <a:pt x="201" y="764"/>
                        <a:pt x="179" y="719"/>
                        <a:pt x="186" y="724"/>
                      </a:cubicBezTo>
                      <a:cubicBezTo>
                        <a:pt x="193" y="729"/>
                        <a:pt x="233" y="747"/>
                        <a:pt x="218" y="740"/>
                      </a:cubicBezTo>
                      <a:cubicBezTo>
                        <a:pt x="203" y="733"/>
                        <a:pt x="96" y="684"/>
                        <a:pt x="94" y="684"/>
                      </a:cubicBezTo>
                      <a:cubicBezTo>
                        <a:pt x="92" y="684"/>
                        <a:pt x="165" y="732"/>
                        <a:pt x="206" y="740"/>
                      </a:cubicBezTo>
                      <a:cubicBezTo>
                        <a:pt x="247" y="748"/>
                        <a:pt x="311" y="741"/>
                        <a:pt x="342" y="732"/>
                      </a:cubicBezTo>
                      <a:cubicBezTo>
                        <a:pt x="373" y="723"/>
                        <a:pt x="390" y="708"/>
                        <a:pt x="390" y="684"/>
                      </a:cubicBezTo>
                      <a:cubicBezTo>
                        <a:pt x="390" y="660"/>
                        <a:pt x="367" y="665"/>
                        <a:pt x="342" y="588"/>
                      </a:cubicBezTo>
                      <a:cubicBezTo>
                        <a:pt x="317" y="511"/>
                        <a:pt x="258" y="315"/>
                        <a:pt x="238" y="220"/>
                      </a:cubicBezTo>
                      <a:close/>
                    </a:path>
                  </a:pathLst>
                </a:custGeom>
                <a:pattFill prst="wdDnDiag">
                  <a:fgClr>
                    <a:srgbClr val="FF0000"/>
                  </a:fgClr>
                  <a:bgClr>
                    <a:srgbClr val="0099CC"/>
                  </a:bgClr>
                </a:pattFill>
                <a:ln w="6350">
                  <a:solidFill>
                    <a:schemeClr val="tx1"/>
                  </a:solidFill>
                  <a:round/>
                  <a:headEnd/>
                  <a:tailEnd/>
                </a:ln>
              </p:spPr>
              <p:txBody>
                <a:bodyPr/>
                <a:lstStyle/>
                <a:p>
                  <a:endParaRPr lang="ru-RU"/>
                </a:p>
              </p:txBody>
            </p:sp>
            <p:sp>
              <p:nvSpPr>
                <p:cNvPr id="25674" name="Freeform 517"/>
                <p:cNvSpPr>
                  <a:spLocks/>
                </p:cNvSpPr>
                <p:nvPr/>
              </p:nvSpPr>
              <p:spPr bwMode="auto">
                <a:xfrm>
                  <a:off x="3096" y="1951"/>
                  <a:ext cx="473" cy="602"/>
                </a:xfrm>
                <a:custGeom>
                  <a:avLst/>
                  <a:gdLst>
                    <a:gd name="T0" fmla="*/ 280 w 473"/>
                    <a:gd name="T1" fmla="*/ 137 h 602"/>
                    <a:gd name="T2" fmla="*/ 264 w 473"/>
                    <a:gd name="T3" fmla="*/ 353 h 602"/>
                    <a:gd name="T4" fmla="*/ 296 w 473"/>
                    <a:gd name="T5" fmla="*/ 481 h 602"/>
                    <a:gd name="T6" fmla="*/ 264 w 473"/>
                    <a:gd name="T7" fmla="*/ 497 h 602"/>
                    <a:gd name="T8" fmla="*/ 216 w 473"/>
                    <a:gd name="T9" fmla="*/ 449 h 602"/>
                    <a:gd name="T10" fmla="*/ 168 w 473"/>
                    <a:gd name="T11" fmla="*/ 401 h 602"/>
                    <a:gd name="T12" fmla="*/ 120 w 473"/>
                    <a:gd name="T13" fmla="*/ 385 h 602"/>
                    <a:gd name="T14" fmla="*/ 12 w 473"/>
                    <a:gd name="T15" fmla="*/ 425 h 602"/>
                    <a:gd name="T16" fmla="*/ 48 w 473"/>
                    <a:gd name="T17" fmla="*/ 505 h 602"/>
                    <a:gd name="T18" fmla="*/ 72 w 473"/>
                    <a:gd name="T19" fmla="*/ 545 h 602"/>
                    <a:gd name="T20" fmla="*/ 120 w 473"/>
                    <a:gd name="T21" fmla="*/ 553 h 602"/>
                    <a:gd name="T22" fmla="*/ 184 w 473"/>
                    <a:gd name="T23" fmla="*/ 529 h 602"/>
                    <a:gd name="T24" fmla="*/ 264 w 473"/>
                    <a:gd name="T25" fmla="*/ 593 h 602"/>
                    <a:gd name="T26" fmla="*/ 368 w 473"/>
                    <a:gd name="T27" fmla="*/ 585 h 602"/>
                    <a:gd name="T28" fmla="*/ 448 w 473"/>
                    <a:gd name="T29" fmla="*/ 521 h 602"/>
                    <a:gd name="T30" fmla="*/ 416 w 473"/>
                    <a:gd name="T31" fmla="*/ 377 h 602"/>
                    <a:gd name="T32" fmla="*/ 448 w 473"/>
                    <a:gd name="T33" fmla="*/ 273 h 602"/>
                    <a:gd name="T34" fmla="*/ 456 w 473"/>
                    <a:gd name="T35" fmla="*/ 129 h 602"/>
                    <a:gd name="T36" fmla="*/ 344 w 473"/>
                    <a:gd name="T37" fmla="*/ 1 h 602"/>
                    <a:gd name="T38" fmla="*/ 280 w 473"/>
                    <a:gd name="T39" fmla="*/ 137 h 6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602"/>
                    <a:gd name="T62" fmla="*/ 473 w 473"/>
                    <a:gd name="T63" fmla="*/ 602 h 6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602">
                      <a:moveTo>
                        <a:pt x="280" y="137"/>
                      </a:moveTo>
                      <a:cubicBezTo>
                        <a:pt x="267" y="196"/>
                        <a:pt x="261" y="296"/>
                        <a:pt x="264" y="353"/>
                      </a:cubicBezTo>
                      <a:cubicBezTo>
                        <a:pt x="267" y="410"/>
                        <a:pt x="296" y="457"/>
                        <a:pt x="296" y="481"/>
                      </a:cubicBezTo>
                      <a:cubicBezTo>
                        <a:pt x="296" y="505"/>
                        <a:pt x="277" y="502"/>
                        <a:pt x="264" y="497"/>
                      </a:cubicBezTo>
                      <a:cubicBezTo>
                        <a:pt x="251" y="492"/>
                        <a:pt x="232" y="465"/>
                        <a:pt x="216" y="449"/>
                      </a:cubicBezTo>
                      <a:cubicBezTo>
                        <a:pt x="200" y="433"/>
                        <a:pt x="184" y="412"/>
                        <a:pt x="168" y="401"/>
                      </a:cubicBezTo>
                      <a:cubicBezTo>
                        <a:pt x="152" y="390"/>
                        <a:pt x="146" y="381"/>
                        <a:pt x="120" y="385"/>
                      </a:cubicBezTo>
                      <a:cubicBezTo>
                        <a:pt x="94" y="389"/>
                        <a:pt x="24" y="405"/>
                        <a:pt x="12" y="425"/>
                      </a:cubicBezTo>
                      <a:cubicBezTo>
                        <a:pt x="0" y="445"/>
                        <a:pt x="38" y="485"/>
                        <a:pt x="48" y="505"/>
                      </a:cubicBezTo>
                      <a:cubicBezTo>
                        <a:pt x="58" y="525"/>
                        <a:pt x="60" y="537"/>
                        <a:pt x="72" y="545"/>
                      </a:cubicBezTo>
                      <a:cubicBezTo>
                        <a:pt x="84" y="553"/>
                        <a:pt x="101" y="556"/>
                        <a:pt x="120" y="553"/>
                      </a:cubicBezTo>
                      <a:cubicBezTo>
                        <a:pt x="139" y="550"/>
                        <a:pt x="160" y="522"/>
                        <a:pt x="184" y="529"/>
                      </a:cubicBezTo>
                      <a:cubicBezTo>
                        <a:pt x="208" y="536"/>
                        <a:pt x="233" y="584"/>
                        <a:pt x="264" y="593"/>
                      </a:cubicBezTo>
                      <a:cubicBezTo>
                        <a:pt x="295" y="602"/>
                        <a:pt x="337" y="597"/>
                        <a:pt x="368" y="585"/>
                      </a:cubicBezTo>
                      <a:cubicBezTo>
                        <a:pt x="399" y="573"/>
                        <a:pt x="440" y="556"/>
                        <a:pt x="448" y="521"/>
                      </a:cubicBezTo>
                      <a:cubicBezTo>
                        <a:pt x="456" y="486"/>
                        <a:pt x="416" y="418"/>
                        <a:pt x="416" y="377"/>
                      </a:cubicBezTo>
                      <a:cubicBezTo>
                        <a:pt x="416" y="336"/>
                        <a:pt x="441" y="314"/>
                        <a:pt x="448" y="273"/>
                      </a:cubicBezTo>
                      <a:cubicBezTo>
                        <a:pt x="455" y="232"/>
                        <a:pt x="473" y="174"/>
                        <a:pt x="456" y="129"/>
                      </a:cubicBezTo>
                      <a:cubicBezTo>
                        <a:pt x="439" y="84"/>
                        <a:pt x="373" y="0"/>
                        <a:pt x="344" y="1"/>
                      </a:cubicBezTo>
                      <a:cubicBezTo>
                        <a:pt x="315" y="2"/>
                        <a:pt x="293" y="78"/>
                        <a:pt x="280" y="137"/>
                      </a:cubicBezTo>
                      <a:close/>
                    </a:path>
                  </a:pathLst>
                </a:custGeom>
                <a:gradFill rotWithShape="1">
                  <a:gsLst>
                    <a:gs pos="0">
                      <a:srgbClr val="EE9F00"/>
                    </a:gs>
                    <a:gs pos="100000">
                      <a:srgbClr val="FFA953"/>
                    </a:gs>
                  </a:gsLst>
                  <a:path path="rect">
                    <a:fillToRect l="50000" t="50000" r="50000" b="50000"/>
                  </a:path>
                </a:gradFill>
                <a:ln w="6350">
                  <a:solidFill>
                    <a:schemeClr val="tx1"/>
                  </a:solidFill>
                  <a:round/>
                  <a:headEnd/>
                  <a:tailEnd/>
                </a:ln>
              </p:spPr>
              <p:txBody>
                <a:bodyPr/>
                <a:lstStyle/>
                <a:p>
                  <a:endParaRPr lang="ru-RU"/>
                </a:p>
              </p:txBody>
            </p:sp>
            <p:grpSp>
              <p:nvGrpSpPr>
                <p:cNvPr id="25762" name="Group 518"/>
                <p:cNvGrpSpPr>
                  <a:grpSpLocks/>
                </p:cNvGrpSpPr>
                <p:nvPr/>
              </p:nvGrpSpPr>
              <p:grpSpPr bwMode="auto">
                <a:xfrm>
                  <a:off x="3168" y="1296"/>
                  <a:ext cx="528" cy="288"/>
                  <a:chOff x="1955" y="1357"/>
                  <a:chExt cx="333" cy="180"/>
                </a:xfrm>
              </p:grpSpPr>
              <p:grpSp>
                <p:nvGrpSpPr>
                  <p:cNvPr id="25763" name="Group 519"/>
                  <p:cNvGrpSpPr>
                    <a:grpSpLocks/>
                  </p:cNvGrpSpPr>
                  <p:nvPr/>
                </p:nvGrpSpPr>
                <p:grpSpPr bwMode="auto">
                  <a:xfrm>
                    <a:off x="1955" y="1357"/>
                    <a:ext cx="333" cy="180"/>
                    <a:chOff x="5161" y="3181"/>
                    <a:chExt cx="257" cy="140"/>
                  </a:xfrm>
                </p:grpSpPr>
                <p:sp>
                  <p:nvSpPr>
                    <p:cNvPr id="25681" name="Freeform 520"/>
                    <p:cNvSpPr>
                      <a:spLocks/>
                    </p:cNvSpPr>
                    <p:nvPr/>
                  </p:nvSpPr>
                  <p:spPr bwMode="auto">
                    <a:xfrm>
                      <a:off x="5161" y="3181"/>
                      <a:ext cx="170" cy="123"/>
                    </a:xfrm>
                    <a:custGeom>
                      <a:avLst/>
                      <a:gdLst>
                        <a:gd name="T0" fmla="*/ 8 w 170"/>
                        <a:gd name="T1" fmla="*/ 95 h 123"/>
                        <a:gd name="T2" fmla="*/ 62 w 170"/>
                        <a:gd name="T3" fmla="*/ 113 h 123"/>
                        <a:gd name="T4" fmla="*/ 140 w 170"/>
                        <a:gd name="T5" fmla="*/ 119 h 123"/>
                        <a:gd name="T6" fmla="*/ 158 w 170"/>
                        <a:gd name="T7" fmla="*/ 113 h 123"/>
                        <a:gd name="T8" fmla="*/ 164 w 170"/>
                        <a:gd name="T9" fmla="*/ 59 h 123"/>
                        <a:gd name="T10" fmla="*/ 122 w 170"/>
                        <a:gd name="T11" fmla="*/ 11 h 123"/>
                        <a:gd name="T12" fmla="*/ 56 w 170"/>
                        <a:gd name="T13" fmla="*/ 5 h 123"/>
                        <a:gd name="T14" fmla="*/ 20 w 170"/>
                        <a:gd name="T15" fmla="*/ 41 h 123"/>
                        <a:gd name="T16" fmla="*/ 2 w 170"/>
                        <a:gd name="T17" fmla="*/ 59 h 123"/>
                        <a:gd name="T18" fmla="*/ 8 w 170"/>
                        <a:gd name="T19" fmla="*/ 95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0"/>
                        <a:gd name="T31" fmla="*/ 0 h 123"/>
                        <a:gd name="T32" fmla="*/ 170 w 17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0" h="123">
                          <a:moveTo>
                            <a:pt x="8" y="95"/>
                          </a:moveTo>
                          <a:cubicBezTo>
                            <a:pt x="15" y="104"/>
                            <a:pt x="40" y="109"/>
                            <a:pt x="62" y="113"/>
                          </a:cubicBezTo>
                          <a:cubicBezTo>
                            <a:pt x="84" y="117"/>
                            <a:pt x="124" y="119"/>
                            <a:pt x="140" y="119"/>
                          </a:cubicBezTo>
                          <a:cubicBezTo>
                            <a:pt x="156" y="119"/>
                            <a:pt x="154" y="123"/>
                            <a:pt x="158" y="113"/>
                          </a:cubicBezTo>
                          <a:cubicBezTo>
                            <a:pt x="162" y="103"/>
                            <a:pt x="170" y="76"/>
                            <a:pt x="164" y="59"/>
                          </a:cubicBezTo>
                          <a:cubicBezTo>
                            <a:pt x="158" y="42"/>
                            <a:pt x="140" y="20"/>
                            <a:pt x="122" y="11"/>
                          </a:cubicBezTo>
                          <a:cubicBezTo>
                            <a:pt x="104" y="2"/>
                            <a:pt x="73" y="0"/>
                            <a:pt x="56" y="5"/>
                          </a:cubicBezTo>
                          <a:cubicBezTo>
                            <a:pt x="39" y="10"/>
                            <a:pt x="29" y="32"/>
                            <a:pt x="20" y="41"/>
                          </a:cubicBezTo>
                          <a:cubicBezTo>
                            <a:pt x="11" y="50"/>
                            <a:pt x="4" y="50"/>
                            <a:pt x="2" y="59"/>
                          </a:cubicBezTo>
                          <a:cubicBezTo>
                            <a:pt x="0" y="68"/>
                            <a:pt x="7" y="88"/>
                            <a:pt x="8" y="95"/>
                          </a:cubicBezTo>
                          <a:close/>
                        </a:path>
                      </a:pathLst>
                    </a:custGeom>
                    <a:solidFill>
                      <a:srgbClr val="0099CC"/>
                    </a:solidFill>
                    <a:ln w="6350">
                      <a:solidFill>
                        <a:schemeClr val="tx1"/>
                      </a:solidFill>
                      <a:round/>
                      <a:headEnd/>
                      <a:tailEnd/>
                    </a:ln>
                  </p:spPr>
                  <p:txBody>
                    <a:bodyPr/>
                    <a:lstStyle/>
                    <a:p>
                      <a:endParaRPr lang="ru-RU"/>
                    </a:p>
                  </p:txBody>
                </p:sp>
                <p:sp>
                  <p:nvSpPr>
                    <p:cNvPr id="25682" name="Freeform 521"/>
                    <p:cNvSpPr>
                      <a:spLocks/>
                    </p:cNvSpPr>
                    <p:nvPr/>
                  </p:nvSpPr>
                  <p:spPr bwMode="auto">
                    <a:xfrm>
                      <a:off x="5313" y="3234"/>
                      <a:ext cx="105" cy="87"/>
                    </a:xfrm>
                    <a:custGeom>
                      <a:avLst/>
                      <a:gdLst>
                        <a:gd name="T0" fmla="*/ 12 w 105"/>
                        <a:gd name="T1" fmla="*/ 0 h 87"/>
                        <a:gd name="T2" fmla="*/ 84 w 105"/>
                        <a:gd name="T3" fmla="*/ 36 h 87"/>
                        <a:gd name="T4" fmla="*/ 102 w 105"/>
                        <a:gd name="T5" fmla="*/ 66 h 87"/>
                        <a:gd name="T6" fmla="*/ 66 w 105"/>
                        <a:gd name="T7" fmla="*/ 84 h 87"/>
                        <a:gd name="T8" fmla="*/ 42 w 105"/>
                        <a:gd name="T9" fmla="*/ 84 h 87"/>
                        <a:gd name="T10" fmla="*/ 0 w 105"/>
                        <a:gd name="T11" fmla="*/ 66 h 87"/>
                        <a:gd name="T12" fmla="*/ 0 60000 65536"/>
                        <a:gd name="T13" fmla="*/ 0 60000 65536"/>
                        <a:gd name="T14" fmla="*/ 0 60000 65536"/>
                        <a:gd name="T15" fmla="*/ 0 60000 65536"/>
                        <a:gd name="T16" fmla="*/ 0 60000 65536"/>
                        <a:gd name="T17" fmla="*/ 0 60000 65536"/>
                        <a:gd name="T18" fmla="*/ 0 w 105"/>
                        <a:gd name="T19" fmla="*/ 0 h 87"/>
                        <a:gd name="T20" fmla="*/ 105 w 105"/>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05" h="87">
                          <a:moveTo>
                            <a:pt x="12" y="0"/>
                          </a:moveTo>
                          <a:cubicBezTo>
                            <a:pt x="40" y="12"/>
                            <a:pt x="69" y="25"/>
                            <a:pt x="84" y="36"/>
                          </a:cubicBezTo>
                          <a:cubicBezTo>
                            <a:pt x="99" y="47"/>
                            <a:pt x="105" y="58"/>
                            <a:pt x="102" y="66"/>
                          </a:cubicBezTo>
                          <a:cubicBezTo>
                            <a:pt x="99" y="74"/>
                            <a:pt x="76" y="81"/>
                            <a:pt x="66" y="84"/>
                          </a:cubicBezTo>
                          <a:cubicBezTo>
                            <a:pt x="56" y="87"/>
                            <a:pt x="53" y="87"/>
                            <a:pt x="42" y="84"/>
                          </a:cubicBezTo>
                          <a:cubicBezTo>
                            <a:pt x="31" y="81"/>
                            <a:pt x="15" y="73"/>
                            <a:pt x="0" y="66"/>
                          </a:cubicBezTo>
                        </a:path>
                      </a:pathLst>
                    </a:custGeom>
                    <a:solidFill>
                      <a:srgbClr val="0099CC"/>
                    </a:solidFill>
                    <a:ln w="6350">
                      <a:solidFill>
                        <a:schemeClr val="tx1"/>
                      </a:solidFill>
                      <a:round/>
                      <a:headEnd/>
                      <a:tailEnd/>
                    </a:ln>
                  </p:spPr>
                  <p:txBody>
                    <a:bodyPr/>
                    <a:lstStyle/>
                    <a:p>
                      <a:endParaRPr lang="ru-RU"/>
                    </a:p>
                  </p:txBody>
                </p:sp>
              </p:grpSp>
              <p:sp>
                <p:nvSpPr>
                  <p:cNvPr id="25679" name="Freeform 522"/>
                  <p:cNvSpPr>
                    <a:spLocks/>
                  </p:cNvSpPr>
                  <p:nvPr/>
                </p:nvSpPr>
                <p:spPr bwMode="auto">
                  <a:xfrm rot="-2021949">
                    <a:off x="2182" y="1433"/>
                    <a:ext cx="47" cy="94"/>
                  </a:xfrm>
                  <a:custGeom>
                    <a:avLst/>
                    <a:gdLst>
                      <a:gd name="T0" fmla="*/ 7 w 60"/>
                      <a:gd name="T1" fmla="*/ 0 h 114"/>
                      <a:gd name="T2" fmla="*/ 0 w 60"/>
                      <a:gd name="T3" fmla="*/ 5 h 114"/>
                      <a:gd name="T4" fmla="*/ 3 w 60"/>
                      <a:gd name="T5" fmla="*/ 12 h 114"/>
                      <a:gd name="T6" fmla="*/ 7 w 60"/>
                      <a:gd name="T7" fmla="*/ 18 h 114"/>
                      <a:gd name="T8" fmla="*/ 7 w 60"/>
                      <a:gd name="T9" fmla="*/ 32 h 114"/>
                      <a:gd name="T10" fmla="*/ 7 w 60"/>
                      <a:gd name="T11" fmla="*/ 39 h 114"/>
                      <a:gd name="T12" fmla="*/ 13 w 60"/>
                      <a:gd name="T13" fmla="*/ 44 h 114"/>
                      <a:gd name="T14" fmla="*/ 18 w 60"/>
                      <a:gd name="T15" fmla="*/ 37 h 114"/>
                      <a:gd name="T16" fmla="*/ 15 w 60"/>
                      <a:gd name="T17" fmla="*/ 14 h 114"/>
                      <a:gd name="T18" fmla="*/ 7 w 60"/>
                      <a:gd name="T19" fmla="*/ 0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14"/>
                      <a:gd name="T32" fmla="*/ 60 w 60"/>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14">
                        <a:moveTo>
                          <a:pt x="24" y="0"/>
                        </a:moveTo>
                        <a:lnTo>
                          <a:pt x="0" y="12"/>
                        </a:lnTo>
                        <a:lnTo>
                          <a:pt x="12" y="30"/>
                        </a:lnTo>
                        <a:lnTo>
                          <a:pt x="24" y="48"/>
                        </a:lnTo>
                        <a:lnTo>
                          <a:pt x="24" y="84"/>
                        </a:lnTo>
                        <a:lnTo>
                          <a:pt x="24" y="102"/>
                        </a:lnTo>
                        <a:lnTo>
                          <a:pt x="42" y="114"/>
                        </a:lnTo>
                        <a:lnTo>
                          <a:pt x="60" y="96"/>
                        </a:lnTo>
                        <a:lnTo>
                          <a:pt x="48" y="36"/>
                        </a:lnTo>
                        <a:lnTo>
                          <a:pt x="24" y="0"/>
                        </a:lnTo>
                        <a:close/>
                      </a:path>
                    </a:pathLst>
                  </a:custGeom>
                  <a:solidFill>
                    <a:srgbClr val="0099CC"/>
                  </a:solidFill>
                  <a:ln w="6350">
                    <a:solidFill>
                      <a:schemeClr val="tx1"/>
                    </a:solidFill>
                    <a:round/>
                    <a:headEnd/>
                    <a:tailEnd/>
                  </a:ln>
                </p:spPr>
                <p:txBody>
                  <a:bodyPr/>
                  <a:lstStyle/>
                  <a:p>
                    <a:endParaRPr lang="ru-RU"/>
                  </a:p>
                </p:txBody>
              </p:sp>
              <p:sp>
                <p:nvSpPr>
                  <p:cNvPr id="25680" name="AutoShape 523"/>
                  <p:cNvSpPr>
                    <a:spLocks noChangeArrowheads="1"/>
                  </p:cNvSpPr>
                  <p:nvPr/>
                </p:nvSpPr>
                <p:spPr bwMode="auto">
                  <a:xfrm>
                    <a:off x="1964" y="1402"/>
                    <a:ext cx="222" cy="78"/>
                  </a:xfrm>
                  <a:prstGeom prst="star8">
                    <a:avLst>
                      <a:gd name="adj" fmla="val 14417"/>
                    </a:avLst>
                  </a:prstGeom>
                  <a:solidFill>
                    <a:srgbClr val="FF0000"/>
                  </a:solidFill>
                  <a:ln w="6350" algn="ctr">
                    <a:solidFill>
                      <a:schemeClr val="tx1"/>
                    </a:solidFill>
                    <a:miter lim="800000"/>
                    <a:headEnd/>
                    <a:tailEnd/>
                  </a:ln>
                </p:spPr>
                <p:txBody>
                  <a:bodyPr wrap="none" anchor="ctr"/>
                  <a:lstStyle/>
                  <a:p>
                    <a:endParaRPr lang="ru-RU"/>
                  </a:p>
                </p:txBody>
              </p:sp>
            </p:grpSp>
            <p:sp>
              <p:nvSpPr>
                <p:cNvPr id="25676" name="Freeform 524"/>
                <p:cNvSpPr>
                  <a:spLocks/>
                </p:cNvSpPr>
                <p:nvPr/>
              </p:nvSpPr>
              <p:spPr bwMode="auto">
                <a:xfrm>
                  <a:off x="2864" y="2483"/>
                  <a:ext cx="353" cy="461"/>
                </a:xfrm>
                <a:custGeom>
                  <a:avLst/>
                  <a:gdLst>
                    <a:gd name="T0" fmla="*/ 252 w 353"/>
                    <a:gd name="T1" fmla="*/ 53 h 461"/>
                    <a:gd name="T2" fmla="*/ 164 w 353"/>
                    <a:gd name="T3" fmla="*/ 29 h 461"/>
                    <a:gd name="T4" fmla="*/ 112 w 353"/>
                    <a:gd name="T5" fmla="*/ 13 h 461"/>
                    <a:gd name="T6" fmla="*/ 16 w 353"/>
                    <a:gd name="T7" fmla="*/ 61 h 461"/>
                    <a:gd name="T8" fmla="*/ 16 w 353"/>
                    <a:gd name="T9" fmla="*/ 109 h 461"/>
                    <a:gd name="T10" fmla="*/ 76 w 353"/>
                    <a:gd name="T11" fmla="*/ 141 h 461"/>
                    <a:gd name="T12" fmla="*/ 160 w 353"/>
                    <a:gd name="T13" fmla="*/ 205 h 461"/>
                    <a:gd name="T14" fmla="*/ 260 w 353"/>
                    <a:gd name="T15" fmla="*/ 301 h 461"/>
                    <a:gd name="T16" fmla="*/ 284 w 353"/>
                    <a:gd name="T17" fmla="*/ 437 h 461"/>
                    <a:gd name="T18" fmla="*/ 348 w 353"/>
                    <a:gd name="T19" fmla="*/ 445 h 461"/>
                    <a:gd name="T20" fmla="*/ 316 w 353"/>
                    <a:gd name="T21" fmla="*/ 365 h 461"/>
                    <a:gd name="T22" fmla="*/ 260 w 353"/>
                    <a:gd name="T23" fmla="*/ 245 h 461"/>
                    <a:gd name="T24" fmla="*/ 256 w 353"/>
                    <a:gd name="T25" fmla="*/ 109 h 461"/>
                    <a:gd name="T26" fmla="*/ 208 w 353"/>
                    <a:gd name="T27" fmla="*/ 13 h 461"/>
                    <a:gd name="T28" fmla="*/ 204 w 353"/>
                    <a:gd name="T29" fmla="*/ 29 h 461"/>
                    <a:gd name="T30" fmla="*/ 252 w 353"/>
                    <a:gd name="T31" fmla="*/ 53 h 4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3"/>
                    <a:gd name="T49" fmla="*/ 0 h 461"/>
                    <a:gd name="T50" fmla="*/ 353 w 353"/>
                    <a:gd name="T51" fmla="*/ 461 h 4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3" h="461">
                      <a:moveTo>
                        <a:pt x="252" y="53"/>
                      </a:moveTo>
                      <a:cubicBezTo>
                        <a:pt x="245" y="56"/>
                        <a:pt x="187" y="36"/>
                        <a:pt x="164" y="29"/>
                      </a:cubicBezTo>
                      <a:cubicBezTo>
                        <a:pt x="141" y="22"/>
                        <a:pt x="137" y="8"/>
                        <a:pt x="112" y="13"/>
                      </a:cubicBezTo>
                      <a:cubicBezTo>
                        <a:pt x="87" y="18"/>
                        <a:pt x="32" y="45"/>
                        <a:pt x="16" y="61"/>
                      </a:cubicBezTo>
                      <a:cubicBezTo>
                        <a:pt x="0" y="77"/>
                        <a:pt x="6" y="96"/>
                        <a:pt x="16" y="109"/>
                      </a:cubicBezTo>
                      <a:cubicBezTo>
                        <a:pt x="26" y="122"/>
                        <a:pt x="52" y="125"/>
                        <a:pt x="76" y="141"/>
                      </a:cubicBezTo>
                      <a:cubicBezTo>
                        <a:pt x="100" y="157"/>
                        <a:pt x="129" y="178"/>
                        <a:pt x="160" y="205"/>
                      </a:cubicBezTo>
                      <a:cubicBezTo>
                        <a:pt x="191" y="232"/>
                        <a:pt x="239" y="262"/>
                        <a:pt x="260" y="301"/>
                      </a:cubicBezTo>
                      <a:cubicBezTo>
                        <a:pt x="281" y="340"/>
                        <a:pt x="269" y="413"/>
                        <a:pt x="284" y="437"/>
                      </a:cubicBezTo>
                      <a:cubicBezTo>
                        <a:pt x="299" y="461"/>
                        <a:pt x="343" y="457"/>
                        <a:pt x="348" y="445"/>
                      </a:cubicBezTo>
                      <a:cubicBezTo>
                        <a:pt x="353" y="433"/>
                        <a:pt x="331" y="398"/>
                        <a:pt x="316" y="365"/>
                      </a:cubicBezTo>
                      <a:cubicBezTo>
                        <a:pt x="301" y="332"/>
                        <a:pt x="270" y="288"/>
                        <a:pt x="260" y="245"/>
                      </a:cubicBezTo>
                      <a:cubicBezTo>
                        <a:pt x="250" y="202"/>
                        <a:pt x="265" y="148"/>
                        <a:pt x="256" y="109"/>
                      </a:cubicBezTo>
                      <a:cubicBezTo>
                        <a:pt x="247" y="70"/>
                        <a:pt x="217" y="26"/>
                        <a:pt x="208" y="13"/>
                      </a:cubicBezTo>
                      <a:cubicBezTo>
                        <a:pt x="199" y="0"/>
                        <a:pt x="197" y="22"/>
                        <a:pt x="204" y="29"/>
                      </a:cubicBezTo>
                      <a:cubicBezTo>
                        <a:pt x="211" y="36"/>
                        <a:pt x="242" y="48"/>
                        <a:pt x="252" y="53"/>
                      </a:cubicBezTo>
                      <a:close/>
                    </a:path>
                  </a:pathLst>
                </a:custGeom>
                <a:solidFill>
                  <a:srgbClr val="336699"/>
                </a:solidFill>
                <a:ln w="6350">
                  <a:solidFill>
                    <a:schemeClr val="tx1"/>
                  </a:solidFill>
                  <a:round/>
                  <a:headEnd/>
                  <a:tailEnd/>
                </a:ln>
              </p:spPr>
              <p:txBody>
                <a:bodyPr/>
                <a:lstStyle/>
                <a:p>
                  <a:endParaRPr lang="ru-RU"/>
                </a:p>
              </p:txBody>
            </p:sp>
            <p:sp>
              <p:nvSpPr>
                <p:cNvPr id="25677" name="Freeform 525"/>
                <p:cNvSpPr>
                  <a:spLocks/>
                </p:cNvSpPr>
                <p:nvPr/>
              </p:nvSpPr>
              <p:spPr bwMode="auto">
                <a:xfrm>
                  <a:off x="3552" y="2352"/>
                  <a:ext cx="364" cy="184"/>
                </a:xfrm>
                <a:custGeom>
                  <a:avLst/>
                  <a:gdLst>
                    <a:gd name="T0" fmla="*/ 0 w 364"/>
                    <a:gd name="T1" fmla="*/ 144 h 184"/>
                    <a:gd name="T2" fmla="*/ 28 w 364"/>
                    <a:gd name="T3" fmla="*/ 120 h 184"/>
                    <a:gd name="T4" fmla="*/ 144 w 364"/>
                    <a:gd name="T5" fmla="*/ 48 h 184"/>
                    <a:gd name="T6" fmla="*/ 288 w 364"/>
                    <a:gd name="T7" fmla="*/ 0 h 184"/>
                    <a:gd name="T8" fmla="*/ 348 w 364"/>
                    <a:gd name="T9" fmla="*/ 48 h 184"/>
                    <a:gd name="T10" fmla="*/ 192 w 364"/>
                    <a:gd name="T11" fmla="*/ 96 h 184"/>
                    <a:gd name="T12" fmla="*/ 36 w 364"/>
                    <a:gd name="T13" fmla="*/ 176 h 184"/>
                    <a:gd name="T14" fmla="*/ 0 w 364"/>
                    <a:gd name="T15" fmla="*/ 144 h 184"/>
                    <a:gd name="T16" fmla="*/ 0 60000 65536"/>
                    <a:gd name="T17" fmla="*/ 0 60000 65536"/>
                    <a:gd name="T18" fmla="*/ 0 60000 65536"/>
                    <a:gd name="T19" fmla="*/ 0 60000 65536"/>
                    <a:gd name="T20" fmla="*/ 0 60000 65536"/>
                    <a:gd name="T21" fmla="*/ 0 60000 65536"/>
                    <a:gd name="T22" fmla="*/ 0 60000 65536"/>
                    <a:gd name="T23" fmla="*/ 0 60000 65536"/>
                    <a:gd name="T24" fmla="*/ 0 w 364"/>
                    <a:gd name="T25" fmla="*/ 0 h 184"/>
                    <a:gd name="T26" fmla="*/ 364 w 364"/>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4" h="184">
                      <a:moveTo>
                        <a:pt x="0" y="144"/>
                      </a:moveTo>
                      <a:cubicBezTo>
                        <a:pt x="5" y="132"/>
                        <a:pt x="4" y="136"/>
                        <a:pt x="28" y="120"/>
                      </a:cubicBezTo>
                      <a:cubicBezTo>
                        <a:pt x="52" y="104"/>
                        <a:pt x="101" y="68"/>
                        <a:pt x="144" y="48"/>
                      </a:cubicBezTo>
                      <a:cubicBezTo>
                        <a:pt x="187" y="28"/>
                        <a:pt x="254" y="0"/>
                        <a:pt x="288" y="0"/>
                      </a:cubicBezTo>
                      <a:cubicBezTo>
                        <a:pt x="322" y="0"/>
                        <a:pt x="364" y="32"/>
                        <a:pt x="348" y="48"/>
                      </a:cubicBezTo>
                      <a:cubicBezTo>
                        <a:pt x="332" y="64"/>
                        <a:pt x="244" y="75"/>
                        <a:pt x="192" y="96"/>
                      </a:cubicBezTo>
                      <a:cubicBezTo>
                        <a:pt x="140" y="117"/>
                        <a:pt x="68" y="168"/>
                        <a:pt x="36" y="176"/>
                      </a:cubicBezTo>
                      <a:cubicBezTo>
                        <a:pt x="4" y="184"/>
                        <a:pt x="8" y="151"/>
                        <a:pt x="0" y="144"/>
                      </a:cubicBezTo>
                      <a:close/>
                    </a:path>
                  </a:pathLst>
                </a:custGeom>
                <a:solidFill>
                  <a:schemeClr val="tx1"/>
                </a:solidFill>
                <a:ln w="6350">
                  <a:solidFill>
                    <a:schemeClr val="tx1"/>
                  </a:solidFill>
                  <a:round/>
                  <a:headEnd/>
                  <a:tailEnd/>
                </a:ln>
              </p:spPr>
              <p:txBody>
                <a:bodyPr/>
                <a:lstStyle/>
                <a:p>
                  <a:endParaRPr lang="ru-RU"/>
                </a:p>
              </p:txBody>
            </p:sp>
          </p:grpSp>
        </p:grpSp>
        <p:sp>
          <p:nvSpPr>
            <p:cNvPr id="201230" name="Text Box 526"/>
            <p:cNvSpPr txBox="1">
              <a:spLocks noChangeArrowheads="1"/>
            </p:cNvSpPr>
            <p:nvPr/>
          </p:nvSpPr>
          <p:spPr bwMode="auto">
            <a:xfrm>
              <a:off x="1008" y="3168"/>
              <a:ext cx="860" cy="233"/>
            </a:xfrm>
            <a:prstGeom prst="rect">
              <a:avLst/>
            </a:prstGeom>
            <a:noFill/>
            <a:ln w="9525">
              <a:noFill/>
              <a:miter lim="800000"/>
              <a:headEnd/>
              <a:tailEnd/>
            </a:ln>
            <a:effectLst/>
          </p:spPr>
          <p:txBody>
            <a:bodyPr wrap="none">
              <a:spAutoFit/>
            </a:bodyPr>
            <a:lstStyle/>
            <a:p>
              <a:pPr>
                <a:defRPr/>
              </a:pPr>
              <a:r>
                <a:rPr lang="ru-RU" dirty="0" err="1">
                  <a:effectLst>
                    <a:outerShdw blurRad="38100" dist="38100" dir="2700000" algn="tl">
                      <a:srgbClr val="C0C0C0"/>
                    </a:outerShdw>
                  </a:effectLst>
                  <a:latin typeface="Times New Roman" pitchFamily="18" charset="0"/>
                  <a:cs typeface="Times New Roman" pitchFamily="18" charset="0"/>
                </a:rPr>
                <a:t>х</a:t>
              </a:r>
              <a:r>
                <a:rPr lang="ru-RU" dirty="0">
                  <a:effectLst>
                    <a:outerShdw blurRad="38100" dist="38100" dir="2700000" algn="tl">
                      <a:srgbClr val="C0C0C0"/>
                    </a:outerShdw>
                  </a:effectLst>
                  <a:latin typeface="Times New Roman" pitchFamily="18" charset="0"/>
                  <a:cs typeface="Times New Roman" pitchFamily="18" charset="0"/>
                </a:rPr>
                <a:t> часть/мин</a:t>
              </a:r>
            </a:p>
          </p:txBody>
        </p:sp>
        <p:sp>
          <p:nvSpPr>
            <p:cNvPr id="201231" name="Text Box 527"/>
            <p:cNvSpPr txBox="1">
              <a:spLocks noChangeArrowheads="1"/>
            </p:cNvSpPr>
            <p:nvPr/>
          </p:nvSpPr>
          <p:spPr bwMode="auto">
            <a:xfrm>
              <a:off x="3792" y="2976"/>
              <a:ext cx="918"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 часть/мин</a:t>
              </a:r>
            </a:p>
          </p:txBody>
        </p:sp>
        <p:sp>
          <p:nvSpPr>
            <p:cNvPr id="201233" name="Text Box 529"/>
            <p:cNvSpPr txBox="1">
              <a:spLocks noChangeArrowheads="1"/>
            </p:cNvSpPr>
            <p:nvPr/>
          </p:nvSpPr>
          <p:spPr bwMode="auto">
            <a:xfrm>
              <a:off x="2528" y="3144"/>
              <a:ext cx="111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часть/мин</a:t>
              </a:r>
              <a:endParaRPr lang="ru-RU" dirty="0">
                <a:effectLst>
                  <a:outerShdw blurRad="38100" dist="38100" dir="2700000" algn="tl">
                    <a:srgbClr val="C0C0C0"/>
                  </a:outerShdw>
                </a:effectLst>
                <a:latin typeface="Times New Roman" pitchFamily="18" charset="0"/>
                <a:cs typeface="Times New Roman" pitchFamily="18" charset="0"/>
              </a:endParaRPr>
            </a:p>
          </p:txBody>
        </p:sp>
      </p:grpSp>
      <p:grpSp>
        <p:nvGrpSpPr>
          <p:cNvPr id="25771" name="Group 550"/>
          <p:cNvGrpSpPr>
            <a:grpSpLocks/>
          </p:cNvGrpSpPr>
          <p:nvPr/>
        </p:nvGrpSpPr>
        <p:grpSpPr bwMode="auto">
          <a:xfrm>
            <a:off x="1643042" y="5072074"/>
            <a:ext cx="428625" cy="644525"/>
            <a:chOff x="2914" y="1320"/>
            <a:chExt cx="270" cy="406"/>
          </a:xfrm>
        </p:grpSpPr>
        <p:sp>
          <p:nvSpPr>
            <p:cNvPr id="201255" name="Text Box 551"/>
            <p:cNvSpPr txBox="1">
              <a:spLocks noChangeArrowheads="1"/>
            </p:cNvSpPr>
            <p:nvPr/>
          </p:nvSpPr>
          <p:spPr bwMode="auto">
            <a:xfrm>
              <a:off x="2952" y="1320"/>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629" name="Freeform 552"/>
            <p:cNvSpPr>
              <a:spLocks/>
            </p:cNvSpPr>
            <p:nvPr/>
          </p:nvSpPr>
          <p:spPr bwMode="auto">
            <a:xfrm>
              <a:off x="2980" y="1544"/>
              <a:ext cx="180" cy="2"/>
            </a:xfrm>
            <a:custGeom>
              <a:avLst/>
              <a:gdLst>
                <a:gd name="T0" fmla="*/ 0 w 180"/>
                <a:gd name="T1" fmla="*/ 0 h 2"/>
                <a:gd name="T2" fmla="*/ 180 w 180"/>
                <a:gd name="T3" fmla="*/ 2 h 2"/>
                <a:gd name="T4" fmla="*/ 0 60000 65536"/>
                <a:gd name="T5" fmla="*/ 0 60000 65536"/>
                <a:gd name="T6" fmla="*/ 0 w 180"/>
                <a:gd name="T7" fmla="*/ 0 h 2"/>
                <a:gd name="T8" fmla="*/ 180 w 180"/>
                <a:gd name="T9" fmla="*/ 2 h 2"/>
              </a:gdLst>
              <a:ahLst/>
              <a:cxnLst>
                <a:cxn ang="T4">
                  <a:pos x="T0" y="T1"/>
                </a:cxn>
                <a:cxn ang="T5">
                  <a:pos x="T2" y="T3"/>
                </a:cxn>
              </a:cxnLst>
              <a:rect l="T6" t="T7" r="T8" b="T9"/>
              <a:pathLst>
                <a:path w="180" h="2">
                  <a:moveTo>
                    <a:pt x="0" y="0"/>
                  </a:moveTo>
                  <a:lnTo>
                    <a:pt x="180" y="2"/>
                  </a:lnTo>
                </a:path>
              </a:pathLst>
            </a:custGeom>
            <a:noFill/>
            <a:ln w="9525">
              <a:solidFill>
                <a:schemeClr val="tx1"/>
              </a:solidFill>
              <a:round/>
              <a:headEnd/>
              <a:tailEnd/>
            </a:ln>
          </p:spPr>
          <p:txBody>
            <a:bodyPr/>
            <a:lstStyle/>
            <a:p>
              <a:endParaRPr lang="ru-RU"/>
            </a:p>
          </p:txBody>
        </p:sp>
        <p:sp>
          <p:nvSpPr>
            <p:cNvPr id="201257" name="Text Box 553"/>
            <p:cNvSpPr txBox="1">
              <a:spLocks noChangeArrowheads="1"/>
            </p:cNvSpPr>
            <p:nvPr/>
          </p:nvSpPr>
          <p:spPr bwMode="auto">
            <a:xfrm>
              <a:off x="2914" y="1493"/>
              <a:ext cx="270"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4х</a:t>
              </a:r>
            </a:p>
          </p:txBody>
        </p:sp>
      </p:grpSp>
      <p:sp>
        <p:nvSpPr>
          <p:cNvPr id="201275" name="Rectangle 571"/>
          <p:cNvSpPr>
            <a:spLocks noChangeArrowheads="1"/>
          </p:cNvSpPr>
          <p:nvPr/>
        </p:nvSpPr>
        <p:spPr bwMode="auto">
          <a:xfrm rot="29967">
            <a:off x="2286396" y="5210453"/>
            <a:ext cx="1034257"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000000">
                      <a:alpha val="43137"/>
                    </a:srgbClr>
                  </a:outerShdw>
                </a:effectLst>
                <a:latin typeface="Times New Roman" pitchFamily="18" charset="0"/>
                <a:cs typeface="Times New Roman" pitchFamily="18" charset="0"/>
              </a:rPr>
              <a:t>на 1 мин</a:t>
            </a:r>
          </a:p>
        </p:txBody>
      </p:sp>
      <p:sp>
        <p:nvSpPr>
          <p:cNvPr id="201276" name="Oval 572"/>
          <p:cNvSpPr>
            <a:spLocks noChangeArrowheads="1"/>
          </p:cNvSpPr>
          <p:nvPr/>
        </p:nvSpPr>
        <p:spPr bwMode="auto">
          <a:xfrm rot="222229">
            <a:off x="1239838" y="5200650"/>
            <a:ext cx="365125" cy="381000"/>
          </a:xfrm>
          <a:prstGeom prst="ellipse">
            <a:avLst/>
          </a:prstGeom>
          <a:gradFill rotWithShape="1">
            <a:gsLst>
              <a:gs pos="0">
                <a:schemeClr val="bg1"/>
              </a:gs>
              <a:gs pos="100000">
                <a:srgbClr val="66FFFF"/>
              </a:gs>
            </a:gsLst>
            <a:path path="shape">
              <a:fillToRect l="50000" t="50000" r="50000" b="50000"/>
            </a:path>
          </a:gradFill>
          <a:ln w="12700">
            <a:solidFill>
              <a:schemeClr val="tx2"/>
            </a:solidFill>
            <a:round/>
            <a:headEnd type="none" w="lg" len="lg"/>
            <a:tailEnd type="none" w="lg" len="lg"/>
          </a:ln>
          <a:effectLst>
            <a:outerShdw dist="71842" dir="18900000" algn="ctr" rotWithShape="0">
              <a:srgbClr val="0000FF">
                <a:alpha val="50000"/>
              </a:srgbClr>
            </a:outerShdw>
          </a:effectLst>
        </p:spPr>
        <p:txBody>
          <a:bodyPr wrap="none" anchor="ctr"/>
          <a:lstStyle/>
          <a:p>
            <a:pPr algn="ctr">
              <a:defRPr/>
            </a:pPr>
            <a:r>
              <a:rPr lang="en-US" sz="2800" dirty="0">
                <a:solidFill>
                  <a:srgbClr val="FF0000"/>
                </a:solidFill>
                <a:effectLst>
                  <a:outerShdw blurRad="38100" dist="38100" dir="2700000" algn="tl">
                    <a:srgbClr val="000000"/>
                  </a:outerShdw>
                </a:effectLst>
                <a:latin typeface="Times New Roman" pitchFamily="18" charset="0"/>
              </a:rPr>
              <a:t>&gt;</a:t>
            </a:r>
            <a:endParaRPr lang="ru-RU" sz="2800" dirty="0">
              <a:solidFill>
                <a:srgbClr val="FF0000"/>
              </a:solidFill>
              <a:effectLst>
                <a:outerShdw blurRad="38100" dist="38100" dir="2700000" algn="tl">
                  <a:srgbClr val="000000"/>
                </a:outerShdw>
              </a:effectLst>
              <a:latin typeface="Times New Roman" pitchFamily="18" charset="0"/>
            </a:endParaRPr>
          </a:p>
        </p:txBody>
      </p:sp>
      <p:sp>
        <p:nvSpPr>
          <p:cNvPr id="201271" name="Text Box 567"/>
          <p:cNvSpPr txBox="1">
            <a:spLocks noChangeArrowheads="1"/>
          </p:cNvSpPr>
          <p:nvPr/>
        </p:nvSpPr>
        <p:spPr bwMode="auto">
          <a:xfrm>
            <a:off x="2285984" y="5214950"/>
            <a:ext cx="487634" cy="369332"/>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 1</a:t>
            </a:r>
          </a:p>
        </p:txBody>
      </p:sp>
      <p:sp>
        <p:nvSpPr>
          <p:cNvPr id="201270" name="Text Box 566"/>
          <p:cNvSpPr txBox="1">
            <a:spLocks noChangeArrowheads="1"/>
          </p:cNvSpPr>
          <p:nvPr/>
        </p:nvSpPr>
        <p:spPr bwMode="auto">
          <a:xfrm>
            <a:off x="1409700" y="5181600"/>
            <a:ext cx="339725" cy="427038"/>
          </a:xfrm>
          <a:prstGeom prst="rect">
            <a:avLst/>
          </a:prstGeom>
          <a:noFill/>
          <a:ln w="9525">
            <a:noFill/>
            <a:miter lim="800000"/>
            <a:headEnd/>
            <a:tailEnd/>
          </a:ln>
          <a:effectLst/>
        </p:spPr>
        <p:txBody>
          <a:bodyPr wrap="none">
            <a:spAutoFit/>
          </a:bodyPr>
          <a:lstStyle/>
          <a:p>
            <a:pPr>
              <a:defRPr/>
            </a:pPr>
            <a:r>
              <a:rPr lang="ru-RU" sz="2200">
                <a:effectLst>
                  <a:outerShdw blurRad="38100" dist="38100" dir="2700000" algn="tl">
                    <a:srgbClr val="C0C0C0"/>
                  </a:outerShdw>
                </a:effectLst>
              </a:rPr>
              <a:t>–</a:t>
            </a:r>
          </a:p>
        </p:txBody>
      </p:sp>
      <p:grpSp>
        <p:nvGrpSpPr>
          <p:cNvPr id="25772" name="Group 554"/>
          <p:cNvGrpSpPr>
            <a:grpSpLocks/>
          </p:cNvGrpSpPr>
          <p:nvPr/>
        </p:nvGrpSpPr>
        <p:grpSpPr bwMode="auto">
          <a:xfrm>
            <a:off x="428629" y="5035550"/>
            <a:ext cx="782638" cy="692150"/>
            <a:chOff x="3686" y="2208"/>
            <a:chExt cx="493" cy="436"/>
          </a:xfrm>
        </p:grpSpPr>
        <p:sp>
          <p:nvSpPr>
            <p:cNvPr id="201259" name="Text Box 555"/>
            <p:cNvSpPr txBox="1">
              <a:spLocks noChangeArrowheads="1"/>
            </p:cNvSpPr>
            <p:nvPr/>
          </p:nvSpPr>
          <p:spPr bwMode="auto">
            <a:xfrm>
              <a:off x="3808" y="2208"/>
              <a:ext cx="189" cy="233"/>
            </a:xfrm>
            <a:prstGeom prst="rect">
              <a:avLst/>
            </a:prstGeom>
            <a:noFill/>
            <a:ln w="9525">
              <a:noFill/>
              <a:miter lim="800000"/>
              <a:headEnd/>
              <a:tailEnd/>
            </a:ln>
            <a:effectLst/>
          </p:spPr>
          <p:txBody>
            <a:bodyPr wrap="none">
              <a:spAutoFit/>
            </a:bodyPr>
            <a:lstStyle/>
            <a:p>
              <a:pPr>
                <a:defRPr/>
              </a:pPr>
              <a:r>
                <a:rPr lang="ru-RU" dirty="0">
                  <a:effectLst>
                    <a:outerShdw blurRad="38100" dist="38100" dir="2700000" algn="tl">
                      <a:srgbClr val="C0C0C0"/>
                    </a:outerShdw>
                  </a:effectLst>
                  <a:latin typeface="Times New Roman" pitchFamily="18" charset="0"/>
                  <a:cs typeface="Times New Roman" pitchFamily="18" charset="0"/>
                </a:rPr>
                <a:t>1</a:t>
              </a:r>
            </a:p>
          </p:txBody>
        </p:sp>
        <p:sp>
          <p:nvSpPr>
            <p:cNvPr id="25621" name="Freeform 556"/>
            <p:cNvSpPr>
              <a:spLocks/>
            </p:cNvSpPr>
            <p:nvPr/>
          </p:nvSpPr>
          <p:spPr bwMode="auto">
            <a:xfrm>
              <a:off x="3728" y="2440"/>
              <a:ext cx="392" cy="1"/>
            </a:xfrm>
            <a:custGeom>
              <a:avLst/>
              <a:gdLst>
                <a:gd name="T0" fmla="*/ 0 w 392"/>
                <a:gd name="T1" fmla="*/ 0 h 1"/>
                <a:gd name="T2" fmla="*/ 392 w 392"/>
                <a:gd name="T3" fmla="*/ 0 h 1"/>
                <a:gd name="T4" fmla="*/ 0 60000 65536"/>
                <a:gd name="T5" fmla="*/ 0 60000 65536"/>
                <a:gd name="T6" fmla="*/ 0 w 392"/>
                <a:gd name="T7" fmla="*/ 0 h 1"/>
                <a:gd name="T8" fmla="*/ 392 w 392"/>
                <a:gd name="T9" fmla="*/ 1 h 1"/>
              </a:gdLst>
              <a:ahLst/>
              <a:cxnLst>
                <a:cxn ang="T4">
                  <a:pos x="T0" y="T1"/>
                </a:cxn>
                <a:cxn ang="T5">
                  <a:pos x="T2" y="T3"/>
                </a:cxn>
              </a:cxnLst>
              <a:rect l="T6" t="T7" r="T8" b="T9"/>
              <a:pathLst>
                <a:path w="392" h="1">
                  <a:moveTo>
                    <a:pt x="0" y="0"/>
                  </a:moveTo>
                  <a:lnTo>
                    <a:pt x="392" y="0"/>
                  </a:lnTo>
                </a:path>
              </a:pathLst>
            </a:custGeom>
            <a:noFill/>
            <a:ln w="9525">
              <a:solidFill>
                <a:schemeClr val="tx1"/>
              </a:solidFill>
              <a:round/>
              <a:headEnd/>
              <a:tailEnd/>
            </a:ln>
          </p:spPr>
          <p:txBody>
            <a:bodyPr/>
            <a:lstStyle/>
            <a:p>
              <a:endParaRPr lang="ru-RU"/>
            </a:p>
          </p:txBody>
        </p:sp>
        <p:sp>
          <p:nvSpPr>
            <p:cNvPr id="201262" name="Text Box 558"/>
            <p:cNvSpPr txBox="1">
              <a:spLocks noChangeArrowheads="1"/>
            </p:cNvSpPr>
            <p:nvPr/>
          </p:nvSpPr>
          <p:spPr bwMode="auto">
            <a:xfrm>
              <a:off x="3686" y="2411"/>
              <a:ext cx="493" cy="233"/>
            </a:xfrm>
            <a:prstGeom prst="rect">
              <a:avLst/>
            </a:prstGeom>
            <a:noFill/>
            <a:ln w="9525">
              <a:noFill/>
              <a:miter lim="800000"/>
              <a:headEnd/>
              <a:tailEnd/>
            </a:ln>
            <a:effectLst/>
          </p:spPr>
          <p:txBody>
            <a:bodyPr wrap="none">
              <a:spAutoFit/>
            </a:bodyPr>
            <a:lstStyle/>
            <a:p>
              <a:pPr>
                <a:defRPr/>
              </a:pPr>
              <a:r>
                <a:rPr lang="ru-RU" dirty="0" smtClean="0">
                  <a:effectLst>
                    <a:outerShdw blurRad="38100" dist="38100" dir="2700000" algn="tl">
                      <a:srgbClr val="C0C0C0"/>
                    </a:outerShdw>
                  </a:effectLst>
                  <a:latin typeface="Times New Roman" pitchFamily="18" charset="0"/>
                  <a:cs typeface="Times New Roman" pitchFamily="18" charset="0"/>
                </a:rPr>
                <a:t>х+1/6 </a:t>
              </a:r>
              <a:endParaRPr lang="ru-RU" dirty="0">
                <a:effectLst>
                  <a:outerShdw blurRad="38100" dist="38100" dir="2700000" algn="tl">
                    <a:srgbClr val="C0C0C0"/>
                  </a:outerShdw>
                </a:effectLst>
                <a:latin typeface="Times New Roman" pitchFamily="18" charset="0"/>
                <a:cs typeface="Times New Roman" pitchFamily="18" charset="0"/>
              </a:endParaRPr>
            </a:p>
          </p:txBody>
        </p:sp>
      </p:grpSp>
      <p:sp>
        <p:nvSpPr>
          <p:cNvPr id="152" name="Прямоугольник 151"/>
          <p:cNvSpPr/>
          <p:nvPr/>
        </p:nvSpPr>
        <p:spPr>
          <a:xfrm>
            <a:off x="1928794" y="0"/>
            <a:ext cx="5269776" cy="553998"/>
          </a:xfrm>
          <a:prstGeom prst="rect">
            <a:avLst/>
          </a:prstGeom>
        </p:spPr>
        <p:txBody>
          <a:bodyPr wrap="none">
            <a:spAutoFit/>
          </a:bodyPr>
          <a:lstStyle/>
          <a:p>
            <a:pPr algn="ctr" fontAlgn="auto">
              <a:spcBef>
                <a:spcPts val="0"/>
              </a:spcBef>
              <a:spcAft>
                <a:spcPts val="0"/>
              </a:spcAft>
              <a:defRPr/>
            </a:pPr>
            <a:r>
              <a:rPr lang="ru-RU" sz="3000" dirty="0" smtClean="0">
                <a:solidFill>
                  <a:srgbClr val="204D84"/>
                </a:solidFill>
                <a:effectLst>
                  <a:outerShdw blurRad="38100" dist="38100" dir="2700000" algn="tl">
                    <a:srgbClr val="000000">
                      <a:alpha val="43137"/>
                    </a:srgbClr>
                  </a:outerShdw>
                </a:effectLst>
                <a:latin typeface="Times New Roman" pitchFamily="18" charset="0"/>
                <a:cs typeface="Times New Roman" pitchFamily="18" charset="0"/>
              </a:rPr>
              <a:t>Задачи на движение по прямой</a:t>
            </a:r>
            <a:endParaRPr lang="ru-RU" sz="3000" dirty="0">
              <a:solidFill>
                <a:srgbClr val="204D84"/>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3" name="Text Box 83"/>
          <p:cNvSpPr txBox="1">
            <a:spLocks noChangeArrowheads="1"/>
          </p:cNvSpPr>
          <p:nvPr/>
        </p:nvSpPr>
        <p:spPr bwMode="auto">
          <a:xfrm>
            <a:off x="4500562" y="2928934"/>
            <a:ext cx="838200" cy="304800"/>
          </a:xfrm>
          <a:prstGeom prst="rect">
            <a:avLst/>
          </a:prstGeom>
          <a:noFill/>
          <a:ln w="12700">
            <a:noFill/>
            <a:miter lim="800000"/>
            <a:headEnd type="none" w="sm" len="sm"/>
            <a:tailEnd type="none" w="sm" len="sm"/>
          </a:ln>
        </p:spPr>
        <p:txBody>
          <a:bodyPr wrap="none">
            <a:spAutoFit/>
          </a:bodyPr>
          <a:lstStyle/>
          <a:p>
            <a:r>
              <a:rPr lang="ru-RU" sz="1400" u="sng" dirty="0">
                <a:solidFill>
                  <a:srgbClr val="FF66FF"/>
                </a:solidFill>
              </a:rPr>
              <a:t>справка</a:t>
            </a:r>
          </a:p>
        </p:txBody>
      </p:sp>
      <p:grpSp>
        <p:nvGrpSpPr>
          <p:cNvPr id="25768" name="Group 537"/>
          <p:cNvGrpSpPr>
            <a:grpSpLocks/>
          </p:cNvGrpSpPr>
          <p:nvPr/>
        </p:nvGrpSpPr>
        <p:grpSpPr bwMode="auto">
          <a:xfrm>
            <a:off x="4643438" y="928670"/>
            <a:ext cx="3962400" cy="1374775"/>
            <a:chOff x="3216" y="720"/>
            <a:chExt cx="2496" cy="866"/>
          </a:xfrm>
        </p:grpSpPr>
        <p:sp>
          <p:nvSpPr>
            <p:cNvPr id="201242" name="AutoShape 538"/>
            <p:cNvSpPr>
              <a:spLocks noChangeArrowheads="1"/>
            </p:cNvSpPr>
            <p:nvPr/>
          </p:nvSpPr>
          <p:spPr bwMode="auto">
            <a:xfrm>
              <a:off x="3216" y="720"/>
              <a:ext cx="2496" cy="816"/>
            </a:xfrm>
            <a:prstGeom prst="wedgeRectCallout">
              <a:avLst>
                <a:gd name="adj1" fmla="val -37181"/>
                <a:gd name="adj2" fmla="val 69241"/>
              </a:avLst>
            </a:prstGeom>
            <a:gradFill rotWithShape="1">
              <a:gsLst>
                <a:gs pos="0">
                  <a:srgbClr val="66FFFF">
                    <a:alpha val="92000"/>
                  </a:srgbClr>
                </a:gs>
                <a:gs pos="50000">
                  <a:srgbClr val="CCFFFF">
                    <a:alpha val="96001"/>
                  </a:srgbClr>
                </a:gs>
                <a:gs pos="100000">
                  <a:srgbClr val="66FFFF">
                    <a:alpha val="92000"/>
                  </a:srgbClr>
                </a:gs>
              </a:gsLst>
              <a:lin ang="18900000" scaled="1"/>
            </a:gradFill>
            <a:ln w="9525">
              <a:solidFill>
                <a:schemeClr val="tx1"/>
              </a:solidFill>
              <a:miter lim="800000"/>
              <a:headEnd/>
              <a:tailEnd/>
            </a:ln>
            <a:effectLst/>
          </p:spPr>
          <p:txBody>
            <a:bodyPr/>
            <a:lstStyle/>
            <a:p>
              <a:pPr algn="ctr">
                <a:defRPr/>
              </a:pPr>
              <a:r>
                <a:rPr lang="ru-RU" dirty="0"/>
                <a:t>Чтобы найти время надо расстояние разделить на скорость</a:t>
              </a:r>
              <a:endParaRPr lang="en-US" dirty="0"/>
            </a:p>
            <a:p>
              <a:pPr>
                <a:defRPr/>
              </a:pPr>
              <a:endParaRPr lang="ru-RU" sz="800" dirty="0"/>
            </a:p>
            <a:p>
              <a:pPr algn="ctr">
                <a:defRPr/>
              </a:pPr>
              <a:r>
                <a:rPr lang="en-US" sz="3000" i="1" dirty="0">
                  <a:solidFill>
                    <a:srgbClr val="FF0000"/>
                  </a:solidFill>
                  <a:effectLst>
                    <a:outerShdw blurRad="38100" dist="38100" dir="2700000" algn="tl">
                      <a:srgbClr val="000000"/>
                    </a:outerShdw>
                  </a:effectLst>
                  <a:latin typeface="Times New Roman" pitchFamily="18" charset="0"/>
                </a:rPr>
                <a:t>t = </a:t>
              </a:r>
              <a:endParaRPr lang="ru-RU" sz="3000" i="1" dirty="0">
                <a:solidFill>
                  <a:srgbClr val="FF0000"/>
                </a:solidFill>
                <a:effectLst>
                  <a:outerShdw blurRad="38100" dist="38100" dir="2700000" algn="tl">
                    <a:srgbClr val="000000"/>
                  </a:outerShdw>
                </a:effectLst>
                <a:latin typeface="Times New Roman" pitchFamily="18" charset="0"/>
              </a:endParaRPr>
            </a:p>
          </p:txBody>
        </p:sp>
        <p:grpSp>
          <p:nvGrpSpPr>
            <p:cNvPr id="25769" name="Group 539"/>
            <p:cNvGrpSpPr>
              <a:grpSpLocks/>
            </p:cNvGrpSpPr>
            <p:nvPr/>
          </p:nvGrpSpPr>
          <p:grpSpPr bwMode="auto">
            <a:xfrm>
              <a:off x="5472" y="1224"/>
              <a:ext cx="239" cy="327"/>
              <a:chOff x="4792" y="2064"/>
              <a:chExt cx="239" cy="327"/>
            </a:xfrm>
          </p:grpSpPr>
          <p:sp>
            <p:nvSpPr>
              <p:cNvPr id="25639" name="AutoShape 540"/>
              <p:cNvSpPr>
                <a:spLocks noChangeArrowheads="1"/>
              </p:cNvSpPr>
              <p:nvPr/>
            </p:nvSpPr>
            <p:spPr bwMode="auto">
              <a:xfrm>
                <a:off x="4848" y="2185"/>
                <a:ext cx="144" cy="144"/>
              </a:xfrm>
              <a:prstGeom prst="roundRect">
                <a:avLst>
                  <a:gd name="adj" fmla="val 16667"/>
                </a:avLst>
              </a:prstGeom>
              <a:solidFill>
                <a:srgbClr val="FF0000"/>
              </a:solidFill>
              <a:ln w="9525">
                <a:solidFill>
                  <a:schemeClr val="tx1"/>
                </a:solidFill>
                <a:round/>
                <a:headEnd/>
                <a:tailEnd/>
              </a:ln>
            </p:spPr>
            <p:txBody>
              <a:bodyPr wrap="none" anchor="ctr"/>
              <a:lstStyle/>
              <a:p>
                <a:endParaRPr lang="ru-RU"/>
              </a:p>
            </p:txBody>
          </p:sp>
          <p:sp>
            <p:nvSpPr>
              <p:cNvPr id="201245" name="Text Box 541"/>
              <p:cNvSpPr txBox="1">
                <a:spLocks noChangeArrowheads="1"/>
              </p:cNvSpPr>
              <p:nvPr/>
            </p:nvSpPr>
            <p:spPr bwMode="auto">
              <a:xfrm>
                <a:off x="4792" y="2064"/>
                <a:ext cx="239" cy="327"/>
              </a:xfrm>
              <a:prstGeom prst="rect">
                <a:avLst/>
              </a:prstGeom>
              <a:noFill/>
              <a:ln w="9525">
                <a:noFill/>
                <a:miter lim="800000"/>
                <a:headEnd/>
                <a:tailEnd/>
              </a:ln>
              <a:effectLst/>
            </p:spPr>
            <p:txBody>
              <a:bodyPr wrap="none">
                <a:spAutoFit/>
              </a:bodyPr>
              <a:lstStyle/>
              <a:p>
                <a:pPr>
                  <a:defRPr/>
                </a:pPr>
                <a:r>
                  <a:rPr lang="ru-RU" sz="2800" dirty="0">
                    <a:solidFill>
                      <a:schemeClr val="bg1"/>
                    </a:solidFill>
                    <a:effectLst>
                      <a:outerShdw blurRad="38100" dist="38100" dir="2700000" algn="tl">
                        <a:srgbClr val="C0C0C0"/>
                      </a:outerShdw>
                    </a:effectLst>
                    <a:sym typeface="Symbol" pitchFamily="18" charset="2"/>
                  </a:rPr>
                  <a:t></a:t>
                </a:r>
              </a:p>
            </p:txBody>
          </p:sp>
        </p:grpSp>
        <p:grpSp>
          <p:nvGrpSpPr>
            <p:cNvPr id="25770" name="Group 542"/>
            <p:cNvGrpSpPr>
              <a:grpSpLocks/>
            </p:cNvGrpSpPr>
            <p:nvPr/>
          </p:nvGrpSpPr>
          <p:grpSpPr bwMode="auto">
            <a:xfrm>
              <a:off x="4599" y="1048"/>
              <a:ext cx="249" cy="538"/>
              <a:chOff x="2064" y="2496"/>
              <a:chExt cx="249" cy="538"/>
            </a:xfrm>
          </p:grpSpPr>
          <p:sp>
            <p:nvSpPr>
              <p:cNvPr id="201247" name="Rectangle 543"/>
              <p:cNvSpPr>
                <a:spLocks noChangeArrowheads="1"/>
              </p:cNvSpPr>
              <p:nvPr/>
            </p:nvSpPr>
            <p:spPr bwMode="auto">
              <a:xfrm>
                <a:off x="2064" y="2496"/>
                <a:ext cx="249"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S</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201248" name="Rectangle 544"/>
              <p:cNvSpPr>
                <a:spLocks noChangeArrowheads="1"/>
              </p:cNvSpPr>
              <p:nvPr/>
            </p:nvSpPr>
            <p:spPr bwMode="auto">
              <a:xfrm>
                <a:off x="2064" y="2688"/>
                <a:ext cx="223" cy="346"/>
              </a:xfrm>
              <a:prstGeom prst="rect">
                <a:avLst/>
              </a:prstGeom>
              <a:noFill/>
              <a:ln w="9525">
                <a:noFill/>
                <a:miter lim="800000"/>
                <a:headEnd/>
                <a:tailEnd/>
              </a:ln>
              <a:effectLst/>
            </p:spPr>
            <p:txBody>
              <a:bodyPr wrap="none">
                <a:spAutoFit/>
              </a:bodyPr>
              <a:lstStyle/>
              <a:p>
                <a:pPr>
                  <a:defRPr/>
                </a:pPr>
                <a:r>
                  <a:rPr lang="en-US" sz="3000" i="1">
                    <a:solidFill>
                      <a:srgbClr val="FF0000"/>
                    </a:solidFill>
                    <a:effectLst>
                      <a:outerShdw blurRad="38100" dist="38100" dir="2700000" algn="tl">
                        <a:srgbClr val="C0C0C0"/>
                      </a:outerShdw>
                    </a:effectLst>
                    <a:latin typeface="Times New Roman" pitchFamily="18" charset="0"/>
                  </a:rPr>
                  <a:t>v</a:t>
                </a:r>
                <a:endParaRPr lang="ru-RU" sz="3000" i="1">
                  <a:solidFill>
                    <a:srgbClr val="FF0000"/>
                  </a:solidFill>
                  <a:effectLst>
                    <a:outerShdw blurRad="38100" dist="38100" dir="2700000" algn="tl">
                      <a:srgbClr val="C0C0C0"/>
                    </a:outerShdw>
                  </a:effectLst>
                  <a:latin typeface="Times New Roman" pitchFamily="18" charset="0"/>
                </a:endParaRPr>
              </a:p>
            </p:txBody>
          </p:sp>
          <p:sp>
            <p:nvSpPr>
              <p:cNvPr id="25638" name="Line 545"/>
              <p:cNvSpPr>
                <a:spLocks noChangeShapeType="1"/>
              </p:cNvSpPr>
              <p:nvPr/>
            </p:nvSpPr>
            <p:spPr bwMode="auto">
              <a:xfrm>
                <a:off x="2088" y="2792"/>
                <a:ext cx="192" cy="1"/>
              </a:xfrm>
              <a:prstGeom prst="line">
                <a:avLst/>
              </a:prstGeom>
              <a:noFill/>
              <a:ln w="19050">
                <a:solidFill>
                  <a:srgbClr val="FF0000"/>
                </a:solidFill>
                <a:round/>
                <a:headEnd/>
                <a:tailEnd/>
              </a:ln>
            </p:spPr>
            <p:txBody>
              <a:bodyPr/>
              <a:lstStyle/>
              <a:p>
                <a:endParaRPr lang="ru-RU"/>
              </a:p>
            </p:txBody>
          </p:sp>
        </p:grpSp>
      </p:grpSp>
      <p:sp>
        <p:nvSpPr>
          <p:cNvPr id="154" name="Управляющая кнопка: домой 153">
            <a:hlinkClick r:id="rId3" action="ppaction://hlinksldjump" highlightClick="1"/>
          </p:cNvPr>
          <p:cNvSpPr/>
          <p:nvPr/>
        </p:nvSpPr>
        <p:spPr>
          <a:xfrm>
            <a:off x="8358188" y="6357938"/>
            <a:ext cx="642937" cy="428625"/>
          </a:xfrm>
          <a:prstGeom prst="actionButtonHome">
            <a:avLst/>
          </a:prstGeom>
          <a:solidFill>
            <a:srgbClr val="3366FF"/>
          </a:solidFill>
          <a:ln>
            <a:solidFill>
              <a:srgbClr val="FFFF00"/>
            </a:solidFill>
          </a:ln>
          <a:effectLst/>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ru-RU" dirty="0"/>
          </a:p>
        </p:txBody>
      </p:sp>
      <p:sp>
        <p:nvSpPr>
          <p:cNvPr id="156" name="Управляющая кнопка: далее 155">
            <a:hlinkClick r:id="" action="ppaction://hlinkshowjump?jump=nextslide" highlightClick="1"/>
          </p:cNvPr>
          <p:cNvSpPr/>
          <p:nvPr/>
        </p:nvSpPr>
        <p:spPr>
          <a:xfrm>
            <a:off x="7500958" y="6357958"/>
            <a:ext cx="647700" cy="35877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500"/>
                            </p:stCondLst>
                            <p:childTnLst>
                              <p:par>
                                <p:cTn id="28" presetID="22" presetClass="entr" presetSubtype="4" fill="hold" grpId="1" nodeType="afterEffect">
                                  <p:stCondLst>
                                    <p:cond delay="0"/>
                                  </p:stCondLst>
                                  <p:childTnLst>
                                    <p:set>
                                      <p:cBhvr>
                                        <p:cTn id="29" dur="1" fill="hold">
                                          <p:stCondLst>
                                            <p:cond delay="0"/>
                                          </p:stCondLst>
                                        </p:cTn>
                                        <p:tgtEl>
                                          <p:spTgt spid="153"/>
                                        </p:tgtEl>
                                        <p:attrNameLst>
                                          <p:attrName>style.visibility</p:attrName>
                                        </p:attrNameLst>
                                      </p:cBhvr>
                                      <p:to>
                                        <p:strVal val="visible"/>
                                      </p:to>
                                    </p:set>
                                    <p:animEffect transition="in" filter="wipe(down)">
                                      <p:cBhvr>
                                        <p:cTn id="30" dur="500"/>
                                        <p:tgtEl>
                                          <p:spTgt spid="153"/>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0" presetClass="exit" presetSubtype="0" fill="hold" grpId="3" nodeType="withEffect">
                                  <p:stCondLst>
                                    <p:cond delay="0"/>
                                  </p:stCondLst>
                                  <p:childTnLst>
                                    <p:animEffect transition="out" filter="fade">
                                      <p:cBhvr>
                                        <p:cTn id="36" dur="1000"/>
                                        <p:tgtEl>
                                          <p:spTgt spid="153"/>
                                        </p:tgtEl>
                                      </p:cBhvr>
                                    </p:animEffect>
                                    <p:set>
                                      <p:cBhvr>
                                        <p:cTn id="37" dur="1" fill="hold">
                                          <p:stCondLst>
                                            <p:cond delay="999"/>
                                          </p:stCondLst>
                                        </p:cTn>
                                        <p:tgtEl>
                                          <p:spTgt spid="15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1251"/>
                                        </p:tgtEl>
                                        <p:attrNameLst>
                                          <p:attrName>style.visibility</p:attrName>
                                        </p:attrNameLst>
                                      </p:cBhvr>
                                      <p:to>
                                        <p:strVal val="visible"/>
                                      </p:to>
                                    </p:set>
                                    <p:animEffect transition="in" filter="fade">
                                      <p:cBhvr>
                                        <p:cTn id="42" dur="500"/>
                                        <p:tgtEl>
                                          <p:spTgt spid="201251"/>
                                        </p:tgtEl>
                                      </p:cBhvr>
                                    </p:animEffect>
                                  </p:childTnLst>
                                </p:cTn>
                              </p:par>
                            </p:childTnLst>
                          </p:cTn>
                        </p:par>
                        <p:par>
                          <p:cTn id="43" fill="hold">
                            <p:stCondLst>
                              <p:cond delay="500"/>
                            </p:stCondLst>
                            <p:childTnLst>
                              <p:par>
                                <p:cTn id="44" presetID="35" presetClass="emph" presetSubtype="0" repeatCount="5000" fill="hold" grpId="1" nodeType="afterEffect">
                                  <p:stCondLst>
                                    <p:cond delay="0"/>
                                  </p:stCondLst>
                                  <p:childTnLst>
                                    <p:anim calcmode="discrete" valueType="str">
                                      <p:cBhvr>
                                        <p:cTn id="45" dur="500" fill="hold"/>
                                        <p:tgtEl>
                                          <p:spTgt spid="201251"/>
                                        </p:tgtEl>
                                        <p:attrNameLst>
                                          <p:attrName>style.visibility</p:attrName>
                                        </p:attrNameLst>
                                      </p:cBhvr>
                                      <p:tavLst>
                                        <p:tav tm="0">
                                          <p:val>
                                            <p:strVal val="hidden"/>
                                          </p:val>
                                        </p:tav>
                                        <p:tav tm="50000">
                                          <p:val>
                                            <p:strVal val="visible"/>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10" presetClass="exit" presetSubtype="0" fill="hold" nodeType="withEffect">
                                  <p:stCondLst>
                                    <p:cond delay="0"/>
                                  </p:stCondLst>
                                  <p:childTnLst>
                                    <p:animEffect transition="out" filter="fade">
                                      <p:cBhvr>
                                        <p:cTn id="52" dur="1000"/>
                                        <p:tgtEl>
                                          <p:spTgt spid="22"/>
                                        </p:tgtEl>
                                      </p:cBhvr>
                                    </p:animEffect>
                                    <p:set>
                                      <p:cBhvr>
                                        <p:cTn id="53" dur="1" fill="hold">
                                          <p:stCondLst>
                                            <p:cond delay="999"/>
                                          </p:stCondLst>
                                        </p:cTn>
                                        <p:tgtEl>
                                          <p:spTgt spid="2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5772"/>
                                        </p:tgtEl>
                                        <p:attrNameLst>
                                          <p:attrName>style.visibility</p:attrName>
                                        </p:attrNameLst>
                                      </p:cBhvr>
                                      <p:to>
                                        <p:strVal val="visible"/>
                                      </p:to>
                                    </p:set>
                                    <p:animEffect transition="in" filter="wipe(left)">
                                      <p:cBhvr>
                                        <p:cTn id="58" dur="500"/>
                                        <p:tgtEl>
                                          <p:spTgt spid="25772"/>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01276"/>
                                        </p:tgtEl>
                                        <p:attrNameLst>
                                          <p:attrName>style.visibility</p:attrName>
                                        </p:attrNameLst>
                                      </p:cBhvr>
                                      <p:to>
                                        <p:strVal val="visible"/>
                                      </p:to>
                                    </p:set>
                                    <p:animEffect transition="in" filter="wipe(left)">
                                      <p:cBhvr>
                                        <p:cTn id="62" dur="500"/>
                                        <p:tgtEl>
                                          <p:spTgt spid="201276"/>
                                        </p:tgtEl>
                                      </p:cBhvr>
                                    </p:animEffect>
                                  </p:childTnLst>
                                </p:cTn>
                              </p:par>
                            </p:childTnLst>
                          </p:cTn>
                        </p:par>
                        <p:par>
                          <p:cTn id="63" fill="hold">
                            <p:stCondLst>
                              <p:cond delay="1000"/>
                            </p:stCondLst>
                            <p:childTnLst>
                              <p:par>
                                <p:cTn id="64" presetID="22" presetClass="entr" presetSubtype="8" fill="hold" nodeType="afterEffect">
                                  <p:stCondLst>
                                    <p:cond delay="0"/>
                                  </p:stCondLst>
                                  <p:childTnLst>
                                    <p:set>
                                      <p:cBhvr>
                                        <p:cTn id="65" dur="1" fill="hold">
                                          <p:stCondLst>
                                            <p:cond delay="0"/>
                                          </p:stCondLst>
                                        </p:cTn>
                                        <p:tgtEl>
                                          <p:spTgt spid="25771"/>
                                        </p:tgtEl>
                                        <p:attrNameLst>
                                          <p:attrName>style.visibility</p:attrName>
                                        </p:attrNameLst>
                                      </p:cBhvr>
                                      <p:to>
                                        <p:strVal val="visible"/>
                                      </p:to>
                                    </p:set>
                                    <p:animEffect transition="in" filter="wipe(left)">
                                      <p:cBhvr>
                                        <p:cTn id="66" dur="500"/>
                                        <p:tgtEl>
                                          <p:spTgt spid="25771"/>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201275"/>
                                        </p:tgtEl>
                                        <p:attrNameLst>
                                          <p:attrName>style.visibility</p:attrName>
                                        </p:attrNameLst>
                                      </p:cBhvr>
                                      <p:to>
                                        <p:strVal val="visible"/>
                                      </p:to>
                                    </p:set>
                                    <p:animEffect transition="in" filter="wipe(left)">
                                      <p:cBhvr>
                                        <p:cTn id="70" dur="500"/>
                                        <p:tgtEl>
                                          <p:spTgt spid="201275"/>
                                        </p:tgtEl>
                                      </p:cBhvr>
                                    </p:animEffect>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201270"/>
                                        </p:tgtEl>
                                        <p:attrNameLst>
                                          <p:attrName>style.visibility</p:attrName>
                                        </p:attrNameLst>
                                      </p:cBhvr>
                                      <p:to>
                                        <p:strVal val="visible"/>
                                      </p:to>
                                    </p:set>
                                    <p:animEffect transition="in" filter="wipe(down)">
                                      <p:cBhvr>
                                        <p:cTn id="75" dur="580">
                                          <p:stCondLst>
                                            <p:cond delay="0"/>
                                          </p:stCondLst>
                                        </p:cTn>
                                        <p:tgtEl>
                                          <p:spTgt spid="201270"/>
                                        </p:tgtEl>
                                      </p:cBhvr>
                                    </p:animEffect>
                                    <p:anim calcmode="lin" valueType="num">
                                      <p:cBhvr>
                                        <p:cTn id="76" dur="1822" tmFilter="0,0; 0.14,0.36; 0.43,0.73; 0.71,0.91; 1.0,1.0">
                                          <p:stCondLst>
                                            <p:cond delay="0"/>
                                          </p:stCondLst>
                                        </p:cTn>
                                        <p:tgtEl>
                                          <p:spTgt spid="201270"/>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201270"/>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201270"/>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201270"/>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201270"/>
                                        </p:tgtEl>
                                        <p:attrNameLst>
                                          <p:attrName>ppt_y</p:attrName>
                                        </p:attrNameLst>
                                      </p:cBhvr>
                                      <p:tavLst>
                                        <p:tav tm="0" fmla="#ppt_y-sin(pi*$)/81">
                                          <p:val>
                                            <p:fltVal val="0"/>
                                          </p:val>
                                        </p:tav>
                                        <p:tav tm="100000">
                                          <p:val>
                                            <p:fltVal val="1"/>
                                          </p:val>
                                        </p:tav>
                                      </p:tavLst>
                                    </p:anim>
                                    <p:animScale>
                                      <p:cBhvr>
                                        <p:cTn id="81" dur="26">
                                          <p:stCondLst>
                                            <p:cond delay="650"/>
                                          </p:stCondLst>
                                        </p:cTn>
                                        <p:tgtEl>
                                          <p:spTgt spid="201270"/>
                                        </p:tgtEl>
                                      </p:cBhvr>
                                      <p:to x="100000" y="60000"/>
                                    </p:animScale>
                                    <p:animScale>
                                      <p:cBhvr>
                                        <p:cTn id="82" dur="166" decel="50000">
                                          <p:stCondLst>
                                            <p:cond delay="676"/>
                                          </p:stCondLst>
                                        </p:cTn>
                                        <p:tgtEl>
                                          <p:spTgt spid="201270"/>
                                        </p:tgtEl>
                                      </p:cBhvr>
                                      <p:to x="100000" y="100000"/>
                                    </p:animScale>
                                    <p:animScale>
                                      <p:cBhvr>
                                        <p:cTn id="83" dur="26">
                                          <p:stCondLst>
                                            <p:cond delay="1312"/>
                                          </p:stCondLst>
                                        </p:cTn>
                                        <p:tgtEl>
                                          <p:spTgt spid="201270"/>
                                        </p:tgtEl>
                                      </p:cBhvr>
                                      <p:to x="100000" y="80000"/>
                                    </p:animScale>
                                    <p:animScale>
                                      <p:cBhvr>
                                        <p:cTn id="84" dur="166" decel="50000">
                                          <p:stCondLst>
                                            <p:cond delay="1338"/>
                                          </p:stCondLst>
                                        </p:cTn>
                                        <p:tgtEl>
                                          <p:spTgt spid="201270"/>
                                        </p:tgtEl>
                                      </p:cBhvr>
                                      <p:to x="100000" y="100000"/>
                                    </p:animScale>
                                    <p:animScale>
                                      <p:cBhvr>
                                        <p:cTn id="85" dur="26">
                                          <p:stCondLst>
                                            <p:cond delay="1642"/>
                                          </p:stCondLst>
                                        </p:cTn>
                                        <p:tgtEl>
                                          <p:spTgt spid="201270"/>
                                        </p:tgtEl>
                                      </p:cBhvr>
                                      <p:to x="100000" y="90000"/>
                                    </p:animScale>
                                    <p:animScale>
                                      <p:cBhvr>
                                        <p:cTn id="86" dur="166" decel="50000">
                                          <p:stCondLst>
                                            <p:cond delay="1668"/>
                                          </p:stCondLst>
                                        </p:cTn>
                                        <p:tgtEl>
                                          <p:spTgt spid="201270"/>
                                        </p:tgtEl>
                                      </p:cBhvr>
                                      <p:to x="100000" y="100000"/>
                                    </p:animScale>
                                    <p:animScale>
                                      <p:cBhvr>
                                        <p:cTn id="87" dur="26">
                                          <p:stCondLst>
                                            <p:cond delay="1808"/>
                                          </p:stCondLst>
                                        </p:cTn>
                                        <p:tgtEl>
                                          <p:spTgt spid="201270"/>
                                        </p:tgtEl>
                                      </p:cBhvr>
                                      <p:to x="100000" y="95000"/>
                                    </p:animScale>
                                    <p:animScale>
                                      <p:cBhvr>
                                        <p:cTn id="88" dur="166" decel="50000">
                                          <p:stCondLst>
                                            <p:cond delay="1834"/>
                                          </p:stCondLst>
                                        </p:cTn>
                                        <p:tgtEl>
                                          <p:spTgt spid="201270"/>
                                        </p:tgtEl>
                                      </p:cBhvr>
                                      <p:to x="100000" y="100000"/>
                                    </p:animScale>
                                  </p:childTnLst>
                                </p:cTn>
                              </p:par>
                              <p:par>
                                <p:cTn id="89" presetID="26" presetClass="exit" presetSubtype="0" fill="hold" grpId="1" nodeType="withEffect">
                                  <p:stCondLst>
                                    <p:cond delay="0"/>
                                  </p:stCondLst>
                                  <p:childTnLst>
                                    <p:animEffect transition="out" filter="wipe(down)">
                                      <p:cBhvr>
                                        <p:cTn id="90" dur="180" accel="50000">
                                          <p:stCondLst>
                                            <p:cond delay="1820"/>
                                          </p:stCondLst>
                                        </p:cTn>
                                        <p:tgtEl>
                                          <p:spTgt spid="201276"/>
                                        </p:tgtEl>
                                      </p:cBhvr>
                                    </p:animEffect>
                                    <p:anim calcmode="lin" valueType="num">
                                      <p:cBhvr>
                                        <p:cTn id="91" dur="1822" tmFilter="0,0; 0.14,0.31; 0.43,0.73; 0.71,0.91; 1.0,1.0">
                                          <p:stCondLst>
                                            <p:cond delay="0"/>
                                          </p:stCondLst>
                                        </p:cTn>
                                        <p:tgtEl>
                                          <p:spTgt spid="201276"/>
                                        </p:tgtEl>
                                        <p:attrNameLst>
                                          <p:attrName>ppt_x</p:attrName>
                                        </p:attrNameLst>
                                      </p:cBhvr>
                                      <p:tavLst>
                                        <p:tav tm="0">
                                          <p:val>
                                            <p:strVal val="ppt_x"/>
                                          </p:val>
                                        </p:tav>
                                        <p:tav tm="100000">
                                          <p:val>
                                            <p:strVal val="#ppt_x+0.25"/>
                                          </p:val>
                                        </p:tav>
                                      </p:tavLst>
                                    </p:anim>
                                    <p:anim calcmode="lin" valueType="num">
                                      <p:cBhvr>
                                        <p:cTn id="92" dur="178">
                                          <p:stCondLst>
                                            <p:cond delay="1822"/>
                                          </p:stCondLst>
                                        </p:cTn>
                                        <p:tgtEl>
                                          <p:spTgt spid="201276"/>
                                        </p:tgtEl>
                                        <p:attrNameLst>
                                          <p:attrName>ppt_x</p:attrName>
                                        </p:attrNameLst>
                                      </p:cBhvr>
                                      <p:tavLst>
                                        <p:tav tm="0">
                                          <p:val>
                                            <p:strVal val="ppt_x"/>
                                          </p:val>
                                        </p:tav>
                                        <p:tav tm="100000">
                                          <p:val>
                                            <p:strVal val="ppt_x"/>
                                          </p:val>
                                        </p:tav>
                                      </p:tavLst>
                                    </p:anim>
                                    <p:anim calcmode="lin" valueType="num">
                                      <p:cBhvr>
                                        <p:cTn id="93" dur="664" tmFilter="0.0,0.0;0.25,0.07;0.50,0.2;0.75,0.467;1.0,1.0">
                                          <p:stCondLst>
                                            <p:cond delay="0"/>
                                          </p:stCondLst>
                                        </p:cTn>
                                        <p:tgtEl>
                                          <p:spTgt spid="20127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94" dur="664" tmFilter="0, 0; 0.125,0.2665; 0.25,0.4; 0.375,0.465; 0.5,0.5;  0.625,0.535; 0.75,0.6; 0.875,0.7335; 1,1">
                                          <p:stCondLst>
                                            <p:cond delay="664"/>
                                          </p:stCondLst>
                                        </p:cTn>
                                        <p:tgtEl>
                                          <p:spTgt spid="20127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95" dur="332" tmFilter="0, 0; 0.125,0.2665; 0.25,0.4; 0.375,0.465; 0.5,0.5;  0.625,0.535; 0.75,0.6; 0.875,0.7335; 1,1">
                                          <p:stCondLst>
                                            <p:cond delay="1324"/>
                                          </p:stCondLst>
                                        </p:cTn>
                                        <p:tgtEl>
                                          <p:spTgt spid="20127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96" dur="164" tmFilter="0, 0; 0.125,0.2665; 0.25,0.4; 0.375,0.465; 0.5,0.5;  0.625,0.535; 0.75,0.6; 0.875,0.7335; 1,1">
                                          <p:stCondLst>
                                            <p:cond delay="1656"/>
                                          </p:stCondLst>
                                        </p:cTn>
                                        <p:tgtEl>
                                          <p:spTgt spid="20127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97" dur="180" accel="50000">
                                          <p:stCondLst>
                                            <p:cond delay="1820"/>
                                          </p:stCondLst>
                                        </p:cTn>
                                        <p:tgtEl>
                                          <p:spTgt spid="201276"/>
                                        </p:tgtEl>
                                        <p:attrNameLst>
                                          <p:attrName>ppt_y</p:attrName>
                                        </p:attrNameLst>
                                      </p:cBhvr>
                                      <p:tavLst>
                                        <p:tav tm="0">
                                          <p:val>
                                            <p:strVal val="ppt_y"/>
                                          </p:val>
                                        </p:tav>
                                        <p:tav tm="100000">
                                          <p:val>
                                            <p:strVal val="ppt_y+ppt_h"/>
                                          </p:val>
                                        </p:tav>
                                      </p:tavLst>
                                    </p:anim>
                                    <p:animScale>
                                      <p:cBhvr>
                                        <p:cTn id="98" dur="26">
                                          <p:stCondLst>
                                            <p:cond delay="620"/>
                                          </p:stCondLst>
                                        </p:cTn>
                                        <p:tgtEl>
                                          <p:spTgt spid="201276"/>
                                        </p:tgtEl>
                                      </p:cBhvr>
                                      <p:to x="100000" y="60000"/>
                                    </p:animScale>
                                    <p:animScale>
                                      <p:cBhvr>
                                        <p:cTn id="99" dur="166" decel="50000">
                                          <p:stCondLst>
                                            <p:cond delay="646"/>
                                          </p:stCondLst>
                                        </p:cTn>
                                        <p:tgtEl>
                                          <p:spTgt spid="201276"/>
                                        </p:tgtEl>
                                      </p:cBhvr>
                                      <p:to x="100000" y="100000"/>
                                    </p:animScale>
                                    <p:animScale>
                                      <p:cBhvr>
                                        <p:cTn id="100" dur="26">
                                          <p:stCondLst>
                                            <p:cond delay="1312"/>
                                          </p:stCondLst>
                                        </p:cTn>
                                        <p:tgtEl>
                                          <p:spTgt spid="201276"/>
                                        </p:tgtEl>
                                      </p:cBhvr>
                                      <p:to x="100000" y="80000"/>
                                    </p:animScale>
                                    <p:animScale>
                                      <p:cBhvr>
                                        <p:cTn id="101" dur="166" decel="50000">
                                          <p:stCondLst>
                                            <p:cond delay="1338"/>
                                          </p:stCondLst>
                                        </p:cTn>
                                        <p:tgtEl>
                                          <p:spTgt spid="201276"/>
                                        </p:tgtEl>
                                      </p:cBhvr>
                                      <p:to x="100000" y="100000"/>
                                    </p:animScale>
                                    <p:animScale>
                                      <p:cBhvr>
                                        <p:cTn id="102" dur="26">
                                          <p:stCondLst>
                                            <p:cond delay="1642"/>
                                          </p:stCondLst>
                                        </p:cTn>
                                        <p:tgtEl>
                                          <p:spTgt spid="201276"/>
                                        </p:tgtEl>
                                      </p:cBhvr>
                                      <p:to x="100000" y="90000"/>
                                    </p:animScale>
                                    <p:animScale>
                                      <p:cBhvr>
                                        <p:cTn id="103" dur="166" decel="50000">
                                          <p:stCondLst>
                                            <p:cond delay="1668"/>
                                          </p:stCondLst>
                                        </p:cTn>
                                        <p:tgtEl>
                                          <p:spTgt spid="201276"/>
                                        </p:tgtEl>
                                      </p:cBhvr>
                                      <p:to x="100000" y="100000"/>
                                    </p:animScale>
                                    <p:animScale>
                                      <p:cBhvr>
                                        <p:cTn id="104" dur="26">
                                          <p:stCondLst>
                                            <p:cond delay="1808"/>
                                          </p:stCondLst>
                                        </p:cTn>
                                        <p:tgtEl>
                                          <p:spTgt spid="201276"/>
                                        </p:tgtEl>
                                      </p:cBhvr>
                                      <p:to x="100000" y="95000"/>
                                    </p:animScale>
                                    <p:animScale>
                                      <p:cBhvr>
                                        <p:cTn id="105" dur="166" decel="50000">
                                          <p:stCondLst>
                                            <p:cond delay="1834"/>
                                          </p:stCondLst>
                                        </p:cTn>
                                        <p:tgtEl>
                                          <p:spTgt spid="201276"/>
                                        </p:tgtEl>
                                      </p:cBhvr>
                                      <p:to x="100000" y="100000"/>
                                    </p:animScale>
                                    <p:set>
                                      <p:cBhvr>
                                        <p:cTn id="106" dur="1" fill="hold">
                                          <p:stCondLst>
                                            <p:cond delay="1999"/>
                                          </p:stCondLst>
                                        </p:cTn>
                                        <p:tgtEl>
                                          <p:spTgt spid="201276"/>
                                        </p:tgtEl>
                                        <p:attrNameLst>
                                          <p:attrName>style.visibility</p:attrName>
                                        </p:attrNameLst>
                                      </p:cBhvr>
                                      <p:to>
                                        <p:strVal val="hidden"/>
                                      </p:to>
                                    </p:set>
                                  </p:childTnLst>
                                </p:cTn>
                              </p:par>
                              <p:par>
                                <p:cTn id="107" presetID="0" presetClass="path" presetSubtype="0" accel="50000" decel="50000" fill="hold" nodeType="withEffect">
                                  <p:stCondLst>
                                    <p:cond delay="0"/>
                                  </p:stCondLst>
                                  <p:childTnLst>
                                    <p:animMotion origin="layout" path="M -8.33333E-7 4.44444E-6 L 0.03056 0.00023 " pathEditMode="relative" ptsTypes="AA">
                                      <p:cBhvr>
                                        <p:cTn id="108" dur="2000" fill="hold"/>
                                        <p:tgtEl>
                                          <p:spTgt spid="25772"/>
                                        </p:tgtEl>
                                        <p:attrNameLst>
                                          <p:attrName>ppt_x</p:attrName>
                                          <p:attrName>ppt_y</p:attrName>
                                        </p:attrNameLst>
                                      </p:cBhvr>
                                    </p:animMotion>
                                  </p:childTnLst>
                                </p:cTn>
                              </p:par>
                            </p:childTnLst>
                          </p:cTn>
                        </p:par>
                      </p:childTnLst>
                    </p:cTn>
                  </p:par>
                  <p:par>
                    <p:cTn id="109" fill="hold">
                      <p:stCondLst>
                        <p:cond delay="indefinite"/>
                      </p:stCondLst>
                      <p:childTnLst>
                        <p:par>
                          <p:cTn id="110" fill="hold">
                            <p:stCondLst>
                              <p:cond delay="0"/>
                            </p:stCondLst>
                            <p:childTnLst>
                              <p:par>
                                <p:cTn id="111" presetID="26" presetClass="exit" presetSubtype="0" fill="hold" grpId="1" nodeType="clickEffect">
                                  <p:stCondLst>
                                    <p:cond delay="0"/>
                                  </p:stCondLst>
                                  <p:childTnLst>
                                    <p:animEffect transition="out" filter="wipe(down)">
                                      <p:cBhvr>
                                        <p:cTn id="112" dur="180" accel="50000">
                                          <p:stCondLst>
                                            <p:cond delay="1820"/>
                                          </p:stCondLst>
                                        </p:cTn>
                                        <p:tgtEl>
                                          <p:spTgt spid="201275"/>
                                        </p:tgtEl>
                                      </p:cBhvr>
                                    </p:animEffect>
                                    <p:anim calcmode="lin" valueType="num">
                                      <p:cBhvr>
                                        <p:cTn id="113" dur="1822" tmFilter="0,0; 0.14,0.31; 0.43,0.73; 0.71,0.91; 1.0,1.0">
                                          <p:stCondLst>
                                            <p:cond delay="0"/>
                                          </p:stCondLst>
                                        </p:cTn>
                                        <p:tgtEl>
                                          <p:spTgt spid="201275"/>
                                        </p:tgtEl>
                                        <p:attrNameLst>
                                          <p:attrName>ppt_x</p:attrName>
                                        </p:attrNameLst>
                                      </p:cBhvr>
                                      <p:tavLst>
                                        <p:tav tm="0">
                                          <p:val>
                                            <p:strVal val="ppt_x"/>
                                          </p:val>
                                        </p:tav>
                                        <p:tav tm="100000">
                                          <p:val>
                                            <p:strVal val="#ppt_x+0.25"/>
                                          </p:val>
                                        </p:tav>
                                      </p:tavLst>
                                    </p:anim>
                                    <p:anim calcmode="lin" valueType="num">
                                      <p:cBhvr>
                                        <p:cTn id="114" dur="178">
                                          <p:stCondLst>
                                            <p:cond delay="1822"/>
                                          </p:stCondLst>
                                        </p:cTn>
                                        <p:tgtEl>
                                          <p:spTgt spid="201275"/>
                                        </p:tgtEl>
                                        <p:attrNameLst>
                                          <p:attrName>ppt_x</p:attrName>
                                        </p:attrNameLst>
                                      </p:cBhvr>
                                      <p:tavLst>
                                        <p:tav tm="0">
                                          <p:val>
                                            <p:strVal val="ppt_x"/>
                                          </p:val>
                                        </p:tav>
                                        <p:tav tm="100000">
                                          <p:val>
                                            <p:strVal val="ppt_x"/>
                                          </p:val>
                                        </p:tav>
                                      </p:tavLst>
                                    </p:anim>
                                    <p:anim calcmode="lin" valueType="num">
                                      <p:cBhvr>
                                        <p:cTn id="115" dur="664" tmFilter="0.0,0.0;0.25,0.07;0.50,0.2;0.75,0.467;1.0,1.0">
                                          <p:stCondLst>
                                            <p:cond delay="0"/>
                                          </p:stCondLst>
                                        </p:cTn>
                                        <p:tgtEl>
                                          <p:spTgt spid="20127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16" dur="664" tmFilter="0, 0; 0.125,0.2665; 0.25,0.4; 0.375,0.465; 0.5,0.5;  0.625,0.535; 0.75,0.6; 0.875,0.7335; 1,1">
                                          <p:stCondLst>
                                            <p:cond delay="664"/>
                                          </p:stCondLst>
                                        </p:cTn>
                                        <p:tgtEl>
                                          <p:spTgt spid="20127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7" dur="332" tmFilter="0, 0; 0.125,0.2665; 0.25,0.4; 0.375,0.465; 0.5,0.5;  0.625,0.535; 0.75,0.6; 0.875,0.7335; 1,1">
                                          <p:stCondLst>
                                            <p:cond delay="1324"/>
                                          </p:stCondLst>
                                        </p:cTn>
                                        <p:tgtEl>
                                          <p:spTgt spid="20127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18" dur="164" tmFilter="0, 0; 0.125,0.2665; 0.25,0.4; 0.375,0.465; 0.5,0.5;  0.625,0.535; 0.75,0.6; 0.875,0.7335; 1,1">
                                          <p:stCondLst>
                                            <p:cond delay="1656"/>
                                          </p:stCondLst>
                                        </p:cTn>
                                        <p:tgtEl>
                                          <p:spTgt spid="20127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19" dur="180" accel="50000">
                                          <p:stCondLst>
                                            <p:cond delay="1820"/>
                                          </p:stCondLst>
                                        </p:cTn>
                                        <p:tgtEl>
                                          <p:spTgt spid="201275"/>
                                        </p:tgtEl>
                                        <p:attrNameLst>
                                          <p:attrName>ppt_y</p:attrName>
                                        </p:attrNameLst>
                                      </p:cBhvr>
                                      <p:tavLst>
                                        <p:tav tm="0">
                                          <p:val>
                                            <p:strVal val="ppt_y"/>
                                          </p:val>
                                        </p:tav>
                                        <p:tav tm="100000">
                                          <p:val>
                                            <p:strVal val="ppt_y+ppt_h"/>
                                          </p:val>
                                        </p:tav>
                                      </p:tavLst>
                                    </p:anim>
                                    <p:animScale>
                                      <p:cBhvr>
                                        <p:cTn id="120" dur="26">
                                          <p:stCondLst>
                                            <p:cond delay="620"/>
                                          </p:stCondLst>
                                        </p:cTn>
                                        <p:tgtEl>
                                          <p:spTgt spid="201275"/>
                                        </p:tgtEl>
                                      </p:cBhvr>
                                      <p:to x="100000" y="60000"/>
                                    </p:animScale>
                                    <p:animScale>
                                      <p:cBhvr>
                                        <p:cTn id="121" dur="166" decel="50000">
                                          <p:stCondLst>
                                            <p:cond delay="646"/>
                                          </p:stCondLst>
                                        </p:cTn>
                                        <p:tgtEl>
                                          <p:spTgt spid="201275"/>
                                        </p:tgtEl>
                                      </p:cBhvr>
                                      <p:to x="100000" y="100000"/>
                                    </p:animScale>
                                    <p:animScale>
                                      <p:cBhvr>
                                        <p:cTn id="122" dur="26">
                                          <p:stCondLst>
                                            <p:cond delay="1312"/>
                                          </p:stCondLst>
                                        </p:cTn>
                                        <p:tgtEl>
                                          <p:spTgt spid="201275"/>
                                        </p:tgtEl>
                                      </p:cBhvr>
                                      <p:to x="100000" y="80000"/>
                                    </p:animScale>
                                    <p:animScale>
                                      <p:cBhvr>
                                        <p:cTn id="123" dur="166" decel="50000">
                                          <p:stCondLst>
                                            <p:cond delay="1338"/>
                                          </p:stCondLst>
                                        </p:cTn>
                                        <p:tgtEl>
                                          <p:spTgt spid="201275"/>
                                        </p:tgtEl>
                                      </p:cBhvr>
                                      <p:to x="100000" y="100000"/>
                                    </p:animScale>
                                    <p:animScale>
                                      <p:cBhvr>
                                        <p:cTn id="124" dur="26">
                                          <p:stCondLst>
                                            <p:cond delay="1642"/>
                                          </p:stCondLst>
                                        </p:cTn>
                                        <p:tgtEl>
                                          <p:spTgt spid="201275"/>
                                        </p:tgtEl>
                                      </p:cBhvr>
                                      <p:to x="100000" y="90000"/>
                                    </p:animScale>
                                    <p:animScale>
                                      <p:cBhvr>
                                        <p:cTn id="125" dur="166" decel="50000">
                                          <p:stCondLst>
                                            <p:cond delay="1668"/>
                                          </p:stCondLst>
                                        </p:cTn>
                                        <p:tgtEl>
                                          <p:spTgt spid="201275"/>
                                        </p:tgtEl>
                                      </p:cBhvr>
                                      <p:to x="100000" y="100000"/>
                                    </p:animScale>
                                    <p:animScale>
                                      <p:cBhvr>
                                        <p:cTn id="126" dur="26">
                                          <p:stCondLst>
                                            <p:cond delay="1808"/>
                                          </p:stCondLst>
                                        </p:cTn>
                                        <p:tgtEl>
                                          <p:spTgt spid="201275"/>
                                        </p:tgtEl>
                                      </p:cBhvr>
                                      <p:to x="100000" y="95000"/>
                                    </p:animScale>
                                    <p:animScale>
                                      <p:cBhvr>
                                        <p:cTn id="127" dur="166" decel="50000">
                                          <p:stCondLst>
                                            <p:cond delay="1834"/>
                                          </p:stCondLst>
                                        </p:cTn>
                                        <p:tgtEl>
                                          <p:spTgt spid="201275"/>
                                        </p:tgtEl>
                                      </p:cBhvr>
                                      <p:to x="100000" y="100000"/>
                                    </p:animScale>
                                    <p:set>
                                      <p:cBhvr>
                                        <p:cTn id="128" dur="1" fill="hold">
                                          <p:stCondLst>
                                            <p:cond delay="1999"/>
                                          </p:stCondLst>
                                        </p:cTn>
                                        <p:tgtEl>
                                          <p:spTgt spid="201275"/>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201271"/>
                                        </p:tgtEl>
                                        <p:attrNameLst>
                                          <p:attrName>style.visibility</p:attrName>
                                        </p:attrNameLst>
                                      </p:cBhvr>
                                      <p:to>
                                        <p:strVal val="visible"/>
                                      </p:to>
                                    </p:set>
                                    <p:animEffect transition="in" filter="fade">
                                      <p:cBhvr>
                                        <p:cTn id="131" dur="500"/>
                                        <p:tgtEl>
                                          <p:spTgt spid="201271"/>
                                        </p:tgtEl>
                                      </p:cBhvr>
                                    </p:animEffect>
                                  </p:childTnLst>
                                </p:cTn>
                              </p:par>
                            </p:childTnLst>
                          </p:cTn>
                        </p:par>
                        <p:par>
                          <p:cTn id="132" fill="hold">
                            <p:stCondLst>
                              <p:cond delay="2000"/>
                            </p:stCondLst>
                            <p:childTnLst>
                              <p:par>
                                <p:cTn id="133" presetID="0" presetClass="path" presetSubtype="0" accel="50000" decel="50000" fill="hold" grpId="1" nodeType="afterEffect">
                                  <p:stCondLst>
                                    <p:cond delay="0"/>
                                  </p:stCondLst>
                                  <p:childTnLst>
                                    <p:animMotion origin="layout" path="M -4.16667E-6 2.59259E-6 L -0.01371 0.00092 L -0.02204 0.00231 " pathEditMode="relative" rAng="0" ptsTypes="AAA">
                                      <p:cBhvr>
                                        <p:cTn id="134" dur="2000" fill="hold"/>
                                        <p:tgtEl>
                                          <p:spTgt spid="201271"/>
                                        </p:tgtEl>
                                        <p:attrNameLst>
                                          <p:attrName>ppt_x</p:attrName>
                                          <p:attrName>ppt_y</p:attrName>
                                        </p:attrNameLst>
                                      </p:cBhvr>
                                      <p:rCtr x="-11" y="1"/>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5" restart="whenNotActive" fill="hold" evtFilter="cancelBubble" nodeType="interactiveSeq">
                <p:stCondLst>
                  <p:cond evt="onClick" delay="0">
                    <p:tgtEl>
                      <p:spTgt spid="153"/>
                    </p:tgtEl>
                  </p:cond>
                </p:stCondLst>
                <p:endSync evt="end" delay="0">
                  <p:rtn val="all"/>
                </p:endSync>
                <p:childTnLst>
                  <p:par>
                    <p:cTn id="136" fill="hold">
                      <p:stCondLst>
                        <p:cond delay="0"/>
                      </p:stCondLst>
                      <p:childTnLst>
                        <p:par>
                          <p:cTn id="137" fill="hold">
                            <p:stCondLst>
                              <p:cond delay="0"/>
                            </p:stCondLst>
                            <p:childTnLst>
                              <p:par>
                                <p:cTn id="138" presetID="10" presetClass="entr" presetSubtype="0" fill="hold" nodeType="clickEffect">
                                  <p:stCondLst>
                                    <p:cond delay="0"/>
                                  </p:stCondLst>
                                  <p:childTnLst>
                                    <p:set>
                                      <p:cBhvr>
                                        <p:cTn id="139" dur="1" fill="hold">
                                          <p:stCondLst>
                                            <p:cond delay="0"/>
                                          </p:stCondLst>
                                        </p:cTn>
                                        <p:tgtEl>
                                          <p:spTgt spid="25768"/>
                                        </p:tgtEl>
                                        <p:attrNameLst>
                                          <p:attrName>style.visibility</p:attrName>
                                        </p:attrNameLst>
                                      </p:cBhvr>
                                      <p:to>
                                        <p:strVal val="visible"/>
                                      </p:to>
                                    </p:set>
                                    <p:animEffect transition="in" filter="fade">
                                      <p:cBhvr>
                                        <p:cTn id="140" dur="2000"/>
                                        <p:tgtEl>
                                          <p:spTgt spid="25768"/>
                                        </p:tgtEl>
                                      </p:cBhvr>
                                    </p:animEffect>
                                  </p:childTnLst>
                                </p:cTn>
                              </p:par>
                            </p:childTnLst>
                          </p:cTn>
                        </p:par>
                      </p:childTnLst>
                    </p:cTn>
                  </p:par>
                </p:childTnLst>
              </p:cTn>
              <p:nextCondLst>
                <p:cond evt="onClick" delay="0">
                  <p:tgtEl>
                    <p:spTgt spid="153"/>
                  </p:tgtEl>
                </p:cond>
              </p:nextCondLst>
            </p:seq>
            <p:seq concurrent="1" nextAc="seek">
              <p:cTn id="141" restart="whenNotActive" fill="hold" evtFilter="cancelBubble" nodeType="interactiveSeq">
                <p:stCondLst>
                  <p:cond evt="onClick" delay="0">
                    <p:tgtEl>
                      <p:spTgt spid="25768"/>
                    </p:tgtEl>
                  </p:cond>
                </p:stCondLst>
                <p:endSync evt="end" delay="0">
                  <p:rtn val="all"/>
                </p:endSync>
                <p:childTnLst>
                  <p:par>
                    <p:cTn id="142" fill="hold">
                      <p:stCondLst>
                        <p:cond delay="0"/>
                      </p:stCondLst>
                      <p:childTnLst>
                        <p:par>
                          <p:cTn id="143" fill="hold">
                            <p:stCondLst>
                              <p:cond delay="0"/>
                            </p:stCondLst>
                            <p:childTnLst>
                              <p:par>
                                <p:cTn id="144" presetID="10" presetClass="exit" presetSubtype="0" fill="hold" nodeType="clickEffect">
                                  <p:stCondLst>
                                    <p:cond delay="0"/>
                                  </p:stCondLst>
                                  <p:childTnLst>
                                    <p:animEffect transition="out" filter="fade">
                                      <p:cBhvr>
                                        <p:cTn id="145" dur="2000"/>
                                        <p:tgtEl>
                                          <p:spTgt spid="25768"/>
                                        </p:tgtEl>
                                      </p:cBhvr>
                                    </p:animEffect>
                                    <p:set>
                                      <p:cBhvr>
                                        <p:cTn id="146" dur="1" fill="hold">
                                          <p:stCondLst>
                                            <p:cond delay="1999"/>
                                          </p:stCondLst>
                                        </p:cTn>
                                        <p:tgtEl>
                                          <p:spTgt spid="25768"/>
                                        </p:tgtEl>
                                        <p:attrNameLst>
                                          <p:attrName>style.visibility</p:attrName>
                                        </p:attrNameLst>
                                      </p:cBhvr>
                                      <p:to>
                                        <p:strVal val="hidden"/>
                                      </p:to>
                                    </p:set>
                                  </p:childTnLst>
                                </p:cTn>
                              </p:par>
                              <p:par>
                                <p:cTn id="147" presetID="10" presetClass="exit" presetSubtype="0" fill="hold" grpId="2" nodeType="withEffect">
                                  <p:stCondLst>
                                    <p:cond delay="0"/>
                                  </p:stCondLst>
                                  <p:childTnLst>
                                    <p:animEffect transition="out" filter="fade">
                                      <p:cBhvr>
                                        <p:cTn id="148" dur="2000"/>
                                        <p:tgtEl>
                                          <p:spTgt spid="153"/>
                                        </p:tgtEl>
                                      </p:cBhvr>
                                    </p:animEffect>
                                    <p:set>
                                      <p:cBhvr>
                                        <p:cTn id="149" dur="1" fill="hold">
                                          <p:stCondLst>
                                            <p:cond delay="1999"/>
                                          </p:stCondLst>
                                        </p:cTn>
                                        <p:tgtEl>
                                          <p:spTgt spid="153"/>
                                        </p:tgtEl>
                                        <p:attrNameLst>
                                          <p:attrName>style.visibility</p:attrName>
                                        </p:attrNameLst>
                                      </p:cBhvr>
                                      <p:to>
                                        <p:strVal val="hidden"/>
                                      </p:to>
                                    </p:set>
                                  </p:childTnLst>
                                </p:cTn>
                              </p:par>
                            </p:childTnLst>
                          </p:cTn>
                        </p:par>
                      </p:childTnLst>
                    </p:cTn>
                  </p:par>
                </p:childTnLst>
              </p:cTn>
              <p:nextCondLst>
                <p:cond evt="onClick" delay="0">
                  <p:tgtEl>
                    <p:spTgt spid="25768"/>
                  </p:tgtEl>
                </p:cond>
              </p:nextCondLst>
            </p:seq>
          </p:childTnLst>
        </p:cTn>
      </p:par>
    </p:tnLst>
    <p:bldLst>
      <p:bldP spid="201251" grpId="0" animBg="1"/>
      <p:bldP spid="201251" grpId="1" animBg="1"/>
      <p:bldP spid="201275" grpId="0"/>
      <p:bldP spid="201275" grpId="1"/>
      <p:bldP spid="201276" grpId="0" animBg="1"/>
      <p:bldP spid="201276" grpId="1" animBg="1"/>
      <p:bldP spid="201271" grpId="0"/>
      <p:bldP spid="201271" grpId="1"/>
      <p:bldP spid="201270" grpId="0"/>
      <p:bldP spid="153" grpId="1"/>
      <p:bldP spid="153" grpId="2"/>
      <p:bldP spid="153" grpId="3"/>
    </p:bldLst>
  </p:timing>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DEADB"/>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spPr>
      <a:bodyPr anchor="ctr"/>
      <a:lstStyle>
        <a:defPPr algn="ctr" fontAlgn="auto">
          <a:spcBef>
            <a:spcPts val="0"/>
          </a:spcBef>
          <a:spcAft>
            <a:spcPts val="0"/>
          </a:spcAft>
          <a:defRPr kern="0">
            <a:solidFill>
              <a:srgbClr val="FFFFFF"/>
            </a:solidFill>
            <a:latin typeface="Calibri"/>
            <a:cs typeface="+mn-cs"/>
          </a:defRPr>
        </a:defPPr>
      </a:lst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12836</TotalTime>
  <Words>2579</Words>
  <Application>Microsoft Office PowerPoint</Application>
  <PresentationFormat>Экран (4:3)</PresentationFormat>
  <Paragraphs>698</Paragraphs>
  <Slides>26</Slides>
  <Notes>18</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26</vt:i4>
      </vt:variant>
    </vt:vector>
  </HeadingPairs>
  <TitlesOfParts>
    <vt:vector size="28" baseType="lpstr">
      <vt:lpstr>Тема Office</vt:lpstr>
      <vt:lpstr>Формула</vt:lpstr>
      <vt:lpstr>Слайд 1</vt:lpstr>
      <vt:lpstr>Слайд 2</vt:lpstr>
      <vt:lpstr>Оглавление</vt:lpstr>
      <vt:lpstr>Задачи на движение</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ЛА</dc:creator>
  <cp:lastModifiedBy>TITAN</cp:lastModifiedBy>
  <cp:revision>945</cp:revision>
  <dcterms:created xsi:type="dcterms:W3CDTF">2012-07-19T10:22:16Z</dcterms:created>
  <dcterms:modified xsi:type="dcterms:W3CDTF">2018-02-13T17:12:41Z</dcterms:modified>
</cp:coreProperties>
</file>