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7" r:id="rId3"/>
    <p:sldId id="266" r:id="rId4"/>
    <p:sldId id="258" r:id="rId5"/>
    <p:sldId id="272" r:id="rId6"/>
    <p:sldId id="273" r:id="rId7"/>
    <p:sldId id="263" r:id="rId8"/>
    <p:sldId id="274" r:id="rId9"/>
    <p:sldId id="262" r:id="rId10"/>
    <p:sldId id="275" r:id="rId11"/>
    <p:sldId id="276" r:id="rId12"/>
    <p:sldId id="261" r:id="rId13"/>
    <p:sldId id="281" r:id="rId14"/>
    <p:sldId id="277" r:id="rId15"/>
    <p:sldId id="278" r:id="rId16"/>
    <p:sldId id="279" r:id="rId17"/>
    <p:sldId id="282" r:id="rId18"/>
    <p:sldId id="283" r:id="rId19"/>
    <p:sldId id="284" r:id="rId20"/>
    <p:sldId id="264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B02A4D-CB26-4DA4-B83D-7A52F58AEDEE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F68BB0A-29B6-49D2-B012-BB57589F7CD3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Политическая раздробленность</a:t>
          </a:r>
          <a:endParaRPr lang="ru-RU" dirty="0">
            <a:solidFill>
              <a:schemeClr val="tx1"/>
            </a:solidFill>
          </a:endParaRPr>
        </a:p>
      </dgm:t>
    </dgm:pt>
    <dgm:pt modelId="{8E4F7584-6E90-4844-84FB-C96613B99891}" type="parTrans" cxnId="{99FBB00D-B020-4297-85B4-4312AC64ABB5}">
      <dgm:prSet/>
      <dgm:spPr/>
      <dgm:t>
        <a:bodyPr/>
        <a:lstStyle/>
        <a:p>
          <a:endParaRPr lang="ru-RU"/>
        </a:p>
      </dgm:t>
    </dgm:pt>
    <dgm:pt modelId="{9635D012-3FA4-408E-B901-E4BD88A4ECB0}" type="sibTrans" cxnId="{99FBB00D-B020-4297-85B4-4312AC64ABB5}">
      <dgm:prSet/>
      <dgm:spPr/>
      <dgm:t>
        <a:bodyPr/>
        <a:lstStyle/>
        <a:p>
          <a:endParaRPr lang="ru-RU"/>
        </a:p>
      </dgm:t>
    </dgm:pt>
    <dgm:pt modelId="{E0BD0CE3-CAEA-46D2-850D-D19CD79F27ED}">
      <dgm:prSet phldrT="[Текст]"/>
      <dgm:spPr/>
      <dgm:t>
        <a:bodyPr/>
        <a:lstStyle/>
        <a:p>
          <a:r>
            <a:rPr lang="ru-RU" dirty="0" smtClean="0"/>
            <a:t>Возвращение династий</a:t>
          </a:r>
          <a:endParaRPr lang="ru-RU" dirty="0"/>
        </a:p>
      </dgm:t>
    </dgm:pt>
    <dgm:pt modelId="{2B965625-855F-4C6E-808C-6FF7B75FF48F}" type="parTrans" cxnId="{B27535C3-D5AA-45B8-9F96-753DA15C135C}">
      <dgm:prSet/>
      <dgm:spPr/>
      <dgm:t>
        <a:bodyPr/>
        <a:lstStyle/>
        <a:p>
          <a:endParaRPr lang="ru-RU"/>
        </a:p>
      </dgm:t>
    </dgm:pt>
    <dgm:pt modelId="{1B6FAEA2-1DA4-4741-B188-80CF06A66643}" type="sibTrans" cxnId="{B27535C3-D5AA-45B8-9F96-753DA15C135C}">
      <dgm:prSet/>
      <dgm:spPr/>
      <dgm:t>
        <a:bodyPr/>
        <a:lstStyle/>
        <a:p>
          <a:endParaRPr lang="ru-RU"/>
        </a:p>
      </dgm:t>
    </dgm:pt>
    <dgm:pt modelId="{3AA7093C-737B-4C55-BCA9-C3796A2030E3}">
      <dgm:prSet phldrT="[Текст]"/>
      <dgm:spPr/>
      <dgm:t>
        <a:bodyPr/>
        <a:lstStyle/>
        <a:p>
          <a:r>
            <a:rPr lang="ru-RU" dirty="0" smtClean="0"/>
            <a:t>Старое законодательство</a:t>
          </a:r>
          <a:endParaRPr lang="ru-RU" dirty="0"/>
        </a:p>
      </dgm:t>
    </dgm:pt>
    <dgm:pt modelId="{0888E232-112E-4224-89D2-42FD6C8D9D57}" type="parTrans" cxnId="{64D5DC8A-7817-4EBE-BB66-03908F99E687}">
      <dgm:prSet/>
      <dgm:spPr/>
      <dgm:t>
        <a:bodyPr/>
        <a:lstStyle/>
        <a:p>
          <a:endParaRPr lang="ru-RU"/>
        </a:p>
      </dgm:t>
    </dgm:pt>
    <dgm:pt modelId="{9D355445-C623-4C75-931A-8492DEF36F31}" type="sibTrans" cxnId="{64D5DC8A-7817-4EBE-BB66-03908F99E687}">
      <dgm:prSet/>
      <dgm:spPr/>
      <dgm:t>
        <a:bodyPr/>
        <a:lstStyle/>
        <a:p>
          <a:endParaRPr lang="ru-RU"/>
        </a:p>
      </dgm:t>
    </dgm:pt>
    <dgm:pt modelId="{628CD5DB-6166-4B54-918E-4FC88091AD01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Экономическая раздробленность</a:t>
          </a:r>
          <a:endParaRPr lang="ru-RU" dirty="0">
            <a:solidFill>
              <a:schemeClr val="tx1"/>
            </a:solidFill>
          </a:endParaRPr>
        </a:p>
      </dgm:t>
    </dgm:pt>
    <dgm:pt modelId="{F5C42425-F4CD-45DC-B3D9-615B3732EEEC}" type="parTrans" cxnId="{0750967D-C852-45EC-BFE7-A55A825077DC}">
      <dgm:prSet/>
      <dgm:spPr/>
      <dgm:t>
        <a:bodyPr/>
        <a:lstStyle/>
        <a:p>
          <a:endParaRPr lang="ru-RU"/>
        </a:p>
      </dgm:t>
    </dgm:pt>
    <dgm:pt modelId="{318A45C4-85C5-44DA-8485-1A338E83C619}" type="sibTrans" cxnId="{0750967D-C852-45EC-BFE7-A55A825077DC}">
      <dgm:prSet/>
      <dgm:spPr/>
      <dgm:t>
        <a:bodyPr/>
        <a:lstStyle/>
        <a:p>
          <a:endParaRPr lang="ru-RU"/>
        </a:p>
      </dgm:t>
    </dgm:pt>
    <dgm:pt modelId="{72F98BBC-A078-4B3A-A73A-39D6B34524CA}">
      <dgm:prSet phldrT="[Текст]"/>
      <dgm:spPr/>
      <dgm:t>
        <a:bodyPr/>
        <a:lstStyle/>
        <a:p>
          <a:r>
            <a:rPr lang="ru-RU" dirty="0" smtClean="0"/>
            <a:t>Таможенные границы</a:t>
          </a:r>
          <a:endParaRPr lang="ru-RU" dirty="0"/>
        </a:p>
      </dgm:t>
    </dgm:pt>
    <dgm:pt modelId="{6697E320-782C-46F6-B057-99115B6AA58B}" type="parTrans" cxnId="{9FE592AC-5A69-433D-8536-B1D04E40B63A}">
      <dgm:prSet/>
      <dgm:spPr/>
      <dgm:t>
        <a:bodyPr/>
        <a:lstStyle/>
        <a:p>
          <a:endParaRPr lang="ru-RU"/>
        </a:p>
      </dgm:t>
    </dgm:pt>
    <dgm:pt modelId="{6C268B20-1397-4DDA-B43C-AC154078F028}" type="sibTrans" cxnId="{9FE592AC-5A69-433D-8536-B1D04E40B63A}">
      <dgm:prSet/>
      <dgm:spPr/>
      <dgm:t>
        <a:bodyPr/>
        <a:lstStyle/>
        <a:p>
          <a:endParaRPr lang="ru-RU"/>
        </a:p>
      </dgm:t>
    </dgm:pt>
    <dgm:pt modelId="{F5F7EE2E-80D3-4985-8D1D-954E4647AE0A}">
      <dgm:prSet phldrT="[Текст]"/>
      <dgm:spPr/>
      <dgm:t>
        <a:bodyPr/>
        <a:lstStyle/>
        <a:p>
          <a:r>
            <a:rPr lang="ru-RU" dirty="0" smtClean="0"/>
            <a:t>Преимущество с</a:t>
          </a:r>
          <a:r>
            <a:rPr lang="en-US" dirty="0" smtClean="0"/>
            <a:t>/</a:t>
          </a:r>
          <a:r>
            <a:rPr lang="ru-RU" dirty="0" err="1" smtClean="0"/>
            <a:t>х</a:t>
          </a:r>
          <a:r>
            <a:rPr lang="ru-RU" dirty="0" smtClean="0"/>
            <a:t> </a:t>
          </a:r>
        </a:p>
        <a:p>
          <a:r>
            <a:rPr lang="ru-RU" dirty="0" smtClean="0"/>
            <a:t>(на севере – производство шелка)</a:t>
          </a:r>
          <a:endParaRPr lang="ru-RU" dirty="0"/>
        </a:p>
      </dgm:t>
    </dgm:pt>
    <dgm:pt modelId="{C7057100-389D-4AC3-9B7D-7DBE12377870}" type="parTrans" cxnId="{F1AC46BA-85E7-4DD6-AEBA-89E0FBF97D2F}">
      <dgm:prSet/>
      <dgm:spPr/>
      <dgm:t>
        <a:bodyPr/>
        <a:lstStyle/>
        <a:p>
          <a:endParaRPr lang="ru-RU"/>
        </a:p>
      </dgm:t>
    </dgm:pt>
    <dgm:pt modelId="{52E40BA6-630B-4BD1-89B5-77EFC8DCCD23}" type="sibTrans" cxnId="{F1AC46BA-85E7-4DD6-AEBA-89E0FBF97D2F}">
      <dgm:prSet/>
      <dgm:spPr/>
      <dgm:t>
        <a:bodyPr/>
        <a:lstStyle/>
        <a:p>
          <a:endParaRPr lang="ru-RU"/>
        </a:p>
      </dgm:t>
    </dgm:pt>
    <dgm:pt modelId="{39D62762-CEB9-4602-B823-802E62E653F8}" type="pres">
      <dgm:prSet presAssocID="{04B02A4D-CB26-4DA4-B83D-7A52F58AEDE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44567CF-A291-46ED-A333-B74D90F52456}" type="pres">
      <dgm:prSet presAssocID="{0F68BB0A-29B6-49D2-B012-BB57589F7CD3}" presName="root" presStyleCnt="0"/>
      <dgm:spPr/>
    </dgm:pt>
    <dgm:pt modelId="{F6DB47C0-EBA7-44DF-8B6F-4A90E485E424}" type="pres">
      <dgm:prSet presAssocID="{0F68BB0A-29B6-49D2-B012-BB57589F7CD3}" presName="rootComposite" presStyleCnt="0"/>
      <dgm:spPr/>
    </dgm:pt>
    <dgm:pt modelId="{22832DA6-C104-4678-8F81-8B1BCCE1E522}" type="pres">
      <dgm:prSet presAssocID="{0F68BB0A-29B6-49D2-B012-BB57589F7CD3}" presName="rootText" presStyleLbl="node1" presStyleIdx="0" presStyleCnt="2"/>
      <dgm:spPr/>
      <dgm:t>
        <a:bodyPr/>
        <a:lstStyle/>
        <a:p>
          <a:endParaRPr lang="ru-RU"/>
        </a:p>
      </dgm:t>
    </dgm:pt>
    <dgm:pt modelId="{0DA9B572-C43A-4A4C-B6FA-2451DC3A8762}" type="pres">
      <dgm:prSet presAssocID="{0F68BB0A-29B6-49D2-B012-BB57589F7CD3}" presName="rootConnector" presStyleLbl="node1" presStyleIdx="0" presStyleCnt="2"/>
      <dgm:spPr/>
      <dgm:t>
        <a:bodyPr/>
        <a:lstStyle/>
        <a:p>
          <a:endParaRPr lang="ru-RU"/>
        </a:p>
      </dgm:t>
    </dgm:pt>
    <dgm:pt modelId="{5BC36AD5-95D6-43D8-BD72-1F0AB11EFEEB}" type="pres">
      <dgm:prSet presAssocID="{0F68BB0A-29B6-49D2-B012-BB57589F7CD3}" presName="childShape" presStyleCnt="0"/>
      <dgm:spPr/>
    </dgm:pt>
    <dgm:pt modelId="{95B57C43-7DD6-4764-9021-3FE49043F8D9}" type="pres">
      <dgm:prSet presAssocID="{2B965625-855F-4C6E-808C-6FF7B75FF48F}" presName="Name13" presStyleLbl="parChTrans1D2" presStyleIdx="0" presStyleCnt="4"/>
      <dgm:spPr/>
      <dgm:t>
        <a:bodyPr/>
        <a:lstStyle/>
        <a:p>
          <a:endParaRPr lang="ru-RU"/>
        </a:p>
      </dgm:t>
    </dgm:pt>
    <dgm:pt modelId="{635B4502-FBE2-443A-A255-29CD71258703}" type="pres">
      <dgm:prSet presAssocID="{E0BD0CE3-CAEA-46D2-850D-D19CD79F27ED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F73659-DC6C-4EB1-BF3D-B0EA6FB8E564}" type="pres">
      <dgm:prSet presAssocID="{0888E232-112E-4224-89D2-42FD6C8D9D57}" presName="Name13" presStyleLbl="parChTrans1D2" presStyleIdx="1" presStyleCnt="4"/>
      <dgm:spPr/>
      <dgm:t>
        <a:bodyPr/>
        <a:lstStyle/>
        <a:p>
          <a:endParaRPr lang="ru-RU"/>
        </a:p>
      </dgm:t>
    </dgm:pt>
    <dgm:pt modelId="{7DA98B83-0614-4200-8054-31C2F5329C16}" type="pres">
      <dgm:prSet presAssocID="{3AA7093C-737B-4C55-BCA9-C3796A2030E3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B23ADA-24C6-45EA-B62D-AA3A4ADE91DF}" type="pres">
      <dgm:prSet presAssocID="{628CD5DB-6166-4B54-918E-4FC88091AD01}" presName="root" presStyleCnt="0"/>
      <dgm:spPr/>
    </dgm:pt>
    <dgm:pt modelId="{0358BF81-45C5-4518-B17C-50F9F66566EC}" type="pres">
      <dgm:prSet presAssocID="{628CD5DB-6166-4B54-918E-4FC88091AD01}" presName="rootComposite" presStyleCnt="0"/>
      <dgm:spPr/>
    </dgm:pt>
    <dgm:pt modelId="{DD755CF2-8229-4868-809C-B7BA86F8F0BB}" type="pres">
      <dgm:prSet presAssocID="{628CD5DB-6166-4B54-918E-4FC88091AD01}" presName="rootText" presStyleLbl="node1" presStyleIdx="1" presStyleCnt="2"/>
      <dgm:spPr/>
      <dgm:t>
        <a:bodyPr/>
        <a:lstStyle/>
        <a:p>
          <a:endParaRPr lang="ru-RU"/>
        </a:p>
      </dgm:t>
    </dgm:pt>
    <dgm:pt modelId="{767F9DFC-7118-4081-B835-FF1AF4F819F1}" type="pres">
      <dgm:prSet presAssocID="{628CD5DB-6166-4B54-918E-4FC88091AD01}" presName="rootConnector" presStyleLbl="node1" presStyleIdx="1" presStyleCnt="2"/>
      <dgm:spPr/>
      <dgm:t>
        <a:bodyPr/>
        <a:lstStyle/>
        <a:p>
          <a:endParaRPr lang="ru-RU"/>
        </a:p>
      </dgm:t>
    </dgm:pt>
    <dgm:pt modelId="{6A70CF9E-A420-4EA9-A30B-5BBD0A14B2D2}" type="pres">
      <dgm:prSet presAssocID="{628CD5DB-6166-4B54-918E-4FC88091AD01}" presName="childShape" presStyleCnt="0"/>
      <dgm:spPr/>
    </dgm:pt>
    <dgm:pt modelId="{A74F117C-7E05-4AA0-939A-B22464129DA6}" type="pres">
      <dgm:prSet presAssocID="{6697E320-782C-46F6-B057-99115B6AA58B}" presName="Name13" presStyleLbl="parChTrans1D2" presStyleIdx="2" presStyleCnt="4"/>
      <dgm:spPr/>
      <dgm:t>
        <a:bodyPr/>
        <a:lstStyle/>
        <a:p>
          <a:endParaRPr lang="ru-RU"/>
        </a:p>
      </dgm:t>
    </dgm:pt>
    <dgm:pt modelId="{855BB48C-C6DC-4216-B34D-E9D0639BEC1A}" type="pres">
      <dgm:prSet presAssocID="{72F98BBC-A078-4B3A-A73A-39D6B34524CA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52F90C-1F54-4ED0-8D17-93A962B8CB1F}" type="pres">
      <dgm:prSet presAssocID="{C7057100-389D-4AC3-9B7D-7DBE12377870}" presName="Name13" presStyleLbl="parChTrans1D2" presStyleIdx="3" presStyleCnt="4"/>
      <dgm:spPr/>
      <dgm:t>
        <a:bodyPr/>
        <a:lstStyle/>
        <a:p>
          <a:endParaRPr lang="ru-RU"/>
        </a:p>
      </dgm:t>
    </dgm:pt>
    <dgm:pt modelId="{811DF3A1-7EA6-46A2-B637-025AEC1AFF57}" type="pres">
      <dgm:prSet presAssocID="{F5F7EE2E-80D3-4985-8D1D-954E4647AE0A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FBB00D-B020-4297-85B4-4312AC64ABB5}" srcId="{04B02A4D-CB26-4DA4-B83D-7A52F58AEDEE}" destId="{0F68BB0A-29B6-49D2-B012-BB57589F7CD3}" srcOrd="0" destOrd="0" parTransId="{8E4F7584-6E90-4844-84FB-C96613B99891}" sibTransId="{9635D012-3FA4-408E-B901-E4BD88A4ECB0}"/>
    <dgm:cxn modelId="{0750967D-C852-45EC-BFE7-A55A825077DC}" srcId="{04B02A4D-CB26-4DA4-B83D-7A52F58AEDEE}" destId="{628CD5DB-6166-4B54-918E-4FC88091AD01}" srcOrd="1" destOrd="0" parTransId="{F5C42425-F4CD-45DC-B3D9-615B3732EEEC}" sibTransId="{318A45C4-85C5-44DA-8485-1A338E83C619}"/>
    <dgm:cxn modelId="{64D5DC8A-7817-4EBE-BB66-03908F99E687}" srcId="{0F68BB0A-29B6-49D2-B012-BB57589F7CD3}" destId="{3AA7093C-737B-4C55-BCA9-C3796A2030E3}" srcOrd="1" destOrd="0" parTransId="{0888E232-112E-4224-89D2-42FD6C8D9D57}" sibTransId="{9D355445-C623-4C75-931A-8492DEF36F31}"/>
    <dgm:cxn modelId="{BC797C49-1D01-4734-BB4D-BC17F083A7E1}" type="presOf" srcId="{6697E320-782C-46F6-B057-99115B6AA58B}" destId="{A74F117C-7E05-4AA0-939A-B22464129DA6}" srcOrd="0" destOrd="0" presId="urn:microsoft.com/office/officeart/2005/8/layout/hierarchy3"/>
    <dgm:cxn modelId="{F1AC46BA-85E7-4DD6-AEBA-89E0FBF97D2F}" srcId="{628CD5DB-6166-4B54-918E-4FC88091AD01}" destId="{F5F7EE2E-80D3-4985-8D1D-954E4647AE0A}" srcOrd="1" destOrd="0" parTransId="{C7057100-389D-4AC3-9B7D-7DBE12377870}" sibTransId="{52E40BA6-630B-4BD1-89B5-77EFC8DCCD23}"/>
    <dgm:cxn modelId="{BC8A2A0E-B010-46BA-89C9-4C9C2A5FA703}" type="presOf" srcId="{0888E232-112E-4224-89D2-42FD6C8D9D57}" destId="{24F73659-DC6C-4EB1-BF3D-B0EA6FB8E564}" srcOrd="0" destOrd="0" presId="urn:microsoft.com/office/officeart/2005/8/layout/hierarchy3"/>
    <dgm:cxn modelId="{CD72CAB4-1E94-488F-BF9B-1D6A855954A7}" type="presOf" srcId="{2B965625-855F-4C6E-808C-6FF7B75FF48F}" destId="{95B57C43-7DD6-4764-9021-3FE49043F8D9}" srcOrd="0" destOrd="0" presId="urn:microsoft.com/office/officeart/2005/8/layout/hierarchy3"/>
    <dgm:cxn modelId="{FD35B6FC-9D34-47C9-91F1-9CD5BB4270D7}" type="presOf" srcId="{3AA7093C-737B-4C55-BCA9-C3796A2030E3}" destId="{7DA98B83-0614-4200-8054-31C2F5329C16}" srcOrd="0" destOrd="0" presId="urn:microsoft.com/office/officeart/2005/8/layout/hierarchy3"/>
    <dgm:cxn modelId="{4FE65853-91FB-4F8E-83ED-315754DEB3AB}" type="presOf" srcId="{04B02A4D-CB26-4DA4-B83D-7A52F58AEDEE}" destId="{39D62762-CEB9-4602-B823-802E62E653F8}" srcOrd="0" destOrd="0" presId="urn:microsoft.com/office/officeart/2005/8/layout/hierarchy3"/>
    <dgm:cxn modelId="{85798DF2-4BF8-4088-A5AB-2DCE650C9909}" type="presOf" srcId="{E0BD0CE3-CAEA-46D2-850D-D19CD79F27ED}" destId="{635B4502-FBE2-443A-A255-29CD71258703}" srcOrd="0" destOrd="0" presId="urn:microsoft.com/office/officeart/2005/8/layout/hierarchy3"/>
    <dgm:cxn modelId="{19D6125E-62D9-4869-B096-C0AFFB890EF0}" type="presOf" srcId="{628CD5DB-6166-4B54-918E-4FC88091AD01}" destId="{DD755CF2-8229-4868-809C-B7BA86F8F0BB}" srcOrd="0" destOrd="0" presId="urn:microsoft.com/office/officeart/2005/8/layout/hierarchy3"/>
    <dgm:cxn modelId="{0165BE38-BCB0-44F0-87B8-AD643A0014A0}" type="presOf" srcId="{72F98BBC-A078-4B3A-A73A-39D6B34524CA}" destId="{855BB48C-C6DC-4216-B34D-E9D0639BEC1A}" srcOrd="0" destOrd="0" presId="urn:microsoft.com/office/officeart/2005/8/layout/hierarchy3"/>
    <dgm:cxn modelId="{09AF20F2-9EBE-472F-9D08-95372173E191}" type="presOf" srcId="{C7057100-389D-4AC3-9B7D-7DBE12377870}" destId="{7A52F90C-1F54-4ED0-8D17-93A962B8CB1F}" srcOrd="0" destOrd="0" presId="urn:microsoft.com/office/officeart/2005/8/layout/hierarchy3"/>
    <dgm:cxn modelId="{04C68AEE-A7B3-4833-BF1F-89B61EA3943C}" type="presOf" srcId="{0F68BB0A-29B6-49D2-B012-BB57589F7CD3}" destId="{0DA9B572-C43A-4A4C-B6FA-2451DC3A8762}" srcOrd="1" destOrd="0" presId="urn:microsoft.com/office/officeart/2005/8/layout/hierarchy3"/>
    <dgm:cxn modelId="{B27535C3-D5AA-45B8-9F96-753DA15C135C}" srcId="{0F68BB0A-29B6-49D2-B012-BB57589F7CD3}" destId="{E0BD0CE3-CAEA-46D2-850D-D19CD79F27ED}" srcOrd="0" destOrd="0" parTransId="{2B965625-855F-4C6E-808C-6FF7B75FF48F}" sibTransId="{1B6FAEA2-1DA4-4741-B188-80CF06A66643}"/>
    <dgm:cxn modelId="{87E12826-EB5C-4979-B606-ABAFFF130AD2}" type="presOf" srcId="{F5F7EE2E-80D3-4985-8D1D-954E4647AE0A}" destId="{811DF3A1-7EA6-46A2-B637-025AEC1AFF57}" srcOrd="0" destOrd="0" presId="urn:microsoft.com/office/officeart/2005/8/layout/hierarchy3"/>
    <dgm:cxn modelId="{AE08EB94-7A9A-4D6C-9AD1-9CA1166CAC5A}" type="presOf" srcId="{628CD5DB-6166-4B54-918E-4FC88091AD01}" destId="{767F9DFC-7118-4081-B835-FF1AF4F819F1}" srcOrd="1" destOrd="0" presId="urn:microsoft.com/office/officeart/2005/8/layout/hierarchy3"/>
    <dgm:cxn modelId="{9FE592AC-5A69-433D-8536-B1D04E40B63A}" srcId="{628CD5DB-6166-4B54-918E-4FC88091AD01}" destId="{72F98BBC-A078-4B3A-A73A-39D6B34524CA}" srcOrd="0" destOrd="0" parTransId="{6697E320-782C-46F6-B057-99115B6AA58B}" sibTransId="{6C268B20-1397-4DDA-B43C-AC154078F028}"/>
    <dgm:cxn modelId="{F715F73E-1E4F-42A2-8CDF-4FEBC80D054B}" type="presOf" srcId="{0F68BB0A-29B6-49D2-B012-BB57589F7CD3}" destId="{22832DA6-C104-4678-8F81-8B1BCCE1E522}" srcOrd="0" destOrd="0" presId="urn:microsoft.com/office/officeart/2005/8/layout/hierarchy3"/>
    <dgm:cxn modelId="{7915C5BF-6499-486B-9919-7CC6629722BB}" type="presParOf" srcId="{39D62762-CEB9-4602-B823-802E62E653F8}" destId="{B44567CF-A291-46ED-A333-B74D90F52456}" srcOrd="0" destOrd="0" presId="urn:microsoft.com/office/officeart/2005/8/layout/hierarchy3"/>
    <dgm:cxn modelId="{DD23A304-C7D8-41F2-A637-38B5C916CB57}" type="presParOf" srcId="{B44567CF-A291-46ED-A333-B74D90F52456}" destId="{F6DB47C0-EBA7-44DF-8B6F-4A90E485E424}" srcOrd="0" destOrd="0" presId="urn:microsoft.com/office/officeart/2005/8/layout/hierarchy3"/>
    <dgm:cxn modelId="{CB33213E-D295-409C-8764-DF76D3343838}" type="presParOf" srcId="{F6DB47C0-EBA7-44DF-8B6F-4A90E485E424}" destId="{22832DA6-C104-4678-8F81-8B1BCCE1E522}" srcOrd="0" destOrd="0" presId="urn:microsoft.com/office/officeart/2005/8/layout/hierarchy3"/>
    <dgm:cxn modelId="{6BC27C86-77B8-4EA7-A599-53BD33E37DE1}" type="presParOf" srcId="{F6DB47C0-EBA7-44DF-8B6F-4A90E485E424}" destId="{0DA9B572-C43A-4A4C-B6FA-2451DC3A8762}" srcOrd="1" destOrd="0" presId="urn:microsoft.com/office/officeart/2005/8/layout/hierarchy3"/>
    <dgm:cxn modelId="{0B078E2F-D7A7-4B3A-9911-5126A36E0277}" type="presParOf" srcId="{B44567CF-A291-46ED-A333-B74D90F52456}" destId="{5BC36AD5-95D6-43D8-BD72-1F0AB11EFEEB}" srcOrd="1" destOrd="0" presId="urn:microsoft.com/office/officeart/2005/8/layout/hierarchy3"/>
    <dgm:cxn modelId="{EC57D413-4AEC-4622-AC27-5FF1B639E914}" type="presParOf" srcId="{5BC36AD5-95D6-43D8-BD72-1F0AB11EFEEB}" destId="{95B57C43-7DD6-4764-9021-3FE49043F8D9}" srcOrd="0" destOrd="0" presId="urn:microsoft.com/office/officeart/2005/8/layout/hierarchy3"/>
    <dgm:cxn modelId="{628EF550-0AD5-4781-AEBD-66E29B061D8D}" type="presParOf" srcId="{5BC36AD5-95D6-43D8-BD72-1F0AB11EFEEB}" destId="{635B4502-FBE2-443A-A255-29CD71258703}" srcOrd="1" destOrd="0" presId="urn:microsoft.com/office/officeart/2005/8/layout/hierarchy3"/>
    <dgm:cxn modelId="{77898BED-B64D-45EC-9999-0744909B4102}" type="presParOf" srcId="{5BC36AD5-95D6-43D8-BD72-1F0AB11EFEEB}" destId="{24F73659-DC6C-4EB1-BF3D-B0EA6FB8E564}" srcOrd="2" destOrd="0" presId="urn:microsoft.com/office/officeart/2005/8/layout/hierarchy3"/>
    <dgm:cxn modelId="{5EC6B6B8-A64B-463D-9D1A-2AEE5DE9F63D}" type="presParOf" srcId="{5BC36AD5-95D6-43D8-BD72-1F0AB11EFEEB}" destId="{7DA98B83-0614-4200-8054-31C2F5329C16}" srcOrd="3" destOrd="0" presId="urn:microsoft.com/office/officeart/2005/8/layout/hierarchy3"/>
    <dgm:cxn modelId="{93E5AA93-224F-49D1-9DFF-843F2628D439}" type="presParOf" srcId="{39D62762-CEB9-4602-B823-802E62E653F8}" destId="{BAB23ADA-24C6-45EA-B62D-AA3A4ADE91DF}" srcOrd="1" destOrd="0" presId="urn:microsoft.com/office/officeart/2005/8/layout/hierarchy3"/>
    <dgm:cxn modelId="{BBCC9B70-2D58-4F16-8A4F-61B0A4096B2A}" type="presParOf" srcId="{BAB23ADA-24C6-45EA-B62D-AA3A4ADE91DF}" destId="{0358BF81-45C5-4518-B17C-50F9F66566EC}" srcOrd="0" destOrd="0" presId="urn:microsoft.com/office/officeart/2005/8/layout/hierarchy3"/>
    <dgm:cxn modelId="{C124B2B4-57F6-4510-819C-BDBD030EA7E9}" type="presParOf" srcId="{0358BF81-45C5-4518-B17C-50F9F66566EC}" destId="{DD755CF2-8229-4868-809C-B7BA86F8F0BB}" srcOrd="0" destOrd="0" presId="urn:microsoft.com/office/officeart/2005/8/layout/hierarchy3"/>
    <dgm:cxn modelId="{22510DE0-B17A-4885-8ED1-EA0042FCAD73}" type="presParOf" srcId="{0358BF81-45C5-4518-B17C-50F9F66566EC}" destId="{767F9DFC-7118-4081-B835-FF1AF4F819F1}" srcOrd="1" destOrd="0" presId="urn:microsoft.com/office/officeart/2005/8/layout/hierarchy3"/>
    <dgm:cxn modelId="{4DE13214-2671-4747-87DE-077A3E310AB2}" type="presParOf" srcId="{BAB23ADA-24C6-45EA-B62D-AA3A4ADE91DF}" destId="{6A70CF9E-A420-4EA9-A30B-5BBD0A14B2D2}" srcOrd="1" destOrd="0" presId="urn:microsoft.com/office/officeart/2005/8/layout/hierarchy3"/>
    <dgm:cxn modelId="{03F50CC5-336A-4B4D-8A4F-993F430C3DA3}" type="presParOf" srcId="{6A70CF9E-A420-4EA9-A30B-5BBD0A14B2D2}" destId="{A74F117C-7E05-4AA0-939A-B22464129DA6}" srcOrd="0" destOrd="0" presId="urn:microsoft.com/office/officeart/2005/8/layout/hierarchy3"/>
    <dgm:cxn modelId="{29315AEE-1CEE-4F66-8E6A-86329AF0C3A7}" type="presParOf" srcId="{6A70CF9E-A420-4EA9-A30B-5BBD0A14B2D2}" destId="{855BB48C-C6DC-4216-B34D-E9D0639BEC1A}" srcOrd="1" destOrd="0" presId="urn:microsoft.com/office/officeart/2005/8/layout/hierarchy3"/>
    <dgm:cxn modelId="{8107DFD3-7CDD-47AC-886A-EC266B0BFE82}" type="presParOf" srcId="{6A70CF9E-A420-4EA9-A30B-5BBD0A14B2D2}" destId="{7A52F90C-1F54-4ED0-8D17-93A962B8CB1F}" srcOrd="2" destOrd="0" presId="urn:microsoft.com/office/officeart/2005/8/layout/hierarchy3"/>
    <dgm:cxn modelId="{7A0A0297-3809-4A34-9ACF-BD904479ABD9}" type="presParOf" srcId="{6A70CF9E-A420-4EA9-A30B-5BBD0A14B2D2}" destId="{811DF3A1-7EA6-46A2-B637-025AEC1AFF57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832DA6-C104-4678-8F81-8B1BCCE1E522}">
      <dsp:nvSpPr>
        <dsp:cNvPr id="0" name=""/>
        <dsp:cNvSpPr/>
      </dsp:nvSpPr>
      <dsp:spPr>
        <a:xfrm>
          <a:off x="457723" y="2786"/>
          <a:ext cx="3180909" cy="15904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solidFill>
                <a:schemeClr val="tx1"/>
              </a:solidFill>
            </a:rPr>
            <a:t>Политическая раздробленность</a:t>
          </a:r>
          <a:endParaRPr lang="ru-RU" sz="2900" kern="1200" dirty="0">
            <a:solidFill>
              <a:schemeClr val="tx1"/>
            </a:solidFill>
          </a:endParaRPr>
        </a:p>
      </dsp:txBody>
      <dsp:txXfrm>
        <a:off x="504306" y="49369"/>
        <a:ext cx="3087743" cy="1497288"/>
      </dsp:txXfrm>
    </dsp:sp>
    <dsp:sp modelId="{95B57C43-7DD6-4764-9021-3FE49043F8D9}">
      <dsp:nvSpPr>
        <dsp:cNvPr id="0" name=""/>
        <dsp:cNvSpPr/>
      </dsp:nvSpPr>
      <dsp:spPr>
        <a:xfrm>
          <a:off x="775814" y="1593240"/>
          <a:ext cx="318090" cy="11928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2841"/>
              </a:lnTo>
              <a:lnTo>
                <a:pt x="318090" y="119284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5B4502-FBE2-443A-A255-29CD71258703}">
      <dsp:nvSpPr>
        <dsp:cNvPr id="0" name=""/>
        <dsp:cNvSpPr/>
      </dsp:nvSpPr>
      <dsp:spPr>
        <a:xfrm>
          <a:off x="1093905" y="1990854"/>
          <a:ext cx="2544727" cy="15904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Возвращение династий</a:t>
          </a:r>
          <a:endParaRPr lang="ru-RU" sz="2100" kern="1200" dirty="0"/>
        </a:p>
      </dsp:txBody>
      <dsp:txXfrm>
        <a:off x="1140488" y="2037437"/>
        <a:ext cx="2451561" cy="1497288"/>
      </dsp:txXfrm>
    </dsp:sp>
    <dsp:sp modelId="{24F73659-DC6C-4EB1-BF3D-B0EA6FB8E564}">
      <dsp:nvSpPr>
        <dsp:cNvPr id="0" name=""/>
        <dsp:cNvSpPr/>
      </dsp:nvSpPr>
      <dsp:spPr>
        <a:xfrm>
          <a:off x="775814" y="1593240"/>
          <a:ext cx="318090" cy="31809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80909"/>
              </a:lnTo>
              <a:lnTo>
                <a:pt x="318090" y="318090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A98B83-0614-4200-8054-31C2F5329C16}">
      <dsp:nvSpPr>
        <dsp:cNvPr id="0" name=""/>
        <dsp:cNvSpPr/>
      </dsp:nvSpPr>
      <dsp:spPr>
        <a:xfrm>
          <a:off x="1093905" y="3978923"/>
          <a:ext cx="2544727" cy="15904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Старое законодательство</a:t>
          </a:r>
          <a:endParaRPr lang="ru-RU" sz="2100" kern="1200" dirty="0"/>
        </a:p>
      </dsp:txBody>
      <dsp:txXfrm>
        <a:off x="1140488" y="4025506"/>
        <a:ext cx="2451561" cy="1497288"/>
      </dsp:txXfrm>
    </dsp:sp>
    <dsp:sp modelId="{DD755CF2-8229-4868-809C-B7BA86F8F0BB}">
      <dsp:nvSpPr>
        <dsp:cNvPr id="0" name=""/>
        <dsp:cNvSpPr/>
      </dsp:nvSpPr>
      <dsp:spPr>
        <a:xfrm>
          <a:off x="4433860" y="2786"/>
          <a:ext cx="3180909" cy="15904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solidFill>
                <a:schemeClr val="tx1"/>
              </a:solidFill>
            </a:rPr>
            <a:t>Экономическая раздробленность</a:t>
          </a:r>
          <a:endParaRPr lang="ru-RU" sz="2900" kern="1200" dirty="0">
            <a:solidFill>
              <a:schemeClr val="tx1"/>
            </a:solidFill>
          </a:endParaRPr>
        </a:p>
      </dsp:txBody>
      <dsp:txXfrm>
        <a:off x="4480443" y="49369"/>
        <a:ext cx="3087743" cy="1497288"/>
      </dsp:txXfrm>
    </dsp:sp>
    <dsp:sp modelId="{A74F117C-7E05-4AA0-939A-B22464129DA6}">
      <dsp:nvSpPr>
        <dsp:cNvPr id="0" name=""/>
        <dsp:cNvSpPr/>
      </dsp:nvSpPr>
      <dsp:spPr>
        <a:xfrm>
          <a:off x="4751951" y="1593240"/>
          <a:ext cx="318090" cy="11928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2841"/>
              </a:lnTo>
              <a:lnTo>
                <a:pt x="318090" y="119284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5BB48C-C6DC-4216-B34D-E9D0639BEC1A}">
      <dsp:nvSpPr>
        <dsp:cNvPr id="0" name=""/>
        <dsp:cNvSpPr/>
      </dsp:nvSpPr>
      <dsp:spPr>
        <a:xfrm>
          <a:off x="5070042" y="1990854"/>
          <a:ext cx="2544727" cy="15904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Таможенные границы</a:t>
          </a:r>
          <a:endParaRPr lang="ru-RU" sz="2100" kern="1200" dirty="0"/>
        </a:p>
      </dsp:txBody>
      <dsp:txXfrm>
        <a:off x="5116625" y="2037437"/>
        <a:ext cx="2451561" cy="1497288"/>
      </dsp:txXfrm>
    </dsp:sp>
    <dsp:sp modelId="{7A52F90C-1F54-4ED0-8D17-93A962B8CB1F}">
      <dsp:nvSpPr>
        <dsp:cNvPr id="0" name=""/>
        <dsp:cNvSpPr/>
      </dsp:nvSpPr>
      <dsp:spPr>
        <a:xfrm>
          <a:off x="4751951" y="1593240"/>
          <a:ext cx="318090" cy="31809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80909"/>
              </a:lnTo>
              <a:lnTo>
                <a:pt x="318090" y="318090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1DF3A1-7EA6-46A2-B637-025AEC1AFF57}">
      <dsp:nvSpPr>
        <dsp:cNvPr id="0" name=""/>
        <dsp:cNvSpPr/>
      </dsp:nvSpPr>
      <dsp:spPr>
        <a:xfrm>
          <a:off x="5070042" y="3978923"/>
          <a:ext cx="2544727" cy="15904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Преимущество с</a:t>
          </a:r>
          <a:r>
            <a:rPr lang="en-US" sz="2100" kern="1200" dirty="0" smtClean="0"/>
            <a:t>/</a:t>
          </a:r>
          <a:r>
            <a:rPr lang="ru-RU" sz="2100" kern="1200" dirty="0" err="1" smtClean="0"/>
            <a:t>х</a:t>
          </a:r>
          <a:r>
            <a:rPr lang="ru-RU" sz="2100" kern="1200" dirty="0" smtClean="0"/>
            <a:t>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(на севере – производство шелка)</a:t>
          </a:r>
          <a:endParaRPr lang="ru-RU" sz="2100" kern="1200" dirty="0"/>
        </a:p>
      </dsp:txBody>
      <dsp:txXfrm>
        <a:off x="5116625" y="4025506"/>
        <a:ext cx="2451561" cy="14972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17D9B-2FCF-4639-98A6-AC438D1151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A28F55-0B34-4059-8CE1-A740EDA7D9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B9BB9-23FF-4685-A9F4-01F87FC76C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3AC873C9-2D2C-407F-9AEC-F96ECFAF81B6}" type="datetimeFigureOut">
              <a:rPr lang="ru-RU"/>
              <a:pPr>
                <a:defRPr/>
              </a:pPr>
              <a:t>06.06.2022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D2A9616-FD61-4E09-B83C-AABE5554D5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7826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AA4353E-DF02-4A17-97B1-211D86FD63CC}" type="datetimeFigureOut">
              <a:rPr lang="ru-RU"/>
              <a:pPr>
                <a:defRPr/>
              </a:pPr>
              <a:t>06.06.2022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21D7DA4-3494-4D9B-969A-807F41BBF0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4292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3931709-EBBF-42B3-8108-9E8B3978FFDE}" type="datetimeFigureOut">
              <a:rPr lang="ru-RU"/>
              <a:pPr>
                <a:defRPr/>
              </a:pPr>
              <a:t>06.06.2022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8D115B1-AD6B-4015-BE16-F1FD7B15AA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0454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F386129-650F-4F4E-8C74-9C410AC3B209}" type="datetimeFigureOut">
              <a:rPr lang="ru-RU"/>
              <a:pPr>
                <a:defRPr/>
              </a:pPr>
              <a:t>06.06.2022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FE5FA0E-7CE8-45F8-AABE-4DE88CA7C1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6263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BF891C0-7349-4425-87AB-504094A239D8}" type="datetimeFigureOut">
              <a:rPr lang="ru-RU"/>
              <a:pPr>
                <a:defRPr/>
              </a:pPr>
              <a:t>06.06.2022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8A61756-2196-4073-94D0-4119BFE7D4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4367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25A810B-3529-4FDE-96D9-368AD9C6C57F}" type="datetimeFigureOut">
              <a:rPr lang="ru-RU"/>
              <a:pPr>
                <a:defRPr/>
              </a:pPr>
              <a:t>06.06.2022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F1E84F2-03DA-4F42-9DDD-76834EBC48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3823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A79E08B-406C-424A-BED8-582C30141D0E}" type="datetimeFigureOut">
              <a:rPr lang="ru-RU"/>
              <a:pPr>
                <a:defRPr/>
              </a:pPr>
              <a:t>06.06.2022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061AF41-BB1E-48E1-B5A6-18603F6689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3466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66BC1D4-5E62-4B3F-92CE-2C69DC12D6BF}" type="datetimeFigureOut">
              <a:rPr lang="ru-RU"/>
              <a:pPr>
                <a:defRPr/>
              </a:pPr>
              <a:t>06.06.2022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5083D2C-ED14-4622-B552-49251A5F09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035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5E8BB-8402-41D3-BF83-B5C2E29DAF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3F7A182-CCFC-4B76-B0E6-BBF7A315C490}" type="datetimeFigureOut">
              <a:rPr lang="ru-RU"/>
              <a:pPr>
                <a:defRPr/>
              </a:pPr>
              <a:t>06.06.2022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3AB1314-128B-46FD-9CD0-E73563E3DF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2174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5FE64F1-11B7-42A8-A0C9-79E94741719D}" type="datetimeFigureOut">
              <a:rPr lang="ru-RU"/>
              <a:pPr>
                <a:defRPr/>
              </a:pPr>
              <a:t>06.06.2022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1E5C9E8-72F0-4ADF-B937-165B36467B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456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642B529-9CBA-4874-8C9A-2FC85092F0F6}" type="datetimeFigureOut">
              <a:rPr lang="ru-RU"/>
              <a:pPr>
                <a:defRPr/>
              </a:pPr>
              <a:t>06.06.2022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3B857438-B5C6-4836-A129-C276F0988C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59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B47CE-0E5B-46A6-B410-0A6A8FBBE4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13FCD-B4F7-4382-9835-160AE99C21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F366A-8118-4456-99B1-1981C86234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289651-2ED8-445B-A038-A314BCCC96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51C21-6DC8-46CF-A4C0-0919DF5AD7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97199-1CB0-4BC0-ABA3-B8BE1D86E9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3977C-CA41-4E43-AA2F-BD82C3C83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FC58B36A-01C8-482E-B7BA-95FED1EDBA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6E21D6A9-08F9-46DB-8096-5CCDEB3F9D94}" type="datetimeFigureOut">
              <a:rPr lang="ru-RU"/>
              <a:pPr>
                <a:defRPr/>
              </a:pPr>
              <a:t>06.06.2022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7116E646-E12B-4E73-B5CB-BD481F0DF5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204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950" y="115888"/>
            <a:ext cx="8928100" cy="13954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200" smtClean="0">
                <a:latin typeface="Arial Black" panose="020B0A04020102020204" pitchFamily="34" charset="0"/>
              </a:rPr>
              <a:t>Методическая разработка по всеобщей истории</a:t>
            </a:r>
            <a:br>
              <a:rPr lang="ru-RU" sz="2200" smtClean="0">
                <a:latin typeface="Arial Black" panose="020B0A04020102020204" pitchFamily="34" charset="0"/>
              </a:rPr>
            </a:br>
            <a:r>
              <a:rPr lang="ru-RU" sz="2200" smtClean="0">
                <a:latin typeface="Arial Black" panose="020B0A04020102020204" pitchFamily="34" charset="0"/>
              </a:rPr>
              <a:t>9 </a:t>
            </a:r>
            <a:r>
              <a:rPr lang="ru-RU" sz="2200" smtClean="0">
                <a:latin typeface="Arial Black" panose="020B0A04020102020204" pitchFamily="34" charset="0"/>
              </a:rPr>
              <a:t>класс «От Альп до Сицилии»</a:t>
            </a:r>
            <a:r>
              <a:rPr lang="ru-RU" sz="4000" u="sng" smtClean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-RU" sz="4000" u="sng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4000" u="sng" smtClean="0">
                <a:solidFill>
                  <a:srgbClr val="FF0000"/>
                </a:solidFill>
                <a:latin typeface="Arial Black" panose="020B0A04020102020204" pitchFamily="34" charset="0"/>
              </a:rPr>
              <a:t>Италия </a:t>
            </a:r>
            <a:r>
              <a:rPr lang="ru-RU" sz="4000" u="sn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 </a:t>
            </a:r>
            <a:r>
              <a:rPr lang="en-US" sz="4000" u="sn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XIX</a:t>
            </a:r>
            <a:r>
              <a:rPr lang="ru-RU" sz="4000" u="sn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веке</a:t>
            </a:r>
            <a:endParaRPr lang="ru-RU" sz="4000" u="sng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172200"/>
            <a:ext cx="9144000" cy="4333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Вахрушева Елена Александровна, учитель истории МАОУ СОШ№9 Нижний Тагил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https://militaryarms.ru/wp-content/uploads/2018/05/ehtapy-obedineniya-ital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47800"/>
            <a:ext cx="83058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49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86874" cy="2797172"/>
          </a:xfrm>
        </p:spPr>
        <p:txBody>
          <a:bodyPr/>
          <a:lstStyle/>
          <a:p>
            <a:r>
              <a:rPr lang="ru-RU" dirty="0" smtClean="0"/>
              <a:t>Еще одной причиной была </a:t>
            </a:r>
            <a:r>
              <a:rPr lang="ru-RU" dirty="0" smtClean="0">
                <a:solidFill>
                  <a:srgbClr val="FF0000"/>
                </a:solidFill>
              </a:rPr>
              <a:t>пассивность народа</a:t>
            </a:r>
            <a:r>
              <a:rPr lang="ru-RU" dirty="0" smtClean="0"/>
              <a:t>. Они настороженно относились к переменам и боялись республики </a:t>
            </a:r>
            <a:endParaRPr lang="ru-RU" dirty="0"/>
          </a:p>
        </p:txBody>
      </p:sp>
      <p:pic>
        <p:nvPicPr>
          <p:cNvPr id="4" name="Содержимое 3" descr="s12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0298" y="3357562"/>
            <a:ext cx="3782802" cy="3200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228600"/>
            <a:ext cx="43434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786314" y="785794"/>
            <a:ext cx="378621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Пьемонт 1850</a:t>
            </a:r>
          </a:p>
          <a:p>
            <a:r>
              <a:rPr lang="ru-RU" sz="3600" dirty="0" smtClean="0"/>
              <a:t>Правительство возглавляет граф </a:t>
            </a:r>
            <a:r>
              <a:rPr lang="ru-RU" sz="3600" b="1" dirty="0" err="1" smtClean="0">
                <a:solidFill>
                  <a:srgbClr val="FF0000"/>
                </a:solidFill>
              </a:rPr>
              <a:t>К.Кавур</a:t>
            </a:r>
            <a:r>
              <a:rPr lang="ru-RU" sz="3600" dirty="0" smtClean="0"/>
              <a:t>, доверенное лицо короля Виктора </a:t>
            </a:r>
            <a:r>
              <a:rPr lang="ru-RU" sz="3600" dirty="0" err="1" smtClean="0"/>
              <a:t>Эманнуила</a:t>
            </a:r>
            <a:r>
              <a:rPr lang="ru-RU" sz="3600" dirty="0" smtClean="0"/>
              <a:t> </a:t>
            </a:r>
            <a:r>
              <a:rPr lang="en-US" sz="3600" dirty="0" smtClean="0"/>
              <a:t>II</a:t>
            </a:r>
            <a:endParaRPr lang="ru-RU" sz="3600" dirty="0" smtClean="0"/>
          </a:p>
          <a:p>
            <a:r>
              <a:rPr lang="ru-RU" sz="3600" dirty="0" smtClean="0"/>
              <a:t> 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Возвышение Пьемонта</a:t>
            </a:r>
            <a:endParaRPr lang="ru-RU" dirty="0"/>
          </a:p>
        </p:txBody>
      </p:sp>
      <p:pic>
        <p:nvPicPr>
          <p:cNvPr id="4" name="Содержимое 3" descr="piemont-na-karte-itali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571612"/>
            <a:ext cx="3626877" cy="4525963"/>
          </a:xfrm>
        </p:spPr>
      </p:pic>
      <p:sp>
        <p:nvSpPr>
          <p:cNvPr id="5" name="TextBox 4"/>
          <p:cNvSpPr txBox="1"/>
          <p:nvPr/>
        </p:nvSpPr>
        <p:spPr>
          <a:xfrm>
            <a:off x="4572000" y="1643050"/>
            <a:ext cx="378621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- Развитие промышленности</a:t>
            </a:r>
          </a:p>
          <a:p>
            <a:r>
              <a:rPr lang="ru-RU" sz="2800" dirty="0" smtClean="0"/>
              <a:t>- Привлечение капитала</a:t>
            </a:r>
          </a:p>
          <a:p>
            <a:r>
              <a:rPr lang="ru-RU" sz="2800" dirty="0" smtClean="0"/>
              <a:t>- Организация «Итальянского национального общества» с высокими взносами</a:t>
            </a:r>
          </a:p>
          <a:p>
            <a:r>
              <a:rPr lang="ru-RU" sz="2800" dirty="0" smtClean="0"/>
              <a:t>- Конституция 1848 года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/>
          <a:lstStyle/>
          <a:p>
            <a:r>
              <a:rPr lang="ru-RU" dirty="0" smtClean="0"/>
              <a:t>Главное оружие  </a:t>
            </a:r>
            <a:r>
              <a:rPr lang="ru-RU" dirty="0" err="1" smtClean="0"/>
              <a:t>К.Кавура</a:t>
            </a:r>
            <a:r>
              <a:rPr lang="ru-RU" dirty="0" smtClean="0"/>
              <a:t> – </a:t>
            </a:r>
            <a:br>
              <a:rPr lang="ru-RU" dirty="0" smtClean="0"/>
            </a:br>
            <a:r>
              <a:rPr lang="ru-RU" dirty="0" smtClean="0"/>
              <a:t>1. пропаганда национальной идеи объединения</a:t>
            </a:r>
            <a:endParaRPr lang="ru-RU" dirty="0"/>
          </a:p>
        </p:txBody>
      </p:sp>
      <p:pic>
        <p:nvPicPr>
          <p:cNvPr id="4" name="Содержимое 3" descr="s1200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4492" y="2786058"/>
            <a:ext cx="2085781" cy="2857520"/>
          </a:xfrm>
        </p:spPr>
      </p:pic>
      <p:pic>
        <p:nvPicPr>
          <p:cNvPr id="5" name="Рисунок 4" descr="RigolettoDuk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87420" y="2928934"/>
            <a:ext cx="3241007" cy="27860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034" y="5715016"/>
            <a:ext cx="83582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Популярны оперы Дж.Верди –</a:t>
            </a:r>
          </a:p>
          <a:p>
            <a:pPr algn="ctr"/>
            <a:r>
              <a:rPr lang="ru-RU" sz="2800" b="1" dirty="0" smtClean="0"/>
              <a:t>  в них тоска по потерянной Родине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Интересный факт</a:t>
            </a:r>
            <a:endParaRPr lang="ru-RU" dirty="0"/>
          </a:p>
        </p:txBody>
      </p:sp>
      <p:pic>
        <p:nvPicPr>
          <p:cNvPr id="4" name="Содержимое 3" descr="s1200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2000240"/>
            <a:ext cx="2312877" cy="3168641"/>
          </a:xfrm>
        </p:spPr>
      </p:pic>
      <p:sp>
        <p:nvSpPr>
          <p:cNvPr id="6" name="TextBox 5"/>
          <p:cNvSpPr txBox="1"/>
          <p:nvPr/>
        </p:nvSpPr>
        <p:spPr>
          <a:xfrm>
            <a:off x="3428992" y="2000240"/>
            <a:ext cx="50720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В – Е – Р – Д – И</a:t>
            </a:r>
          </a:p>
          <a:p>
            <a:r>
              <a:rPr lang="ru-RU" sz="2400" dirty="0" smtClean="0"/>
              <a:t>Виктор</a:t>
            </a:r>
          </a:p>
          <a:p>
            <a:r>
              <a:rPr lang="ru-RU" sz="2400" dirty="0" smtClean="0"/>
              <a:t>          </a:t>
            </a:r>
            <a:r>
              <a:rPr lang="ru-RU" sz="2400" dirty="0" err="1" smtClean="0"/>
              <a:t>Еммануил</a:t>
            </a:r>
            <a:endParaRPr lang="ru-RU" sz="2400" dirty="0" smtClean="0"/>
          </a:p>
          <a:p>
            <a:r>
              <a:rPr lang="ru-RU" sz="2400" dirty="0" smtClean="0"/>
              <a:t>                      король (</a:t>
            </a:r>
            <a:r>
              <a:rPr lang="en-US" sz="2400" dirty="0" smtClean="0"/>
              <a:t>re</a:t>
            </a:r>
            <a:r>
              <a:rPr lang="ru-RU" sz="2400" dirty="0" smtClean="0"/>
              <a:t>)</a:t>
            </a:r>
          </a:p>
          <a:p>
            <a:r>
              <a:rPr lang="ru-RU" sz="2400" dirty="0" smtClean="0"/>
              <a:t>                                   для</a:t>
            </a:r>
          </a:p>
          <a:p>
            <a:r>
              <a:rPr lang="ru-RU" sz="2400" dirty="0" smtClean="0"/>
              <a:t>                                             Италии 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  <p:pic>
        <p:nvPicPr>
          <p:cNvPr id="7" name="Рисунок 6" descr="4beb49.6o1g8n.137il.28w.1jf.jpg"/>
          <p:cNvPicPr>
            <a:picLocks noChangeAspect="1"/>
          </p:cNvPicPr>
          <p:nvPr/>
        </p:nvPicPr>
        <p:blipFill>
          <a:blip r:embed="rId3"/>
          <a:srcRect l="25000" t="11222" r="35156" b="16925"/>
          <a:stretch>
            <a:fillRect/>
          </a:stretch>
        </p:blipFill>
        <p:spPr>
          <a:xfrm>
            <a:off x="3357554" y="3929065"/>
            <a:ext cx="2214578" cy="2735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143000"/>
          </a:xfrm>
        </p:spPr>
        <p:txBody>
          <a:bodyPr/>
          <a:lstStyle/>
          <a:p>
            <a:r>
              <a:rPr lang="ru-RU" dirty="0" smtClean="0"/>
              <a:t>2. Военная поддержка Франции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К. </a:t>
            </a:r>
            <a:r>
              <a:rPr lang="ru-RU" dirty="0" err="1" smtClean="0"/>
              <a:t>Кавур</a:t>
            </a:r>
            <a:r>
              <a:rPr lang="ru-RU" dirty="0" smtClean="0"/>
              <a:t> оказал помощь в Крымской войне и заручился поддержкой Наполеона </a:t>
            </a:r>
            <a:r>
              <a:rPr lang="en-US" dirty="0" smtClean="0"/>
              <a:t>III</a:t>
            </a:r>
            <a:r>
              <a:rPr lang="ru-RU" dirty="0" smtClean="0"/>
              <a:t> – вместе победили Австрию - присоединение к Пьемонту Ломбардии</a:t>
            </a:r>
          </a:p>
          <a:p>
            <a:r>
              <a:rPr lang="ru-RU" dirty="0" smtClean="0"/>
              <a:t>Наполеон </a:t>
            </a:r>
            <a:r>
              <a:rPr lang="en-US" dirty="0" smtClean="0"/>
              <a:t>III </a:t>
            </a:r>
            <a:r>
              <a:rPr lang="ru-RU" dirty="0" smtClean="0"/>
              <a:t>вскоре передумал, но объединение Италии было не остановить. </a:t>
            </a:r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3500430" y="2857496"/>
            <a:ext cx="285752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2571736" y="3286124"/>
            <a:ext cx="285752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Подвиг Дж.Гарибальди в мае 1860 года. Высадка «тысячи»</a:t>
            </a:r>
            <a:endParaRPr lang="ru-RU" dirty="0"/>
          </a:p>
        </p:txBody>
      </p:sp>
      <p:pic>
        <p:nvPicPr>
          <p:cNvPr id="4" name="Содержимое 3" descr="Regno_delle_Due_Sicili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928802"/>
            <a:ext cx="3877242" cy="4525963"/>
          </a:xfrm>
        </p:spPr>
      </p:pic>
      <p:pic>
        <p:nvPicPr>
          <p:cNvPr id="6" name="Рисунок 5" descr="2238493.jpeg"/>
          <p:cNvPicPr>
            <a:picLocks noChangeAspect="1"/>
          </p:cNvPicPr>
          <p:nvPr/>
        </p:nvPicPr>
        <p:blipFill>
          <a:blip r:embed="rId3"/>
          <a:srcRect l="6250" r="54688" b="19178"/>
          <a:stretch>
            <a:fillRect/>
          </a:stretch>
        </p:blipFill>
        <p:spPr>
          <a:xfrm>
            <a:off x="4643438" y="1928802"/>
            <a:ext cx="3857652" cy="4552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Неаполитанское королевство стало частью Новой Италии</a:t>
            </a:r>
            <a:endParaRPr lang="ru-RU" dirty="0"/>
          </a:p>
        </p:txBody>
      </p:sp>
      <p:pic>
        <p:nvPicPr>
          <p:cNvPr id="4" name="Содержимое 3" descr="579753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6179" y="1600200"/>
            <a:ext cx="683164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/>
          <a:lstStyle/>
          <a:p>
            <a:r>
              <a:rPr lang="ru-RU" dirty="0" smtClean="0"/>
              <a:t>К 1870 году Италия стала единым государством</a:t>
            </a:r>
            <a:endParaRPr lang="ru-RU" dirty="0"/>
          </a:p>
        </p:txBody>
      </p:sp>
      <p:pic>
        <p:nvPicPr>
          <p:cNvPr id="4" name="Содержимое 3" descr="victor-emmanuel-ii-of-italy-516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2000240"/>
            <a:ext cx="2957644" cy="4125913"/>
          </a:xfrm>
        </p:spPr>
      </p:pic>
      <p:pic>
        <p:nvPicPr>
          <p:cNvPr id="5" name="Рисунок 4" descr="a4e8a9d5dea44da74a22b8bddd14c2f7.jpg"/>
          <p:cNvPicPr>
            <a:picLocks noChangeAspect="1"/>
          </p:cNvPicPr>
          <p:nvPr/>
        </p:nvPicPr>
        <p:blipFill>
          <a:blip r:embed="rId3" cstate="print"/>
          <a:srcRect b="4761"/>
          <a:stretch>
            <a:fillRect/>
          </a:stretch>
        </p:blipFill>
        <p:spPr>
          <a:xfrm>
            <a:off x="4643438" y="2000240"/>
            <a:ext cx="3183595" cy="428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ДОМАШНЕЕ ЗАДАНИЕ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/>
            <a:r>
              <a:rPr lang="ru-RU" sz="4800" dirty="0" smtClean="0">
                <a:solidFill>
                  <a:srgbClr val="C00000"/>
                </a:solidFill>
              </a:rPr>
              <a:t>Параграф 11, вопросы устно к параграфу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3.bp.blogspot.com/-TLToKyxtzww/T411irZgTkI/AAAAAAAAAZc/4B2Q6A3FhFw/s1600/507px-Italia18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571744"/>
            <a:ext cx="3610583" cy="413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siatourservis.kz/wp-content/uploads/2017/05/Flag-Italii-sovremennyj-19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4" y="4429132"/>
            <a:ext cx="2776525" cy="188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42910" y="428604"/>
            <a:ext cx="8272466" cy="2571768"/>
          </a:xfrm>
        </p:spPr>
        <p:txBody>
          <a:bodyPr/>
          <a:lstStyle/>
          <a:p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«От Альп до Сицилии»: объединение Италии.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79546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5240"/>
            <a:ext cx="7772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642910" y="785794"/>
          <a:ext cx="8072494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714356"/>
            <a:ext cx="72866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B050"/>
                </a:solidFill>
                <a:latin typeface="Arial Black" pitchFamily="34" charset="0"/>
              </a:rPr>
              <a:t>РИСОРДЖЕМЕНТО</a:t>
            </a:r>
            <a:r>
              <a:rPr lang="ru-RU" sz="3600" dirty="0" smtClean="0">
                <a:latin typeface="Arial Black" pitchFamily="34" charset="0"/>
              </a:rPr>
              <a:t> (возрождение) – движение за объединение Италии</a:t>
            </a:r>
          </a:p>
          <a:p>
            <a:r>
              <a:rPr lang="ru-RU" sz="3600" dirty="0" smtClean="0">
                <a:solidFill>
                  <a:srgbClr val="00B050"/>
                </a:solidFill>
                <a:latin typeface="Arial Black" pitchFamily="34" charset="0"/>
              </a:rPr>
              <a:t>КАРБОНАРИИ</a:t>
            </a:r>
            <a:r>
              <a:rPr lang="ru-RU" sz="3600" dirty="0" smtClean="0">
                <a:latin typeface="Arial Black" pitchFamily="34" charset="0"/>
              </a:rPr>
              <a:t> – революционеры, тайное общество</a:t>
            </a:r>
            <a:endParaRPr lang="ru-RU" sz="3600" dirty="0">
              <a:latin typeface="Arial Black" pitchFamily="34" charset="0"/>
            </a:endParaRPr>
          </a:p>
        </p:txBody>
      </p:sp>
      <p:pic>
        <p:nvPicPr>
          <p:cNvPr id="3" name="Рисунок 2" descr="карбо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48" y="3714751"/>
            <a:ext cx="3857652" cy="29248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dirty="0" smtClean="0"/>
              <a:t>ДВА ПУТИ </a:t>
            </a:r>
            <a:br>
              <a:rPr lang="ru-RU" sz="4000" b="1" dirty="0" smtClean="0"/>
            </a:br>
            <a:r>
              <a:rPr lang="ru-RU" sz="4000" b="1" dirty="0" smtClean="0"/>
              <a:t>ОБЪЕДИНЕНИЯ ИТАЛИИ</a:t>
            </a:r>
          </a:p>
        </p:txBody>
      </p:sp>
      <p:sp>
        <p:nvSpPr>
          <p:cNvPr id="8195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600200"/>
            <a:ext cx="4267200" cy="4525963"/>
          </a:xfrm>
        </p:spPr>
        <p:txBody>
          <a:bodyPr/>
          <a:lstStyle/>
          <a:p>
            <a:pPr algn="ctr" eaLnBrk="1" hangingPunct="1"/>
            <a:r>
              <a:rPr lang="ru-RU" sz="3600" b="1" u="sng" dirty="0" smtClean="0">
                <a:solidFill>
                  <a:srgbClr val="0070C0"/>
                </a:solidFill>
              </a:rPr>
              <a:t>ПУТЬ «СНИЗУ»</a:t>
            </a:r>
          </a:p>
          <a:p>
            <a:pPr algn="ctr" eaLnBrk="1" hangingPunct="1"/>
            <a:endParaRPr lang="ru-RU" sz="3600" b="1" dirty="0" smtClean="0">
              <a:solidFill>
                <a:srgbClr val="0070C0"/>
              </a:solidFill>
            </a:endParaRPr>
          </a:p>
          <a:p>
            <a:pPr algn="ctr" eaLnBrk="1" hangingPunct="1">
              <a:buFontTx/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	ДЖУЗЕППЕ МАДЗИНИ</a:t>
            </a:r>
          </a:p>
          <a:p>
            <a:pPr algn="ctr" eaLnBrk="1" hangingPunct="1">
              <a:buFontTx/>
              <a:buNone/>
            </a:pPr>
            <a:endParaRPr lang="ru-RU" sz="3600" b="1" dirty="0" smtClean="0">
              <a:solidFill>
                <a:srgbClr val="0070C0"/>
              </a:solidFill>
            </a:endParaRPr>
          </a:p>
          <a:p>
            <a:pPr algn="ctr" eaLnBrk="1" hangingPunct="1">
              <a:buFontTx/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	ДЖУЗЕППЕ</a:t>
            </a:r>
          </a:p>
          <a:p>
            <a:pPr algn="ctr" eaLnBrk="1" hangingPunct="1">
              <a:buFontTx/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	ГАРИБАЛЬДИ</a:t>
            </a:r>
          </a:p>
        </p:txBody>
      </p:sp>
      <p:sp>
        <p:nvSpPr>
          <p:cNvPr id="8196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800600" y="1600200"/>
            <a:ext cx="4191000" cy="4525963"/>
          </a:xfrm>
        </p:spPr>
        <p:txBody>
          <a:bodyPr/>
          <a:lstStyle/>
          <a:p>
            <a:pPr algn="ctr" eaLnBrk="1" hangingPunct="1"/>
            <a:r>
              <a:rPr lang="ru-RU" sz="4800" b="1" dirty="0" smtClean="0">
                <a:solidFill>
                  <a:srgbClr val="C00000"/>
                </a:solidFill>
              </a:rPr>
              <a:t>ПУТЬ «СВЕРХУ»</a:t>
            </a:r>
          </a:p>
          <a:p>
            <a:pPr algn="ctr" eaLnBrk="1" hangingPunct="1"/>
            <a:endParaRPr lang="ru-RU" sz="4800" b="1" dirty="0" smtClean="0">
              <a:solidFill>
                <a:srgbClr val="C00000"/>
              </a:solidFill>
            </a:endParaRPr>
          </a:p>
          <a:p>
            <a:pPr algn="ctr" eaLnBrk="1" hangingPunct="1">
              <a:buFontTx/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	КАМИЛЛО КАВУР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571480"/>
            <a:ext cx="750099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Средиземноморские государства в начале 1820 года были охвачены </a:t>
            </a:r>
            <a:r>
              <a:rPr lang="ru-RU" sz="3200" b="1" dirty="0" smtClean="0">
                <a:solidFill>
                  <a:srgbClr val="FF0000"/>
                </a:solidFill>
              </a:rPr>
              <a:t>революционным движением</a:t>
            </a:r>
            <a:r>
              <a:rPr lang="ru-RU" sz="3200" dirty="0" smtClean="0"/>
              <a:t>:</a:t>
            </a:r>
          </a:p>
          <a:p>
            <a:r>
              <a:rPr lang="ru-RU" sz="3200" dirty="0" smtClean="0"/>
              <a:t>- Военный заговор в Испании</a:t>
            </a:r>
          </a:p>
          <a:p>
            <a:r>
              <a:rPr lang="ru-RU" sz="3200" dirty="0" smtClean="0"/>
              <a:t>- Восстание в Португалии</a:t>
            </a:r>
          </a:p>
          <a:p>
            <a:r>
              <a:rPr lang="ru-RU" sz="3200" dirty="0" smtClean="0"/>
              <a:t>- Революция в Греции</a:t>
            </a:r>
          </a:p>
          <a:p>
            <a:endParaRPr lang="ru-RU" dirty="0"/>
          </a:p>
        </p:txBody>
      </p:sp>
      <p:pic>
        <p:nvPicPr>
          <p:cNvPr id="3" name="Рисунок 2" descr="timon_204464584_orig_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80" y="3929066"/>
            <a:ext cx="2867025" cy="23907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0034" y="4000504"/>
            <a:ext cx="45720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Восстание в Неаполитанском королевстве 1820 году </a:t>
            </a:r>
            <a:endParaRPr lang="ru-RU" sz="3200" dirty="0"/>
          </a:p>
        </p:txBody>
      </p:sp>
      <p:sp>
        <p:nvSpPr>
          <p:cNvPr id="5" name="Стрелка вниз 4"/>
          <p:cNvSpPr/>
          <p:nvPr/>
        </p:nvSpPr>
        <p:spPr>
          <a:xfrm>
            <a:off x="3929058" y="4000504"/>
            <a:ext cx="857256" cy="92869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154142"/>
            <a:ext cx="2571767" cy="2927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1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159250"/>
            <a:ext cx="2286016" cy="300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85786" y="4214818"/>
            <a:ext cx="32147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Дж. Мадзини</a:t>
            </a:r>
          </a:p>
          <a:p>
            <a:r>
              <a:rPr lang="ru-RU" sz="2400" dirty="0" smtClean="0"/>
              <a:t>Общество «Молодая Италия»</a:t>
            </a:r>
          </a:p>
          <a:p>
            <a:r>
              <a:rPr lang="ru-RU" sz="2400" dirty="0" smtClean="0"/>
              <a:t>Поддерживала буржуазия</a:t>
            </a:r>
          </a:p>
          <a:p>
            <a:r>
              <a:rPr lang="ru-RU" sz="2400" dirty="0" smtClean="0"/>
              <a:t>Национальная идея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143504" y="4214818"/>
            <a:ext cx="32147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Дж. Гарибальди</a:t>
            </a:r>
          </a:p>
          <a:p>
            <a:r>
              <a:rPr lang="ru-RU" sz="2400" dirty="0" smtClean="0"/>
              <a:t>Попытка решения крестьянского вопроса, установление Римской республики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285728"/>
            <a:ext cx="8429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Революция в Италии 1848 год (стр.103)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8544"/>
          </a:xfrm>
        </p:spPr>
        <p:txBody>
          <a:bodyPr/>
          <a:lstStyle/>
          <a:p>
            <a:r>
              <a:rPr lang="ru-RU" dirty="0" smtClean="0"/>
              <a:t>Все восстания были </a:t>
            </a:r>
            <a:r>
              <a:rPr lang="ru-RU" b="1" dirty="0" smtClean="0">
                <a:solidFill>
                  <a:srgbClr val="FF0000"/>
                </a:solidFill>
              </a:rPr>
              <a:t>подавлены</a:t>
            </a:r>
            <a:r>
              <a:rPr lang="ru-RU" dirty="0" smtClean="0"/>
              <a:t> и вы уже знаете кем и почему.</a:t>
            </a:r>
            <a:endParaRPr lang="ru-RU" dirty="0"/>
          </a:p>
        </p:txBody>
      </p:sp>
      <p:pic>
        <p:nvPicPr>
          <p:cNvPr id="4" name="Содержимое 3" descr="3.10.1_Венский_конгресс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3000371"/>
            <a:ext cx="4000528" cy="3436779"/>
          </a:xfrm>
        </p:spPr>
      </p:pic>
      <p:sp>
        <p:nvSpPr>
          <p:cNvPr id="5" name="TextBox 4"/>
          <p:cNvSpPr txBox="1"/>
          <p:nvPr/>
        </p:nvSpPr>
        <p:spPr>
          <a:xfrm>
            <a:off x="5214942" y="3000372"/>
            <a:ext cx="350046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 Венском конгрессе 1815, по инициативе Александра </a:t>
            </a:r>
            <a:r>
              <a:rPr lang="en-US" sz="2400" dirty="0" smtClean="0"/>
              <a:t>I</a:t>
            </a:r>
            <a:r>
              <a:rPr lang="ru-RU" sz="2400" dirty="0" smtClean="0"/>
              <a:t>, было решено подавлять революции, даже если страны об этом не просят!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Внешнее вмешательство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</TotalTime>
  <Words>331</Words>
  <Application>Microsoft Office PowerPoint</Application>
  <PresentationFormat>Экран (4:3)</PresentationFormat>
  <Paragraphs>64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Оформление по умолчанию</vt:lpstr>
      <vt:lpstr>Тема Office</vt:lpstr>
      <vt:lpstr>Методическая разработка по всеобщей истории 9 класс «От Альп до Сицилии» Италия в XIX веке</vt:lpstr>
      <vt:lpstr>«От Альп до Сицилии»: объединение Италии.</vt:lpstr>
      <vt:lpstr>Презентация PowerPoint</vt:lpstr>
      <vt:lpstr>Презентация PowerPoint</vt:lpstr>
      <vt:lpstr>Презентация PowerPoint</vt:lpstr>
      <vt:lpstr>ДВА ПУТИ  ОБЪЕДИНЕНИЯ ИТАЛИИ</vt:lpstr>
      <vt:lpstr>Презентация PowerPoint</vt:lpstr>
      <vt:lpstr>Презентация PowerPoint</vt:lpstr>
      <vt:lpstr>Все восстания были подавлены и вы уже знаете кем и почему.</vt:lpstr>
      <vt:lpstr>Еще одной причиной была пассивность народа. Они настороженно относились к переменам и боялись республики </vt:lpstr>
      <vt:lpstr>Презентация PowerPoint</vt:lpstr>
      <vt:lpstr>Возвышение Пьемонта</vt:lpstr>
      <vt:lpstr>Главное оружие  К.Кавура –  1. пропаганда национальной идеи объединения</vt:lpstr>
      <vt:lpstr>Интересный факт</vt:lpstr>
      <vt:lpstr>2. Военная поддержка Франции</vt:lpstr>
      <vt:lpstr>Подвиг Дж.Гарибальди в мае 1860 года. Высадка «тысячи»</vt:lpstr>
      <vt:lpstr>Неаполитанское королевство стало частью Новой Италии</vt:lpstr>
      <vt:lpstr>К 1870 году Италия стала единым государством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пк</cp:lastModifiedBy>
  <cp:revision>23</cp:revision>
  <cp:lastPrinted>1601-01-01T00:00:00Z</cp:lastPrinted>
  <dcterms:created xsi:type="dcterms:W3CDTF">1601-01-01T00:00:00Z</dcterms:created>
  <dcterms:modified xsi:type="dcterms:W3CDTF">2022-06-06T17:54:30Z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