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5" r:id="rId3"/>
    <p:sldId id="270" r:id="rId4"/>
    <p:sldId id="271" r:id="rId5"/>
    <p:sldId id="272" r:id="rId6"/>
    <p:sldId id="274" r:id="rId7"/>
    <p:sldId id="273" r:id="rId8"/>
    <p:sldId id="277" r:id="rId9"/>
    <p:sldId id="275" r:id="rId10"/>
    <p:sldId id="280" r:id="rId11"/>
    <p:sldId id="284" r:id="rId12"/>
    <p:sldId id="283" r:id="rId13"/>
    <p:sldId id="282" r:id="rId14"/>
    <p:sldId id="281" r:id="rId15"/>
    <p:sldId id="279" r:id="rId16"/>
    <p:sldId id="278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4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7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5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3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2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5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46A5A4-8948-421D-8CDB-A5E2EB65E804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9C37FB-E750-4922-8762-8D453A3EA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2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 в естествознание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6" y="676656"/>
            <a:ext cx="11210544" cy="11704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i="1" dirty="0" smtClean="0">
                <a:latin typeface="+mj-lt"/>
              </a:rPr>
              <a:t>Электрон</a:t>
            </a:r>
            <a:r>
              <a:rPr lang="ru-RU" sz="2400" dirty="0">
                <a:latin typeface="+mj-lt"/>
              </a:rPr>
              <a:t> </a:t>
            </a:r>
            <a:r>
              <a:rPr lang="ru-RU" sz="2400" dirty="0" smtClean="0">
                <a:latin typeface="+mj-lt"/>
              </a:rPr>
              <a:t>–  шарик, </a:t>
            </a:r>
            <a:r>
              <a:rPr lang="ru-RU" sz="2400" dirty="0">
                <a:latin typeface="+mj-lt"/>
              </a:rPr>
              <a:t>его никоим образом не описать. Он и волна, и материя. У него есть масса, но нет четкого положения: вероятность его существования как бы размазана по </a:t>
            </a:r>
            <a:r>
              <a:rPr lang="ru-RU" sz="2400" dirty="0" smtClean="0">
                <a:latin typeface="+mj-lt"/>
              </a:rPr>
              <a:t>пространству</a:t>
            </a:r>
            <a:r>
              <a:rPr lang="ru-RU" sz="2400" dirty="0">
                <a:latin typeface="+mj-lt"/>
              </a:rPr>
              <a:t>, окружающему атом.</a:t>
            </a:r>
          </a:p>
        </p:txBody>
      </p:sp>
      <p:pic>
        <p:nvPicPr>
          <p:cNvPr id="4098" name="Picture 2" descr="Можно ли &amp;quot;увидеть&amp;quot; электронную орбиталь. | Начала химии | Яндекс Дзе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3525" r="1761" b="21832"/>
          <a:stretch/>
        </p:blipFill>
        <p:spPr bwMode="auto">
          <a:xfrm>
            <a:off x="630935" y="2176272"/>
            <a:ext cx="11082529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Атомы с определенным количеством протонов называются элементами. </a:t>
            </a:r>
            <a:r>
              <a:rPr lang="ru-RU" sz="3200" i="1" dirty="0"/>
              <a:t>Элемент </a:t>
            </a:r>
            <a:r>
              <a:rPr lang="ru-RU" sz="3200" dirty="0"/>
              <a:t>– это тип атома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122" name="Picture 2" descr="Таблица Менделеева для чайников – HIMI4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58" y="1965960"/>
            <a:ext cx="595917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792" y="2612136"/>
            <a:ext cx="8439912" cy="1356360"/>
          </a:xfrm>
        </p:spPr>
        <p:txBody>
          <a:bodyPr/>
          <a:lstStyle/>
          <a:p>
            <a:r>
              <a:rPr lang="ru-RU" b="1" dirty="0" smtClean="0"/>
              <a:t>Откуда появились элементы?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17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График распространённости химических элементов в Галактике</a:t>
            </a:r>
          </a:p>
        </p:txBody>
      </p:sp>
      <p:pic>
        <p:nvPicPr>
          <p:cNvPr id="1026" name="Picture 2" descr="ÐÐ°ÑÑÐ¸Ð½ÐºÐ¸ Ð¿Ð¾ Ð·Ð°Ð¿ÑÐ¾ÑÑ Ð³ÑÐ°ÑÐ¸Ðº ÑÐ°ÑÐ¿ÑÐ¾ÑÑÑÐ°Ð½ÑÐ½Ð½Ð¾ÑÑÐ¸ ÑÐ¸Ð¼Ð¸ÑÐµÑÐºÐ¸Ñ ÑÐ»ÐµÐ¼ÐµÐ½ÑÐ¾Ð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7608" y="2057400"/>
            <a:ext cx="946344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4632385" y="2199736"/>
            <a:ext cx="25879" cy="423557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16200000">
            <a:off x="3375804" y="4908428"/>
            <a:ext cx="319177" cy="2055963"/>
          </a:xfrm>
          <a:prstGeom prst="leftBrace">
            <a:avLst>
              <a:gd name="adj1" fmla="val 1644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7492041" y="3022120"/>
            <a:ext cx="319177" cy="584871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481532" y="2199736"/>
            <a:ext cx="25879" cy="423557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Левая фигурная скобка 10"/>
          <p:cNvSpPr/>
          <p:nvPr/>
        </p:nvSpPr>
        <p:spPr>
          <a:xfrm rot="16200000">
            <a:off x="2232085" y="5875307"/>
            <a:ext cx="319177" cy="142335"/>
          </a:xfrm>
          <a:prstGeom prst="leftBrace">
            <a:avLst>
              <a:gd name="adj1" fmla="val 1644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5903" y="6095998"/>
            <a:ext cx="2106284" cy="623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Появились в результате «Большого взрыва»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6102" y="6123463"/>
            <a:ext cx="2106284" cy="623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Появились в недрах больших звёзд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51076" y="6123463"/>
            <a:ext cx="6028426" cy="6236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Появились в результате взрыва сверхновых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978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валентность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779776"/>
            <a:ext cx="9872871" cy="1554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i="1" dirty="0">
                <a:latin typeface="+mj-lt"/>
              </a:rPr>
              <a:t>Валентность</a:t>
            </a:r>
            <a:r>
              <a:rPr lang="ru-RU" sz="4000" dirty="0">
                <a:latin typeface="+mj-lt"/>
              </a:rPr>
              <a:t> – число ковалентных связей, которые может образовать атом</a:t>
            </a:r>
            <a:r>
              <a:rPr lang="ru-RU" sz="4000" dirty="0" smtClean="0">
                <a:latin typeface="+mj-lt"/>
              </a:rPr>
              <a:t>.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4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/>
              <a:t>Атомам все время не сидится со своим набором электронов. В этой нервозности – причина всех химических реакций</a:t>
            </a:r>
            <a:r>
              <a:rPr lang="ru-RU" sz="2700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3" t="15745" r="62838" b="43214"/>
          <a:stretch/>
        </p:blipFill>
        <p:spPr>
          <a:xfrm>
            <a:off x="3675888" y="1733249"/>
            <a:ext cx="4805453" cy="46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молекула?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2174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+mj-lt"/>
              </a:rPr>
              <a:t>Молекула</a:t>
            </a:r>
            <a:r>
              <a:rPr lang="ru-RU" sz="3200" dirty="0">
                <a:latin typeface="+mj-lt"/>
              </a:rPr>
              <a:t> – </a:t>
            </a:r>
            <a:r>
              <a:rPr lang="ru-RU" sz="3200" dirty="0" smtClean="0">
                <a:latin typeface="+mj-lt"/>
              </a:rPr>
              <a:t>конгломерат </a:t>
            </a:r>
            <a:r>
              <a:rPr lang="ru-RU" sz="3200" dirty="0">
                <a:latin typeface="+mj-lt"/>
              </a:rPr>
              <a:t>атомов, связанных друг с другом </a:t>
            </a:r>
            <a:r>
              <a:rPr lang="ru-RU" sz="3200" dirty="0" smtClean="0">
                <a:latin typeface="+mj-lt"/>
              </a:rPr>
              <a:t>общими </a:t>
            </a:r>
            <a:r>
              <a:rPr lang="ru-RU" sz="3200" dirty="0">
                <a:latin typeface="+mj-lt"/>
              </a:rPr>
              <a:t>электронами.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46" y="3274803"/>
            <a:ext cx="3167193" cy="28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информация?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i="1" dirty="0" smtClean="0">
                <a:latin typeface="+mj-lt"/>
              </a:rPr>
              <a:t>Информация</a:t>
            </a:r>
            <a:r>
              <a:rPr lang="ru-RU" sz="2800" dirty="0" smtClean="0">
                <a:latin typeface="+mj-lt"/>
              </a:rPr>
              <a:t> – это «мера порядка», индекс свойств системы, выделяющей её из хаоса.</a:t>
            </a:r>
            <a:r>
              <a:rPr lang="ru-RU" sz="2800" i="1" dirty="0">
                <a:latin typeface="+mj-lt"/>
              </a:rPr>
              <a:t> </a:t>
            </a:r>
            <a:endParaRPr lang="ru-RU" sz="2800" i="1" dirty="0" smtClean="0">
              <a:latin typeface="+mj-lt"/>
            </a:endParaRPr>
          </a:p>
          <a:p>
            <a:pPr marL="45720" indent="0">
              <a:buNone/>
            </a:pPr>
            <a:r>
              <a:rPr lang="ru-RU" sz="2400" i="1" dirty="0" smtClean="0">
                <a:latin typeface="+mj-lt"/>
              </a:rPr>
              <a:t>Информация</a:t>
            </a:r>
            <a:r>
              <a:rPr lang="ru-RU" sz="2400" i="1" dirty="0">
                <a:latin typeface="+mj-lt"/>
              </a:rPr>
              <a:t> – это не передача параметров, это сами параметры. Абстрактное описание системы, отличающее её от других систем. Например, в доме содержится информация о взаимном расположении кирпичей, и эта информация существует независимо от самих кирпичей, от вашего знаниях об этих кирпичах и вообще от материального мира. Она может быть нигде не записана и никому не известна, но она то, что отличает дом от груды </a:t>
            </a:r>
            <a:r>
              <a:rPr lang="ru-RU" sz="2400" i="1">
                <a:latin typeface="+mj-lt"/>
              </a:rPr>
              <a:t>кирпичей</a:t>
            </a:r>
            <a:r>
              <a:rPr lang="ru-RU" sz="2400" i="1" smtClean="0">
                <a:latin typeface="+mj-lt"/>
              </a:rPr>
              <a:t>.</a:t>
            </a:r>
            <a:endParaRPr lang="ru-RU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3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Советую прочитать!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1" t="39400" r="79284" b="31144"/>
          <a:stretch/>
        </p:blipFill>
        <p:spPr>
          <a:xfrm>
            <a:off x="1422927" y="1768719"/>
            <a:ext cx="2468880" cy="3727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552" t="39375" r="67721" b="31892"/>
          <a:stretch/>
        </p:blipFill>
        <p:spPr>
          <a:xfrm>
            <a:off x="4883181" y="1768719"/>
            <a:ext cx="2429342" cy="3659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3114" t="39498" r="56209" b="31707"/>
          <a:stretch/>
        </p:blipFill>
        <p:spPr>
          <a:xfrm>
            <a:off x="8269713" y="1768719"/>
            <a:ext cx="2426084" cy="3680547"/>
          </a:xfrm>
          <a:prstGeom prst="rect">
            <a:avLst/>
          </a:prstGeom>
        </p:spPr>
      </p:pic>
      <p:pic>
        <p:nvPicPr>
          <p:cNvPr id="1026" name="Picture 2" descr="http://qrcoder.ru/code/?https%3A%2F%2Fdrive.google.com%2Ffile%2Fd%2F1LgaMhyw9iU5oDTIjIXRscufNeVTLylLb%2Fview%3Fusp%3Dsharing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03" y="4804296"/>
            <a:ext cx="1519697" cy="15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drive.google.com%2Ffile%2Fd%2F1S88OlDs8mKBhBMtRhRbfTsv1O4HpttbJ%2Fview%3Fusp%3Dsharing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69" y="4804296"/>
            <a:ext cx="1521872" cy="15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drive.google.com%2Ffile%2Fd%2F1MOWL_1aR5C9JJk8gjetFJMyobTm2_QMd%2Fview%3Fusp%3Dsharing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68" y="4804296"/>
            <a:ext cx="1503500" cy="1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естествознание?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264" y="2819400"/>
            <a:ext cx="10312879" cy="160595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+mj-lt"/>
              </a:rPr>
              <a:t>Естествознание - сис­те­ма </a:t>
            </a:r>
            <a:r>
              <a:rPr lang="ru-RU" sz="4000" dirty="0">
                <a:latin typeface="+mj-lt"/>
              </a:rPr>
              <a:t>на­ук о за­ко­нах, яв­ле­ни­ях и свой­ст­вах объ­ек­тов при­ро­ды</a:t>
            </a:r>
          </a:p>
        </p:txBody>
      </p:sp>
    </p:spTree>
    <p:extLst>
      <p:ext uri="{BB962C8B-B14F-4D97-AF65-F5344CB8AC3E}">
        <p14:creationId xmlns:p14="http://schemas.microsoft.com/office/powerpoint/2010/main" val="25762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Естественные науки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520" y="1836708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4032211"/>
            <a:ext cx="228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Физика</a:t>
            </a:r>
            <a:endParaRPr lang="ru-RU" sz="2400" dirty="0">
              <a:latin typeface="+mj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754880" y="3400394"/>
            <a:ext cx="2290273" cy="2649747"/>
            <a:chOff x="4754880" y="3400394"/>
            <a:chExt cx="2290273" cy="264974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880" y="3400394"/>
              <a:ext cx="2196696" cy="21966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61559" y="5588476"/>
              <a:ext cx="2283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+mj-lt"/>
                </a:rPr>
                <a:t>Химия</a:t>
              </a:r>
              <a:endParaRPr lang="ru-RU" sz="2400" dirty="0"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521034" y="1719391"/>
            <a:ext cx="2575291" cy="3006329"/>
            <a:chOff x="8521034" y="1719391"/>
            <a:chExt cx="2575291" cy="300632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1034" y="1719391"/>
              <a:ext cx="2497486" cy="249748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12731" y="4264055"/>
              <a:ext cx="2283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+mj-lt"/>
                </a:rPr>
                <a:t>Биология</a:t>
              </a:r>
              <a:endParaRPr lang="ru-RU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1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Из чего состоит мир?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2859" y="2257362"/>
            <a:ext cx="3115800" cy="7720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>
                <a:latin typeface="+mj-lt"/>
              </a:rPr>
              <a:t>и</a:t>
            </a:r>
            <a:r>
              <a:rPr lang="ru-RU" sz="4400" dirty="0" smtClean="0">
                <a:latin typeface="+mj-lt"/>
              </a:rPr>
              <a:t>з энергии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8480" y="3469258"/>
            <a:ext cx="11024559" cy="248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800" i="1" dirty="0">
                <a:latin typeface="+mj-lt"/>
              </a:rPr>
              <a:t>Вопрос на экзамене по физике: что такое энергия? Студент мучается, пыхтит, в конце концов говорит: «Простите, профессор, знал, но забыл!» Профессор встает и торжественно объявляет аудитории: «Друзья, трагедия! Один человек в мире знал, что такое энергия, но и тот забыл!»</a:t>
            </a:r>
            <a:endParaRPr lang="ru-RU" sz="28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5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845" y="987725"/>
            <a:ext cx="10519913" cy="424850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i="1" dirty="0">
                <a:latin typeface="+mj-lt"/>
              </a:rPr>
              <a:t>Энергия </a:t>
            </a:r>
            <a:r>
              <a:rPr lang="ru-RU" sz="3600" dirty="0">
                <a:latin typeface="+mj-lt"/>
              </a:rPr>
              <a:t>– это такое необъяснимое и философски неделимое нечто, которое никак не выглядит и ни из чего не состоит, не убывает и не возникает, но является нам в разных формах – массы, тепла, движения, волны</a:t>
            </a:r>
            <a:r>
              <a:rPr lang="ru-RU" sz="3600" dirty="0" smtClean="0">
                <a:latin typeface="+mj-lt"/>
              </a:rPr>
              <a:t>.</a:t>
            </a:r>
          </a:p>
          <a:p>
            <a:pPr marL="45720" indent="0">
              <a:buNone/>
            </a:pPr>
            <a:endParaRPr lang="ru-RU" sz="3600" dirty="0">
              <a:latin typeface="+mj-lt"/>
            </a:endParaRPr>
          </a:p>
          <a:p>
            <a:pPr marL="45720" indent="0">
              <a:buNone/>
            </a:pPr>
            <a:r>
              <a:rPr lang="ru-RU" sz="3600" i="1" dirty="0">
                <a:latin typeface="+mj-lt"/>
              </a:rPr>
              <a:t>Закон сохранения </a:t>
            </a:r>
            <a:r>
              <a:rPr lang="ru-RU" sz="3600" i="1" dirty="0" smtClean="0">
                <a:latin typeface="+mj-lt"/>
              </a:rPr>
              <a:t>энергии - один из фундаментальных законов мироздания</a:t>
            </a:r>
            <a:endParaRPr lang="ru-RU" sz="3600" i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78" y="4563372"/>
            <a:ext cx="3395608" cy="19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Что такое материя?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02125"/>
            <a:ext cx="9872871" cy="95321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>
                <a:latin typeface="+mj-lt"/>
              </a:rPr>
              <a:t>Материя – это энергия с массой</a:t>
            </a:r>
            <a:endParaRPr lang="ru-RU" sz="4400" dirty="0">
              <a:latin typeface="+mj-lt"/>
            </a:endParaRPr>
          </a:p>
        </p:txBody>
      </p:sp>
      <p:pic>
        <p:nvPicPr>
          <p:cNvPr id="1026" name="Picture 2" descr="Атом вод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09" y="3102694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epka.ru/himiya_11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4" y="2920686"/>
            <a:ext cx="1742236" cy="303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 чего состоит материя?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5326811" cy="6771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latin typeface="+mj-lt"/>
              </a:rPr>
              <a:t>Из атомов и молекул</a:t>
            </a:r>
          </a:p>
        </p:txBody>
      </p:sp>
      <p:pic>
        <p:nvPicPr>
          <p:cNvPr id="3074" name="Picture 2" descr="Строение атома картинки, стоковые фото Строение атома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36" y="2887234"/>
            <a:ext cx="3045124" cy="31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94" y="3054419"/>
            <a:ext cx="3167193" cy="28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8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хема строения атом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08" y="806572"/>
            <a:ext cx="6792240" cy="52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1102" y="609600"/>
            <a:ext cx="6142007" cy="1356360"/>
          </a:xfrm>
        </p:spPr>
        <p:txBody>
          <a:bodyPr/>
          <a:lstStyle/>
          <a:p>
            <a:r>
              <a:rPr lang="ru-RU" b="1" dirty="0" smtClean="0"/>
              <a:t>Из чего состоит атом?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1101" y="1797170"/>
            <a:ext cx="6642341" cy="4249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/>
              <a:t>Протоны</a:t>
            </a:r>
            <a:r>
              <a:rPr lang="ru-RU" sz="3200" dirty="0" smtClean="0"/>
              <a:t> – положительно заряженные частицы</a:t>
            </a:r>
          </a:p>
          <a:p>
            <a:endParaRPr lang="ru-RU" sz="3200" dirty="0" smtClean="0"/>
          </a:p>
          <a:p>
            <a:r>
              <a:rPr lang="ru-RU" sz="3200" i="1" dirty="0" smtClean="0"/>
              <a:t>Нейтроны</a:t>
            </a:r>
            <a:r>
              <a:rPr lang="ru-RU" sz="3200" dirty="0" smtClean="0"/>
              <a:t> – не заряженные частицы</a:t>
            </a:r>
          </a:p>
          <a:p>
            <a:endParaRPr lang="ru-RU" sz="3200" dirty="0" smtClean="0"/>
          </a:p>
          <a:p>
            <a:r>
              <a:rPr lang="ru-RU" sz="3200" i="1" dirty="0" smtClean="0"/>
              <a:t>Электроны</a:t>
            </a:r>
            <a:r>
              <a:rPr lang="ru-RU" sz="3200" dirty="0" smtClean="0"/>
              <a:t> – отрицательно заряженные частицы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86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Баз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663</TotalTime>
  <Words>413</Words>
  <Application>Microsoft Office PowerPoint</Application>
  <PresentationFormat>Широкоэкранный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Cambria</vt:lpstr>
      <vt:lpstr>Corbel</vt:lpstr>
      <vt:lpstr>Базис</vt:lpstr>
      <vt:lpstr>Введение в естествознание</vt:lpstr>
      <vt:lpstr>Советую прочитать!</vt:lpstr>
      <vt:lpstr>Что такое естествознание?</vt:lpstr>
      <vt:lpstr>Естественные науки</vt:lpstr>
      <vt:lpstr>Из чего состоит мир?</vt:lpstr>
      <vt:lpstr>Презентация PowerPoint</vt:lpstr>
      <vt:lpstr>Что такое материя?</vt:lpstr>
      <vt:lpstr>Из чего состоит материя?</vt:lpstr>
      <vt:lpstr>Из чего состоит атом?</vt:lpstr>
      <vt:lpstr>Презентация PowerPoint</vt:lpstr>
      <vt:lpstr>Атомы с определенным количеством протонов называются элементами. Элемент – это тип атома.</vt:lpstr>
      <vt:lpstr>Откуда появились элементы?</vt:lpstr>
      <vt:lpstr>График распространённости химических элементов в Галактике</vt:lpstr>
      <vt:lpstr>Что такое валентность?</vt:lpstr>
      <vt:lpstr>Атомам все время не сидится со своим набором электронов. В этой нервозности – причина всех химических реакций.</vt:lpstr>
      <vt:lpstr>Что такое молекула?</vt:lpstr>
      <vt:lpstr>Что такое информация?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Молекулярный уровень жизни</dc:title>
  <dc:creator>Денис Ламоченко</dc:creator>
  <cp:lastModifiedBy>general</cp:lastModifiedBy>
  <cp:revision>48</cp:revision>
  <dcterms:created xsi:type="dcterms:W3CDTF">2019-09-07T12:38:52Z</dcterms:created>
  <dcterms:modified xsi:type="dcterms:W3CDTF">2022-04-18T06:05:55Z</dcterms:modified>
</cp:coreProperties>
</file>