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8" r:id="rId3"/>
    <p:sldId id="287" r:id="rId4"/>
    <p:sldId id="269" r:id="rId5"/>
    <p:sldId id="259" r:id="rId6"/>
    <p:sldId id="267" r:id="rId7"/>
    <p:sldId id="288" r:id="rId8"/>
    <p:sldId id="303" r:id="rId9"/>
    <p:sldId id="305" r:id="rId10"/>
    <p:sldId id="306" r:id="rId11"/>
    <p:sldId id="307" r:id="rId12"/>
    <p:sldId id="280" r:id="rId13"/>
    <p:sldId id="262" r:id="rId14"/>
    <p:sldId id="295" r:id="rId15"/>
    <p:sldId id="299" r:id="rId16"/>
    <p:sldId id="297" r:id="rId17"/>
    <p:sldId id="296" r:id="rId18"/>
    <p:sldId id="298" r:id="rId19"/>
    <p:sldId id="300" r:id="rId20"/>
    <p:sldId id="264" r:id="rId21"/>
    <p:sldId id="274" r:id="rId22"/>
    <p:sldId id="275" r:id="rId23"/>
    <p:sldId id="281" r:id="rId24"/>
    <p:sldId id="301" r:id="rId25"/>
    <p:sldId id="284" r:id="rId26"/>
    <p:sldId id="308" r:id="rId27"/>
    <p:sldId id="309" r:id="rId28"/>
    <p:sldId id="257" r:id="rId29"/>
    <p:sldId id="29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5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51AC1-63D6-49F3-A3E8-33BDB8D07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omochnik.my1.ru/_ld/38/24308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1357298"/>
            <a:ext cx="50006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/>
              <a:t>Вспомним!</a:t>
            </a:r>
          </a:p>
          <a:p>
            <a:endParaRPr lang="ru-RU" sz="4000" b="1" u="sng" dirty="0" smtClean="0"/>
          </a:p>
          <a:p>
            <a:r>
              <a:rPr lang="ru-RU" sz="4000" b="1" dirty="0" smtClean="0"/>
              <a:t>        Что изучали на прошлом уроке.</a:t>
            </a:r>
          </a:p>
        </p:txBody>
      </p:sp>
      <p:pic>
        <p:nvPicPr>
          <p:cNvPr id="37892" name="Picture 4" descr="Калукская СОШ (Ахтынский район) &quot; Главная страниц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0" y="428604"/>
            <a:ext cx="3524250" cy="2647951"/>
          </a:xfrm>
          <a:prstGeom prst="rect">
            <a:avLst/>
          </a:prstGeom>
          <a:noFill/>
        </p:spPr>
      </p:pic>
      <p:pic>
        <p:nvPicPr>
          <p:cNvPr id="5" name="Picture 7" descr="https://sunveter.ru/uploads/posts/2013-07/1373213816_babochki31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643438" y="2500306"/>
            <a:ext cx="23431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8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https://javasea.ru/uploads/posts/2012-11/1354223375_animaciya-dn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0"/>
            <a:ext cx="5429288" cy="6643710"/>
          </a:xfrm>
          <a:prstGeom prst="rect">
            <a:avLst/>
          </a:prstGeom>
          <a:noFill/>
        </p:spPr>
      </p:pic>
      <p:pic>
        <p:nvPicPr>
          <p:cNvPr id="5" name="Picture 4" descr="http://ww2.sinaimg.cn/large/85cc5ccbgy1ffo56bm28fg20dw07qkjl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  <p:pic>
        <p:nvPicPr>
          <p:cNvPr id="6" name="Picture 2" descr="https://i.gifer.com/KoE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19" y="-214338"/>
            <a:ext cx="8896381" cy="667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https://thumbs.gfycat.com/YawningScholarlyArabianwildcat-mobile.jpg</a:t>
            </a:r>
            <a:endParaRPr lang="ru-RU" dirty="0"/>
          </a:p>
        </p:txBody>
      </p:sp>
      <p:pic>
        <p:nvPicPr>
          <p:cNvPr id="56322" name="Picture 2" descr="https://i.pinimg.com/originals/f0/88/28/f088284b0343ed16f91f3d75ef7ad9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clipart-library.com/img/18961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0447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071538" y="1285860"/>
            <a:ext cx="4429156" cy="1285884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1571612"/>
            <a:ext cx="33891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Задание№1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6" descr="https://p1.zoon.ru/8/3/573b60ff40c08825628b8646_574f9425873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18114">
            <a:off x="364627" y="4412951"/>
            <a:ext cx="2274165" cy="1209867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000100" y="142852"/>
            <a:ext cx="2948006" cy="5905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Какие бывают?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71406" y="5429264"/>
            <a:ext cx="2428892" cy="428628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b="1" dirty="0" smtClean="0">
                <a:solidFill>
                  <a:srgbClr val="006600"/>
                </a:solidFill>
              </a:rPr>
              <a:t>Хламидомонада</a:t>
            </a:r>
          </a:p>
        </p:txBody>
      </p:sp>
      <p:pic>
        <p:nvPicPr>
          <p:cNvPr id="12294" name="Picture 2" descr="Chlorel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714488"/>
            <a:ext cx="1571636" cy="164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900igr.net/up/datai/248406/0023-109-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2071670" cy="2071702"/>
          </a:xfrm>
          <a:prstGeom prst="rect">
            <a:avLst/>
          </a:prstGeom>
          <a:noFill/>
        </p:spPr>
      </p:pic>
      <p:pic>
        <p:nvPicPr>
          <p:cNvPr id="9" name="Picture 26" descr="https://p1.zoon.ru/8/3/573b60ff40c08825628b8646_574f9425873f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42167">
            <a:off x="7693869" y="230161"/>
            <a:ext cx="1313832" cy="77393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71736" y="5000636"/>
            <a:ext cx="166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 smtClean="0">
                <a:solidFill>
                  <a:srgbClr val="006600"/>
                </a:solidFill>
              </a:rPr>
              <a:t>Порфира</a:t>
            </a:r>
            <a:endParaRPr lang="ru-RU" sz="2800" dirty="0"/>
          </a:p>
        </p:txBody>
      </p:sp>
      <p:pic>
        <p:nvPicPr>
          <p:cNvPr id="11" name="Picture 2" descr="http://900igr.net/datai/biologija/Otdel-vodorosli/0011-010-Otdel-zelenye-vodorosli.png"/>
          <p:cNvPicPr>
            <a:picLocks noChangeAspect="1" noChangeArrowheads="1"/>
          </p:cNvPicPr>
          <p:nvPr/>
        </p:nvPicPr>
        <p:blipFill>
          <a:blip r:embed="rId5"/>
          <a:srcRect l="11310" t="7166" r="9641" b="21974"/>
          <a:stretch>
            <a:fillRect/>
          </a:stretch>
        </p:blipFill>
        <p:spPr bwMode="auto">
          <a:xfrm>
            <a:off x="4071934" y="1571612"/>
            <a:ext cx="150018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 flipH="1">
            <a:off x="4929190" y="4929198"/>
            <a:ext cx="2428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00"/>
                </a:solidFill>
              </a:rPr>
              <a:t> </a:t>
            </a:r>
            <a:r>
              <a:rPr lang="ru-RU" sz="3200" b="1" dirty="0" smtClean="0">
                <a:solidFill>
                  <a:srgbClr val="006600"/>
                </a:solidFill>
              </a:rPr>
              <a:t>Спирогира</a:t>
            </a: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57488" y="5786454"/>
            <a:ext cx="2300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</a:rPr>
              <a:t> </a:t>
            </a:r>
            <a:r>
              <a:rPr lang="ru-RU" sz="3200" b="1" dirty="0" smtClean="0">
                <a:solidFill>
                  <a:srgbClr val="006600"/>
                </a:solidFill>
              </a:rPr>
              <a:t>Ламинария</a:t>
            </a:r>
            <a:endParaRPr lang="ru-RU" sz="3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857884" y="5572140"/>
            <a:ext cx="1995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</a:rPr>
              <a:t> Хлорелла</a:t>
            </a:r>
            <a:endParaRPr lang="ru-RU" sz="3200" dirty="0"/>
          </a:p>
        </p:txBody>
      </p:sp>
      <p:pic>
        <p:nvPicPr>
          <p:cNvPr id="3078" name="Picture 6" descr="https://ds02.infourok.ru/uploads/ex/0de7/00056516-02dcf62d/hello_html_m5416ed9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1643050"/>
            <a:ext cx="1433493" cy="2676505"/>
          </a:xfrm>
          <a:prstGeom prst="rect">
            <a:avLst/>
          </a:prstGeom>
          <a:noFill/>
        </p:spPr>
      </p:pic>
      <p:pic>
        <p:nvPicPr>
          <p:cNvPr id="3080" name="Picture 8" descr="https://ds04.infourok.ru/uploads/ex/071b/000c4fa2-2ee59828/hello_html_3150b8b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6446" y="1285860"/>
            <a:ext cx="1571636" cy="3048000"/>
          </a:xfrm>
          <a:prstGeom prst="rect">
            <a:avLst/>
          </a:prstGeom>
          <a:noFill/>
        </p:spPr>
      </p:pic>
      <p:sp>
        <p:nvSpPr>
          <p:cNvPr id="19" name="Горизонтальный свиток 18"/>
          <p:cNvSpPr/>
          <p:nvPr/>
        </p:nvSpPr>
        <p:spPr>
          <a:xfrm>
            <a:off x="142844" y="0"/>
            <a:ext cx="5857916" cy="1071522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85720" y="285728"/>
            <a:ext cx="65008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Задание№1.  стр.70-71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6 -0.03936 L -0.01077 -0.34398 " pathEditMode="relative" ptsTypes="AA"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42534 -0.31504 " pathEditMode="relative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6 4.07407E-6 L -0.15747 -0.12593 " pathEditMode="relative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06505 L 0.21146 -0.197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-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0.00556 L 0.51389 -0.067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" y="-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0" grpId="0"/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ds04.infourok.ru/uploads/ex/02ff/000b4d9e-d5964102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85720" y="2500306"/>
            <a:ext cx="4286280" cy="357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14876" y="2071678"/>
            <a:ext cx="1785950" cy="357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порфира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71802" y="2428868"/>
            <a:ext cx="2500330" cy="6429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водоросли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Минус 2"/>
          <p:cNvSpPr/>
          <p:nvPr/>
        </p:nvSpPr>
        <p:spPr>
          <a:xfrm rot="2090019">
            <a:off x="1736889" y="1965931"/>
            <a:ext cx="1676605" cy="14598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14810" y="1071546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Где живут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2976" y="142852"/>
            <a:ext cx="2090750" cy="5905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Какие бывают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Минус 5"/>
          <p:cNvSpPr/>
          <p:nvPr/>
        </p:nvSpPr>
        <p:spPr>
          <a:xfrm rot="19422700">
            <a:off x="1885209" y="3383229"/>
            <a:ext cx="1577163" cy="12815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инус 6"/>
          <p:cNvSpPr/>
          <p:nvPr/>
        </p:nvSpPr>
        <p:spPr>
          <a:xfrm rot="1565183">
            <a:off x="5233276" y="3250831"/>
            <a:ext cx="1487984" cy="1031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Минус 7"/>
          <p:cNvSpPr/>
          <p:nvPr/>
        </p:nvSpPr>
        <p:spPr>
          <a:xfrm rot="6486270">
            <a:off x="4806745" y="1951737"/>
            <a:ext cx="1287517" cy="13562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3857628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строение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00826" y="3143248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значение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7158" y="857232"/>
            <a:ext cx="1928826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одноклеточные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72330" y="421481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72198" y="528638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72330" y="2143116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72330" y="135729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43768" y="78579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72000" y="42860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00298" y="1500174"/>
            <a:ext cx="114300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00298" y="1000108"/>
            <a:ext cx="1643074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Многоклеточ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7158" y="2071678"/>
            <a:ext cx="1071570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85720" y="1571612"/>
            <a:ext cx="1285884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5286380" y="857232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6572264" y="928670"/>
            <a:ext cx="500066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4" idx="3"/>
          </p:cNvCxnSpPr>
          <p:nvPr/>
        </p:nvCxnSpPr>
        <p:spPr>
          <a:xfrm>
            <a:off x="6715140" y="1321579"/>
            <a:ext cx="428628" cy="178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16200000" flipH="1">
            <a:off x="6357950" y="1643050"/>
            <a:ext cx="571504" cy="57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7" idx="0"/>
          </p:cNvCxnSpPr>
          <p:nvPr/>
        </p:nvCxnSpPr>
        <p:spPr>
          <a:xfrm flipH="1">
            <a:off x="4643438" y="3542844"/>
            <a:ext cx="1824892" cy="457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0800000" flipV="1">
            <a:off x="5357818" y="3714752"/>
            <a:ext cx="1500198" cy="100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5400000">
            <a:off x="6072198" y="4286256"/>
            <a:ext cx="1357322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7429520" y="3929066"/>
            <a:ext cx="42862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5400000" flipH="1" flipV="1">
            <a:off x="1107257" y="1178703"/>
            <a:ext cx="428628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1214414" y="785794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2857488" y="1357298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3143240" y="1571612"/>
            <a:ext cx="642942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>
            <a:off x="-178627" y="4822041"/>
            <a:ext cx="1285884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Скругленный прямоугольник 54"/>
          <p:cNvSpPr/>
          <p:nvPr/>
        </p:nvSpPr>
        <p:spPr>
          <a:xfrm>
            <a:off x="-357222" y="5572140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785918" y="4643446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1571604" y="4429132"/>
            <a:ext cx="21431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Скругленный прямоугольник 58"/>
          <p:cNvSpPr/>
          <p:nvPr/>
        </p:nvSpPr>
        <p:spPr>
          <a:xfrm>
            <a:off x="857224" y="614364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1000100" y="507207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rot="5400000">
            <a:off x="928662" y="1571612"/>
            <a:ext cx="928694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16200000" flipH="1">
            <a:off x="750067" y="5179231"/>
            <a:ext cx="164307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5400000">
            <a:off x="392877" y="4822041"/>
            <a:ext cx="1071570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>
            <a:off x="821505" y="4750603"/>
            <a:ext cx="92869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4286248" y="4786322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571868" y="4071942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285984" y="1928802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ds04.infourok.ru/uploads/ex/0802/000f9861-b4940f2e/img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0" y="2357430"/>
            <a:ext cx="1285852" cy="42862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лако 3"/>
          <p:cNvSpPr/>
          <p:nvPr/>
        </p:nvSpPr>
        <p:spPr>
          <a:xfrm>
            <a:off x="3214678" y="2357430"/>
            <a:ext cx="1285852" cy="428628"/>
          </a:xfrm>
          <a:prstGeom prst="cloud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ко 4"/>
          <p:cNvSpPr/>
          <p:nvPr/>
        </p:nvSpPr>
        <p:spPr>
          <a:xfrm>
            <a:off x="6072198" y="2357430"/>
            <a:ext cx="1214414" cy="428628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clipart-library.com/img/18961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53530"/>
            <a:ext cx="9144000" cy="680447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000100" y="1857364"/>
            <a:ext cx="5357850" cy="1857388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2143116"/>
            <a:ext cx="40719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Задание№2.</a:t>
            </a:r>
          </a:p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стр.69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6" descr="https://p1.zoon.ru/8/3/573b60ff40c08825628b8646_574f9425873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18114">
            <a:off x="364627" y="4412951"/>
            <a:ext cx="2274165" cy="1209867"/>
          </a:xfrm>
          <a:prstGeom prst="rect">
            <a:avLst/>
          </a:prstGeom>
          <a:noFill/>
        </p:spPr>
      </p:pic>
      <p:pic>
        <p:nvPicPr>
          <p:cNvPr id="6" name="Picture 4" descr="http://animashki.org/uploads/posts/2016-07/1467706881_325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1071546"/>
            <a:ext cx="1357322" cy="342902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8" y="928670"/>
            <a:ext cx="285752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Где живут?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71802" y="2428868"/>
            <a:ext cx="2500330" cy="6429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водоросли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Минус 2"/>
          <p:cNvSpPr/>
          <p:nvPr/>
        </p:nvSpPr>
        <p:spPr>
          <a:xfrm rot="2090019">
            <a:off x="1736889" y="1965931"/>
            <a:ext cx="1676605" cy="14598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00496" y="1071546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Где живут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85852" y="1071546"/>
            <a:ext cx="2090750" cy="5905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Какие бывают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Минус 5"/>
          <p:cNvSpPr/>
          <p:nvPr/>
        </p:nvSpPr>
        <p:spPr>
          <a:xfrm rot="19422700">
            <a:off x="1956646" y="3454665"/>
            <a:ext cx="1577163" cy="12815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инус 6"/>
          <p:cNvSpPr/>
          <p:nvPr/>
        </p:nvSpPr>
        <p:spPr>
          <a:xfrm rot="1565183">
            <a:off x="5233276" y="3250831"/>
            <a:ext cx="1487984" cy="1031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Минус 7"/>
          <p:cNvSpPr/>
          <p:nvPr/>
        </p:nvSpPr>
        <p:spPr>
          <a:xfrm rot="6486270">
            <a:off x="4806745" y="1951737"/>
            <a:ext cx="1287517" cy="13562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3857628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строение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00826" y="3143248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значение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2910" y="214290"/>
            <a:ext cx="1285884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72330" y="421481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72198" y="528638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72330" y="2143116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72330" y="135729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43768" y="78579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72000" y="42860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14546" y="357166"/>
            <a:ext cx="114300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0" y="1214422"/>
            <a:ext cx="1142976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7158" y="242886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57158" y="2000240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5286380" y="857232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6572264" y="928670"/>
            <a:ext cx="500066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4" idx="3"/>
          </p:cNvCxnSpPr>
          <p:nvPr/>
        </p:nvCxnSpPr>
        <p:spPr>
          <a:xfrm>
            <a:off x="6500826" y="1321579"/>
            <a:ext cx="428628" cy="178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16200000" flipH="1">
            <a:off x="6357950" y="1643050"/>
            <a:ext cx="571504" cy="57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7" idx="0"/>
          </p:cNvCxnSpPr>
          <p:nvPr/>
        </p:nvCxnSpPr>
        <p:spPr>
          <a:xfrm flipH="1">
            <a:off x="4643438" y="3542844"/>
            <a:ext cx="1824892" cy="457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0800000" flipV="1">
            <a:off x="5357818" y="3714752"/>
            <a:ext cx="1500198" cy="100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5400000">
            <a:off x="6072198" y="4286256"/>
            <a:ext cx="1357322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7429520" y="3929066"/>
            <a:ext cx="42862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16200000" flipV="1">
            <a:off x="1428728" y="714356"/>
            <a:ext cx="285752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1571604" y="1785926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2428860" y="714356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2071670" y="1928802"/>
            <a:ext cx="642942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>
            <a:off x="-178627" y="4822041"/>
            <a:ext cx="1285884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Скругленный прямоугольник 54"/>
          <p:cNvSpPr/>
          <p:nvPr/>
        </p:nvSpPr>
        <p:spPr>
          <a:xfrm>
            <a:off x="-357222" y="5572140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785918" y="4643446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1571604" y="4429132"/>
            <a:ext cx="21431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Скругленный прямоугольник 58"/>
          <p:cNvSpPr/>
          <p:nvPr/>
        </p:nvSpPr>
        <p:spPr>
          <a:xfrm>
            <a:off x="857224" y="614364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1000100" y="507207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57158" y="2857496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/>
          <p:cNvCxnSpPr>
            <a:endCxn id="61" idx="3"/>
          </p:cNvCxnSpPr>
          <p:nvPr/>
        </p:nvCxnSpPr>
        <p:spPr>
          <a:xfrm rot="5400000">
            <a:off x="1785918" y="2000240"/>
            <a:ext cx="1428760" cy="57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16200000" flipH="1">
            <a:off x="750067" y="5179231"/>
            <a:ext cx="164307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5400000">
            <a:off x="392877" y="4822041"/>
            <a:ext cx="1071570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>
            <a:off x="821505" y="4750603"/>
            <a:ext cx="92869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4286248" y="4786322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571868" y="4071942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clipart-library.com/img/18961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53530"/>
            <a:ext cx="9144000" cy="680447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000100" y="1857364"/>
            <a:ext cx="5357850" cy="1857388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2143116"/>
            <a:ext cx="40719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Задание№3.</a:t>
            </a:r>
          </a:p>
          <a:p>
            <a:pPr algn="ctr"/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6" descr="https://p1.zoon.ru/8/3/573b60ff40c08825628b8646_574f9425873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18114">
            <a:off x="364627" y="4412951"/>
            <a:ext cx="2274165" cy="1209867"/>
          </a:xfrm>
          <a:prstGeom prst="rect">
            <a:avLst/>
          </a:prstGeom>
          <a:noFill/>
        </p:spPr>
      </p:pic>
      <p:pic>
        <p:nvPicPr>
          <p:cNvPr id="6" name="Picture 4" descr="http://animashki.org/uploads/posts/2016-07/1467706881_325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1071546"/>
            <a:ext cx="1357322" cy="342902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8" y="928670"/>
            <a:ext cx="285752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строение?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xn--80ajjak7afkeq.su/gallery_gen/17af44746cf1acbe7d6a04ba0660115a_3000x26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323850" y="549275"/>
            <a:ext cx="3455988" cy="720725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hlinkClick r:id="" action="ppaction://noaction"/>
              </a:rPr>
              <a:t>Бактерии</a:t>
            </a:r>
            <a:r>
              <a:rPr lang="ru-RU" sz="3600" b="1" dirty="0"/>
              <a:t> 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5292725" y="549275"/>
            <a:ext cx="3455988" cy="720725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hlinkClick r:id="rId3" action="ppaction://hlinksldjump"/>
              </a:rPr>
              <a:t>Растения</a:t>
            </a:r>
            <a:r>
              <a:rPr lang="ru-RU" sz="3600" b="1" dirty="0"/>
              <a:t> 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195513" y="2924175"/>
            <a:ext cx="4824412" cy="1009650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/>
              <a:t>Царства природы</a:t>
            </a:r>
            <a:r>
              <a:rPr lang="ru-RU" dirty="0"/>
              <a:t> 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2411413" y="1773238"/>
            <a:ext cx="1439862" cy="10795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292725" y="1773238"/>
            <a:ext cx="1439863" cy="10795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323850" y="5589588"/>
            <a:ext cx="3455988" cy="720725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hlinkClick r:id="" action="ppaction://noaction"/>
              </a:rPr>
              <a:t>Животные</a:t>
            </a:r>
            <a:r>
              <a:rPr lang="ru-RU" sz="3600" b="1" dirty="0"/>
              <a:t> 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364163" y="5516563"/>
            <a:ext cx="3455987" cy="720725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>
                <a:hlinkClick r:id="" action="ppaction://noaction"/>
              </a:rPr>
              <a:t>Грибы</a:t>
            </a:r>
            <a:r>
              <a:rPr lang="ru-RU" sz="3600" b="1"/>
              <a:t> 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10800000">
            <a:off x="2357422" y="4143380"/>
            <a:ext cx="1439862" cy="10795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 rot="10800000">
            <a:off x="5219700" y="4221163"/>
            <a:ext cx="1439863" cy="10795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" name="Picture 8" descr="https://avatars.mds.yandex.net/get-pdb/963318/e319e5c9-a792-46cb-a4aa-def648441d88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3143248"/>
            <a:ext cx="1019150" cy="1857364"/>
          </a:xfrm>
          <a:prstGeom prst="rect">
            <a:avLst/>
          </a:prstGeom>
          <a:noFill/>
        </p:spPr>
      </p:pic>
      <p:pic>
        <p:nvPicPr>
          <p:cNvPr id="28676" name="Picture 4" descr="https://1.bp.blogspot.com/-8aF-89QeeIM/XqInUsQVyzI/AAAAAAAABfo/q97zWWiKt1MT9foShSbFFg2DTWiFE7zqgCLcBGAsYHQ/s1600/SmallAdmiredAplomadofalcon-size_restrict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571480"/>
            <a:ext cx="380986" cy="785768"/>
          </a:xfrm>
          <a:prstGeom prst="rect">
            <a:avLst/>
          </a:prstGeom>
          <a:noFill/>
        </p:spPr>
      </p:pic>
      <p:pic>
        <p:nvPicPr>
          <p:cNvPr id="15" name="Picture 4" descr="https://1.bp.blogspot.com/-8aF-89QeeIM/XqInUsQVyzI/AAAAAAAABfo/q97zWWiKt1MT9foShSbFFg2DTWiFE7zqgCLcBGAsYHQ/s1600/SmallAdmiredAplomadofalcon-size_restricte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5500702"/>
            <a:ext cx="452424" cy="785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f2.ppt-online.org/files2/slide/d/DuhYAle6XNsE82iy94MdvOp0PWg3Jb7frKTGCV/slide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900igr.net/datai/biologija/Otdel-vodorosli/0011-010-Otdel-zelenye-vodorosli.png"/>
          <p:cNvPicPr>
            <a:picLocks noChangeAspect="1" noChangeArrowheads="1"/>
          </p:cNvPicPr>
          <p:nvPr/>
        </p:nvPicPr>
        <p:blipFill>
          <a:blip r:embed="rId3"/>
          <a:srcRect l="11310" t="7166" r="9641" b="21974"/>
          <a:stretch>
            <a:fillRect/>
          </a:stretch>
        </p:blipFill>
        <p:spPr bwMode="auto">
          <a:xfrm>
            <a:off x="7786710" y="1571612"/>
            <a:ext cx="114299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86314" y="1214422"/>
            <a:ext cx="1494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таллом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arhivurokov.ru/multiurok/6/d/e/6de48de56aa90b9f14b971be1d109c12ea84fbef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611188" y="476250"/>
            <a:ext cx="7993062" cy="6048375"/>
          </a:xfrm>
          <a:prstGeom prst="ellipse">
            <a:avLst/>
          </a:prstGeom>
          <a:noFill/>
          <a:ln w="1047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4140200" y="188913"/>
            <a:ext cx="863600" cy="86518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path" presetSubtype="0" repeatCount="5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104 C 0.24288 -0.02104 0.44097 0.17804 0.44097 0.42382 C 0.44097 0.6696 0.24288 0.87006 0 0.87006 C -0.2434 0.87006 -0.44097 0.6696 -0.44097 0.42382 C -0.44097 0.17804 -0.2434 -0.02104 0 -0.02104 Z " pathEditMode="relative" rAng="0" ptsTypes="fffff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arhivurokov.ru/multiurok/6/d/e/6de48de56aa90b9f14b971be1d109c12ea84fbef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4572000" y="981075"/>
            <a:ext cx="4032250" cy="4248150"/>
          </a:xfrm>
          <a:prstGeom prst="ellipse">
            <a:avLst/>
          </a:prstGeom>
          <a:noFill/>
          <a:ln w="1016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539750" y="1125538"/>
            <a:ext cx="4032250" cy="4248150"/>
          </a:xfrm>
          <a:prstGeom prst="ellipse">
            <a:avLst/>
          </a:prstGeom>
          <a:noFill/>
          <a:ln w="1016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50825" y="2852738"/>
            <a:ext cx="647700" cy="647700"/>
          </a:xfrm>
          <a:prstGeom prst="pentagon">
            <a:avLst/>
          </a:prstGeom>
          <a:solidFill>
            <a:srgbClr val="468A4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path" presetSubtype="0" repeatCount="5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68208E-6 C 2.77778E-6 0.16994 0.09479 0.31005 0.21076 0.31005 C 0.34739 0.31005 0.3967 0.15468 0.41753 0.06196 L 0.43889 -0.06174 C 0.46007 -0.15469 0.51267 -0.30868 0.66684 -0.30868 C 0.76562 -0.30868 0.87812 -0.16972 0.87812 4.68208E-6 C 0.87812 0.16994 0.76562 0.31005 0.66684 0.31005 C 0.51267 0.31005 0.46007 0.15468 0.43889 0.06196 L 0.41753 -0.06174 C 0.3967 -0.15469 0.34739 -0.30868 0.21076 -0.30868 C 0.09479 -0.30868 2.77778E-6 -0.16972 2.77778E-6 4.68208E-6 Z " pathEditMode="relative" rAng="0" ptsTypes="ffFffffFfff">
                                      <p:cBhvr>
                                        <p:cTn id="10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clipart-library.com/img/18961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0447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500034" y="-142900"/>
            <a:ext cx="4572032" cy="1643074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0"/>
            <a:ext cx="33891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Задание№4 стр.71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6" descr="https://p1.zoon.ru/8/3/573b60ff40c08825628b8646_574f9425873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18114">
            <a:off x="6508295" y="5270207"/>
            <a:ext cx="2274165" cy="1209867"/>
          </a:xfrm>
          <a:prstGeom prst="rect">
            <a:avLst/>
          </a:prstGeom>
          <a:noFill/>
        </p:spPr>
      </p:pic>
      <p:pic>
        <p:nvPicPr>
          <p:cNvPr id="6" name="Picture 4" descr="http://animashki.org/uploads/posts/2016-07/1467706881_325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1071546"/>
            <a:ext cx="1357322" cy="342902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8" y="1571612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значение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414" y="2357430"/>
            <a:ext cx="53927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“</a:t>
            </a:r>
            <a:r>
              <a:rPr lang="ru-RU" sz="2800" b="1" dirty="0" err="1" smtClean="0"/>
              <a:t>v</a:t>
            </a:r>
            <a:r>
              <a:rPr lang="ru-RU" sz="2800" b="1" dirty="0" smtClean="0"/>
              <a:t>” - уже знал</a:t>
            </a:r>
          </a:p>
          <a:p>
            <a:r>
              <a:rPr lang="ru-RU" sz="2800" b="1" dirty="0" smtClean="0"/>
              <a:t>“+” - новое</a:t>
            </a:r>
          </a:p>
          <a:p>
            <a:r>
              <a:rPr lang="ru-RU" sz="2800" b="1" dirty="0" smtClean="0"/>
              <a:t>“-” - думал иначе</a:t>
            </a:r>
          </a:p>
          <a:p>
            <a:r>
              <a:rPr lang="ru-RU" sz="2800" b="1" dirty="0" smtClean="0"/>
              <a:t>“?” - не понял, есть вопросы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71802" y="2428868"/>
            <a:ext cx="2500330" cy="6429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водоросли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Минус 2"/>
          <p:cNvSpPr/>
          <p:nvPr/>
        </p:nvSpPr>
        <p:spPr>
          <a:xfrm rot="2090019">
            <a:off x="1736889" y="1965931"/>
            <a:ext cx="1676605" cy="14598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00496" y="1071546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Где живут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85852" y="1071546"/>
            <a:ext cx="2090750" cy="5905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Какие бывают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Минус 5"/>
          <p:cNvSpPr/>
          <p:nvPr/>
        </p:nvSpPr>
        <p:spPr>
          <a:xfrm rot="19422700">
            <a:off x="1956646" y="3454665"/>
            <a:ext cx="1577163" cy="12815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инус 6"/>
          <p:cNvSpPr/>
          <p:nvPr/>
        </p:nvSpPr>
        <p:spPr>
          <a:xfrm rot="1565183">
            <a:off x="5233276" y="3250831"/>
            <a:ext cx="1487984" cy="1031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Минус 7"/>
          <p:cNvSpPr/>
          <p:nvPr/>
        </p:nvSpPr>
        <p:spPr>
          <a:xfrm rot="6486270">
            <a:off x="4806745" y="1951737"/>
            <a:ext cx="1287517" cy="13562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3857628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строение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00826" y="3143248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значение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2910" y="214290"/>
            <a:ext cx="1285884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72330" y="421481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72198" y="528638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72330" y="2143116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72330" y="135729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43768" y="78579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72000" y="42860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14546" y="357166"/>
            <a:ext cx="114300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0" y="1214422"/>
            <a:ext cx="1142976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7158" y="2428868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57158" y="2000240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5286380" y="857232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6572264" y="928670"/>
            <a:ext cx="500066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4" idx="3"/>
          </p:cNvCxnSpPr>
          <p:nvPr/>
        </p:nvCxnSpPr>
        <p:spPr>
          <a:xfrm>
            <a:off x="6500826" y="1321579"/>
            <a:ext cx="428628" cy="178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16200000" flipH="1">
            <a:off x="6357950" y="1643050"/>
            <a:ext cx="571504" cy="57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7" idx="0"/>
          </p:cNvCxnSpPr>
          <p:nvPr/>
        </p:nvCxnSpPr>
        <p:spPr>
          <a:xfrm flipH="1">
            <a:off x="4643438" y="3542844"/>
            <a:ext cx="1824892" cy="457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0800000" flipV="1">
            <a:off x="5357818" y="3714752"/>
            <a:ext cx="1500198" cy="100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5400000">
            <a:off x="6072198" y="4286256"/>
            <a:ext cx="1357322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7429520" y="3929066"/>
            <a:ext cx="42862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16200000" flipV="1">
            <a:off x="1428728" y="714356"/>
            <a:ext cx="285752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1571604" y="1785926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2428860" y="714356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2071670" y="1928802"/>
            <a:ext cx="642942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>
            <a:off x="-178627" y="4822041"/>
            <a:ext cx="1285884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Скругленный прямоугольник 54"/>
          <p:cNvSpPr/>
          <p:nvPr/>
        </p:nvSpPr>
        <p:spPr>
          <a:xfrm>
            <a:off x="-357222" y="5572140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785918" y="4643446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1571604" y="4429132"/>
            <a:ext cx="21431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Скругленный прямоугольник 58"/>
          <p:cNvSpPr/>
          <p:nvPr/>
        </p:nvSpPr>
        <p:spPr>
          <a:xfrm>
            <a:off x="857224" y="614364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1000100" y="5072074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57158" y="2857496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/>
          <p:cNvCxnSpPr>
            <a:endCxn id="61" idx="3"/>
          </p:cNvCxnSpPr>
          <p:nvPr/>
        </p:nvCxnSpPr>
        <p:spPr>
          <a:xfrm rot="5400000">
            <a:off x="1785918" y="2000240"/>
            <a:ext cx="1428760" cy="57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16200000" flipH="1">
            <a:off x="750067" y="5179231"/>
            <a:ext cx="164307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5400000">
            <a:off x="392877" y="4822041"/>
            <a:ext cx="1071570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>
            <a:off x="821505" y="4750603"/>
            <a:ext cx="92869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4286248" y="4786322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571868" y="4071942"/>
            <a:ext cx="1857388" cy="2857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.ppt-online.org/files/slide/8/8WxpPO5BnFeiYtSsb3K4rAwgDkL92CTGdcRoNl/slide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58312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43174" y="642918"/>
            <a:ext cx="4857784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Есть змеи стометровые,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Зеленые, лиловые,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Есть бурые, бордовые.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капитану в море 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них большое горе.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 descr="http://evelyn.smyck.org/wp-content/uploads/2013/04/tumblr_mb8ido0oiy1qgofcfo1_5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071934" y="214290"/>
            <a:ext cx="4857784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Есть змеи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стометровые, 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Зеленые, лиловые, 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Есть бурые, бордовые. 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капитану в море 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них большое горе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52" name="Picture 8" descr="https://i.gifer.com/1z4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857760"/>
            <a:ext cx="8572560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c0f/0008e5ae-4670690f/img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6586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572132" y="500042"/>
            <a:ext cx="1571636" cy="50006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Где живут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57620" y="214290"/>
            <a:ext cx="1285884" cy="4286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деревья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00760" y="1214422"/>
            <a:ext cx="1285884" cy="4286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водоемы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00694" y="0"/>
            <a:ext cx="1285884" cy="4286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заборы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29520" y="142852"/>
            <a:ext cx="1285884" cy="4286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почва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Минус 7"/>
          <p:cNvSpPr/>
          <p:nvPr/>
        </p:nvSpPr>
        <p:spPr>
          <a:xfrm rot="19824285">
            <a:off x="7055683" y="613620"/>
            <a:ext cx="519491" cy="18269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Минус 8"/>
          <p:cNvSpPr/>
          <p:nvPr/>
        </p:nvSpPr>
        <p:spPr>
          <a:xfrm rot="1707676">
            <a:off x="5084205" y="612786"/>
            <a:ext cx="519491" cy="18269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Минус 9"/>
          <p:cNvSpPr/>
          <p:nvPr/>
        </p:nvSpPr>
        <p:spPr>
          <a:xfrm rot="19824285" flipH="1">
            <a:off x="5900113" y="203134"/>
            <a:ext cx="83471" cy="48699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Минус 10"/>
          <p:cNvSpPr/>
          <p:nvPr/>
        </p:nvSpPr>
        <p:spPr>
          <a:xfrm rot="16200000">
            <a:off x="6376819" y="1052677"/>
            <a:ext cx="253142" cy="14800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инус 11"/>
          <p:cNvSpPr/>
          <p:nvPr/>
        </p:nvSpPr>
        <p:spPr>
          <a:xfrm rot="17553136" flipV="1">
            <a:off x="3531107" y="2254687"/>
            <a:ext cx="3785790" cy="15934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0"/>
            <a:ext cx="9001156" cy="6858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61555" y="2571744"/>
            <a:ext cx="39837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Проверим!!!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repetitor-city.ru/images/predmety/russkij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1" y="1643050"/>
            <a:ext cx="4857783" cy="45550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П-13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Стр.69-72.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Приготовить интересные факты о водорослях</a:t>
            </a:r>
          </a:p>
          <a:p>
            <a:pPr algn="ctr"/>
            <a:endParaRPr lang="ru-RU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  <a:p>
            <a:pPr algn="ctr"/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40" y="571480"/>
            <a:ext cx="47085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Домашнее задание.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et.wallhere.com/photo/minimalism-purple-violet-simple-pattern-dots-polka-dots-pink-magenta-tile-material-petal-textile-1018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0"/>
            <a:ext cx="6940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 smtClean="0"/>
              <a:t>Алгоритм составления </a:t>
            </a:r>
            <a:r>
              <a:rPr lang="ru-RU" sz="3600" b="1" u="sng" dirty="0" err="1" smtClean="0"/>
              <a:t>синквейна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857232"/>
            <a:ext cx="8501122" cy="4401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/>
              <a:t>1 строка:       Кто? Что?  </a:t>
            </a:r>
            <a:r>
              <a:rPr lang="ru-RU" sz="2800" b="1" u="sng" dirty="0" smtClean="0"/>
              <a:t>1 Существительное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 строка:       Какой? </a:t>
            </a:r>
            <a:r>
              <a:rPr lang="ru-RU" sz="2800" b="1" u="sng" dirty="0" smtClean="0"/>
              <a:t>2 прилагательных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3 строка:      Что делает? </a:t>
            </a:r>
            <a:r>
              <a:rPr lang="ru-RU" sz="2800" b="1" u="sng" dirty="0" smtClean="0"/>
              <a:t>3 глагола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4 строка:      Что автор думает Фраза из </a:t>
            </a:r>
            <a:r>
              <a:rPr lang="ru-RU" sz="2800" b="1" u="sng" dirty="0" smtClean="0"/>
              <a:t>4 слов</a:t>
            </a:r>
            <a:r>
              <a:rPr lang="ru-RU" sz="2800" b="1" dirty="0" smtClean="0"/>
              <a:t>?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5 строка:       Кто? Что? 1.Существительное (синоним)</a:t>
            </a:r>
          </a:p>
          <a:p>
            <a:r>
              <a:rPr lang="ru-RU" sz="2800" b="1" dirty="0" smtClean="0"/>
              <a:t> (существительное близкие по значению)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images.chesscomfiles.com/uploads/v1/user/79600552.57f779cd.1200x1200o.401a0b15882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214282" y="285728"/>
            <a:ext cx="2286016" cy="1285884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Бактерии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Выноска-облако 3"/>
          <p:cNvSpPr/>
          <p:nvPr/>
        </p:nvSpPr>
        <p:spPr>
          <a:xfrm>
            <a:off x="6357950" y="285728"/>
            <a:ext cx="2000264" cy="1285884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грибы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Выноска со стрелкой вверх 5"/>
          <p:cNvSpPr/>
          <p:nvPr/>
        </p:nvSpPr>
        <p:spPr>
          <a:xfrm>
            <a:off x="214282" y="3357562"/>
            <a:ext cx="2643206" cy="1428760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Их называют бациллы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642910" y="5143512"/>
            <a:ext cx="2643206" cy="1428760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 это царство входят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дрожжи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3143240" y="3429000"/>
            <a:ext cx="2643206" cy="1428760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Они не могут готовить себе еду(сахар)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6000760" y="3286124"/>
            <a:ext cx="2643206" cy="1428760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 них нет ядра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34290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8794" y="30718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85918" y="5143512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4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6248" y="357187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3768" y="3500438"/>
            <a:ext cx="438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29388" y="400050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8" name="Picture 8" descr="https://avatars.mds.yandex.net/get-pdb/963318/e319e5c9-a792-46cb-a4aa-def648441d88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5286388"/>
            <a:ext cx="1019150" cy="1571612"/>
          </a:xfrm>
          <a:prstGeom prst="rect">
            <a:avLst/>
          </a:prstGeom>
          <a:noFill/>
        </p:spPr>
      </p:pic>
      <p:pic>
        <p:nvPicPr>
          <p:cNvPr id="37892" name="Picture 4" descr="http://n-gorsk-r.reskom-crimea.ru/wp-content/uploads/sites/13/2017/09/48343-File-question-mark-red-orange-animated.gif-Wikimedia-Common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57166"/>
            <a:ext cx="1209675" cy="2105026"/>
          </a:xfrm>
          <a:prstGeom prst="rect">
            <a:avLst/>
          </a:prstGeom>
          <a:noFill/>
        </p:spPr>
      </p:pic>
      <p:sp>
        <p:nvSpPr>
          <p:cNvPr id="20" name="Выноска со стрелкой вверх 19"/>
          <p:cNvSpPr/>
          <p:nvPr/>
        </p:nvSpPr>
        <p:spPr>
          <a:xfrm>
            <a:off x="4786314" y="4929198"/>
            <a:ext cx="2643206" cy="1643074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Они размножаются спорами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57884" y="5072074"/>
            <a:ext cx="438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5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-0.12523 L -0.03802 -0.33519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-0.11459 L 0.14566 -0.35625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9 -0.12523 L -0.53697 -0.24074 " pathEditMode="relative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69306 -0.535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-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-0.12523 L -0.03802 -0.33519 " pathEditMode="relative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etwalls.ru/download.php?file=201505/1600x900/setwalls.ru-79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1428736"/>
            <a:ext cx="842968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1.Есть орган передвижения- жгутик.</a:t>
            </a:r>
          </a:p>
          <a:p>
            <a:r>
              <a:rPr lang="ru-RU" sz="2800" b="1" dirty="0" smtClean="0"/>
              <a:t>2.Они портят хлеб.</a:t>
            </a:r>
          </a:p>
          <a:p>
            <a:r>
              <a:rPr lang="ru-RU" sz="2800" b="1" dirty="0" smtClean="0"/>
              <a:t>3.Из них готовят лекарство – пенициллин.</a:t>
            </a:r>
          </a:p>
          <a:p>
            <a:r>
              <a:rPr lang="ru-RU" sz="2800" b="1" dirty="0" smtClean="0"/>
              <a:t>4.Они размножаются при помощи спор.</a:t>
            </a:r>
          </a:p>
          <a:p>
            <a:r>
              <a:rPr lang="ru-RU" sz="2800" b="1" dirty="0" smtClean="0"/>
              <a:t>5. Они размножаются делением надвое.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8" descr="https://avatars.mds.yandex.net/get-pdb/963318/e319e5c9-a792-46cb-a4aa-def648441d88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1357298"/>
            <a:ext cx="1019150" cy="18573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3438" y="214290"/>
            <a:ext cx="2693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u="sng" dirty="0" smtClean="0"/>
              <a:t>Грибы</a:t>
            </a:r>
            <a:endParaRPr lang="ru-RU" sz="7200" b="1" u="sng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728" y="4000504"/>
          <a:ext cx="6572298" cy="1292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1357322"/>
                <a:gridCol w="1143008"/>
                <a:gridCol w="1174287"/>
                <a:gridCol w="1468921"/>
              </a:tblGrid>
              <a:tr h="42926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137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m1-tub-ru.yandex.net/i?id=9e3878457968c7e822921775674180c9&amp;n=33&amp;h=190&amp;w=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642910" y="1785926"/>
            <a:ext cx="7991475" cy="4032250"/>
          </a:xfrm>
          <a:prstGeom prst="verticalScroll">
            <a:avLst>
              <a:gd name="adj" fmla="val 10630"/>
            </a:avLst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254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altLang="ru-RU" sz="3200" b="1" u="sng" dirty="0" smtClean="0">
                <a:latin typeface="Monotype Corsiva" pitchFamily="66" charset="0"/>
              </a:rPr>
              <a:t>Проверяем .</a:t>
            </a:r>
          </a:p>
          <a:p>
            <a:endParaRPr lang="ru-RU" altLang="ru-RU" sz="3200" dirty="0" smtClean="0">
              <a:latin typeface="Monotype Corsiva" pitchFamily="66" charset="0"/>
            </a:endParaRPr>
          </a:p>
          <a:p>
            <a:endParaRPr lang="ru-RU" altLang="ru-RU" sz="3200" dirty="0"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857233"/>
            <a:ext cx="5143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Взаимопроверка.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2" y="3786191"/>
          <a:ext cx="7000928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303"/>
                <a:gridCol w="987525"/>
                <a:gridCol w="1086278"/>
                <a:gridCol w="790020"/>
                <a:gridCol w="987525"/>
                <a:gridCol w="1273277"/>
              </a:tblGrid>
              <a:tr h="42926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КЛЮЧИ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13747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 smtClean="0"/>
                        <a:t>+</a:t>
                      </a:r>
                    </a:p>
                    <a:p>
                      <a:endParaRPr lang="ru-RU" sz="3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+</a:t>
                      </a:r>
                      <a:endParaRPr lang="ru-RU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+</a:t>
                      </a:r>
                      <a:endParaRPr lang="ru-RU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/>
                        <a:t>+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5400" dirty="0" smtClean="0"/>
                        <a:t>-</a:t>
                      </a:r>
                      <a:endParaRPr lang="ru-RU" sz="5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avatars.mds.yandex.net/get-pdb/2368538/b91f2681-5073-41ea-a7d8-ad9a604714e1/ori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14612" y="2000240"/>
            <a:ext cx="3448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u="sng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водоросль</a:t>
            </a:r>
            <a:endParaRPr lang="ru-RU" sz="5400" b="1" u="sng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4" name="Picture 26" descr="https://p1.zoon.ru/8/3/573b60ff40c08825628b8646_574f9425873f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23725">
            <a:off x="2106574" y="1578013"/>
            <a:ext cx="4098022" cy="245461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214290"/>
            <a:ext cx="30003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Это растения , которые образуют пузыри из газов, помогающие им подниматься на поверхность.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857628"/>
            <a:ext cx="2714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Красное море получило свое название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в их  честь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388" y="4857761"/>
            <a:ext cx="2714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Они входят в состав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популярного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блюда суши.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43570" y="142852"/>
            <a:ext cx="3357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Оперение фламинго </a:t>
            </a:r>
            <a:r>
              <a:rPr lang="ru-RU" sz="2000" b="1" dirty="0" err="1" smtClean="0">
                <a:solidFill>
                  <a:schemeClr val="bg1"/>
                </a:solidFill>
              </a:rPr>
              <a:t>розовое</a:t>
            </a:r>
            <a:r>
              <a:rPr lang="ru-RU" sz="2000" b="1" dirty="0" smtClean="0">
                <a:solidFill>
                  <a:schemeClr val="bg1"/>
                </a:solidFill>
              </a:rPr>
              <a:t> потому, что в рационе птиц присутствуют эти растения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28860" y="4643446"/>
            <a:ext cx="3214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 Они оказалась в числе первых растений, побывавших в космосе.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618 -0.04051 C 0.43524 -0.07292 0.6243 -0.10533 0.5217 -0.05185 C 0.41909 0.00162 -0.33421 0.31759 -0.3698 0.28032 C -0.40539 0.24305 0.20121 -0.32523 0.3085 -0.2757 C 0.41579 -0.22616 0.27934 0.43611 0.27361 0.57708 C 0.26788 0.71805 0.2743 0.57639 0.27361 0.56967 C 0.27291 0.56296 0.27135 0.54977 0.26979 0.5368 " pathEditMode="relative" ptsTypes="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pptbackgrounds.org/uploads/green-curves-wave-backgrounds-wallpap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45" y="500042"/>
            <a:ext cx="41434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u="sng" dirty="0" smtClean="0">
                <a:ln/>
                <a:solidFill>
                  <a:srgbClr val="00B050"/>
                </a:solidFill>
              </a:rPr>
              <a:t>ВОДОРОСЛИ</a:t>
            </a:r>
            <a:endParaRPr lang="ru-RU" sz="5400" b="1" u="sng" cap="none" spc="0" dirty="0">
              <a:ln/>
              <a:solidFill>
                <a:srgbClr val="00B050"/>
              </a:solidFill>
              <a:effectLst/>
            </a:endParaRPr>
          </a:p>
        </p:txBody>
      </p:sp>
      <p:pic>
        <p:nvPicPr>
          <p:cNvPr id="17412" name="Picture 4" descr="https://img1.picmix.com/output/stamp/thumb/0/4/1/7/327140_78a6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000504"/>
            <a:ext cx="2071702" cy="2714644"/>
          </a:xfrm>
          <a:prstGeom prst="rect">
            <a:avLst/>
          </a:prstGeom>
          <a:noFill/>
        </p:spPr>
      </p:pic>
      <p:pic>
        <p:nvPicPr>
          <p:cNvPr id="17414" name="Picture 6" descr="https://img-fotki.yandex.ru/get/15587/66124276.30a/0_c9323_5b7b143f_or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736"/>
            <a:ext cx="4286280" cy="5191128"/>
          </a:xfrm>
          <a:prstGeom prst="rect">
            <a:avLst/>
          </a:prstGeom>
          <a:noFill/>
        </p:spPr>
      </p:pic>
      <p:pic>
        <p:nvPicPr>
          <p:cNvPr id="6" name="Picture 26" descr="https://p1.zoon.ru/8/3/573b60ff40c08825628b8646_574f9425873f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18114">
            <a:off x="6566789" y="4799549"/>
            <a:ext cx="3089578" cy="1662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71802" y="2428868"/>
            <a:ext cx="2500330" cy="6429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водоросли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Минус 2"/>
          <p:cNvSpPr/>
          <p:nvPr/>
        </p:nvSpPr>
        <p:spPr>
          <a:xfrm rot="2090019">
            <a:off x="1736889" y="1965931"/>
            <a:ext cx="1676605" cy="14598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14810" y="1071546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Где живут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58" y="1071546"/>
            <a:ext cx="2090750" cy="5905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Какие бывают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Минус 5"/>
          <p:cNvSpPr/>
          <p:nvPr/>
        </p:nvSpPr>
        <p:spPr>
          <a:xfrm rot="19422700">
            <a:off x="1885209" y="3383229"/>
            <a:ext cx="1577163" cy="12815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инус 6"/>
          <p:cNvSpPr/>
          <p:nvPr/>
        </p:nvSpPr>
        <p:spPr>
          <a:xfrm rot="1565183">
            <a:off x="5233276" y="3250831"/>
            <a:ext cx="1487984" cy="1031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Минус 7"/>
          <p:cNvSpPr/>
          <p:nvPr/>
        </p:nvSpPr>
        <p:spPr>
          <a:xfrm rot="6486270">
            <a:off x="4806745" y="1951737"/>
            <a:ext cx="1287517" cy="13562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3857628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строение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00826" y="3143248"/>
            <a:ext cx="2500330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значение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5286380" y="857232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6572264" y="928670"/>
            <a:ext cx="500066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4" idx="3"/>
          </p:cNvCxnSpPr>
          <p:nvPr/>
        </p:nvCxnSpPr>
        <p:spPr>
          <a:xfrm>
            <a:off x="6715140" y="1321579"/>
            <a:ext cx="428628" cy="1785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16200000" flipH="1">
            <a:off x="6357950" y="1643050"/>
            <a:ext cx="571504" cy="57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7" idx="0"/>
          </p:cNvCxnSpPr>
          <p:nvPr/>
        </p:nvCxnSpPr>
        <p:spPr>
          <a:xfrm flipH="1">
            <a:off x="4643438" y="3542844"/>
            <a:ext cx="1824892" cy="457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0800000" flipV="1">
            <a:off x="5357818" y="3714752"/>
            <a:ext cx="1500198" cy="1000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5400000">
            <a:off x="6072198" y="4286256"/>
            <a:ext cx="1357322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7429520" y="3929066"/>
            <a:ext cx="42862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5400000" flipH="1" flipV="1">
            <a:off x="1107257" y="1178703"/>
            <a:ext cx="428628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1214414" y="785794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2857488" y="1357298"/>
            <a:ext cx="285752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3143240" y="1571612"/>
            <a:ext cx="642942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>
            <a:off x="-178627" y="4822041"/>
            <a:ext cx="1285884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1571604" y="4429132"/>
            <a:ext cx="21431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5400000">
            <a:off x="928662" y="1571612"/>
            <a:ext cx="928694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16200000" flipH="1">
            <a:off x="750067" y="5179231"/>
            <a:ext cx="164307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rot="5400000">
            <a:off x="392877" y="4822041"/>
            <a:ext cx="1071570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>
            <a:off x="821505" y="4750603"/>
            <a:ext cx="92869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28794" y="0"/>
            <a:ext cx="470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/>
              <a:t>Сделай сам кластер !!!</a:t>
            </a:r>
            <a:endParaRPr lang="ru-RU" sz="36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c0f/0008e5ae-4670690f/img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86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330</Words>
  <PresentationFormat>Экран (4:3)</PresentationFormat>
  <Paragraphs>128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Хламидомонада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13</cp:revision>
  <dcterms:created xsi:type="dcterms:W3CDTF">2020-12-14T11:36:02Z</dcterms:created>
  <dcterms:modified xsi:type="dcterms:W3CDTF">2021-11-02T09:54:15Z</dcterms:modified>
</cp:coreProperties>
</file>