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58" r:id="rId4"/>
    <p:sldId id="257" r:id="rId5"/>
    <p:sldId id="260" r:id="rId6"/>
    <p:sldId id="263" r:id="rId7"/>
    <p:sldId id="261" r:id="rId8"/>
    <p:sldId id="264" r:id="rId9"/>
    <p:sldId id="265" r:id="rId10"/>
    <p:sldId id="268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027F3BC-FE0E-4884-85EB-9D0F95DCBD4B}">
          <p14:sldIdLst>
            <p14:sldId id="256"/>
            <p14:sldId id="269"/>
            <p14:sldId id="258"/>
            <p14:sldId id="257"/>
            <p14:sldId id="260"/>
            <p14:sldId id="263"/>
            <p14:sldId id="261"/>
            <p14:sldId id="264"/>
            <p14:sldId id="265"/>
            <p14:sldId id="268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21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49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3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54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0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5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9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9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00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06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9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89A49-5734-4FF9-8FAD-A5B19C2A989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E7D72-0CEE-437A-9A64-9F8F38679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1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16832"/>
            <a:ext cx="9793088" cy="2520280"/>
          </a:xfrm>
        </p:spPr>
        <p:txBody>
          <a:bodyPr>
            <a:noAutofit/>
          </a:bodyPr>
          <a:lstStyle/>
          <a:p>
            <a:pPr algn="l"/>
            <a:r>
              <a:rPr lang="ru-RU" sz="8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Вокальная </a:t>
            </a:r>
            <a:br>
              <a:rPr lang="ru-RU" sz="8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88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8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                   музыка</a:t>
            </a:r>
            <a:endParaRPr lang="ru-RU" sz="8800" dirty="0">
              <a:solidFill>
                <a:schemeClr val="accent1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4797152"/>
            <a:ext cx="4207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ru-RU" dirty="0" smtClean="0">
                <a:solidFill>
                  <a:schemeClr val="bg1"/>
                </a:solidFill>
              </a:rPr>
              <a:t>Разработала презентацию: </a:t>
            </a:r>
          </a:p>
          <a:p>
            <a:pPr algn="r">
              <a:buFontTx/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Коробицина</a:t>
            </a:r>
            <a:r>
              <a:rPr lang="ru-RU" dirty="0" smtClean="0">
                <a:solidFill>
                  <a:schemeClr val="bg1"/>
                </a:solidFill>
              </a:rPr>
              <a:t> Алла Евгеньевна</a:t>
            </a:r>
          </a:p>
          <a:p>
            <a:pPr algn="r">
              <a:buFontTx/>
              <a:buNone/>
            </a:pPr>
            <a:r>
              <a:rPr lang="ru-RU" dirty="0" smtClean="0">
                <a:solidFill>
                  <a:schemeClr val="bg1"/>
                </a:solidFill>
              </a:rPr>
              <a:t>Учитель музыки</a:t>
            </a:r>
          </a:p>
          <a:p>
            <a:pPr algn="r">
              <a:buFontTx/>
              <a:buNone/>
            </a:pPr>
            <a:r>
              <a:rPr lang="ru-RU" dirty="0" smtClean="0">
                <a:solidFill>
                  <a:schemeClr val="bg1"/>
                </a:solidFill>
              </a:rPr>
              <a:t>МБОУ «Лицей № 136»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33265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«Презентация к уроку по учебному предмету </a:t>
            </a:r>
            <a:r>
              <a:rPr lang="ru-RU" i="1" dirty="0" smtClean="0">
                <a:solidFill>
                  <a:schemeClr val="bg1"/>
                </a:solidFill>
              </a:rPr>
              <a:t>«Музыка» </a:t>
            </a:r>
            <a:r>
              <a:rPr lang="ru-RU" i="1" dirty="0">
                <a:solidFill>
                  <a:schemeClr val="bg1"/>
                </a:solidFill>
              </a:rPr>
              <a:t>в </a:t>
            </a:r>
            <a:r>
              <a:rPr lang="ru-RU" i="1" dirty="0" smtClean="0">
                <a:solidFill>
                  <a:schemeClr val="bg1"/>
                </a:solidFill>
              </a:rPr>
              <a:t>5-ом </a:t>
            </a:r>
            <a:r>
              <a:rPr lang="ru-RU" i="1" dirty="0">
                <a:solidFill>
                  <a:schemeClr val="bg1"/>
                </a:solidFill>
              </a:rPr>
              <a:t>классе на тему </a:t>
            </a:r>
            <a:r>
              <a:rPr lang="ru-RU" i="1" dirty="0" smtClean="0">
                <a:solidFill>
                  <a:schemeClr val="bg1"/>
                </a:solidFill>
              </a:rPr>
              <a:t>«Вокальная музыка»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тог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вам особенно ярко запомнилось?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интересного вы узнали?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Достигли ли цели урока?</a:t>
            </a:r>
          </a:p>
        </p:txBody>
      </p:sp>
    </p:spTree>
    <p:extLst>
      <p:ext uri="{BB962C8B-B14F-4D97-AF65-F5344CB8AC3E}">
        <p14:creationId xmlns:p14="http://schemas.microsoft.com/office/powerpoint/2010/main" val="36689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082831">
            <a:off x="601988" y="1432885"/>
            <a:ext cx="5404072" cy="11708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свидания!</a:t>
            </a:r>
            <a:endParaRPr lang="ru-RU" sz="54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448">
            <a:off x="5202340" y="782780"/>
            <a:ext cx="2195198" cy="393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урока: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раскрыть взаимосвязь музыкального и литературного искусства через общность жанров.</a:t>
            </a:r>
          </a:p>
        </p:txBody>
      </p:sp>
    </p:spTree>
    <p:extLst>
      <p:ext uri="{BB962C8B-B14F-4D97-AF65-F5344CB8AC3E}">
        <p14:creationId xmlns:p14="http://schemas.microsoft.com/office/powerpoint/2010/main" val="32243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Вокальная музыка – это…</a:t>
            </a:r>
            <a:endParaRPr lang="ru-RU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музыка, в которой голос главенствует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или равноправен с инструментами, с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сопровождением или a-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cappella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Италия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родина вокальной музыки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РОМАНС – ЭТО вокальное сочинение, написанное для голоса с инструментальным сопровождением, на небольшое стихотворение лирического</a:t>
            </a:r>
          </a:p>
          <a:p>
            <a:pPr marL="0" indent="0" algn="ctr">
              <a:buNone/>
            </a:pPr>
            <a:r>
              <a:rPr lang="ru-RU" dirty="0" smtClean="0"/>
              <a:t>содержания.</a:t>
            </a:r>
            <a:endParaRPr lang="ru-RU" dirty="0"/>
          </a:p>
        </p:txBody>
      </p:sp>
      <p:pic>
        <p:nvPicPr>
          <p:cNvPr id="2" name="М. И. Глинка — Романс _Жаворонок_.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Венеция – Город на </a:t>
            </a:r>
            <a:r>
              <a:rPr lang="ru-RU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воде.</a:t>
            </a:r>
            <a:r>
              <a:rPr lang="ru-RU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Баркарола</a:t>
            </a:r>
            <a:endParaRPr lang="ru-RU" sz="6000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«песня на воде»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жанр итальянской вокальной музыки</a:t>
            </a:r>
          </a:p>
          <a:p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БАРКАРОЛА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разновидность </a:t>
            </a:r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РОМАНСА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80920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БАРКАРОЛА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-РОД ИНСТРУМЕНТАЛЬНОГО ИЛИ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ВОКАЛЬНОГО ПРОИЗВЕДЕНИЯ МЕЛОДИЧЕСКОГО ХАРАКТЕРА В МЕДЛЕННОМ ТЕМПЕ, СВЯЗАННОЕ С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ИЗОБРАЖЕНИЕМ КАТАНИЯ НА ЛОДКЕ.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 итальянского </a:t>
            </a:r>
            <a:r>
              <a:rPr lang="ru-RU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barka</a:t>
            </a:r>
            <a:r>
              <a:rPr lang="ru-RU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что означает лодка.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итальянский глагол </a:t>
            </a:r>
            <a:r>
              <a:rPr lang="ru-RU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rollare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означает испытывать бортовую качку. Таким образом, </a:t>
            </a:r>
            <a:r>
              <a:rPr lang="ru-RU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БАРКАРОЛА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качающаяся лодка.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5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3960440" cy="1426170"/>
          </a:xfrm>
        </p:spPr>
        <p:txBody>
          <a:bodyPr>
            <a:normAutofit fontScale="90000"/>
          </a:bodyPr>
          <a:lstStyle/>
          <a:p>
            <a:r>
              <a:rPr lang="ru-RU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М.И.Глинка</a:t>
            </a:r>
            <a:r>
              <a:rPr lang="ru-RU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«Венецианская ночь»</a:t>
            </a:r>
            <a:endParaRPr lang="ru-RU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ихаил Глинка 'Венецианская ночь', стихи И. Козлов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2564904"/>
            <a:ext cx="3960440" cy="297059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8843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9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Итальянская баркарола </a:t>
            </a:r>
            <a:b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«Санта </a:t>
            </a:r>
            <a:r>
              <a:rPr lang="ru-RU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Лючия</a:t>
            </a:r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924944"/>
            <a:ext cx="5112568" cy="273630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Италии БЕЛЬКАНТО – означает прекрасное пение.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76871"/>
            <a:ext cx="2924175" cy="336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obertino_loreti_-_santa_luci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667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2165648"/>
            <a:ext cx="2386608" cy="778098"/>
          </a:xfrm>
        </p:spPr>
        <p:txBody>
          <a:bodyPr/>
          <a:lstStyle/>
          <a:p>
            <a:r>
              <a:rPr lang="ru-RU" b="1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Вокализ</a:t>
            </a:r>
            <a:endParaRPr lang="ru-RU" b="1" u="sng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4744" y="3947236"/>
            <a:ext cx="8219256" cy="1684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Вокали́з</a:t>
            </a:r>
            <a:r>
              <a:rPr lang="ru-RU" dirty="0" smtClean="0"/>
              <a:t> (от лат. </a:t>
            </a:r>
            <a:r>
              <a:rPr lang="ru-RU" dirty="0" err="1" smtClean="0"/>
              <a:t>vocalis</a:t>
            </a:r>
            <a:r>
              <a:rPr lang="ru-RU" dirty="0" smtClean="0"/>
              <a:t> — </a:t>
            </a:r>
            <a:r>
              <a:rPr lang="ru-RU" dirty="0" err="1" smtClean="0"/>
              <a:t>звучащий,поющий</a:t>
            </a:r>
            <a:r>
              <a:rPr lang="ru-RU" dirty="0" smtClean="0"/>
              <a:t>) —музыкальное произведение для голоса без слов.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53285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СЕРГЕЙ РАХМАНИНОВ (1873-1943)</a:t>
            </a:r>
          </a:p>
          <a:p>
            <a:endParaRPr lang="ru-RU" dirty="0"/>
          </a:p>
        </p:txBody>
      </p:sp>
      <p:pic>
        <p:nvPicPr>
          <p:cNvPr id="1026" name="Picture 2" descr="http://oiskusstve.ru/uploads/posts/2011-12/1324841484_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743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окализ Рахманинова — Сопрано Рене Флеминг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</TotalTime>
  <Words>217</Words>
  <Application>Microsoft Office PowerPoint</Application>
  <PresentationFormat>Экран (4:3)</PresentationFormat>
  <Paragraphs>37</Paragraphs>
  <Slides>11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Вокальная                       музыка</vt:lpstr>
      <vt:lpstr>Цель урока:</vt:lpstr>
      <vt:lpstr>Вокальная музыка – это…</vt:lpstr>
      <vt:lpstr>Презентация PowerPoint</vt:lpstr>
      <vt:lpstr>Венеция – Город на воде. Баркарола</vt:lpstr>
      <vt:lpstr>Презентация PowerPoint</vt:lpstr>
      <vt:lpstr>М.И.Глинка. «Венецианская ночь»</vt:lpstr>
      <vt:lpstr>Итальянская баркарола  «Санта Лючия»</vt:lpstr>
      <vt:lpstr>Вокализ</vt:lpstr>
      <vt:lpstr>Итог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Вокальная                       музыка</dc:title>
  <dc:creator>Гость</dc:creator>
  <cp:lastModifiedBy>Гость</cp:lastModifiedBy>
  <cp:revision>20</cp:revision>
  <dcterms:created xsi:type="dcterms:W3CDTF">2017-09-11T01:39:58Z</dcterms:created>
  <dcterms:modified xsi:type="dcterms:W3CDTF">2019-04-02T10:33:20Z</dcterms:modified>
</cp:coreProperties>
</file>