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98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393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287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3831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862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11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8784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807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062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6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907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36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8605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495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64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1754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611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34BFE3F-3504-422C-8FFA-090252D8F57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2AB47BA-BF1D-4039-BE1A-EB34D34513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492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Волшебные лоскутки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ÐÐ°ÐºÐ¸Ðµ Ð²ÐµÑÐ¸ Ð¼Ð¾Ð³ÑÑ Ð±ÑÑÑ Ð²ÑÐ¿Ð¾Ð»Ð½ÐµÐ½Ñ Ð² ÑÐµÑÐ½Ð¸ÐºÐµ Ð¿ÑÑÐ²Ð¾ÑÐº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1151" y="3272102"/>
            <a:ext cx="2548794" cy="2293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885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Техника лоскутного шитья.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Техника лоскутного шитья включает в себя несколько ее видов:</a:t>
            </a:r>
          </a:p>
          <a:p>
            <a:r>
              <a:rPr lang="ru-RU" dirty="0" smtClean="0"/>
              <a:t>-шитье из треугольников</a:t>
            </a:r>
          </a:p>
          <a:p>
            <a:r>
              <a:rPr lang="ru-RU" dirty="0" smtClean="0"/>
              <a:t>-шитье из полосок</a:t>
            </a:r>
          </a:p>
          <a:p>
            <a:r>
              <a:rPr lang="ru-RU" dirty="0" smtClean="0"/>
              <a:t>-шитье из квадратов</a:t>
            </a:r>
            <a:endParaRPr lang="ru-RU" dirty="0"/>
          </a:p>
        </p:txBody>
      </p:sp>
      <p:pic>
        <p:nvPicPr>
          <p:cNvPr id="11266" name="Picture 2" descr="ÐÑÐ¸ÑÐ²Ð°ÑÐºÐ¸, Ð²ÑÐ¿Ð¾Ð»Ð½ÐµÐ½Ð½ÑÐµ Ð¸Ð· Ð»Ð¾ÑÐºÑÑÐ¾Ð² ÑÐºÐ°Ð½Ð¸, Ð½Ð°Ð¸Ð±Ð¾Ð»ÐµÐµ Ð¾ÑÐ³Ð°Ð½Ð¸ÑÐ½Ð¾ ÑÐ¼Ð¾ÑÑÑÑÑÑ Ð² ÐºÐ»Ð°ÑÑÐ¸ÑÐµÑÐºÐ¸Ñ Ð¸Ð»Ð¸ Ð´ÐµÑÐµÐ²ÐµÐ½ÑÐºÐ¸Ñ Ð¸Ð½ÑÐµÑÑÐµÑÐ°Ñ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8863" y="2880076"/>
            <a:ext cx="3976479" cy="33941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745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Квилт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Квилт</a:t>
            </a:r>
            <a:r>
              <a:rPr lang="ru-RU" dirty="0" smtClean="0"/>
              <a:t>- с английского означает « одеяло стеганное» . Имеет три слоя: верхний, собранный из лоскутов, прокладку и последний слой прошивной.</a:t>
            </a:r>
            <a:endParaRPr lang="ru-RU" dirty="0"/>
          </a:p>
        </p:txBody>
      </p:sp>
      <p:pic>
        <p:nvPicPr>
          <p:cNvPr id="10242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9297" y="3817226"/>
            <a:ext cx="3380666" cy="2414763"/>
          </a:xfrm>
          <a:prstGeom prst="rect">
            <a:avLst/>
          </a:prstGeom>
          <a:noFill/>
        </p:spPr>
      </p:pic>
      <p:pic>
        <p:nvPicPr>
          <p:cNvPr id="4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1975" y="3632424"/>
            <a:ext cx="3530160" cy="2644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680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безопасности приемов работы(3мин)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Слово учителя: Приступайте  к практической работе.</a:t>
            </a:r>
          </a:p>
          <a:p>
            <a:r>
              <a:rPr lang="ru-RU" dirty="0" smtClean="0"/>
              <a:t>1.поддерживайте порядок на рабочем столе.</a:t>
            </a:r>
          </a:p>
          <a:p>
            <a:r>
              <a:rPr lang="ru-RU" dirty="0" smtClean="0"/>
              <a:t>2. быть внимательным.</a:t>
            </a:r>
          </a:p>
          <a:p>
            <a:r>
              <a:rPr lang="ru-RU" dirty="0" smtClean="0"/>
              <a:t>3.соблюдайте технику безопасности   .</a:t>
            </a:r>
          </a:p>
          <a:p>
            <a:r>
              <a:rPr lang="ru-RU" dirty="0" smtClean="0"/>
              <a:t>4.не забывайте правило для лоскутниц: «садишься шить- утюг </a:t>
            </a:r>
            <a:r>
              <a:rPr lang="ru-RU" smtClean="0"/>
              <a:t>держи рядом.»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43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1-ое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Дети работают группами (45мин).</a:t>
            </a:r>
          </a:p>
          <a:p>
            <a:r>
              <a:rPr lang="ru-RU" dirty="0" smtClean="0"/>
              <a:t>Создание  рисунка  орнамент.</a:t>
            </a:r>
          </a:p>
          <a:p>
            <a:r>
              <a:rPr lang="ru-RU" dirty="0" smtClean="0"/>
              <a:t> Физкультминутка: упражнение « Ножницы» (1мин).</a:t>
            </a:r>
            <a:endParaRPr lang="ru-RU" dirty="0"/>
          </a:p>
        </p:txBody>
      </p:sp>
      <p:pic>
        <p:nvPicPr>
          <p:cNvPr id="8194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3822" y="4026171"/>
            <a:ext cx="3853889" cy="2233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88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2-Задание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Уметь  вырезать шаблоны  по рисунку аккуратно, совмещая рисунки.</a:t>
            </a:r>
            <a:endParaRPr lang="ru-RU" dirty="0"/>
          </a:p>
        </p:txBody>
      </p:sp>
      <p:pic>
        <p:nvPicPr>
          <p:cNvPr id="7170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1329" y="3038811"/>
            <a:ext cx="4300614" cy="32213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072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урока(5мин)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1.Анализ выполненных практических работ учащихся.</a:t>
            </a:r>
          </a:p>
          <a:p>
            <a:r>
              <a:rPr lang="ru-RU" dirty="0" smtClean="0"/>
              <a:t>2. Показ лучших эстетических работ.</a:t>
            </a:r>
          </a:p>
          <a:p>
            <a:r>
              <a:rPr lang="ru-RU" dirty="0" smtClean="0"/>
              <a:t>3. Анализ допущенных ошибок.</a:t>
            </a:r>
          </a:p>
          <a:p>
            <a:r>
              <a:rPr lang="ru-RU" dirty="0" smtClean="0"/>
              <a:t>4. Выставка оценок в журнал.</a:t>
            </a:r>
            <a:endParaRPr lang="ru-RU" dirty="0"/>
          </a:p>
        </p:txBody>
      </p:sp>
      <p:pic>
        <p:nvPicPr>
          <p:cNvPr id="6146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9261" y="3587262"/>
            <a:ext cx="3397673" cy="2156680"/>
          </a:xfrm>
          <a:prstGeom prst="rect">
            <a:avLst/>
          </a:prstGeom>
          <a:noFill/>
        </p:spPr>
      </p:pic>
      <p:pic>
        <p:nvPicPr>
          <p:cNvPr id="6148" name="Picture 4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-1242520" y="6597746"/>
            <a:ext cx="72026" cy="457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015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вас на столе  лежат карточки, оцените себя (5мин)</a:t>
            </a:r>
          </a:p>
          <a:p>
            <a:r>
              <a:rPr lang="ru-RU" dirty="0" smtClean="0"/>
              <a:t>-Чему вы сегодня научились?</a:t>
            </a:r>
          </a:p>
          <a:p>
            <a:r>
              <a:rPr lang="ru-RU" dirty="0" smtClean="0"/>
              <a:t>-Что нового узнали    на уроке?</a:t>
            </a:r>
            <a:endParaRPr lang="ru-RU" dirty="0"/>
          </a:p>
        </p:txBody>
      </p:sp>
      <p:pic>
        <p:nvPicPr>
          <p:cNvPr id="5122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9559" y="2966671"/>
            <a:ext cx="4113923" cy="3223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200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задание(1мин)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Дома  подготовьте творческий проект.</a:t>
            </a:r>
            <a:endParaRPr lang="ru-RU" dirty="0"/>
          </a:p>
        </p:txBody>
      </p:sp>
      <p:pic>
        <p:nvPicPr>
          <p:cNvPr id="4098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8931" y="3180739"/>
            <a:ext cx="7206185" cy="2615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394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7266" y="2486594"/>
            <a:ext cx="9601196" cy="3318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ÐÐ°ÑÑÐ¸Ð½ÐºÐ¸ Ð¿Ð¾ Ð·Ð°Ð¿ÑÐ¾ÑÑ ÐºÐ²Ð¸Ð»ÑÐ¸Ð½Ð³ ÑÐ·Ð¾ÑÑ ÐºÐ°ÑÑÐ¸Ð½Ðº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0735" y="2620227"/>
            <a:ext cx="3770142" cy="28239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02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«Презентация к уроку по учебному предмету технология в 5 классе на тему волшебные лоскутки.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МБОУ </a:t>
            </a:r>
            <a:r>
              <a:rPr lang="ru-RU" dirty="0" err="1" smtClean="0"/>
              <a:t>Ширинская</a:t>
            </a:r>
            <a:r>
              <a:rPr lang="ru-RU" smtClean="0"/>
              <a:t> </a:t>
            </a:r>
            <a:r>
              <a:rPr lang="ru-RU" smtClean="0"/>
              <a:t>СШ</a:t>
            </a:r>
            <a:r>
              <a:rPr lang="ru-RU" dirty="0" smtClean="0"/>
              <a:t>№4  </a:t>
            </a:r>
          </a:p>
          <a:p>
            <a:r>
              <a:rPr lang="ru-RU" dirty="0" smtClean="0"/>
              <a:t>Учитель – Карлова И.А.</a:t>
            </a:r>
            <a:endParaRPr lang="ru-RU" dirty="0"/>
          </a:p>
        </p:txBody>
      </p:sp>
      <p:sp>
        <p:nvSpPr>
          <p:cNvPr id="19458" name="AutoShape 2" descr="https://gigabaza.ru/images/79/156009/d169801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https://gigabaza.ru/images/79/156009/d16980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9274" y="2556486"/>
            <a:ext cx="3290473" cy="365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2767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урока: ознакомиться с историей лоскутного шитья, с приемами создания орнамента.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Задачи: Формировать УУД.</a:t>
            </a:r>
          </a:p>
          <a:p>
            <a:r>
              <a:rPr lang="ru-RU" dirty="0" smtClean="0"/>
              <a:t>Образовательные: способствовать формированию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умений.</a:t>
            </a:r>
          </a:p>
          <a:p>
            <a:r>
              <a:rPr lang="ru-RU" dirty="0" smtClean="0"/>
              <a:t>Развивающие: способствовать овладению основными способами мыслительной деятельностью обучения.</a:t>
            </a:r>
          </a:p>
          <a:p>
            <a:r>
              <a:rPr lang="ru-RU" dirty="0" smtClean="0"/>
              <a:t>Воспитательной: формированию и развитию  нравственных , трудовых качеств личности.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726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1.Организационный момент.(1мин)</a:t>
            </a:r>
          </a:p>
          <a:p>
            <a:r>
              <a:rPr lang="ru-RU" dirty="0" err="1" smtClean="0"/>
              <a:t>Здравствуйте,девочки</a:t>
            </a:r>
            <a:r>
              <a:rPr lang="ru-RU" dirty="0" smtClean="0"/>
              <a:t>! Я рада вас видеть сегодня! « Будьте умными, если можете, будьте добрыми, если хотите, но трудолюбивыми будьте всегда!</a:t>
            </a:r>
          </a:p>
          <a:p>
            <a:r>
              <a:rPr lang="ru-RU" dirty="0" smtClean="0"/>
              <a:t>Мотивация знаний: Притча- Одна женщина пришла к мудрецу и сказала: « У меня все есть и муж, и дом- полная чаша, но нет радости, зачем это? Мудрец ответил ей, попробуй сшить свою жизнь.  Она пришила лоскуток своих сомнений к клочку </a:t>
            </a:r>
            <a:r>
              <a:rPr lang="ru-RU" dirty="0" err="1" smtClean="0"/>
              <a:t>голубого</a:t>
            </a:r>
            <a:r>
              <a:rPr lang="ru-RU" dirty="0" smtClean="0"/>
              <a:t> неба. Засмеялся внук, она еще пришила лоскуток, и к ней вернулась радость жизни. Очень много вещей сшила женщина из лоскутов, которые дарили теплоту людям.</a:t>
            </a:r>
            <a:endParaRPr lang="ru-RU" dirty="0"/>
          </a:p>
        </p:txBody>
      </p:sp>
      <p:pic>
        <p:nvPicPr>
          <p:cNvPr id="17410" name="Picture 2" descr="https://gigabaza.ru/images/79/156009/28b3036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0408" y="670515"/>
            <a:ext cx="3237255" cy="24243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4037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Изучение нового материала(10мин)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Подготовка сообщений детей об истории лоскутного шитья.</a:t>
            </a:r>
          </a:p>
          <a:p>
            <a:r>
              <a:rPr lang="ru-RU" dirty="0" smtClean="0"/>
              <a:t>Какие       виды рукоделия вы знаете?</a:t>
            </a:r>
          </a:p>
          <a:p>
            <a:r>
              <a:rPr lang="ru-RU" dirty="0" smtClean="0"/>
              <a:t>Какие  работы можно выполнить </a:t>
            </a:r>
            <a:r>
              <a:rPr lang="ru-RU" smtClean="0"/>
              <a:t>из лоскутов?</a:t>
            </a:r>
            <a:endParaRPr lang="ru-RU"/>
          </a:p>
        </p:txBody>
      </p:sp>
      <p:pic>
        <p:nvPicPr>
          <p:cNvPr id="16386" name="Picture 2" descr="ÐÐµÑÐµÐ´ ÑÐµÐ¼ ÐºÐ°Ðº ÑÐ¾Ð·Ð´Ð°ÑÑ ÐºÐ¾Ð²ÑÑ Ð² ÑÑÐ¸Ð»Ðµ Ð¿ÑÑÐ²Ð¾ÑÐº, Ð½ÐµÐ¾Ð±ÑÐ¾Ð´Ð¸Ð¼Ð¾ Ð¾Ð¿ÑÐµÐ´ÐµÐ»Ð¸ÑÑÑÑ Ñ ÐµÐ³Ð¾ Ð½Ð°Ð·Ð½Ð°ÑÐµÐ½Ð¸ÐµÐ¼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5615" y="3533042"/>
            <a:ext cx="3941970" cy="22206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112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Лоскутная техника  сегодня.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ÐÐµÑÑÐºÐ¸Ð¹ ÐºÐ¾Ð²ÑÐ¸Ðº Ð¿ÑÑÐ²Ð¾ÑÐº Ð±ÑÐ´ÐµÑ ÑÐ¾ÑÐ¾ÑÐ¸Ð¼ Ð¿Ð¾Ð´Ð°ÑÐºÐ¾Ð¼ Ð´Ð»Ñ ÑÐµÐ±ÑÐ½ÐºÐ° Ð¸ Ð¿Ð¾ÑÐ°Ð´ÑÐµÑ ÐµÐ³Ð¾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6381" y="2022231"/>
            <a:ext cx="5715000" cy="4286250"/>
          </a:xfrm>
          <a:prstGeom prst="rect">
            <a:avLst/>
          </a:prstGeom>
          <a:noFill/>
        </p:spPr>
      </p:pic>
      <p:pic>
        <p:nvPicPr>
          <p:cNvPr id="4" name="Picture 2" descr="P11105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V="1">
            <a:off x="884940" y="2139886"/>
            <a:ext cx="4742137" cy="32480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179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Сообщение ученика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Красивое  рукоделие пришло из глубокой </a:t>
            </a:r>
            <a:r>
              <a:rPr lang="ru-RU" dirty="0" err="1" smtClean="0"/>
              <a:t>древности.Техника</a:t>
            </a:r>
            <a:r>
              <a:rPr lang="ru-RU" dirty="0" smtClean="0"/>
              <a:t> лоскутного шитья зародилось в Англии, позже появилось на Руси.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4338" name="Picture 2" descr="denimqui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057" y="3376246"/>
            <a:ext cx="3998405" cy="2738634"/>
          </a:xfrm>
          <a:prstGeom prst="rect">
            <a:avLst/>
          </a:prstGeom>
          <a:noFill/>
        </p:spPr>
      </p:pic>
      <p:pic>
        <p:nvPicPr>
          <p:cNvPr id="4" name="Picture 2" descr="maxresdefau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8935" y="3279942"/>
            <a:ext cx="4332850" cy="29677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877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Слово учителя.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Наука-цветоведение</a:t>
            </a:r>
            <a:r>
              <a:rPr lang="ru-RU" dirty="0" smtClean="0"/>
              <a:t>. Изделия из лоскутов должны быть выполнены в гармоничной цветовой гамме.</a:t>
            </a:r>
            <a:endParaRPr lang="ru-RU" dirty="0"/>
          </a:p>
        </p:txBody>
      </p:sp>
      <p:pic>
        <p:nvPicPr>
          <p:cNvPr id="13314" name="Picture 2" descr="https://cs3.livemaster.ru/zhurnalfoto/f/1/6/151210093719f16f598df304ffbb1a7a2c23e1b3c43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5965" y="2937585"/>
            <a:ext cx="4355023" cy="32662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39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Пэчворк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Пэчворк-лоскутная</a:t>
            </a:r>
            <a:r>
              <a:rPr lang="ru-RU" dirty="0" smtClean="0"/>
              <a:t> техника. Он популярен и сегодня в наши дни, продолжает жить и развиваться , создаются панно, модели одежды.</a:t>
            </a:r>
            <a:endParaRPr lang="ru-RU" dirty="0"/>
          </a:p>
        </p:txBody>
      </p:sp>
      <p:pic>
        <p:nvPicPr>
          <p:cNvPr id="12290" name="Picture 2" descr="Ð£ÐºÐ»Ð°Ð´ÑÐ²Ð°Ð½Ð¸Ðµ Ð»Ð¾ÑÐºÑÑÐ¾Ð² Ð´Ð»Ñ ÐºÐ¾Ð²ÑÐ¸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7027" y="3309609"/>
            <a:ext cx="3746450" cy="28098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235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153</TotalTime>
  <Words>468</Words>
  <Application>Microsoft Office PowerPoint</Application>
  <PresentationFormat>Произвольный</PresentationFormat>
  <Paragraphs>55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Натуральные материалы</vt:lpstr>
      <vt:lpstr>Волшебные лоскутки</vt:lpstr>
      <vt:lpstr>«Презентация к уроку по учебному предмету технология в 5 классе на тему волшебные лоскутки.</vt:lpstr>
      <vt:lpstr>Цели урока: ознакомиться с историей лоскутного шитья, с приемами создания орнамента.</vt:lpstr>
      <vt:lpstr>Ход урока</vt:lpstr>
      <vt:lpstr>Изучение нового материала(10мин)</vt:lpstr>
      <vt:lpstr>Лоскутная техника  сегодня.</vt:lpstr>
      <vt:lpstr>Сообщение ученика</vt:lpstr>
      <vt:lpstr>Слово учителя.</vt:lpstr>
      <vt:lpstr>Пэчворк</vt:lpstr>
      <vt:lpstr>Техника лоскутного шитья.</vt:lpstr>
      <vt:lpstr>Квилт.</vt:lpstr>
      <vt:lpstr>Правила безопасности приемов работы(3мин)</vt:lpstr>
      <vt:lpstr>1-ое Задание</vt:lpstr>
      <vt:lpstr>2-Задание</vt:lpstr>
      <vt:lpstr>Итог урока(5мин)</vt:lpstr>
      <vt:lpstr>Рефлексия</vt:lpstr>
      <vt:lpstr>Домашнее задание(1мин)</vt:lpstr>
      <vt:lpstr>Спасибо за внимание!</vt:lpstr>
    </vt:vector>
  </TitlesOfParts>
  <Company>Bryansk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79</cp:revision>
  <dcterms:created xsi:type="dcterms:W3CDTF">2019-03-25T11:32:49Z</dcterms:created>
  <dcterms:modified xsi:type="dcterms:W3CDTF">2019-04-09T11:48:30Z</dcterms:modified>
</cp:coreProperties>
</file>