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768262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ажмите дважды"/>
          <p:cNvSpPr txBox="1">
            <a:spLocks noGrp="1"/>
          </p:cNvSpPr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/>
          </a:p>
        </p:txBody>
      </p:sp>
      <p:sp>
        <p:nvSpPr>
          <p:cNvPr id="21" name="Нажмите дважды"/>
          <p:cNvSpPr txBox="1">
            <a:spLocks noGrp="1"/>
          </p:cNvSpPr>
          <p:nvPr>
            <p:ph type="body" sz="quarter" idx="4294967295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SzTx/>
              <a:buNone/>
            </a:pPr>
            <a:endParaRPr/>
          </a:p>
        </p:txBody>
      </p:sp>
      <p:pic>
        <p:nvPicPr>
          <p:cNvPr id="22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E:\Documents and Settings\оксана\Рабочий стол\main12091092_d0e08c0274bc90b1cda04a28970ba01d.jpg" descr="E:\Documents and Settings\оксана\Рабочий стол\main12091092_d0e08c0274bc90b1cda04a28970ba01d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5900" y="2120900"/>
            <a:ext cx="4678363" cy="350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C:\Users\User\Desktop\ВОВ - рисунок\1941-1945.jpg" descr="C:\Users\User\Desktop\ВОВ - рисунок\1941-1945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742036">
            <a:off x="6553200" y="1655762"/>
            <a:ext cx="2284413" cy="3108326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Текст"/>
          <p:cNvSpPr txBox="1"/>
          <p:nvPr/>
        </p:nvSpPr>
        <p:spPr>
          <a:xfrm>
            <a:off x="372821" y="953134"/>
            <a:ext cx="8398358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E13206"/>
                </a:solidFill>
                <a:latin typeface="Beirut Regular"/>
                <a:ea typeface="Beirut Regular"/>
                <a:cs typeface="Beirut Regular"/>
                <a:sym typeface="Beirut Regular"/>
              </a:defRPr>
            </a:lvl1pPr>
          </a:lstStyle>
          <a:p>
            <a:r>
              <a:t> </a:t>
            </a:r>
          </a:p>
        </p:txBody>
      </p:sp>
      <p:sp>
        <p:nvSpPr>
          <p:cNvPr id="26" name="Mon arrière-grand-merè at un participant de…"/>
          <p:cNvSpPr txBox="1"/>
          <p:nvPr/>
        </p:nvSpPr>
        <p:spPr>
          <a:xfrm>
            <a:off x="1586806" y="914400"/>
            <a:ext cx="6367666" cy="1390124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>
              <a:spcBef>
                <a:spcPts val="400"/>
              </a:spcBef>
              <a:defRPr sz="2700">
                <a:solidFill>
                  <a:srgbClr val="E60800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Mon </a:t>
            </a:r>
            <a:r>
              <a:rPr dirty="0" err="1"/>
              <a:t>arrière</a:t>
            </a:r>
            <a:r>
              <a:rPr dirty="0"/>
              <a:t>-grand-</a:t>
            </a:r>
            <a:r>
              <a:rPr dirty="0" err="1"/>
              <a:t>merè</a:t>
            </a:r>
            <a:r>
              <a:rPr dirty="0"/>
              <a:t> </a:t>
            </a:r>
            <a:r>
              <a:rPr lang="en-US" dirty="0" err="1" smtClean="0"/>
              <a:t>es</a:t>
            </a:r>
            <a:r>
              <a:rPr dirty="0" err="1" smtClean="0"/>
              <a:t>t</a:t>
            </a:r>
            <a:r>
              <a:rPr dirty="0" smtClean="0"/>
              <a:t> </a:t>
            </a:r>
            <a:r>
              <a:rPr dirty="0"/>
              <a:t>un participant de</a:t>
            </a:r>
          </a:p>
          <a:p>
            <a:pPr algn="ctr">
              <a:spcBef>
                <a:spcPts val="400"/>
              </a:spcBef>
              <a:defRPr sz="2700">
                <a:solidFill>
                  <a:srgbClr val="E60800"/>
                </a:solidFill>
                <a:latin typeface="+mn-lt"/>
                <a:ea typeface="+mn-ea"/>
                <a:cs typeface="+mn-cs"/>
                <a:sym typeface="Calibri"/>
              </a:defRPr>
            </a:pPr>
            <a:r>
              <a:rPr dirty="0"/>
              <a:t> la Grande guerre </a:t>
            </a:r>
            <a:r>
              <a:rPr dirty="0" err="1"/>
              <a:t>nationale</a:t>
            </a:r>
            <a:endParaRPr dirty="0"/>
          </a:p>
        </p:txBody>
      </p:sp>
      <p:sp>
        <p:nvSpPr>
          <p:cNvPr id="27" name="élève diplômé: Oskerko Polina 8 &quot;B&quot;"/>
          <p:cNvSpPr txBox="1"/>
          <p:nvPr/>
        </p:nvSpPr>
        <p:spPr>
          <a:xfrm>
            <a:off x="6349511" y="5337175"/>
            <a:ext cx="2417748" cy="646331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10000"/>
                </a:solidFill>
              </a:defRPr>
            </a:lvl1pPr>
          </a:lstStyle>
          <a:p>
            <a:r>
              <a:rPr dirty="0" err="1"/>
              <a:t>élève</a:t>
            </a:r>
            <a:r>
              <a:rPr dirty="0"/>
              <a:t> </a:t>
            </a:r>
            <a:r>
              <a:rPr lang="en-US" dirty="0" smtClean="0"/>
              <a:t>de la 8 </a:t>
            </a:r>
            <a:r>
              <a:rPr lang="en-US" dirty="0" err="1" smtClean="0"/>
              <a:t>classe</a:t>
            </a:r>
            <a:r>
              <a:rPr dirty="0" smtClean="0"/>
              <a:t>: </a:t>
            </a:r>
            <a:r>
              <a:rPr dirty="0" err="1"/>
              <a:t>Oskerko</a:t>
            </a:r>
            <a:r>
              <a:rPr dirty="0"/>
              <a:t> </a:t>
            </a:r>
            <a:r>
              <a:rPr dirty="0" err="1"/>
              <a:t>Polina</a:t>
            </a:r>
            <a:r>
              <a:rPr dirty="0"/>
              <a:t> 8 "B"</a:t>
            </a:r>
          </a:p>
        </p:txBody>
      </p:sp>
    </p:spTree>
  </p:cSld>
  <p:clrMapOvr>
    <a:masterClrMapping/>
  </p:clrMapOvr>
  <p:transition spd="med"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75" name="Mon arrierè-grand-mère a truversé la guerre et est revenue à Zvenigorod où sa famille l’attendait."/>
          <p:cNvSpPr txBox="1"/>
          <p:nvPr/>
        </p:nvSpPr>
        <p:spPr>
          <a:xfrm>
            <a:off x="502919" y="914399"/>
            <a:ext cx="859536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/>
              <a:t>Mon </a:t>
            </a:r>
            <a:r>
              <a:rPr dirty="0" err="1"/>
              <a:t>arrierè</a:t>
            </a:r>
            <a:r>
              <a:rPr dirty="0"/>
              <a:t>-grand-</a:t>
            </a:r>
            <a:r>
              <a:rPr dirty="0" err="1"/>
              <a:t>mère</a:t>
            </a:r>
            <a:r>
              <a:rPr dirty="0"/>
              <a:t> a </a:t>
            </a:r>
            <a:r>
              <a:rPr dirty="0" err="1" smtClean="0"/>
              <a:t>tr</a:t>
            </a:r>
            <a:r>
              <a:rPr lang="en-US" dirty="0" err="1" smtClean="0"/>
              <a:t>a</a:t>
            </a:r>
            <a:r>
              <a:rPr dirty="0" err="1" smtClean="0"/>
              <a:t>versé</a:t>
            </a:r>
            <a:r>
              <a:rPr dirty="0" smtClean="0"/>
              <a:t> </a:t>
            </a:r>
            <a:r>
              <a:rPr dirty="0"/>
              <a:t>la guerre et </a:t>
            </a:r>
            <a:r>
              <a:rPr dirty="0" err="1"/>
              <a:t>est</a:t>
            </a:r>
            <a:r>
              <a:rPr dirty="0"/>
              <a:t> revenue à </a:t>
            </a:r>
            <a:r>
              <a:rPr dirty="0" err="1"/>
              <a:t>Zvenigorod</a:t>
            </a:r>
            <a:r>
              <a:rPr dirty="0"/>
              <a:t> </a:t>
            </a:r>
            <a:r>
              <a:rPr dirty="0" err="1"/>
              <a:t>où</a:t>
            </a:r>
            <a:r>
              <a:rPr dirty="0"/>
              <a:t> </a:t>
            </a:r>
            <a:r>
              <a:rPr dirty="0" err="1"/>
              <a:t>sa</a:t>
            </a:r>
            <a:r>
              <a:rPr dirty="0"/>
              <a:t> </a:t>
            </a:r>
            <a:r>
              <a:rPr dirty="0" err="1"/>
              <a:t>famille</a:t>
            </a:r>
            <a:r>
              <a:rPr dirty="0"/>
              <a:t> </a:t>
            </a:r>
            <a:r>
              <a:rPr dirty="0" err="1"/>
              <a:t>l’attendait</a:t>
            </a:r>
            <a:r>
              <a:rPr dirty="0"/>
              <a:t>. </a:t>
            </a:r>
            <a:br>
              <a:rPr dirty="0"/>
            </a:br>
            <a:endParaRPr dirty="0"/>
          </a:p>
        </p:txBody>
      </p:sp>
      <p:sp>
        <p:nvSpPr>
          <p:cNvPr id="76" name="Elle a suivi des cours de comptabilité et a travaillé dans une fabrique pendant de plusieures années"/>
          <p:cNvSpPr txBox="1"/>
          <p:nvPr/>
        </p:nvSpPr>
        <p:spPr>
          <a:xfrm>
            <a:off x="1112519" y="4876800"/>
            <a:ext cx="7452362" cy="1541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Elle a suivi des cours de comptabilité et a travaillé dans une fabrique pendant de plusieures années</a:t>
            </a:r>
            <a:br/>
            <a:r>
              <a:t/>
            </a:r>
            <a:br/>
            <a:endParaRPr/>
          </a:p>
        </p:txBody>
      </p:sp>
      <p:pic>
        <p:nvPicPr>
          <p:cNvPr id="77" name="DSC_3716" descr="DSC_37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09800" y="1752600"/>
            <a:ext cx="4762500" cy="2971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80" name=":"/>
          <p:cNvSpPr txBox="1"/>
          <p:nvPr/>
        </p:nvSpPr>
        <p:spPr>
          <a:xfrm>
            <a:off x="807719" y="838200"/>
            <a:ext cx="76809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/>
          </a:lstStyle>
          <a:p>
            <a:r>
              <a:t>:</a:t>
            </a:r>
          </a:p>
        </p:txBody>
      </p:sp>
      <p:pic>
        <p:nvPicPr>
          <p:cNvPr id="81" name="Struktura-hudozhestvennogo-proizvedeniya" descr="Struktura-hudozhestvennogo-proizvedeniy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2600" y="1174750"/>
            <a:ext cx="5638800" cy="422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05000" y="361950"/>
            <a:ext cx="5334000" cy="58531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85" name="Parfais, je regardais des photos, des médailles et des ordres et je suis fier de mon arrierè-grand-merè Je me souviendrai toujours des exploits héroïques de nos arrierè-grands-perès et deviendrai un citoyen digne de ma patrie"/>
          <p:cNvSpPr txBox="1"/>
          <p:nvPr/>
        </p:nvSpPr>
        <p:spPr>
          <a:xfrm>
            <a:off x="274319" y="685800"/>
            <a:ext cx="8595362" cy="1692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800"/>
            </a:pPr>
            <a:endParaRPr dirty="0"/>
          </a:p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dirty="0" err="1" smtClean="0"/>
              <a:t>Parf</a:t>
            </a:r>
            <a:r>
              <a:rPr lang="en-US" dirty="0" err="1" smtClean="0"/>
              <a:t>o</a:t>
            </a:r>
            <a:r>
              <a:rPr dirty="0" err="1" smtClean="0"/>
              <a:t>is</a:t>
            </a:r>
            <a:r>
              <a:rPr dirty="0"/>
              <a:t>, je </a:t>
            </a:r>
            <a:r>
              <a:rPr dirty="0" err="1" smtClean="0"/>
              <a:t>regard</a:t>
            </a:r>
            <a:r>
              <a:rPr lang="en-US" dirty="0" err="1" smtClean="0"/>
              <a:t>e</a:t>
            </a:r>
            <a:r>
              <a:rPr lang="en-US" dirty="0" smtClean="0"/>
              <a:t> </a:t>
            </a:r>
            <a:r>
              <a:rPr dirty="0" smtClean="0"/>
              <a:t> </a:t>
            </a:r>
            <a:r>
              <a:rPr dirty="0"/>
              <a:t>des photos, des </a:t>
            </a:r>
            <a:r>
              <a:rPr dirty="0" err="1"/>
              <a:t>médailles</a:t>
            </a:r>
            <a:r>
              <a:rPr dirty="0"/>
              <a:t> et des </a:t>
            </a:r>
            <a:r>
              <a:rPr dirty="0" err="1"/>
              <a:t>ordres</a:t>
            </a:r>
            <a:r>
              <a:rPr dirty="0"/>
              <a:t> et je </a:t>
            </a:r>
            <a:r>
              <a:rPr dirty="0" err="1"/>
              <a:t>suis</a:t>
            </a:r>
            <a:r>
              <a:rPr dirty="0"/>
              <a:t> </a:t>
            </a:r>
            <a:r>
              <a:rPr dirty="0" err="1"/>
              <a:t>fier</a:t>
            </a:r>
            <a:r>
              <a:rPr dirty="0"/>
              <a:t> de </a:t>
            </a:r>
            <a:r>
              <a:rPr dirty="0" err="1"/>
              <a:t>mon</a:t>
            </a:r>
            <a:r>
              <a:rPr dirty="0"/>
              <a:t> </a:t>
            </a:r>
            <a:r>
              <a:rPr dirty="0" err="1" smtClean="0"/>
              <a:t>arrierè</a:t>
            </a:r>
            <a:r>
              <a:rPr dirty="0" smtClean="0"/>
              <a:t>-grand-</a:t>
            </a:r>
            <a:r>
              <a:rPr dirty="0" err="1" smtClean="0"/>
              <a:t>merè</a:t>
            </a:r>
            <a:r>
              <a:rPr lang="en-US" dirty="0" smtClean="0"/>
              <a:t>!</a:t>
            </a:r>
            <a:r>
              <a:rPr dirty="0"/>
              <a:t/>
            </a:r>
            <a:br>
              <a:rPr dirty="0"/>
            </a:br>
            <a:r>
              <a:rPr dirty="0"/>
              <a:t>Je me </a:t>
            </a:r>
            <a:r>
              <a:rPr dirty="0" err="1" smtClean="0"/>
              <a:t>souvie</a:t>
            </a:r>
            <a:r>
              <a:rPr lang="en-US" dirty="0" err="1" smtClean="0"/>
              <a:t>ns</a:t>
            </a:r>
            <a:r>
              <a:rPr lang="en-US" dirty="0" smtClean="0"/>
              <a:t> </a:t>
            </a:r>
            <a:r>
              <a:rPr dirty="0" smtClean="0"/>
              <a:t> </a:t>
            </a:r>
            <a:r>
              <a:rPr dirty="0" err="1"/>
              <a:t>toujours</a:t>
            </a:r>
            <a:r>
              <a:rPr dirty="0"/>
              <a:t> des exploits </a:t>
            </a:r>
            <a:r>
              <a:rPr dirty="0" err="1"/>
              <a:t>héroïques</a:t>
            </a:r>
            <a:r>
              <a:rPr dirty="0"/>
              <a:t> de </a:t>
            </a:r>
            <a:r>
              <a:rPr dirty="0" err="1"/>
              <a:t>nos</a:t>
            </a:r>
            <a:r>
              <a:rPr dirty="0"/>
              <a:t> </a:t>
            </a:r>
            <a:r>
              <a:rPr dirty="0" err="1"/>
              <a:t>arrierè-grands-perès</a:t>
            </a:r>
            <a:r>
              <a:rPr dirty="0"/>
              <a:t> </a:t>
            </a:r>
            <a:r>
              <a:rPr dirty="0" smtClean="0"/>
              <a:t>et</a:t>
            </a:r>
            <a:r>
              <a:rPr lang="en-US" dirty="0" smtClean="0"/>
              <a:t> je </a:t>
            </a:r>
            <a:r>
              <a:rPr lang="en-US" dirty="0" err="1" smtClean="0"/>
              <a:t>voudrais</a:t>
            </a:r>
            <a:r>
              <a:rPr lang="en-US" dirty="0" smtClean="0"/>
              <a:t> </a:t>
            </a:r>
            <a:r>
              <a:rPr dirty="0" smtClean="0"/>
              <a:t> </a:t>
            </a:r>
            <a:r>
              <a:rPr dirty="0" err="1" smtClean="0"/>
              <a:t>dev</a:t>
            </a:r>
            <a:r>
              <a:rPr lang="en-US" dirty="0" err="1" smtClean="0"/>
              <a:t>enir</a:t>
            </a:r>
            <a:r>
              <a:rPr lang="en-US" dirty="0" smtClean="0"/>
              <a:t> </a:t>
            </a:r>
            <a:r>
              <a:rPr dirty="0" smtClean="0"/>
              <a:t> </a:t>
            </a:r>
            <a:r>
              <a:rPr dirty="0"/>
              <a:t>un </a:t>
            </a:r>
            <a:r>
              <a:rPr dirty="0" err="1"/>
              <a:t>citoyen</a:t>
            </a:r>
            <a:r>
              <a:rPr dirty="0"/>
              <a:t> </a:t>
            </a:r>
            <a:r>
              <a:rPr dirty="0" err="1"/>
              <a:t>digne</a:t>
            </a:r>
            <a:r>
              <a:rPr dirty="0"/>
              <a:t> de ma </a:t>
            </a:r>
            <a:r>
              <a:rPr dirty="0" err="1"/>
              <a:t>patrie</a:t>
            </a:r>
            <a:r>
              <a:rPr dirty="0"/>
              <a:t> </a:t>
            </a:r>
          </a:p>
        </p:txBody>
      </p:sp>
      <p:pic>
        <p:nvPicPr>
          <p:cNvPr id="86" name="E:\Documents and Settings\оксана\Рабочий стол\10733344.jpg" descr="E:\Documents and Settings\оксана\Рабочий стол\10733344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3000" y="2438400"/>
            <a:ext cx="7162800" cy="355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Struktura-hudozhestvennogo-proizvedeniya" descr="Struktura-hudozhestvennogo-proizvedeniya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52600" y="1174750"/>
            <a:ext cx="5638800" cy="42291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Merci de votre attention!"/>
          <p:cNvSpPr txBox="1">
            <a:spLocks noGrp="1"/>
          </p:cNvSpPr>
          <p:nvPr>
            <p:ph type="title" idx="4294967295"/>
          </p:nvPr>
        </p:nvSpPr>
        <p:spPr>
          <a:xfrm>
            <a:off x="1066800" y="1905000"/>
            <a:ext cx="7010400" cy="2362200"/>
          </a:xfrm>
          <a:prstGeom prst="rect">
            <a:avLst/>
          </a:prstGeom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>
            <a:normAutofit/>
          </a:bodyPr>
          <a:lstStyle>
            <a:lvl1pPr>
              <a:defRPr sz="32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Merci de votre attention!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Vorobyeva Nina Mihkailovna est née le 15 décembre en 1922 dans la ville de Zvenigorod"/>
          <p:cNvSpPr txBox="1"/>
          <p:nvPr/>
        </p:nvSpPr>
        <p:spPr>
          <a:xfrm>
            <a:off x="4846319" y="1828800"/>
            <a:ext cx="3947162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 err="1"/>
              <a:t>Vorobyeva</a:t>
            </a:r>
            <a:r>
              <a:rPr dirty="0"/>
              <a:t> Nina </a:t>
            </a:r>
            <a:r>
              <a:rPr dirty="0" err="1"/>
              <a:t>Mihkailovna</a:t>
            </a:r>
            <a:r>
              <a:rPr dirty="0"/>
              <a:t> </a:t>
            </a:r>
            <a:r>
              <a:rPr dirty="0" err="1"/>
              <a:t>est</a:t>
            </a:r>
            <a:r>
              <a:rPr dirty="0"/>
              <a:t> née le 15 </a:t>
            </a:r>
            <a:r>
              <a:rPr dirty="0" err="1"/>
              <a:t>décembre</a:t>
            </a:r>
            <a:r>
              <a:rPr dirty="0"/>
              <a:t> </a:t>
            </a:r>
            <a:r>
              <a:rPr lang="en-US" dirty="0" smtClean="0"/>
              <a:t>en</a:t>
            </a:r>
            <a:r>
              <a:rPr dirty="0" smtClean="0"/>
              <a:t> </a:t>
            </a:r>
            <a:r>
              <a:rPr dirty="0"/>
              <a:t>1922 </a:t>
            </a:r>
            <a:r>
              <a:rPr dirty="0" smtClean="0"/>
              <a:t> </a:t>
            </a:r>
            <a:r>
              <a:rPr lang="en-US" dirty="0" smtClean="0"/>
              <a:t>a </a:t>
            </a:r>
            <a:r>
              <a:rPr dirty="0" smtClean="0"/>
              <a:t> </a:t>
            </a:r>
            <a:r>
              <a:rPr dirty="0" err="1"/>
              <a:t>Zvenigorod</a:t>
            </a:r>
            <a:r>
              <a:rPr dirty="0"/>
              <a:t> </a:t>
            </a:r>
          </a:p>
        </p:txBody>
      </p:sp>
      <p:pic>
        <p:nvPicPr>
          <p:cNvPr id="3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2000" y="1066800"/>
            <a:ext cx="3813175" cy="5032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112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Текст"/>
          <p:cNvSpPr txBox="1"/>
          <p:nvPr/>
        </p:nvSpPr>
        <p:spPr>
          <a:xfrm>
            <a:off x="4846319" y="1828800"/>
            <a:ext cx="39471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 </a:t>
            </a:r>
          </a:p>
        </p:txBody>
      </p:sp>
      <p:sp>
        <p:nvSpPr>
          <p:cNvPr id="37" name="Après le premier cours de e’Institut pedagogique en 1942, elle a étè appellée volontaire dans les rangs de la division d’infanterie de la garde 48"/>
          <p:cNvSpPr txBox="1">
            <a:spLocks noGrp="1"/>
          </p:cNvSpPr>
          <p:nvPr>
            <p:ph type="body" sz="quarter" idx="4294967295"/>
          </p:nvPr>
        </p:nvSpPr>
        <p:spPr>
          <a:xfrm>
            <a:off x="5334000" y="1885950"/>
            <a:ext cx="3352800" cy="276225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/>
              <a:t>Après le premier </a:t>
            </a:r>
            <a:r>
              <a:rPr dirty="0" err="1"/>
              <a:t>cours</a:t>
            </a:r>
            <a:r>
              <a:rPr dirty="0"/>
              <a:t> de </a:t>
            </a:r>
            <a:r>
              <a:rPr lang="en-US" dirty="0" err="1" smtClean="0"/>
              <a:t>l</a:t>
            </a:r>
            <a:r>
              <a:rPr dirty="0" err="1" smtClean="0"/>
              <a:t>’Institut</a:t>
            </a:r>
            <a:r>
              <a:rPr dirty="0" smtClean="0"/>
              <a:t> </a:t>
            </a:r>
            <a:r>
              <a:rPr dirty="0" err="1"/>
              <a:t>pedagogique</a:t>
            </a:r>
            <a:r>
              <a:rPr dirty="0"/>
              <a:t> en 1942, </a:t>
            </a:r>
            <a:r>
              <a:rPr dirty="0" err="1"/>
              <a:t>elle</a:t>
            </a:r>
            <a:r>
              <a:rPr dirty="0"/>
              <a:t> a </a:t>
            </a:r>
            <a:r>
              <a:rPr dirty="0" err="1"/>
              <a:t>étè</a:t>
            </a:r>
            <a:r>
              <a:rPr dirty="0"/>
              <a:t> </a:t>
            </a:r>
            <a:r>
              <a:rPr dirty="0" err="1"/>
              <a:t>appellée</a:t>
            </a:r>
            <a:r>
              <a:rPr dirty="0"/>
              <a:t> </a:t>
            </a:r>
            <a:r>
              <a:rPr dirty="0" err="1"/>
              <a:t>volontaire</a:t>
            </a:r>
            <a:r>
              <a:rPr dirty="0"/>
              <a:t> </a:t>
            </a:r>
            <a:r>
              <a:rPr dirty="0" err="1"/>
              <a:t>dans</a:t>
            </a:r>
            <a:r>
              <a:rPr dirty="0"/>
              <a:t> les </a:t>
            </a:r>
            <a:r>
              <a:rPr dirty="0" err="1"/>
              <a:t>rangs</a:t>
            </a:r>
            <a:r>
              <a:rPr dirty="0"/>
              <a:t> de la division </a:t>
            </a:r>
            <a:r>
              <a:rPr dirty="0" err="1"/>
              <a:t>d’infanterie</a:t>
            </a:r>
            <a:r>
              <a:rPr dirty="0"/>
              <a:t> de la </a:t>
            </a:r>
            <a:r>
              <a:rPr dirty="0" err="1"/>
              <a:t>garde</a:t>
            </a:r>
            <a:r>
              <a:rPr dirty="0"/>
              <a:t> 48 </a:t>
            </a:r>
          </a:p>
        </p:txBody>
      </p:sp>
      <p:pic>
        <p:nvPicPr>
          <p:cNvPr id="3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04800" y="1885950"/>
            <a:ext cx="4800600" cy="30845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112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Текст"/>
          <p:cNvSpPr txBox="1"/>
          <p:nvPr/>
        </p:nvSpPr>
        <p:spPr>
          <a:xfrm>
            <a:off x="4846319" y="1828800"/>
            <a:ext cx="39471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t> </a:t>
            </a:r>
          </a:p>
        </p:txBody>
      </p:sp>
      <p:sp>
        <p:nvSpPr>
          <p:cNvPr id="43" name="L’arrière-grand-merè n’aimait pas parler des jours de la guerr"/>
          <p:cNvSpPr txBox="1">
            <a:spLocks noGrp="1"/>
          </p:cNvSpPr>
          <p:nvPr>
            <p:ph type="body" sz="quarter" idx="4294967295"/>
          </p:nvPr>
        </p:nvSpPr>
        <p:spPr>
          <a:xfrm>
            <a:off x="5295900" y="1181100"/>
            <a:ext cx="3505200" cy="2667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80000"/>
              </a:lnSpc>
              <a:spcBef>
                <a:spcPts val="600"/>
              </a:spcBef>
              <a:buSzTx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 err="1"/>
              <a:t>L’arrière</a:t>
            </a:r>
            <a:r>
              <a:rPr dirty="0"/>
              <a:t>-grand-</a:t>
            </a:r>
            <a:r>
              <a:rPr dirty="0" err="1"/>
              <a:t>merè</a:t>
            </a:r>
            <a:r>
              <a:rPr dirty="0"/>
              <a:t> </a:t>
            </a:r>
            <a:r>
              <a:rPr dirty="0" err="1"/>
              <a:t>n’aimait</a:t>
            </a:r>
            <a:r>
              <a:rPr dirty="0"/>
              <a:t> pas </a:t>
            </a:r>
            <a:r>
              <a:rPr dirty="0" err="1"/>
              <a:t>parler</a:t>
            </a:r>
            <a:r>
              <a:rPr dirty="0"/>
              <a:t> des </a:t>
            </a:r>
            <a:r>
              <a:rPr dirty="0" err="1"/>
              <a:t>jours</a:t>
            </a:r>
            <a:r>
              <a:rPr dirty="0"/>
              <a:t> de la </a:t>
            </a:r>
            <a:r>
              <a:rPr dirty="0" smtClean="0"/>
              <a:t>guerr</a:t>
            </a:r>
            <a:r>
              <a:rPr lang="en-US" dirty="0" smtClean="0"/>
              <a:t>e.</a:t>
            </a:r>
            <a:endParaRPr dirty="0"/>
          </a:p>
        </p:txBody>
      </p:sp>
      <p:pic>
        <p:nvPicPr>
          <p:cNvPr id="44" name="DSC_0338" descr="DSC_033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0" y="1447800"/>
            <a:ext cx="4800600" cy="3581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Après les cours d’infirmières, mon arrierè-grand-mère a fait le chemin de Zvenigorod à Könesbeeg dans le rang de garde du service mêdical principal"/>
          <p:cNvSpPr txBox="1"/>
          <p:nvPr/>
        </p:nvSpPr>
        <p:spPr>
          <a:xfrm>
            <a:off x="5611494" y="2037204"/>
            <a:ext cx="3321687" cy="26776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/>
              <a:t>Après les </a:t>
            </a:r>
            <a:r>
              <a:rPr dirty="0" err="1"/>
              <a:t>cours</a:t>
            </a:r>
            <a:r>
              <a:rPr dirty="0"/>
              <a:t> </a:t>
            </a:r>
            <a:r>
              <a:rPr dirty="0" err="1"/>
              <a:t>d’infirmières</a:t>
            </a:r>
            <a:r>
              <a:rPr dirty="0"/>
              <a:t>, </a:t>
            </a:r>
            <a:r>
              <a:rPr dirty="0" err="1"/>
              <a:t>mon</a:t>
            </a:r>
            <a:r>
              <a:rPr dirty="0"/>
              <a:t> </a:t>
            </a:r>
            <a:r>
              <a:rPr dirty="0" err="1"/>
              <a:t>arrierè</a:t>
            </a:r>
            <a:r>
              <a:rPr dirty="0"/>
              <a:t>-grand-</a:t>
            </a:r>
            <a:r>
              <a:rPr dirty="0" err="1"/>
              <a:t>mère</a:t>
            </a:r>
            <a:r>
              <a:rPr dirty="0"/>
              <a:t> a fait le </a:t>
            </a:r>
            <a:r>
              <a:rPr dirty="0" err="1"/>
              <a:t>chemin</a:t>
            </a:r>
            <a:r>
              <a:rPr dirty="0"/>
              <a:t> de </a:t>
            </a:r>
            <a:r>
              <a:rPr dirty="0" err="1"/>
              <a:t>Zvenigorod</a:t>
            </a:r>
            <a:r>
              <a:rPr dirty="0"/>
              <a:t> à </a:t>
            </a:r>
            <a:r>
              <a:rPr dirty="0" err="1"/>
              <a:t>Könesbeeg</a:t>
            </a:r>
            <a:r>
              <a:rPr dirty="0"/>
              <a:t> </a:t>
            </a:r>
            <a:r>
              <a:rPr dirty="0" err="1"/>
              <a:t>dans</a:t>
            </a:r>
            <a:r>
              <a:rPr dirty="0"/>
              <a:t> le rang de </a:t>
            </a:r>
            <a:r>
              <a:rPr dirty="0" err="1"/>
              <a:t>garde</a:t>
            </a:r>
            <a:r>
              <a:rPr dirty="0"/>
              <a:t> du service </a:t>
            </a:r>
            <a:r>
              <a:rPr dirty="0" smtClean="0"/>
              <a:t>m</a:t>
            </a:r>
            <a:r>
              <a:rPr lang="en-US" dirty="0" smtClean="0"/>
              <a:t>e</a:t>
            </a:r>
            <a:r>
              <a:rPr dirty="0" smtClean="0"/>
              <a:t>dical </a:t>
            </a:r>
            <a:r>
              <a:rPr dirty="0"/>
              <a:t>principal</a:t>
            </a:r>
          </a:p>
        </p:txBody>
      </p:sp>
      <p:pic>
        <p:nvPicPr>
          <p:cNvPr id="49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2000" y="1447800"/>
            <a:ext cx="4816475" cy="3657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-1588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Dans le cadre de la division elle a pris part aux hustilitês sur le territaire de lu Moldovie, l’Ukraine, la Biélorussie, la Pologne"/>
          <p:cNvSpPr txBox="1"/>
          <p:nvPr/>
        </p:nvSpPr>
        <p:spPr>
          <a:xfrm>
            <a:off x="731519" y="5186362"/>
            <a:ext cx="8061962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 err="1"/>
              <a:t>Dans</a:t>
            </a:r>
            <a:r>
              <a:rPr dirty="0"/>
              <a:t> le cadre de la division </a:t>
            </a:r>
            <a:r>
              <a:rPr dirty="0" err="1"/>
              <a:t>elle</a:t>
            </a:r>
            <a:r>
              <a:rPr dirty="0"/>
              <a:t> a </a:t>
            </a:r>
            <a:r>
              <a:rPr dirty="0" err="1"/>
              <a:t>pris</a:t>
            </a:r>
            <a:r>
              <a:rPr dirty="0"/>
              <a:t> part aux </a:t>
            </a:r>
            <a:r>
              <a:rPr dirty="0" err="1" smtClean="0"/>
              <a:t>h</a:t>
            </a:r>
            <a:r>
              <a:rPr lang="en-US" dirty="0" err="1" smtClean="0"/>
              <a:t>o</a:t>
            </a:r>
            <a:r>
              <a:rPr dirty="0" err="1" smtClean="0"/>
              <a:t>stilit</a:t>
            </a:r>
            <a:r>
              <a:rPr lang="en-US" dirty="0" err="1" smtClean="0"/>
              <a:t>e</a:t>
            </a:r>
            <a:r>
              <a:rPr dirty="0" err="1" smtClean="0"/>
              <a:t>s</a:t>
            </a:r>
            <a:r>
              <a:rPr dirty="0" smtClean="0"/>
              <a:t> </a:t>
            </a:r>
            <a:r>
              <a:rPr dirty="0" err="1"/>
              <a:t>sur</a:t>
            </a:r>
            <a:r>
              <a:rPr dirty="0"/>
              <a:t> le </a:t>
            </a:r>
            <a:r>
              <a:rPr dirty="0" err="1" smtClean="0"/>
              <a:t>territ</a:t>
            </a:r>
            <a:r>
              <a:rPr lang="en-US" dirty="0" err="1" smtClean="0"/>
              <a:t>o</a:t>
            </a:r>
            <a:r>
              <a:rPr dirty="0" err="1" smtClean="0"/>
              <a:t>ire</a:t>
            </a:r>
            <a:r>
              <a:rPr dirty="0" smtClean="0"/>
              <a:t> </a:t>
            </a:r>
            <a:r>
              <a:rPr dirty="0"/>
              <a:t>de </a:t>
            </a:r>
            <a:r>
              <a:rPr dirty="0" smtClean="0"/>
              <a:t>l</a:t>
            </a:r>
            <a:r>
              <a:rPr lang="en-US" dirty="0" smtClean="0"/>
              <a:t>a </a:t>
            </a:r>
            <a:r>
              <a:rPr dirty="0" smtClean="0"/>
              <a:t> </a:t>
            </a:r>
            <a:r>
              <a:rPr dirty="0" err="1"/>
              <a:t>Moldovie</a:t>
            </a:r>
            <a:r>
              <a:rPr dirty="0"/>
              <a:t>, </a:t>
            </a:r>
            <a:r>
              <a:rPr dirty="0" err="1"/>
              <a:t>l’Ukraine</a:t>
            </a:r>
            <a:r>
              <a:rPr dirty="0"/>
              <a:t>, la </a:t>
            </a:r>
            <a:r>
              <a:rPr dirty="0" err="1"/>
              <a:t>Biélorussie</a:t>
            </a:r>
            <a:r>
              <a:rPr dirty="0"/>
              <a:t>, la </a:t>
            </a:r>
            <a:r>
              <a:rPr dirty="0" err="1"/>
              <a:t>Pologne</a:t>
            </a:r>
            <a:endParaRPr dirty="0"/>
          </a:p>
        </p:txBody>
      </p:sp>
      <p:pic>
        <p:nvPicPr>
          <p:cNvPr id="5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3400" y="650875"/>
            <a:ext cx="8077200" cy="45354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Elle a participé à la bataille de Koursh"/>
          <p:cNvSpPr txBox="1"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604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/>
              <a:t> Elle a </a:t>
            </a:r>
            <a:r>
              <a:rPr dirty="0" err="1"/>
              <a:t>participé</a:t>
            </a:r>
            <a:r>
              <a:rPr dirty="0"/>
              <a:t> à la </a:t>
            </a:r>
            <a:r>
              <a:rPr dirty="0" err="1"/>
              <a:t>bataille</a:t>
            </a:r>
            <a:r>
              <a:rPr dirty="0"/>
              <a:t> de </a:t>
            </a:r>
            <a:r>
              <a:rPr dirty="0" err="1" smtClean="0"/>
              <a:t>Kours</a:t>
            </a:r>
            <a:r>
              <a:rPr lang="en-US" dirty="0" err="1" smtClean="0"/>
              <a:t>k</a:t>
            </a:r>
            <a:endParaRPr dirty="0"/>
          </a:p>
        </p:txBody>
      </p:sp>
      <p:pic>
        <p:nvPicPr>
          <p:cNvPr id="58" name="4_51dbf86c67f03" descr="4_51dbf86c67f0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800" y="1295400"/>
            <a:ext cx="8402638" cy="43211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00000328" descr="0000032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24400" y="609600"/>
            <a:ext cx="3771900" cy="5553075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En 1943 elle reçait la Medaille «Puer le courage»"/>
          <p:cNvSpPr txBox="1">
            <a:spLocks noGrp="1"/>
          </p:cNvSpPr>
          <p:nvPr>
            <p:ph type="title" idx="4294967295"/>
          </p:nvPr>
        </p:nvSpPr>
        <p:spPr>
          <a:xfrm>
            <a:off x="0" y="762000"/>
            <a:ext cx="5105400" cy="762000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dirty="0"/>
              <a:t>En 1943 </a:t>
            </a:r>
            <a:r>
              <a:rPr dirty="0" err="1"/>
              <a:t>elle</a:t>
            </a:r>
            <a:r>
              <a:rPr dirty="0"/>
              <a:t> </a:t>
            </a:r>
            <a:r>
              <a:rPr dirty="0" err="1" smtClean="0"/>
              <a:t>reç</a:t>
            </a:r>
            <a:r>
              <a:rPr lang="en-US" dirty="0" err="1"/>
              <a:t>o</a:t>
            </a:r>
            <a:r>
              <a:rPr dirty="0" err="1" smtClean="0"/>
              <a:t>it</a:t>
            </a:r>
            <a:r>
              <a:rPr dirty="0" smtClean="0"/>
              <a:t> </a:t>
            </a:r>
            <a:r>
              <a:rPr dirty="0"/>
              <a:t>la </a:t>
            </a:r>
            <a:r>
              <a:rPr dirty="0" err="1"/>
              <a:t>Medaille</a:t>
            </a:r>
            <a:r>
              <a:rPr dirty="0"/>
              <a:t> «</a:t>
            </a:r>
            <a:r>
              <a:rPr dirty="0" smtClean="0"/>
              <a:t>P</a:t>
            </a:r>
            <a:r>
              <a:rPr lang="en-US" dirty="0" smtClean="0"/>
              <a:t>o</a:t>
            </a:r>
            <a:r>
              <a:rPr dirty="0" smtClean="0"/>
              <a:t>ur </a:t>
            </a:r>
            <a:r>
              <a:rPr dirty="0"/>
              <a:t>le courage» </a:t>
            </a:r>
          </a:p>
        </p:txBody>
      </p:sp>
      <p:pic>
        <p:nvPicPr>
          <p:cNvPr id="63" name="293085_medal-za-otvagu-vov" descr="293085_medal-za-otvagu-vov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28800" y="1143000"/>
            <a:ext cx="2616200" cy="4808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kartinki" descr="kartinki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113" y="0"/>
            <a:ext cx="9144001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Elle a reçu L’ordre de la Guerre nationale"/>
          <p:cNvSpPr txBox="1">
            <a:spLocks noGrp="1"/>
          </p:cNvSpPr>
          <p:nvPr>
            <p:ph type="title" idx="4294967295"/>
          </p:nvPr>
        </p:nvSpPr>
        <p:spPr>
          <a:xfrm>
            <a:off x="457200" y="533399"/>
            <a:ext cx="4267200" cy="114300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Elle a reçu L’ordre de la Guerre nationale </a:t>
            </a:r>
          </a:p>
        </p:txBody>
      </p:sp>
      <p:sp>
        <p:nvSpPr>
          <p:cNvPr id="67" name="et d’autres médailles et signes commémoratifs"/>
          <p:cNvSpPr txBox="1">
            <a:spLocks noGrp="1"/>
          </p:cNvSpPr>
          <p:nvPr>
            <p:ph type="body" sz="quarter" idx="4294967295"/>
          </p:nvPr>
        </p:nvSpPr>
        <p:spPr>
          <a:xfrm>
            <a:off x="4760912" y="652462"/>
            <a:ext cx="4041776" cy="108743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spcBef>
                <a:spcPts val="500"/>
              </a:spcBef>
              <a:buSzTx/>
              <a:buNone/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et d’autres médailles et signes commémoratifs</a:t>
            </a:r>
          </a:p>
        </p:txBody>
      </p:sp>
      <p:sp>
        <p:nvSpPr>
          <p:cNvPr id="68" name="Линия"/>
          <p:cNvSpPr/>
          <p:nvPr/>
        </p:nvSpPr>
        <p:spPr>
          <a:xfrm flipH="1">
            <a:off x="3248024" y="1371600"/>
            <a:ext cx="228601" cy="533401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69" name="OV_2" descr="OV_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04800" y="1905000"/>
            <a:ext cx="4419600" cy="3733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image.pdf" descr="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54750" y="5438775"/>
            <a:ext cx="1333500" cy="219075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image (1)" descr="image (1)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05400" y="2133600"/>
            <a:ext cx="3352800" cy="4038600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Линия"/>
          <p:cNvSpPr/>
          <p:nvPr/>
        </p:nvSpPr>
        <p:spPr>
          <a:xfrm>
            <a:off x="6019800" y="1676399"/>
            <a:ext cx="609601" cy="457202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формление по умолчанию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Оформление по умолчанию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Оформление по умолчанию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Оформление по умолчанию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239</Words>
  <Application>Microsoft Office PowerPoint</Application>
  <PresentationFormat>Экран (4:3)</PresentationFormat>
  <Paragraphs>21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Elle a participé à la bataille de Koursk</vt:lpstr>
      <vt:lpstr>En 1943 elle reçoit la Medaille «Pour le courage» </vt:lpstr>
      <vt:lpstr>Elle a reçu L’ordre de la Guerre nationale </vt:lpstr>
      <vt:lpstr>Презентация PowerPoint</vt:lpstr>
      <vt:lpstr>Презентация PowerPoint</vt:lpstr>
      <vt:lpstr>Презентация PowerPoint</vt:lpstr>
      <vt:lpstr>Merci de votre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Никита</cp:lastModifiedBy>
  <cp:revision>3</cp:revision>
  <dcterms:modified xsi:type="dcterms:W3CDTF">2020-05-12T11:58:04Z</dcterms:modified>
</cp:coreProperties>
</file>