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74" r:id="rId2"/>
    <p:sldId id="257" r:id="rId3"/>
    <p:sldId id="258" r:id="rId4"/>
    <p:sldId id="259" r:id="rId5"/>
    <p:sldId id="277" r:id="rId6"/>
    <p:sldId id="260" r:id="rId7"/>
    <p:sldId id="263" r:id="rId8"/>
    <p:sldId id="261" r:id="rId9"/>
    <p:sldId id="262" r:id="rId10"/>
    <p:sldId id="264" r:id="rId11"/>
    <p:sldId id="265" r:id="rId12"/>
    <p:sldId id="270" r:id="rId13"/>
    <p:sldId id="266" r:id="rId14"/>
    <p:sldId id="267" r:id="rId15"/>
    <p:sldId id="268" r:id="rId16"/>
    <p:sldId id="269" r:id="rId17"/>
    <p:sldId id="276" r:id="rId18"/>
    <p:sldId id="273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48" autoAdjust="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6DE5-B928-49A7-8B7D-4FA9558DB408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0E7C44C-D2BD-4013-AB2A-6AC39E37B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6DE5-B928-49A7-8B7D-4FA9558DB408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C44C-D2BD-4013-AB2A-6AC39E37B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6DE5-B928-49A7-8B7D-4FA9558DB408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C44C-D2BD-4013-AB2A-6AC39E37B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6DE5-B928-49A7-8B7D-4FA9558DB408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0E7C44C-D2BD-4013-AB2A-6AC39E37B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6DE5-B928-49A7-8B7D-4FA9558DB408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C44C-D2BD-4013-AB2A-6AC39E37B0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6DE5-B928-49A7-8B7D-4FA9558DB408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C44C-D2BD-4013-AB2A-6AC39E37B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6DE5-B928-49A7-8B7D-4FA9558DB408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0E7C44C-D2BD-4013-AB2A-6AC39E37B0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6DE5-B928-49A7-8B7D-4FA9558DB408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C44C-D2BD-4013-AB2A-6AC39E37B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6DE5-B928-49A7-8B7D-4FA9558DB408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C44C-D2BD-4013-AB2A-6AC39E37B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6DE5-B928-49A7-8B7D-4FA9558DB408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C44C-D2BD-4013-AB2A-6AC39E37B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6DE5-B928-49A7-8B7D-4FA9558DB408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C44C-D2BD-4013-AB2A-6AC39E37B0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4976DE5-B928-49A7-8B7D-4FA9558DB408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0E7C44C-D2BD-4013-AB2A-6AC39E37B0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Муниципальное общеобразовательное бюджетное учреждение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Сенькинская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средняя общеобразовательная школа»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Презентация по окружающему миру по теме: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«Великая Отечественная война и Великая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Победа (выдающиеся люди моего поселения)»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400" dirty="0" smtClean="0"/>
          </a:p>
          <a:p>
            <a:pPr algn="r">
              <a:buNone/>
            </a:pPr>
            <a:endParaRPr lang="ru-RU" sz="2400" dirty="0" smtClean="0"/>
          </a:p>
          <a:p>
            <a:pPr algn="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Выполнила: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Качаева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Аксана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Валентиновна,</a:t>
            </a:r>
          </a:p>
          <a:p>
            <a:pPr algn="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учитель начальных классов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357166"/>
            <a:ext cx="4410076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1973 году в районе был учрежден приз Социалистического Труда Булыгиной Таисии Никифоровне. Он вручался передовой доярке за лучшие показатели года в социалистическом соревновании.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357166"/>
            <a:ext cx="400052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285728"/>
            <a:ext cx="4191000" cy="60388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Таисия Никифоровна всегда говорила, что у «нее целая колхозная семья, т.е. все те, кто шел с ней рядом через всю ее трудовую жизнь к трудовому подвигу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194" name="Picture 2" descr="C:\Users\User\Desktop\Новая папка\DSCN049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85728"/>
            <a:ext cx="4348162" cy="2928958"/>
          </a:xfrm>
          <a:prstGeom prst="rect">
            <a:avLst/>
          </a:prstGeom>
          <a:noFill/>
        </p:spPr>
      </p:pic>
      <p:pic>
        <p:nvPicPr>
          <p:cNvPr id="8196" name="Picture 4" descr="C:\Users\User\Desktop\Новая папка\DSCN04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143248"/>
            <a:ext cx="4357718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8648274" cy="190499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годы Великой отечественной войны вместе с советским народом помогала приближать победу.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User\Desktop\Новая папка\DSCN051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3000372"/>
            <a:ext cx="4291012" cy="3500462"/>
          </a:xfrm>
          <a:prstGeom prst="rect">
            <a:avLst/>
          </a:prstGeom>
          <a:noFill/>
        </p:spPr>
      </p:pic>
      <p:pic>
        <p:nvPicPr>
          <p:cNvPr id="13315" name="Picture 3" descr="C:\Users\User\Desktop\Новая папка\DSCN051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000372"/>
            <a:ext cx="4289425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Труд Таисии Никифоровны отмечен правительственными наградами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User\Desktop\Новая папка\DSCN05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4262438" cy="2428892"/>
          </a:xfrm>
          <a:prstGeom prst="rect">
            <a:avLst/>
          </a:prstGeom>
          <a:noFill/>
        </p:spPr>
      </p:pic>
      <p:pic>
        <p:nvPicPr>
          <p:cNvPr id="9219" name="Picture 3" descr="C:\Users\User\Desktop\Новая папка\DSCN05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714752"/>
            <a:ext cx="4286280" cy="2928958"/>
          </a:xfrm>
          <a:prstGeom prst="rect">
            <a:avLst/>
          </a:prstGeom>
          <a:noFill/>
        </p:spPr>
      </p:pic>
      <p:pic>
        <p:nvPicPr>
          <p:cNvPr id="9220" name="Picture 4" descr="C:\Users\User\Desktop\Новая папка\DSCN05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643314"/>
            <a:ext cx="4357718" cy="3000396"/>
          </a:xfrm>
          <a:prstGeom prst="rect">
            <a:avLst/>
          </a:prstGeom>
          <a:noFill/>
        </p:spPr>
      </p:pic>
      <p:pic>
        <p:nvPicPr>
          <p:cNvPr id="9221" name="Picture 5" descr="C:\Users\User\Desktop\Новая папка\DSCN05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1428736"/>
            <a:ext cx="4429156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81444" y="214291"/>
            <a:ext cx="3433300" cy="50435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Всю свою любовь и заботу она отдавала детям и внукам, которых у нее шестеро.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User\Desktop\Новая папка\DSCN050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214290"/>
            <a:ext cx="5008567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357166"/>
            <a:ext cx="4191000" cy="596743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Таисия Никифоровна – человек активной жизненной позиции, высокой духовной и нравственной силы. И нам хочется верить в то, что в нашей стране будут цениться люди, умеющие трудиться, совершающие свой каждодневный трудовой подвиг. Тогда будет жить село, город, будет жить страна!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User\Desktop\Новая папка\DSCN05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14290"/>
            <a:ext cx="4281518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357166"/>
            <a:ext cx="4191000" cy="5967434"/>
          </a:xfrm>
        </p:spPr>
        <p:txBody>
          <a:bodyPr/>
          <a:lstStyle/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Основа жизни – труд. Везде! Всегда! 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И радость к нам приходит от труда.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И светятся от вдохновенья лица,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Когда работа дружная вершится…</a:t>
            </a:r>
          </a:p>
          <a:p>
            <a:endParaRPr lang="ru-RU" dirty="0"/>
          </a:p>
        </p:txBody>
      </p:sp>
      <p:pic>
        <p:nvPicPr>
          <p:cNvPr id="12290" name="Picture 2" descr="C:\Users\User\Desktop\Новая папка\DSCN05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57166"/>
            <a:ext cx="4429156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631394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ощутили радость от встречи с замечательным человеком.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I:\DCIM\100NIKON\DSCN0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87129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Список литературы и источников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1.  Варфоломеев П. Барщина Антонины/ Варфоломеев П. // Труд. -  2001г.</a:t>
            </a:r>
          </a:p>
          <a:p>
            <a:pPr>
              <a:buNone/>
            </a:pPr>
            <a:endParaRPr lang="ru-RU" sz="46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None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2. Иванова А. Счастливая весна доярки/ Иванова А. //Ленинец. - 1984г.</a:t>
            </a:r>
          </a:p>
          <a:p>
            <a:pPr marL="742950" indent="-742950">
              <a:buAutoNum type="arabicPeriod" startAt="2"/>
            </a:pPr>
            <a:endParaRPr lang="ru-RU" sz="4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3.  Савчук И. На стремнине / Савчук И. //Аннинские вести.  -  2004г.</a:t>
            </a:r>
          </a:p>
          <a:p>
            <a:pPr>
              <a:buNone/>
            </a:pPr>
            <a:endParaRPr lang="ru-RU" sz="4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4.  Автобиография Булыгиной Таисии Никифоровны.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«Трудом славен человек»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357298"/>
            <a:ext cx="4419600" cy="496730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Нам время не даром дается.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Мы трудно и гордо живём.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И слово трудом достаётся,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И слава добыта трудом.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442915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Познакомить с выдающимися земляками, воспитывать у обучающихся нравственные ценности.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285728"/>
            <a:ext cx="5000628" cy="60388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Звание Героя Социалистического Труда присваивается лицам, которые проявили трудовой героизм, своей особо выдающейся новаторской   деятельностью внесли значительный вклад в повышение эффективности общественного производства, содействовали подъёму народного хозяйства, науки, культуры, росту могущества и славы СССР.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571480"/>
            <a:ext cx="392909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I:\DCIM\100NIKON\DSCN05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12968" cy="6408712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5"/>
            <a:ext cx="8572560" cy="6207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357166"/>
            <a:ext cx="4191000" cy="34290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23декабря 1976 года такая награда была вручена нашей землячке, Булыгиной Таисии Никифоровне. Так правительство высоко оценило её труд.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Новая папка\DSCN05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57166"/>
            <a:ext cx="4357718" cy="6215106"/>
          </a:xfrm>
          <a:prstGeom prst="rect">
            <a:avLst/>
          </a:prstGeom>
          <a:noFill/>
        </p:spPr>
      </p:pic>
      <p:pic>
        <p:nvPicPr>
          <p:cNvPr id="3075" name="Picture 3" descr="C:\Users\User\Desktop\Новая папка\DSCN05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57628"/>
            <a:ext cx="4572000" cy="3000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357166"/>
            <a:ext cx="3767134" cy="59674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Родилась 27октября 1932 года  в деревне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Шуйдур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Ново-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Торъяльского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района Марийской АССР РСФСР в семье крестьянина. В 1939 году пошла в школу, в 1942 окончила3класса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User\Desktop\Новая папка\DSCN05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714356"/>
            <a:ext cx="4786346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85728"/>
            <a:ext cx="8686800" cy="9286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Звездная судьба Таисии Никифоровны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357298"/>
            <a:ext cx="4191000" cy="521497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Ей было ровно 23,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 на ферму поступила,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Теперь за 40…Ты смотри!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Краса все та же, та же сила.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Никто не скажет, что «лоза»,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Хоть носит легкие сапожки.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те же серые глаза,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те же бусы и серёжки…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Новая папка\DSCN049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142984"/>
            <a:ext cx="4343400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81444" y="357166"/>
            <a:ext cx="4290556" cy="6215105"/>
          </a:xfrm>
        </p:spPr>
        <p:txBody>
          <a:bodyPr/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Родина высоко оценила все ранние зори, которые дарили ей свой свет, все её старания, её трудовой подвиг. Указом Президиума Верховного Совета СССР она была награждена орденом Ленина.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9196" y="3279299"/>
            <a:ext cx="27432" cy="15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 descr="C:\Users\User\Desktop\Новая папка\DSCN05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7166"/>
            <a:ext cx="4286280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419</TotalTime>
  <Words>484</Words>
  <Application>Microsoft Office PowerPoint</Application>
  <PresentationFormat>Экран (4:3)</PresentationFormat>
  <Paragraphs>46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Муниципальное общеобразовательное бюджетное учреждение  «Сенькинская средняя общеобразовательная школа»</vt:lpstr>
      <vt:lpstr>«Трудом славен человек»</vt:lpstr>
      <vt:lpstr>Цель</vt:lpstr>
      <vt:lpstr>Слайд 4</vt:lpstr>
      <vt:lpstr>Слайд 5</vt:lpstr>
      <vt:lpstr>Слайд 6</vt:lpstr>
      <vt:lpstr>Слайд 7</vt:lpstr>
      <vt:lpstr> Звездная судьба Таисии Никифоровны</vt:lpstr>
      <vt:lpstr>Слайд 9</vt:lpstr>
      <vt:lpstr>Слайд 10</vt:lpstr>
      <vt:lpstr>Слайд 11</vt:lpstr>
      <vt:lpstr>Слайд 12</vt:lpstr>
      <vt:lpstr>Труд Таисии Никифоровны отмечен правительственными наградами</vt:lpstr>
      <vt:lpstr>Слайд 14</vt:lpstr>
      <vt:lpstr>Слайд 15</vt:lpstr>
      <vt:lpstr>Слайд 16</vt:lpstr>
      <vt:lpstr>мы ощутили радость от встречи с замечательным человеком. </vt:lpstr>
      <vt:lpstr>Слайд 18</vt:lpstr>
      <vt:lpstr>Список литературы и источников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Senkino</dc:creator>
  <cp:lastModifiedBy>Аксана</cp:lastModifiedBy>
  <cp:revision>50</cp:revision>
  <dcterms:created xsi:type="dcterms:W3CDTF">2013-04-23T07:38:28Z</dcterms:created>
  <dcterms:modified xsi:type="dcterms:W3CDTF">2022-12-07T14:14:34Z</dcterms:modified>
</cp:coreProperties>
</file>