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7" r:id="rId4"/>
    <p:sldId id="258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59" r:id="rId15"/>
    <p:sldId id="261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B474-9665-4779-86B7-28EACBDE78B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9E0-7BE8-4FE5-9842-465495885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7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B474-9665-4779-86B7-28EACBDE78B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9E0-7BE8-4FE5-9842-465495885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3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B474-9665-4779-86B7-28EACBDE78B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9E0-7BE8-4FE5-9842-465495885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3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B474-9665-4779-86B7-28EACBDE78B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9E0-7BE8-4FE5-9842-465495885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7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B474-9665-4779-86B7-28EACBDE78B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9E0-7BE8-4FE5-9842-465495885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4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B474-9665-4779-86B7-28EACBDE78B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9E0-7BE8-4FE5-9842-465495885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6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B474-9665-4779-86B7-28EACBDE78B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9E0-7BE8-4FE5-9842-465495885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9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B474-9665-4779-86B7-28EACBDE78B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9E0-7BE8-4FE5-9842-465495885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2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B474-9665-4779-86B7-28EACBDE78B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9E0-7BE8-4FE5-9842-465495885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3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B474-9665-4779-86B7-28EACBDE78B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9E0-7BE8-4FE5-9842-465495885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5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B474-9665-4779-86B7-28EACBDE78B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B9E0-7BE8-4FE5-9842-465495885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B474-9665-4779-86B7-28EACBDE78B6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B9E0-7BE8-4FE5-9842-465495885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2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3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9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1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1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08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9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3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24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2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8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3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9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7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6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0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8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Чубакова Анастасия Юрьевна</dc:creator>
  <cp:lastModifiedBy>Чубакова Анастасия Юрьевна</cp:lastModifiedBy>
  <cp:revision>1</cp:revision>
  <dcterms:created xsi:type="dcterms:W3CDTF">2023-03-22T13:28:51Z</dcterms:created>
  <dcterms:modified xsi:type="dcterms:W3CDTF">2023-03-22T13:34:05Z</dcterms:modified>
</cp:coreProperties>
</file>