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4" r:id="rId3"/>
    <p:sldId id="265" r:id="rId4"/>
    <p:sldId id="266" r:id="rId5"/>
    <p:sldId id="267" r:id="rId6"/>
    <p:sldId id="269" r:id="rId7"/>
    <p:sldId id="268" r:id="rId8"/>
    <p:sldId id="273" r:id="rId9"/>
    <p:sldId id="270" r:id="rId10"/>
    <p:sldId id="271" r:id="rId11"/>
    <p:sldId id="260" r:id="rId12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4604" autoAdjust="0"/>
  </p:normalViewPr>
  <p:slideViewPr>
    <p:cSldViewPr>
      <p:cViewPr varScale="1">
        <p:scale>
          <a:sx n="61" d="100"/>
          <a:sy n="61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564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powerpoint-template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audio" Target="file:///C:\Users\&#1059;&#1095;&#1080;&#1090;&#1077;&#1083;&#1100;\Desktop\&#1053;&#1086;&#1074;&#1072;&#1103;%20&#1087;&#1072;&#1087;&#1082;&#1072;\18%20&#1044;&#1086;&#1088;&#1086;&#1078;&#1082;&#1072;%2018%202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&#1059;&#1095;&#1080;&#1090;&#1077;&#1083;&#1100;\Desktop\&#1053;&#1086;&#1074;&#1072;&#1103;%20&#1087;&#1072;&#1087;&#1082;&#1072;\20%20&#1044;&#1086;&#1088;&#1086;&#1078;&#1082;&#1072;%2020%202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&#1059;&#1095;&#1080;&#1090;&#1077;&#1083;&#1100;\Desktop\&#1053;&#1086;&#1074;&#1072;&#1103;%20&#1087;&#1072;&#1087;&#1082;&#1072;%20(2)\09%20-%20Unit%208c.mp3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Master chef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Презентация к уроку по учебному предмету</a:t>
            </a:r>
            <a:b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« Английский язык»</a:t>
            </a:r>
            <a:b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В </a:t>
            </a:r>
            <a:r>
              <a:rPr lang="en-US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5 - </a:t>
            </a:r>
            <a:r>
              <a:rPr lang="ru-RU" altLang="ru-RU" sz="3100" dirty="0" err="1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ом</a:t>
            </a:r>
            <a: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классе на тему</a:t>
            </a:r>
            <a:b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altLang="ru-RU" sz="3100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«Готовим сами»</a:t>
            </a:r>
            <a:r>
              <a:rPr lang="ru-RU" altLang="ru-RU" sz="3100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altLang="ru-RU" sz="3100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64344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endParaRPr lang="en-US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Автор : Козлова Ольга Сергеевна, </a:t>
            </a:r>
          </a:p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учитель английского языка высшей категории,</a:t>
            </a:r>
          </a:p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МБОУ СОШ №12 г.Бердска </a:t>
            </a:r>
          </a:p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Новосибирской области </a:t>
            </a: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ru-RU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en-US" sz="67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THANK YOU!</a:t>
            </a:r>
            <a:r>
              <a:rPr lang="ru-RU" sz="67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sz="67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endParaRPr lang="ru-RU" sz="67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/>
              <a:t>Оригинальные шаблоны для презентаций: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>
                <a:hlinkClick r:id="rId2"/>
              </a:rPr>
              <a:t>https</a:t>
            </a:r>
            <a:r>
              <a:rPr lang="ru-RU" sz="2400" dirty="0">
                <a:hlinkClick r:id="rId2"/>
              </a:rPr>
              <a:t>://</a:t>
            </a:r>
            <a:r>
              <a:rPr lang="ru-RU" sz="2400" dirty="0" smtClean="0">
                <a:hlinkClick r:id="rId2"/>
              </a:rPr>
              <a:t>presentation-creation.ru/powerpoint-templates.html</a:t>
            </a:r>
            <a:r>
              <a:rPr lang="en-US" sz="2400" dirty="0"/>
              <a:t> </a:t>
            </a:r>
            <a:endParaRPr lang="ru-RU" sz="2400" dirty="0"/>
          </a:p>
          <a:p>
            <a:r>
              <a:rPr lang="ru-RU" sz="2400" dirty="0"/>
              <a:t>Бесплатно и без </a:t>
            </a:r>
            <a:r>
              <a:rPr lang="ru-RU" sz="2400" dirty="0" smtClean="0"/>
              <a:t>регистрации</a:t>
            </a:r>
          </a:p>
          <a:p>
            <a:r>
              <a:rPr lang="ru-RU" sz="2400" dirty="0" smtClean="0"/>
              <a:t> Учебник «Английский в фокусе-5» 2015 Авторы Ю.Е. Ваулина, Д. Дули, О.Е. </a:t>
            </a:r>
            <a:r>
              <a:rPr lang="ru-RU" sz="2400" dirty="0" err="1" smtClean="0"/>
              <a:t>Подоляко</a:t>
            </a:r>
            <a:r>
              <a:rPr lang="ru-RU" sz="2400" dirty="0" smtClean="0"/>
              <a:t>, В. Эванс.</a:t>
            </a:r>
          </a:p>
          <a:p>
            <a:r>
              <a:rPr lang="ru-RU" sz="2400" dirty="0" smtClean="0"/>
              <a:t>Книга для учителя «Английский в фокусе-5» 2012 Авторы Ю.Е. Ваулина, Д. Дули, О.Е. </a:t>
            </a:r>
            <a:r>
              <a:rPr lang="ru-RU" sz="2400" dirty="0" err="1" smtClean="0"/>
              <a:t>Подоляко</a:t>
            </a:r>
            <a:r>
              <a:rPr lang="ru-RU" sz="2400" dirty="0" smtClean="0"/>
              <a:t>, В. Эванс.</a:t>
            </a:r>
          </a:p>
          <a:p>
            <a:r>
              <a:rPr lang="ru-RU" sz="2400" dirty="0" smtClean="0"/>
              <a:t>Контрольные задания «Английский в фокусе-5» 2014 Авторы Ю.Е. Ваулина, Д. Дули, О.Е. </a:t>
            </a:r>
            <a:r>
              <a:rPr lang="ru-RU" sz="2400" dirty="0" err="1" smtClean="0"/>
              <a:t>Подоляко</a:t>
            </a:r>
            <a:r>
              <a:rPr lang="ru-RU" sz="2400" dirty="0" smtClean="0"/>
              <a:t>, В. Эванс.</a:t>
            </a:r>
          </a:p>
          <a:p>
            <a:r>
              <a:rPr lang="ru-RU" sz="2400" dirty="0" smtClean="0"/>
              <a:t>Поурочные разработки по английскому языку к УМК Ю.Е. </a:t>
            </a:r>
            <a:r>
              <a:rPr lang="ru-RU" sz="2400" dirty="0" err="1" smtClean="0"/>
              <a:t>Ваулиной,Д</a:t>
            </a:r>
            <a:r>
              <a:rPr lang="ru-RU" sz="2400" dirty="0" smtClean="0"/>
              <a:t>. Дули, О.Е. </a:t>
            </a:r>
            <a:r>
              <a:rPr lang="ru-RU" sz="2400" dirty="0" err="1" smtClean="0"/>
              <a:t>Подоляко</a:t>
            </a:r>
            <a:r>
              <a:rPr lang="ru-RU" sz="2400" dirty="0" smtClean="0"/>
              <a:t>, В. Эванс. 2016 Автор О.В. Наговицына</a:t>
            </a:r>
          </a:p>
          <a:p>
            <a:r>
              <a:rPr lang="ru-RU" sz="2400" dirty="0" err="1" smtClean="0"/>
              <a:t>Аудиокурс</a:t>
            </a:r>
            <a:r>
              <a:rPr lang="ru-RU" sz="2400" dirty="0" smtClean="0"/>
              <a:t> к УМК для 5 класса. «Английский в фокусе 5»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3"/>
            <a:ext cx="8250710" cy="15001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Answer the questions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392446" cy="2928958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Who is the master chef?</a:t>
            </a: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Who cooks in your family?</a:t>
            </a: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Do you like cooking?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Listen and repeat the words</a:t>
            </a:r>
            <a:b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5357826"/>
            <a:ext cx="8643966" cy="100013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</a:rPr>
              <a:t>What names of these foods </a:t>
            </a:r>
            <a:r>
              <a:rPr lang="ru-RU" sz="2400" dirty="0" smtClean="0">
                <a:solidFill>
                  <a:schemeClr val="accent5"/>
                </a:solidFill>
              </a:rPr>
              <a:t>/</a:t>
            </a:r>
            <a:r>
              <a:rPr lang="en-US" sz="2400" dirty="0" smtClean="0">
                <a:solidFill>
                  <a:schemeClr val="accent5"/>
                </a:solidFill>
              </a:rPr>
              <a:t>drinks sounds </a:t>
            </a:r>
          </a:p>
          <a:p>
            <a:pPr algn="ctr"/>
            <a:r>
              <a:rPr lang="en-US" sz="2400" dirty="0" smtClean="0">
                <a:solidFill>
                  <a:schemeClr val="accent5"/>
                </a:solidFill>
              </a:rPr>
              <a:t>similar in your language?</a:t>
            </a:r>
            <a:endParaRPr lang="ru-RU" sz="2400" dirty="0">
              <a:solidFill>
                <a:schemeClr val="accent5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2054" b="2054"/>
          <a:stretch>
            <a:fillRect/>
          </a:stretch>
        </p:blipFill>
        <p:spPr bwMode="auto">
          <a:xfrm>
            <a:off x="1714480" y="285728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18 Дорожка 18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24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Work in pairs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Which of the foods in the pyramid do you like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not like?</a:t>
            </a:r>
          </a:p>
          <a:p>
            <a:pPr algn="ctr">
              <a:buNone/>
            </a:pPr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i="1" dirty="0" smtClean="0">
                <a:solidFill>
                  <a:srgbClr val="FF0000"/>
                </a:solidFill>
              </a:rPr>
              <a:t>I like meat, but I don’t like fish.</a:t>
            </a:r>
          </a:p>
          <a:p>
            <a:pPr>
              <a:buNone/>
            </a:pPr>
            <a:r>
              <a:rPr lang="en-US" i="1" dirty="0" smtClean="0">
                <a:solidFill>
                  <a:srgbClr val="FF0000"/>
                </a:solidFill>
              </a:rPr>
              <a:t>Really? I like fish? But I don’t like chicken.</a:t>
            </a:r>
          </a:p>
          <a:p>
            <a:pPr>
              <a:buNone/>
            </a:pPr>
            <a:endParaRPr lang="ru-RU" i="1" dirty="0" smtClean="0">
              <a:solidFill>
                <a:schemeClr val="accent5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 in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6401" y="1357299"/>
            <a:ext cx="7118394" cy="417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Listen, read and write the shopping list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86446" y="2071389"/>
            <a:ext cx="3178042" cy="4093915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chemeClr val="accent3"/>
                </a:solidFill>
              </a:rPr>
              <a:t>Shopping list: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olidFill>
                  <a:srgbClr val="FF0000"/>
                </a:solidFill>
              </a:rPr>
              <a:t>Garlic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olidFill>
                  <a:srgbClr val="FF0000"/>
                </a:solidFill>
              </a:rPr>
              <a:t>Chicken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olidFill>
                  <a:srgbClr val="FF0000"/>
                </a:solidFill>
              </a:rPr>
              <a:t>Olive oil</a:t>
            </a:r>
          </a:p>
          <a:p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3386" y="2060575"/>
            <a:ext cx="4213179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20 Дорожка 20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4291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Now tell about yourself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71612"/>
            <a:ext cx="8712968" cy="4233652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en-US" b="1" dirty="0" smtClean="0">
                <a:latin typeface="Segoe Print" pitchFamily="2" charset="0"/>
              </a:rPr>
              <a:t>I like       ,       </a:t>
            </a:r>
            <a:r>
              <a:rPr lang="en-US" b="1" dirty="0" smtClean="0">
                <a:solidFill>
                  <a:srgbClr val="006600"/>
                </a:solidFill>
                <a:latin typeface="Segoe Print" pitchFamily="2" charset="0"/>
              </a:rPr>
              <a:t>and</a:t>
            </a:r>
            <a:r>
              <a:rPr lang="en-US" b="1" dirty="0" smtClean="0">
                <a:latin typeface="Segoe Print" pitchFamily="2" charset="0"/>
              </a:rPr>
              <a:t>       .</a:t>
            </a:r>
          </a:p>
          <a:p>
            <a:pPr>
              <a:lnSpc>
                <a:spcPts val="2800"/>
              </a:lnSpc>
            </a:pPr>
            <a:endParaRPr lang="en-US" b="1" dirty="0" smtClean="0">
              <a:latin typeface="Segoe Print" pitchFamily="2" charset="0"/>
            </a:endParaRPr>
          </a:p>
          <a:p>
            <a:pPr>
              <a:lnSpc>
                <a:spcPts val="2000"/>
              </a:lnSpc>
            </a:pPr>
            <a:endParaRPr lang="en-US" b="1" dirty="0" smtClean="0">
              <a:latin typeface="Segoe Print" pitchFamily="2" charset="0"/>
            </a:endParaRPr>
          </a:p>
          <a:p>
            <a:pPr>
              <a:lnSpc>
                <a:spcPts val="2000"/>
              </a:lnSpc>
            </a:pPr>
            <a:r>
              <a:rPr lang="en-US" b="1" dirty="0" smtClean="0">
                <a:latin typeface="Segoe Print" pitchFamily="2" charset="0"/>
              </a:rPr>
              <a:t>I don’t like        </a:t>
            </a:r>
            <a:r>
              <a:rPr lang="en-US" b="1" dirty="0" smtClean="0">
                <a:solidFill>
                  <a:srgbClr val="C00000"/>
                </a:solidFill>
                <a:latin typeface="Segoe Print" pitchFamily="2" charset="0"/>
              </a:rPr>
              <a:t>or</a:t>
            </a:r>
            <a:r>
              <a:rPr lang="en-US" b="1" dirty="0" smtClean="0">
                <a:latin typeface="Segoe Print" pitchFamily="2" charset="0"/>
              </a:rPr>
              <a:t>         .</a:t>
            </a:r>
          </a:p>
          <a:p>
            <a:pPr>
              <a:lnSpc>
                <a:spcPts val="4000"/>
              </a:lnSpc>
            </a:pPr>
            <a:endParaRPr lang="en-US" b="1" dirty="0" smtClean="0">
              <a:latin typeface="Segoe Print" pitchFamily="2" charset="0"/>
            </a:endParaRPr>
          </a:p>
          <a:p>
            <a:pPr>
              <a:lnSpc>
                <a:spcPts val="2000"/>
              </a:lnSpc>
            </a:pPr>
            <a:r>
              <a:rPr lang="en-US" b="1" dirty="0" smtClean="0">
                <a:latin typeface="Segoe Print" pitchFamily="2" charset="0"/>
              </a:rPr>
              <a:t>My </a:t>
            </a:r>
            <a:r>
              <a:rPr lang="en-US" b="1" dirty="0" err="1" smtClean="0">
                <a:latin typeface="Segoe Print" pitchFamily="2" charset="0"/>
              </a:rPr>
              <a:t>favourite</a:t>
            </a:r>
            <a:r>
              <a:rPr lang="en-US" b="1" dirty="0" smtClean="0">
                <a:latin typeface="Segoe Print" pitchFamily="2" charset="0"/>
              </a:rPr>
              <a:t> food is        .</a:t>
            </a:r>
          </a:p>
          <a:p>
            <a:pPr>
              <a:lnSpc>
                <a:spcPts val="2000"/>
              </a:lnSpc>
            </a:pPr>
            <a:endParaRPr lang="en-US" b="1" dirty="0" smtClean="0">
              <a:latin typeface="Segoe Print" pitchFamily="2" charset="0"/>
            </a:endParaRPr>
          </a:p>
          <a:p>
            <a:pPr>
              <a:lnSpc>
                <a:spcPts val="2000"/>
              </a:lnSpc>
            </a:pPr>
            <a:endParaRPr lang="en-US" b="1" dirty="0" smtClean="0">
              <a:latin typeface="Segoe Print" pitchFamily="2" charset="0"/>
            </a:endParaRPr>
          </a:p>
          <a:p>
            <a:pPr>
              <a:lnSpc>
                <a:spcPts val="2000"/>
              </a:lnSpc>
            </a:pPr>
            <a:r>
              <a:rPr lang="en-US" b="1" dirty="0" smtClean="0">
                <a:latin typeface="Segoe Print" pitchFamily="2" charset="0"/>
              </a:rPr>
              <a:t>My </a:t>
            </a:r>
            <a:r>
              <a:rPr lang="en-US" b="1" dirty="0" err="1" smtClean="0">
                <a:latin typeface="Segoe Print" pitchFamily="2" charset="0"/>
              </a:rPr>
              <a:t>favourite</a:t>
            </a:r>
            <a:r>
              <a:rPr lang="en-US" b="1" dirty="0" smtClean="0">
                <a:latin typeface="Segoe Print" pitchFamily="2" charset="0"/>
              </a:rPr>
              <a:t> drink is       .</a:t>
            </a:r>
            <a:endParaRPr lang="ru-RU" b="1" dirty="0" smtClean="0">
              <a:latin typeface="Segoe Print" pitchFamily="2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85727"/>
            <a:ext cx="6696744" cy="107157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Listen and tick the correct picture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643050"/>
            <a:ext cx="2344517" cy="477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09 - Unit 8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143636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Your homework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You want to cook your </a:t>
            </a:r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favourite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meal tonight . Discuss what you need. Use the dialogue </a:t>
            </a:r>
          </a:p>
          <a:p>
            <a:pPr algn="ctr">
              <a:buNone/>
            </a:pP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(picture 6) as a model. 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84df478f1aa23bbac18c887ac73d14d3bad76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194</Words>
  <Application>Microsoft Office PowerPoint</Application>
  <PresentationFormat>Экран (4:3)</PresentationFormat>
  <Paragraphs>54</Paragraphs>
  <Slides>11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Master chef  Презентация к уроку по учебному предмету « Английский язык» В 5 - ом классе на тему «Готовим сами»  </vt:lpstr>
      <vt:lpstr>Answer the questions:</vt:lpstr>
      <vt:lpstr>Listen and repeat the words </vt:lpstr>
      <vt:lpstr>Work in pairs</vt:lpstr>
      <vt:lpstr>Fill in:</vt:lpstr>
      <vt:lpstr>Listen, read and write the shopping list</vt:lpstr>
      <vt:lpstr>Now tell about yourself</vt:lpstr>
      <vt:lpstr>Listen and tick the correct picture</vt:lpstr>
      <vt:lpstr>Your homework</vt:lpstr>
      <vt:lpstr>  THANK YOU! </vt:lpstr>
      <vt:lpstr>Список литературы: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Вкусная еда</dc:title>
  <dc:creator>obstinate</dc:creator>
  <dc:description>Шаблон презентации с сайта https://presentation-creation.ru/</dc:description>
  <cp:lastModifiedBy>Пользователь Windows</cp:lastModifiedBy>
  <cp:revision>757</cp:revision>
  <dcterms:created xsi:type="dcterms:W3CDTF">2018-02-25T09:09:03Z</dcterms:created>
  <dcterms:modified xsi:type="dcterms:W3CDTF">2021-04-16T08:58:08Z</dcterms:modified>
</cp:coreProperties>
</file>