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  <p:sldId id="263" r:id="rId5"/>
    <p:sldId id="257" r:id="rId6"/>
    <p:sldId id="258" r:id="rId7"/>
    <p:sldId id="273" r:id="rId8"/>
    <p:sldId id="259" r:id="rId9"/>
    <p:sldId id="276" r:id="rId10"/>
    <p:sldId id="266" r:id="rId11"/>
    <p:sldId id="260" r:id="rId12"/>
    <p:sldId id="274" r:id="rId13"/>
    <p:sldId id="261" r:id="rId14"/>
    <p:sldId id="264" r:id="rId15"/>
    <p:sldId id="275" r:id="rId16"/>
    <p:sldId id="268" r:id="rId17"/>
    <p:sldId id="265" r:id="rId18"/>
    <p:sldId id="267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Picture 2" descr="https://im0-tub-ru.yandex.net/i?id=183ada5a2ec9ab11da6f1505f3bf02ed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14488"/>
            <a:ext cx="2000264" cy="1916421"/>
          </a:xfrm>
          <a:prstGeom prst="rect">
            <a:avLst/>
          </a:prstGeom>
          <a:noFill/>
        </p:spPr>
      </p:pic>
      <p:pic>
        <p:nvPicPr>
          <p:cNvPr id="1028" name="Picture 4" descr="http://worldartsme.com/images/flowers-clipar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643049"/>
            <a:ext cx="2000264" cy="1980261"/>
          </a:xfrm>
          <a:prstGeom prst="rect">
            <a:avLst/>
          </a:prstGeom>
          <a:noFill/>
        </p:spPr>
      </p:pic>
      <p:sp>
        <p:nvSpPr>
          <p:cNvPr id="1030" name="AutoShape 6" descr="https://img.etsystatic.com/isla/f138c5/16747092/isla_fullxfull.16747092_7iqs7sam.jpg?version=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mg.etsystatic.com/isla/f138c5/16747092/isla_fullxfull.16747092_7iqs7sam.jpg?version=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img.etsystatic.com/isla/f138c5/16747092/isla_fullxfull.16747092_7iqs7sam.jpg?version=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www.clipartbest.com/cliparts/eTM/Eek/eTMEekro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285860"/>
            <a:ext cx="1487467" cy="2103278"/>
          </a:xfrm>
          <a:prstGeom prst="rect">
            <a:avLst/>
          </a:prstGeom>
          <a:noFill/>
        </p:spPr>
      </p:pic>
      <p:pic>
        <p:nvPicPr>
          <p:cNvPr id="10" name="Picture 4" descr="http://worldartsme.com/images/flowers-clipar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857628"/>
            <a:ext cx="2000264" cy="1980261"/>
          </a:xfrm>
          <a:prstGeom prst="rect">
            <a:avLst/>
          </a:prstGeom>
          <a:noFill/>
        </p:spPr>
      </p:pic>
      <p:pic>
        <p:nvPicPr>
          <p:cNvPr id="11" name="Picture 12" descr="http://www.clipartbest.com/cliparts/eTM/Eek/eTMEekro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500438"/>
            <a:ext cx="1487467" cy="2103278"/>
          </a:xfrm>
          <a:prstGeom prst="rect">
            <a:avLst/>
          </a:prstGeom>
          <a:noFill/>
        </p:spPr>
      </p:pic>
      <p:pic>
        <p:nvPicPr>
          <p:cNvPr id="12" name="Picture 2" descr="https://im0-tub-ru.yandex.net/i?id=183ada5a2ec9ab11da6f1505f3bf02ed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857628"/>
            <a:ext cx="2000264" cy="19164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3554" name="Picture 2" descr="https://i.pinimg.com/originals/07/1f/7e/071f7e9f1ba8ec10aee74e59c9caee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3286148" cy="4628377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072066" y="1643050"/>
            <a:ext cx="2643206" cy="1143008"/>
          </a:xfrm>
          <a:prstGeom prst="cloudCallout">
            <a:avLst>
              <a:gd name="adj1" fmla="val -92182"/>
              <a:gd name="adj2" fmla="val 19639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Меня зовут…</a:t>
            </a:r>
            <a:endParaRPr lang="ru-RU" sz="2000" b="1" dirty="0">
              <a:solidFill>
                <a:srgbClr val="00206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3560" name="AutoShape 8" descr="https://t3.ftcdn.net/jpg/00/40/31/14/240_F_40311427_k3DvwsDMYf6qUQFkoQoU8FcQId8WAa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t3.ftcdn.net/jpg/00/40/31/14/240_F_40311427_k3DvwsDMYf6qUQFkoQoU8FcQId8WAa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677835" y="3893347"/>
            <a:ext cx="1358116" cy="79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1357290" y="4500570"/>
            <a:ext cx="1357322" cy="1031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3214678" y="4500570"/>
            <a:ext cx="1357322" cy="1031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4929190" y="4500570"/>
            <a:ext cx="1357322" cy="1031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500826" y="4429132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715140" y="3571876"/>
            <a:ext cx="10967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Arial" pitchFamily="34" charset="0"/>
                <a:cs typeface="Arial" pitchFamily="34" charset="0"/>
              </a:rPr>
              <a:t>? 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58" y="3571876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Arial" pitchFamily="34" charset="0"/>
                <a:cs typeface="Arial" pitchFamily="34" charset="0"/>
              </a:rPr>
              <a:t>!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30724" name="Picture 4" descr="https://im0-tub-ru.yandex.net/i?id=4573a2f7ef651e6b199b970c56f7a4b3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285992"/>
            <a:ext cx="3048000" cy="3048001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6286512" y="1643050"/>
            <a:ext cx="2214578" cy="1285884"/>
          </a:xfrm>
          <a:prstGeom prst="wedgeRoundRectCallout">
            <a:avLst>
              <a:gd name="adj1" fmla="val -58906"/>
              <a:gd name="adj2" fmla="val 95747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786578" y="4071942"/>
            <a:ext cx="2214578" cy="1285884"/>
          </a:xfrm>
          <a:prstGeom prst="wedgeRoundRectCallout">
            <a:avLst>
              <a:gd name="adj1" fmla="val -83037"/>
              <a:gd name="adj2" fmla="val -28004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01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57158" y="1643050"/>
            <a:ext cx="2214578" cy="1285884"/>
          </a:xfrm>
          <a:prstGeom prst="wedgeRoundRectCallout">
            <a:avLst>
              <a:gd name="adj1" fmla="val 56384"/>
              <a:gd name="adj2" fmla="val 88359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)!</a:t>
            </a:r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57158" y="5214950"/>
            <a:ext cx="2214578" cy="1285884"/>
          </a:xfrm>
          <a:prstGeom prst="wedgeRoundRectCallout">
            <a:avLst>
              <a:gd name="adj1" fmla="val 85877"/>
              <a:gd name="adj2" fmla="val -3354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57224" y="1714488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Arial" pitchFamily="34" charset="0"/>
                <a:cs typeface="Arial" pitchFamily="34" charset="0"/>
              </a:rPr>
              <a:t>01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1785926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Arial" pitchFamily="34" charset="0"/>
                <a:cs typeface="Arial" pitchFamily="34" charset="0"/>
              </a:rPr>
              <a:t>02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58082" y="4214818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Arial" pitchFamily="34" charset="0"/>
                <a:cs typeface="Arial" pitchFamily="34" charset="0"/>
              </a:rPr>
              <a:t>03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5357826"/>
            <a:ext cx="15518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atin typeface="Arial" pitchFamily="34" charset="0"/>
                <a:cs typeface="Arial" pitchFamily="34" charset="0"/>
              </a:rPr>
              <a:t>112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Picture 2" descr="https://avatars.mds.yandex.net/get-pdb/902125/c7dc18d5-da18-48e4-9d60-35d3e2c477d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928802"/>
            <a:ext cx="4857784" cy="29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0482" name="Picture 2" descr="https://ds04.infourok.ru/uploads/ex/0b8f/0016db66-aef6b8b9/5/hello_html_m85b8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785926"/>
            <a:ext cx="2896805" cy="37417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portalrebenka.com/wp-content/uploads/2017/10/Les-2.jpg"/>
          <p:cNvPicPr>
            <a:picLocks noChangeAspect="1" noChangeArrowheads="1"/>
          </p:cNvPicPr>
          <p:nvPr/>
        </p:nvPicPr>
        <p:blipFill>
          <a:blip r:embed="rId2" cstate="print"/>
          <a:srcRect l="2540" t="7317" r="2631"/>
          <a:stretch>
            <a:fillRect/>
          </a:stretch>
        </p:blipFill>
        <p:spPr bwMode="auto">
          <a:xfrm>
            <a:off x="428596" y="1928802"/>
            <a:ext cx="8422164" cy="2857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4578" name="Picture 2" descr="https://s-kuranty.ru/wp-content/uploads/2018/08/%D0%BF%D0%B5%D1%88%D0%B5%D1%85%D0%BE%D0%B4%D0%BD%D1%8B%D0%B9-%D0%BF%D0%B5%D1%80%D0%B5%D1%85%D0%BE%D0%B4-1080x675.jpg"/>
          <p:cNvPicPr>
            <a:picLocks noChangeAspect="1" noChangeArrowheads="1"/>
          </p:cNvPicPr>
          <p:nvPr/>
        </p:nvPicPr>
        <p:blipFill>
          <a:blip r:embed="rId2" cstate="print"/>
          <a:srcRect l="18056" r="18055" b="-1"/>
          <a:stretch>
            <a:fillRect/>
          </a:stretch>
        </p:blipFill>
        <p:spPr bwMode="auto">
          <a:xfrm>
            <a:off x="2500298" y="1857364"/>
            <a:ext cx="4000528" cy="3913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2530" name="Picture 2" descr="http://navlib.ru/wp-content/uploads/2017/06/%D0%9F%D1%83%D1%88%D0%BA%D0%B8%D0%BD-%D0%BF%D0%BE%D1%80%D1%82%D1%80%D0%B5%D1%82.jpg"/>
          <p:cNvPicPr>
            <a:picLocks noChangeAspect="1" noChangeArrowheads="1"/>
          </p:cNvPicPr>
          <p:nvPr/>
        </p:nvPicPr>
        <p:blipFill>
          <a:blip r:embed="rId2" cstate="print"/>
          <a:srcRect t="6987" r="1695"/>
          <a:stretch>
            <a:fillRect/>
          </a:stretch>
        </p:blipFill>
        <p:spPr bwMode="auto">
          <a:xfrm>
            <a:off x="2428860" y="1571612"/>
            <a:ext cx="4143404" cy="47548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>
            <a:off x="2046015" y="2396961"/>
            <a:ext cx="4440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жанры</a:t>
            </a:r>
            <a:endParaRPr lang="ru-RU" sz="12000" b="1" dirty="0">
              <a:solidFill>
                <a:srgbClr val="002060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2857496"/>
            <a:ext cx="41687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сказки</a:t>
            </a:r>
            <a:endParaRPr lang="ru-RU" sz="9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714488"/>
            <a:ext cx="221457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714488"/>
            <a:ext cx="221457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1714488"/>
            <a:ext cx="221457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4929198"/>
            <a:ext cx="2428892" cy="107157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4929198"/>
            <a:ext cx="2428892" cy="107157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4572000" y="2928934"/>
            <a:ext cx="142876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9668499">
            <a:off x="6417978" y="3039908"/>
            <a:ext cx="665759" cy="1492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3109011">
            <a:off x="2573508" y="3091488"/>
            <a:ext cx="665759" cy="1492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8961937" flipV="1">
            <a:off x="2940703" y="4455422"/>
            <a:ext cx="1017142" cy="135862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945887" flipV="1">
            <a:off x="5241479" y="4360301"/>
            <a:ext cx="1013719" cy="145179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6626" name="Picture 2" descr="https://i.dailymail.co.uk/i/pix/2012/06/16/article-2160320-13A432D3000005DC-816_468x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1928802"/>
            <a:ext cx="1958699" cy="2071702"/>
          </a:xfrm>
          <a:prstGeom prst="rect">
            <a:avLst/>
          </a:prstGeom>
          <a:noFill/>
        </p:spPr>
      </p:pic>
      <p:pic>
        <p:nvPicPr>
          <p:cNvPr id="6" name="Picture 2" descr="https://i.dailymail.co.uk/i/pix/2012/06/16/article-2160320-13A432D3000005DC-816_468x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428868"/>
            <a:ext cx="1958699" cy="2071702"/>
          </a:xfrm>
          <a:prstGeom prst="rect">
            <a:avLst/>
          </a:prstGeom>
          <a:noFill/>
        </p:spPr>
      </p:pic>
      <p:pic>
        <p:nvPicPr>
          <p:cNvPr id="7" name="Picture 2" descr="https://i.dailymail.co.uk/i/pix/2012/06/16/article-2160320-13A432D3000005DC-816_468x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571612"/>
            <a:ext cx="1958699" cy="2071702"/>
          </a:xfrm>
          <a:prstGeom prst="rect">
            <a:avLst/>
          </a:prstGeom>
          <a:noFill/>
        </p:spPr>
      </p:pic>
      <p:pic>
        <p:nvPicPr>
          <p:cNvPr id="8" name="Picture 2" descr="https://i.dailymail.co.uk/i/pix/2012/06/16/article-2160320-13A432D3000005DC-816_468x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929066"/>
            <a:ext cx="1958699" cy="2071702"/>
          </a:xfrm>
          <a:prstGeom prst="rect">
            <a:avLst/>
          </a:prstGeom>
          <a:noFill/>
        </p:spPr>
      </p:pic>
      <p:pic>
        <p:nvPicPr>
          <p:cNvPr id="9" name="Picture 2" descr="https://i.dailymail.co.uk/i/pix/2012/06/16/article-2160320-13A432D3000005DC-816_468x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14818"/>
            <a:ext cx="1958699" cy="20717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86644" y="2143116"/>
            <a:ext cx="112402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1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1714488"/>
            <a:ext cx="351570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 smtClean="0">
                <a:latin typeface="Arial" pitchFamily="34" charset="0"/>
                <a:cs typeface="Arial" pitchFamily="34" charset="0"/>
              </a:rPr>
              <a:t>? &lt; ?</a:t>
            </a:r>
            <a:endParaRPr lang="ru-RU" sz="1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3786190"/>
            <a:ext cx="351570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 smtClean="0">
                <a:latin typeface="Arial" pitchFamily="34" charset="0"/>
                <a:cs typeface="Arial" pitchFamily="34" charset="0"/>
              </a:rPr>
              <a:t>? &gt; 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1571612"/>
            <a:ext cx="398057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? · ? = ?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? : ? = ?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? + ? = ?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?    ? = ?</a:t>
            </a:r>
            <a:endParaRPr lang="ru-RU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5500702"/>
            <a:ext cx="500066" cy="7143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00364" y="2428868"/>
            <a:ext cx="4500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b="1" dirty="0" smtClean="0">
                <a:latin typeface="Arial" pitchFamily="34" charset="0"/>
                <a:cs typeface="Arial" pitchFamily="34" charset="0"/>
              </a:rPr>
              <a:t>ДУ</a:t>
            </a:r>
            <a:endParaRPr lang="ru-RU" sz="1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s://im0-tub-ru.yandex.net/i?id=183ada5a2ec9ab11da6f1505f3bf02ed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428868"/>
            <a:ext cx="2000264" cy="19164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2428868"/>
            <a:ext cx="571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b="1" dirty="0" smtClean="0">
                <a:latin typeface="Arial" pitchFamily="34" charset="0"/>
                <a:cs typeface="Arial" pitchFamily="34" charset="0"/>
              </a:rPr>
              <a:t>Г    </a:t>
            </a:r>
            <a:r>
              <a:rPr lang="ru-RU" sz="12000" b="1" dirty="0" smtClean="0">
                <a:latin typeface="Arial" pitchFamily="34" charset="0"/>
                <a:cs typeface="Arial" pitchFamily="34" charset="0"/>
              </a:rPr>
              <a:t>РА</a:t>
            </a:r>
            <a:endParaRPr lang="ru-RU" sz="1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http://worldartsme.com/images/flowers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636912"/>
            <a:ext cx="1515352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Picture 2" descr="https://arhivurokov.ru/multiurok/html/2017/05/14/s_59185978bb0a9/626741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643050"/>
            <a:ext cx="4572032" cy="4083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2928934"/>
            <a:ext cx="342093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latin typeface="Arial" pitchFamily="34" charset="0"/>
                <a:cs typeface="Arial" pitchFamily="34" charset="0"/>
              </a:rPr>
              <a:t>СУЩ.</a:t>
            </a:r>
            <a:endParaRPr lang="ru-RU" sz="9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1785926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874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Что ты знаешь об этом?</a:t>
            </a:r>
            <a:endParaRPr lang="ru-RU" sz="6000" b="1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2643182"/>
            <a:ext cx="12971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9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1785926"/>
            <a:ext cx="1422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9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2330" y="4572008"/>
            <a:ext cx="10502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96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3643314"/>
            <a:ext cx="14398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96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000240"/>
            <a:ext cx="10743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9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3643314"/>
            <a:ext cx="9509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9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4786322"/>
            <a:ext cx="1143008" cy="1571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9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167</Words>
  <Application>Microsoft Office PowerPoint</Application>
  <PresentationFormat>Экран (4:3)</PresentationFormat>
  <Paragraphs>49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КрутькоНА</dc:creator>
  <cp:lastModifiedBy>КрутькоНА</cp:lastModifiedBy>
  <cp:revision>9</cp:revision>
  <dcterms:created xsi:type="dcterms:W3CDTF">2019-02-06T08:40:35Z</dcterms:created>
  <dcterms:modified xsi:type="dcterms:W3CDTF">2020-03-10T13:04:11Z</dcterms:modified>
</cp:coreProperties>
</file>