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4" r:id="rId11"/>
    <p:sldId id="267" r:id="rId12"/>
    <p:sldId id="278" r:id="rId13"/>
    <p:sldId id="265" r:id="rId14"/>
    <p:sldId id="268" r:id="rId15"/>
    <p:sldId id="269" r:id="rId16"/>
    <p:sldId id="266" r:id="rId17"/>
    <p:sldId id="270" r:id="rId18"/>
    <p:sldId id="271" r:id="rId19"/>
    <p:sldId id="272" r:id="rId20"/>
    <p:sldId id="273" r:id="rId21"/>
    <p:sldId id="282" r:id="rId22"/>
    <p:sldId id="283" r:id="rId23"/>
    <p:sldId id="275" r:id="rId24"/>
    <p:sldId id="279" r:id="rId25"/>
    <p:sldId id="276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47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C16DB-B72D-44B6-9378-85EF51C15C1B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64B8E-8F74-4C3D-8A3B-614D1B137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64B8E-8F74-4C3D-8A3B-614D1B1377D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tabLst>
                <a:tab pos="633413" algn="l"/>
                <a:tab pos="1268413" algn="l"/>
                <a:tab pos="1903413" algn="l"/>
                <a:tab pos="2538413" algn="l"/>
              </a:tabLst>
            </a:pPr>
            <a:fld id="{0BEEE496-A1E9-4C90-A1BB-7AE742513EBB}" type="slidenum">
              <a:rPr lang="ru-RU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tabLst>
                  <a:tab pos="633413" algn="l"/>
                  <a:tab pos="1268413" algn="l"/>
                  <a:tab pos="1903413" algn="l"/>
                  <a:tab pos="2538413" algn="l"/>
                </a:tabLst>
              </a:pPr>
              <a:t>27</a:t>
            </a:fld>
            <a:endParaRPr lang="ru-RU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fld id="{D8015037-18EC-4D44-AECB-8E47DC905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3.wmf"/><Relationship Id="rId7" Type="http://schemas.openxmlformats.org/officeDocument/2006/relationships/image" Target="../media/image27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gif"/><Relationship Id="rId9" Type="http://schemas.openxmlformats.org/officeDocument/2006/relationships/image" Target="../media/image28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2276872"/>
            <a:ext cx="6336704" cy="288032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уроку по учебному предмету </a:t>
            </a: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География» в 5 классе</a:t>
            </a:r>
          </a:p>
          <a:p>
            <a:pPr>
              <a:lnSpc>
                <a:spcPct val="110000"/>
              </a:lnSpc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тему: «</a:t>
            </a:r>
            <a:r>
              <a:rPr lang="ru-RU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География – наука о Земле»</a:t>
            </a: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Дубровина Татьяна Ивановна, учитель географии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учреждение 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Иркутска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 67</a:t>
            </a: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91680" y="6497960"/>
            <a:ext cx="6274454" cy="360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200" b="1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Иркутск </a:t>
            </a:r>
            <a:r>
              <a:rPr lang="ru-RU" sz="1200" b="1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– 2020 г. </a:t>
            </a:r>
            <a:endParaRPr lang="ru-RU" sz="1200" b="1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F:\99619242_5208321_573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429000"/>
            <a:ext cx="3862392" cy="2896794"/>
          </a:xfrm>
          <a:prstGeom prst="rect">
            <a:avLst/>
          </a:prstGeom>
          <a:noFill/>
        </p:spPr>
      </p:pic>
      <p:pic>
        <p:nvPicPr>
          <p:cNvPr id="1029" name="Picture 5" descr="F:\wg3_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429000"/>
            <a:ext cx="3810107" cy="2854556"/>
          </a:xfrm>
          <a:prstGeom prst="rect">
            <a:avLst/>
          </a:prstGeom>
          <a:noFill/>
        </p:spPr>
      </p:pic>
      <p:pic>
        <p:nvPicPr>
          <p:cNvPr id="1030" name="Picture 6" descr="F:\BtbmA5myZSCgPyBYNX3X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85728"/>
            <a:ext cx="3627434" cy="2723366"/>
          </a:xfrm>
          <a:prstGeom prst="rect">
            <a:avLst/>
          </a:prstGeom>
          <a:noFill/>
        </p:spPr>
      </p:pic>
      <p:pic>
        <p:nvPicPr>
          <p:cNvPr id="1032" name="Picture 8" descr="F:\p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3733805" cy="2791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Цель урока:</a:t>
            </a:r>
          </a:p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Получить представление о понятиях «физическая география»,</a:t>
            </a:r>
          </a:p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«социально-экономическая география»</a:t>
            </a:r>
          </a:p>
          <a:p>
            <a:pPr algn="ctr">
              <a:buNone/>
            </a:pPr>
            <a:r>
              <a: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 в рамках изучения темы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 </a:t>
            </a:r>
          </a:p>
          <a:p>
            <a:pPr algn="ctr">
              <a:defRPr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География – наука о Земле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ildlife (convert-video-online.com)">
            <a:hlinkClick r:id="" action="ppaction://media"/>
            <a:extLst>
              <a:ext uri="{FF2B5EF4-FFF2-40B4-BE49-F238E27FC236}">
                <a16:creationId xmlns="" xmlns:a16="http://schemas.microsoft.com/office/drawing/2014/main" id="{CA3F70E5-194B-44E4-A53D-70F39B3F5512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63563" y="1600200"/>
            <a:ext cx="801528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«Семья» географических наук</a:t>
            </a:r>
            <a:b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Используя текст § 3 учебника,</a:t>
            </a:r>
            <a:b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заполните таблицу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16" name="Содержимое 3"/>
          <p:cNvGraphicFramePr>
            <a:graphicFrameLocks/>
          </p:cNvGraphicFramePr>
          <p:nvPr/>
        </p:nvGraphicFramePr>
        <p:xfrm>
          <a:off x="428625" y="2143125"/>
          <a:ext cx="8143932" cy="4379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719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5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7030A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Наука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7030A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Предмет изучения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357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185738"/>
          <a:ext cx="8786874" cy="6597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5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93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9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 dirty="0">
                          <a:solidFill>
                            <a:srgbClr val="7030A0"/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</a:t>
                      </a:r>
                      <a:endParaRPr lang="ru-RU" sz="2400" kern="50" dirty="0">
                        <a:solidFill>
                          <a:srgbClr val="7030A0"/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50" dirty="0">
                          <a:solidFill>
                            <a:srgbClr val="7030A0"/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Предмет изучения</a:t>
                      </a:r>
                      <a:endParaRPr lang="ru-RU" sz="2400" kern="50" dirty="0">
                        <a:solidFill>
                          <a:srgbClr val="7030A0"/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91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Геоморфология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  рельефе земной поверхности</a:t>
                      </a: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419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Демография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населении, его количестве, условиях жизни</a:t>
                      </a: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588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Биогеография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распространении и распределении живых организмов по земному шару</a:t>
                      </a: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764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Медицинская география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влиянии особенностей территорий на состояние здоровья проживающего там населения</a:t>
                      </a: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7588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Историческая география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Это география территорий на определенном этапе их развития</a:t>
                      </a: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2691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Инженерная география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процессах, происходящих в грунтах, на которых возводятся сооружения</a:t>
                      </a:r>
                    </a:p>
                  </a:txBody>
                  <a:tcPr marL="34925" marR="34925" marT="34925" marB="34925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86906" cy="6500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34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934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2265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Военная география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5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применении географических объектов в военном деле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265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Картография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  <a:p>
                      <a:endParaRPr lang="ru-RU" sz="18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5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создании и использовании различных карт</a:t>
                      </a:r>
                    </a:p>
                    <a:p>
                      <a:endParaRPr lang="ru-RU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6253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Геология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5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об истории возникновения, составе и строении земной коры, образовании и размещении в ней полезных ископаемых</a:t>
                      </a:r>
                    </a:p>
                    <a:p>
                      <a:endParaRPr lang="ru-RU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586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Климатология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  <a:p>
                      <a:endParaRPr lang="ru-RU" sz="1800" dirty="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5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климатах земного шара</a:t>
                      </a:r>
                    </a:p>
                    <a:p>
                      <a:endParaRPr lang="ru-RU" sz="18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265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5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Океанология </a:t>
                      </a:r>
                      <a:endParaRPr lang="ru-RU" sz="1800" kern="5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/>
                        <a:ea typeface="Arial Unicode MS"/>
                        <a:cs typeface="Arial Unicode M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5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/>
                          <a:ea typeface="Arial Unicode MS"/>
                          <a:cs typeface="Arial Unicode MS"/>
                        </a:rPr>
                        <a:t>Наука о природных процессах, происходящих в Мировом океане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757242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b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Физкультминутка</a:t>
            </a:r>
            <a:r>
              <a:rPr lang="ru-RU" sz="3200" dirty="0"/>
              <a:t> 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Picture 7" descr="C:\Documents and Settings\1\Рабочий стол\ДЛЯ ПРЕЗЕНТАЦИЙ\Страна фантазии\Рисунок5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3643314"/>
            <a:ext cx="314325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:\Documents and Settings\1\Рабочий стол\ДЛЯ ПРЕЗЕНТАЦИЙ\Страна фантазии\Рисунок5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142852"/>
            <a:ext cx="178593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571612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Вновь у нас физкультминутка, 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Наклонились, ну-ка, ну-ка!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Распрямились, потянулись, 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теперь назад прогнулись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(Наклоны вперёд и назад)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Голова устала тоже.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Так давайте ей поможем!</a:t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Вправо-влево, раз и два.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Думай, думай, голова.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(вращение головой)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Хоть зарядка коротка, 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Отдохнули мы слегка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54098"/>
          </a:xfrm>
        </p:spPr>
        <p:txBody>
          <a:bodyPr>
            <a:normAutofit/>
          </a:bodyPr>
          <a:lstStyle/>
          <a:p>
            <a:pPr algn="r"/>
            <a:r>
              <a:rPr lang="ru-RU" sz="3200" b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 -  проект </a:t>
            </a:r>
            <a:br>
              <a:rPr lang="ru-RU" sz="3200" b="1" kern="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786063" y="1143000"/>
            <a:ext cx="3714750" cy="1214438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>
            <a:off x="1214438" y="1785938"/>
            <a:ext cx="1500187" cy="928687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>
            <a:off x="6572250" y="1714500"/>
            <a:ext cx="1428750" cy="928688"/>
          </a:xfrm>
          <a:prstGeom prst="curvedLef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285750" y="2571750"/>
            <a:ext cx="3714750" cy="1214438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ФИЗИЧЕСКАЯ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5143500" y="2571750"/>
            <a:ext cx="3714750" cy="1214438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СОЦИАЛЬНО-ЭКОНОМИЧЕСКАЯ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285750" y="3929063"/>
            <a:ext cx="3714750" cy="1214437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"ФИЗИС " - ПРИРОДА </a:t>
            </a: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5143500" y="3857625"/>
            <a:ext cx="3714750" cy="1214438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"СОЦИ " – ОБЩЕСТВО</a:t>
            </a:r>
          </a:p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«ЭКОНОМИЯ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 УПРАВЛЕНИЕ ХОЗЯЙСТВОМ</a:t>
            </a: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357188" y="5286388"/>
            <a:ext cx="3714750" cy="1357300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ГЕОМОРФОЛОГИЯ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КЛИМАТОЛОГИЯ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БИОГЕОГРАФИЯ</a:t>
            </a:r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5143500" y="5357826"/>
            <a:ext cx="3714750" cy="128586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ВОЕННАЯ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ПОЛИТИЧЕСКАЯ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ИСТОРИЧЕСКАЯ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ДЕМОГРАФИЧЕСКАЯ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428736"/>
            <a:ext cx="4876800" cy="264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Горизонтальный свиток 4"/>
          <p:cNvSpPr/>
          <p:nvPr/>
        </p:nvSpPr>
        <p:spPr>
          <a:xfrm>
            <a:off x="4714875" y="4643438"/>
            <a:ext cx="4143375" cy="171450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Колумб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1357313"/>
            <a:ext cx="4724400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Горизонтальный свиток 4"/>
          <p:cNvSpPr/>
          <p:nvPr/>
        </p:nvSpPr>
        <p:spPr>
          <a:xfrm>
            <a:off x="4714875" y="4643438"/>
            <a:ext cx="4143375" cy="171450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глобус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50006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науки о природе вы знаете?</a:t>
            </a:r>
            <a:r>
              <a:rPr lang="ru-RU" sz="3200" b="1" dirty="0">
                <a:latin typeface="Georgia" pitchFamily="18" charset="0"/>
              </a:rPr>
              <a:t/>
            </a:r>
            <a:br>
              <a:rPr lang="ru-RU" sz="3200" b="1" dirty="0">
                <a:latin typeface="Georgia" pitchFamily="18" charset="0"/>
              </a:rPr>
            </a:br>
            <a:endParaRPr lang="ru-RU" sz="32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0" y="571480"/>
            <a:ext cx="9144000" cy="642942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Какое общее название имеют науки о природе?</a:t>
            </a:r>
          </a:p>
          <a:p>
            <a:endParaRPr lang="ru-RU" dirty="0"/>
          </a:p>
        </p:txBody>
      </p:sp>
      <p:pic>
        <p:nvPicPr>
          <p:cNvPr id="4" name="Содержимое 3" descr="Науки о природе.bmp"/>
          <p:cNvPicPr>
            <a:picLocks noChangeAspect="1"/>
          </p:cNvPicPr>
          <p:nvPr/>
        </p:nvPicPr>
        <p:blipFill>
          <a:blip r:embed="rId2" cstate="print">
            <a:lum bright="-30000" contrast="38000"/>
          </a:blip>
          <a:srcRect/>
          <a:stretch>
            <a:fillRect/>
          </a:stretch>
        </p:blipFill>
        <p:spPr>
          <a:xfrm>
            <a:off x="928662" y="1714488"/>
            <a:ext cx="7255075" cy="4862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285860"/>
            <a:ext cx="50720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Горизонтальный свиток 7"/>
          <p:cNvSpPr/>
          <p:nvPr/>
        </p:nvSpPr>
        <p:spPr>
          <a:xfrm>
            <a:off x="4714875" y="4643438"/>
            <a:ext cx="4143375" cy="171450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карта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bright="10000"/>
          </a:blip>
          <a:srcRect l="50154" t="29851" r="28922" b="60157"/>
          <a:stretch>
            <a:fillRect/>
          </a:stretch>
        </p:blipFill>
        <p:spPr bwMode="auto">
          <a:xfrm>
            <a:off x="2071670" y="1285860"/>
            <a:ext cx="4572032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714875" y="4643438"/>
            <a:ext cx="4143375" cy="171450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масштаб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lum bright="10000"/>
          </a:blip>
          <a:srcRect l="27978" t="50914" r="51313" b="39145"/>
          <a:stretch>
            <a:fillRect/>
          </a:stretch>
        </p:blipFill>
        <p:spPr bwMode="auto">
          <a:xfrm>
            <a:off x="1571604" y="1428736"/>
            <a:ext cx="5572164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Горизонтальный свиток 4"/>
          <p:cNvSpPr/>
          <p:nvPr/>
        </p:nvSpPr>
        <p:spPr>
          <a:xfrm>
            <a:off x="4714875" y="4643438"/>
            <a:ext cx="4143375" cy="1714500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горизонт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AutoShape 3"/>
          <p:cNvSpPr>
            <a:spLocks noChangeArrowheads="1"/>
          </p:cNvSpPr>
          <p:nvPr/>
        </p:nvSpPr>
        <p:spPr bwMode="gray">
          <a:xfrm rot="39573186">
            <a:off x="4666456" y="24582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0196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82948" name="AutoShape 4"/>
          <p:cNvSpPr>
            <a:spLocks noChangeArrowheads="1"/>
          </p:cNvSpPr>
          <p:nvPr/>
        </p:nvSpPr>
        <p:spPr bwMode="gray">
          <a:xfrm rot="3465783">
            <a:off x="4666457" y="46220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0196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82949" name="AutoShape 5"/>
          <p:cNvSpPr>
            <a:spLocks noChangeArrowheads="1"/>
          </p:cNvSpPr>
          <p:nvPr/>
        </p:nvSpPr>
        <p:spPr bwMode="gray">
          <a:xfrm rot="35969022">
            <a:off x="3447256" y="2534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0196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82950" name="AutoShape 6"/>
          <p:cNvSpPr>
            <a:spLocks noChangeArrowheads="1"/>
          </p:cNvSpPr>
          <p:nvPr/>
        </p:nvSpPr>
        <p:spPr bwMode="gray">
          <a:xfrm rot="7535209">
            <a:off x="3409156" y="45886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0196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82951" name="AutoShape 7"/>
          <p:cNvSpPr>
            <a:spLocks noChangeArrowheads="1"/>
          </p:cNvSpPr>
          <p:nvPr/>
        </p:nvSpPr>
        <p:spPr bwMode="gray">
          <a:xfrm>
            <a:off x="5245100" y="35861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0196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82952" name="AutoShape 8"/>
          <p:cNvSpPr>
            <a:spLocks noChangeArrowheads="1"/>
          </p:cNvSpPr>
          <p:nvPr/>
        </p:nvSpPr>
        <p:spPr bwMode="gray">
          <a:xfrm rot="-10800000">
            <a:off x="2835275" y="35798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0196"/>
                  <a:invGamma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25608" name="Oval 9"/>
          <p:cNvSpPr>
            <a:spLocks noChangeArrowheads="1"/>
          </p:cNvSpPr>
          <p:nvPr/>
        </p:nvSpPr>
        <p:spPr bwMode="gray">
          <a:xfrm>
            <a:off x="2581275" y="1817688"/>
            <a:ext cx="3743325" cy="3744912"/>
          </a:xfrm>
          <a:prstGeom prst="ellipse">
            <a:avLst/>
          </a:prstGeom>
          <a:noFill/>
          <a:ln w="38100" algn="ctr">
            <a:solidFill>
              <a:schemeClr val="bg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17875" y="1876425"/>
            <a:ext cx="360363" cy="360363"/>
            <a:chOff x="1973" y="1706"/>
            <a:chExt cx="227" cy="227"/>
          </a:xfrm>
        </p:grpSpPr>
        <p:sp>
          <p:nvSpPr>
            <p:cNvPr id="82955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2956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373313" y="3532188"/>
            <a:ext cx="360362" cy="360362"/>
            <a:chOff x="1565" y="2659"/>
            <a:chExt cx="227" cy="227"/>
          </a:xfrm>
        </p:grpSpPr>
        <p:sp>
          <p:nvSpPr>
            <p:cNvPr id="82958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2959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236913" y="5075238"/>
            <a:ext cx="360362" cy="360362"/>
            <a:chOff x="2109" y="3612"/>
            <a:chExt cx="227" cy="227"/>
          </a:xfrm>
        </p:grpSpPr>
        <p:sp>
          <p:nvSpPr>
            <p:cNvPr id="82961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2962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167313" y="1855788"/>
            <a:ext cx="360362" cy="360362"/>
            <a:chOff x="3470" y="1706"/>
            <a:chExt cx="227" cy="227"/>
          </a:xfrm>
        </p:grpSpPr>
        <p:sp>
          <p:nvSpPr>
            <p:cNvPr id="82964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2965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6116638" y="3532188"/>
            <a:ext cx="360362" cy="360362"/>
            <a:chOff x="3923" y="2659"/>
            <a:chExt cx="227" cy="227"/>
          </a:xfrm>
        </p:grpSpPr>
        <p:sp>
          <p:nvSpPr>
            <p:cNvPr id="82967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2968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5222875" y="5132388"/>
            <a:ext cx="360363" cy="360362"/>
            <a:chOff x="3515" y="3521"/>
            <a:chExt cx="227" cy="227"/>
          </a:xfrm>
        </p:grpSpPr>
        <p:sp>
          <p:nvSpPr>
            <p:cNvPr id="82970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82971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82972" name="Oval 28"/>
          <p:cNvSpPr>
            <a:spLocks noChangeArrowheads="1"/>
          </p:cNvSpPr>
          <p:nvPr/>
        </p:nvSpPr>
        <p:spPr bwMode="gray">
          <a:xfrm>
            <a:off x="3513138" y="2770188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25616" name="Oval 29"/>
          <p:cNvSpPr>
            <a:spLocks noChangeArrowheads="1"/>
          </p:cNvSpPr>
          <p:nvPr/>
        </p:nvSpPr>
        <p:spPr bwMode="gray">
          <a:xfrm>
            <a:off x="3724275" y="2981325"/>
            <a:ext cx="1522413" cy="1522413"/>
          </a:xfrm>
          <a:prstGeom prst="ellipse">
            <a:avLst/>
          </a:prstGeom>
          <a:solidFill>
            <a:srgbClr val="333333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5617" name="Oval 30"/>
          <p:cNvSpPr>
            <a:spLocks noChangeArrowheads="1"/>
          </p:cNvSpPr>
          <p:nvPr/>
        </p:nvSpPr>
        <p:spPr bwMode="gray">
          <a:xfrm>
            <a:off x="3746500" y="3000375"/>
            <a:ext cx="1471613" cy="1473200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5618" name="Oval 31"/>
          <p:cNvSpPr>
            <a:spLocks noChangeArrowheads="1"/>
          </p:cNvSpPr>
          <p:nvPr/>
        </p:nvSpPr>
        <p:spPr bwMode="gray">
          <a:xfrm>
            <a:off x="3763963" y="3009900"/>
            <a:ext cx="1438275" cy="1435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5619" name="Oval 32"/>
          <p:cNvSpPr>
            <a:spLocks noChangeArrowheads="1"/>
          </p:cNvSpPr>
          <p:nvPr/>
        </p:nvSpPr>
        <p:spPr bwMode="gray">
          <a:xfrm>
            <a:off x="3779838" y="3024188"/>
            <a:ext cx="1366837" cy="1341437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5620" name="Oval 33"/>
          <p:cNvSpPr>
            <a:spLocks noChangeArrowheads="1"/>
          </p:cNvSpPr>
          <p:nvPr/>
        </p:nvSpPr>
        <p:spPr bwMode="gray">
          <a:xfrm>
            <a:off x="3860800" y="3060700"/>
            <a:ext cx="1214438" cy="10906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5621" name="Text Box 34"/>
          <p:cNvSpPr txBox="1">
            <a:spLocks noChangeArrowheads="1"/>
          </p:cNvSpPr>
          <p:nvPr/>
        </p:nvSpPr>
        <p:spPr bwMode="gray">
          <a:xfrm>
            <a:off x="3786188" y="3429000"/>
            <a:ext cx="1357312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Физическая </a:t>
            </a:r>
          </a:p>
          <a:p>
            <a:pPr algn="ctr" eaLnBrk="0" hangingPunct="0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карта</a:t>
            </a:r>
          </a:p>
          <a:p>
            <a:pPr algn="ctr" eaLnBrk="0" hangingPunct="0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мира</a:t>
            </a:r>
            <a:endParaRPr lang="en-US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Picture 8" descr="j04280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1000125"/>
            <a:ext cx="1589087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Picture 2" descr="C:\Documents and Settings\Admin\Рабочий стол\7391729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928688"/>
            <a:ext cx="1309688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4" name="Прямоугольник 35"/>
          <p:cNvSpPr>
            <a:spLocks noChangeArrowheads="1"/>
          </p:cNvSpPr>
          <p:nvPr/>
        </p:nvSpPr>
        <p:spPr bwMode="auto">
          <a:xfrm>
            <a:off x="3786188" y="214313"/>
            <a:ext cx="5072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Поделитесь своим настроением!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14312" y="2000250"/>
            <a:ext cx="34289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удовлетворен уроком,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был полезен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меня и интересен. Пришлось о многом задуматься!</a:t>
            </a:r>
            <a:endParaRPr lang="ru-RU" sz="1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27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5000636"/>
            <a:ext cx="1020761" cy="100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5643570" y="4357694"/>
            <a:ext cx="257175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Пользы от урока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получил мало, мне было  неинтересно</a:t>
            </a:r>
            <a:endParaRPr lang="ru-RU" kern="0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25630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63" y="5214938"/>
            <a:ext cx="127635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31" name="Picture 2" descr="C:\Documents and Settings\Admin\Рабочий стол\7391729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928688"/>
            <a:ext cx="1309688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Click Me!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3286124"/>
            <a:ext cx="1051724" cy="1071570"/>
          </a:xfrm>
          <a:prstGeom prst="rect">
            <a:avLst/>
          </a:prstGeom>
          <a:noFill/>
        </p:spPr>
      </p:pic>
      <p:pic>
        <p:nvPicPr>
          <p:cNvPr id="46" name="Рисунок 45" descr="Click Me!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3286124"/>
            <a:ext cx="1500198" cy="107157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3000372"/>
            <a:ext cx="5000660" cy="3543312"/>
          </a:xfrm>
        </p:spPr>
        <p:txBody>
          <a:bodyPr/>
          <a:lstStyle/>
          <a:p>
            <a:pPr>
              <a:buNone/>
            </a:pPr>
            <a:r>
              <a:rPr lang="ru-RU" sz="2000" b="1" dirty="0"/>
              <a:t>1.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Подумайте, как могут пригодиться знания географии в обыденной жизни. Свой ответ аргументируйте.</a:t>
            </a:r>
          </a:p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2.Найди интересные статьи в географических энциклопедиях, подготовь небольшое выступление, продумав его таким образом, чтобы оно заинтересовало твоих одноклассников.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а стран ми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9489" y="0"/>
            <a:ext cx="94098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j04280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071546"/>
            <a:ext cx="1029384" cy="69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7391729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000504"/>
            <a:ext cx="690931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1071546"/>
            <a:ext cx="714379" cy="70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2786058"/>
            <a:ext cx="6983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lick Me!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3500438"/>
            <a:ext cx="694534" cy="642942"/>
          </a:xfrm>
          <a:prstGeom prst="rect">
            <a:avLst/>
          </a:prstGeom>
          <a:noFill/>
        </p:spPr>
      </p:pic>
      <p:pic>
        <p:nvPicPr>
          <p:cNvPr id="10" name="Рисунок 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6350789"/>
            <a:ext cx="563567" cy="50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lick Me!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1714488"/>
            <a:ext cx="642942" cy="500066"/>
          </a:xfrm>
          <a:prstGeom prst="rect">
            <a:avLst/>
          </a:prstGeom>
          <a:noFill/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66124" y="1571612"/>
            <a:ext cx="5906271" cy="4657677"/>
          </a:xfrm>
          <a:effectLst>
            <a:softEdge rad="3175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188451" y="2967335"/>
            <a:ext cx="263886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Спасибо</a:t>
            </a:r>
          </a:p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94788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astr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716631"/>
            <a:ext cx="4572032" cy="450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3"/>
          <p:cNvSpPr txBox="1">
            <a:spLocks/>
          </p:cNvSpPr>
          <p:nvPr/>
        </p:nvSpPr>
        <p:spPr>
          <a:xfrm>
            <a:off x="1571604" y="142852"/>
            <a:ext cx="5829312" cy="162559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Астрономия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143240" y="4786322"/>
            <a:ext cx="5829312" cy="162559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Наука о небесных телах 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71802" y="5232407"/>
            <a:ext cx="5829312" cy="162559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buNone/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Физика изучает разнообразные</a:t>
            </a:r>
          </a:p>
          <a:p>
            <a:pPr algn="ctr">
              <a:buNone/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явления природы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 txBox="1">
            <a:spLocks/>
          </p:cNvSpPr>
          <p:nvPr/>
        </p:nvSpPr>
        <p:spPr>
          <a:xfrm>
            <a:off x="3071802" y="5232407"/>
            <a:ext cx="5829312" cy="162559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Химия – наука о веществах и их превращениях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/>
          </p:cNvSpPr>
          <p:nvPr/>
        </p:nvSpPr>
        <p:spPr>
          <a:xfrm>
            <a:off x="3071802" y="5232407"/>
            <a:ext cx="5829312" cy="162559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География описывает природу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/>
          </p:cNvSpPr>
          <p:nvPr/>
        </p:nvSpPr>
        <p:spPr>
          <a:xfrm>
            <a:off x="3071802" y="5232407"/>
            <a:ext cx="5829312" cy="1625593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Биология - наука о живой природе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/>
          </p:cNvSpPr>
          <p:nvPr/>
        </p:nvSpPr>
        <p:spPr>
          <a:xfrm>
            <a:off x="3071802" y="5000636"/>
            <a:ext cx="5829312" cy="1857365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Экология –  наука о взаимоотношении организмов между собой и  с окружающей их средой, о взаимодействии человека и природы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385</Words>
  <Application>Microsoft Office PowerPoint</Application>
  <PresentationFormat>Экран (4:3)</PresentationFormat>
  <Paragraphs>105</Paragraphs>
  <Slides>27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Какие науки о природе вы знаете?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Тема урока:  География – наука о Земле</vt:lpstr>
      <vt:lpstr>Слайд 12</vt:lpstr>
      <vt:lpstr>  «Семья» географических наук Используя текст § 3 учебника,  заполните таблицу </vt:lpstr>
      <vt:lpstr>Слайд 14</vt:lpstr>
      <vt:lpstr>Слайд 15</vt:lpstr>
      <vt:lpstr>                Физкультминутка  </vt:lpstr>
      <vt:lpstr>Мини -  проект  </vt:lpstr>
      <vt:lpstr>Слайд 18</vt:lpstr>
      <vt:lpstr>Слайд 19</vt:lpstr>
      <vt:lpstr>Слайд 20</vt:lpstr>
      <vt:lpstr>Слайд 21</vt:lpstr>
      <vt:lpstr>Слайд 22</vt:lpstr>
      <vt:lpstr>Слайд 23</vt:lpstr>
      <vt:lpstr>Домашнее задание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46</cp:revision>
  <dcterms:created xsi:type="dcterms:W3CDTF">2015-04-26T09:36:04Z</dcterms:created>
  <dcterms:modified xsi:type="dcterms:W3CDTF">2020-04-26T13:44:48Z</dcterms:modified>
</cp:coreProperties>
</file>