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71" r:id="rId12"/>
    <p:sldId id="298" r:id="rId13"/>
    <p:sldId id="272" r:id="rId14"/>
    <p:sldId id="273" r:id="rId15"/>
    <p:sldId id="274" r:id="rId16"/>
    <p:sldId id="279" r:id="rId17"/>
    <p:sldId id="283" r:id="rId18"/>
    <p:sldId id="285" r:id="rId19"/>
    <p:sldId id="286" r:id="rId20"/>
    <p:sldId id="295" r:id="rId21"/>
    <p:sldId id="296" r:id="rId22"/>
    <p:sldId id="297" r:id="rId23"/>
    <p:sldId id="299" r:id="rId24"/>
    <p:sldId id="300" r:id="rId25"/>
    <p:sldId id="30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18:41.452"/>
    </inkml:context>
    <inkml:brush xml:id="br0">
      <inkml:brushProperty name="width" value="0.09701" units="cm"/>
      <inkml:brushProperty name="height" value="0.09701" units="cm"/>
      <inkml:brushProperty name="color" value="#CC33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576 482,'0'0,"0"31,0-31,0 0,0-31,0 31,0-31,0 31,0-31,0 0,32 31,-32 0,0 0,0 62,31-62,-31 31,0 0,0 0,0 0,0-31,0 31,-31-31,-1-62,32 62,-32-31,1 0,31 31,0-31,0 0,0 31,0-31,-32 31,32-31,0 31,0-31,0 0,32 31,-32 0,31 0,-31 0,32 0,0 62,-1-31,1 0,-1 31,-31-62,32 31,-32-31,0 31,0 0,0-31,0 31,0-31,-32 31,32-31,-31 0,-1 0,32 0,-31 0,-1 0,32 0,-32 0,1 0,-1 0,32-31,0 31,0 0,-31 0,31-31,0 31,0-31,0 31,0-31,0 0,0 0,0 0,0 31,0 0,31 0,-31-31,0 0,32 31,-1 0,-31 0,32 0,0 0,-32 0,31 31,1 0,-1-31,-31 0,0 31,32 0,-32 0,0-31,0 31,0-31,0 31,0-31,0 31,0-31,-32 0,32 0,-31 0,-1 0,1 0,-33-31,33 31,-1 0,1 0,31-31,-64 31,64 0,-31-31,31 0,0 31,0-31,0 31,0-31,0 0,0 31,31-31,-31 0,32 31,0 0,-1-31,1 31,-32-31,31 31,1 0,-32 0,32 0,-32 0,31 0,1 31,-1 0,33-31,-64 31,31 0,1-31,-32 31,31-31,-31 31,0 0,0 0,0 0,0 0,-31 0,31-31,-32 31,1 0,-1 0,32-31,-32 0,1 0,31 0,-32 0,32 0,-31 0,-1 0,0-31,-31 31,32 0,-1-31,0 31,32 0,0 0,-31-31,-1 31,32-31,-32 0,1 0,31 0,-32 0,32 0,0 31,0-62,0 62,32-31,-1 0,-31 0,32 0,0 31,-1 0,1-31,-32 31,32 0,-32 0,31 0,1 0,31 0,-31 31,-1 0,1-31,-1 31,-31-31,32 31,-32-31,32 31,-32 0,0 0,0-31,0 62,0-31,0 0,0 0,0-31,0 31,-32-31,32 31,0 0,-32-31,32 31,-63-31,63 31,-31-31,31 0,-32 0,0 0,32 0,-31 0,-32 0,31-62,-31 62,63-31,-32 0,0 31,32-31,-31 31,31-31,0 31,31-31,-31 0,0 31,32-31,0 31,-32 0,63 0,-63-31,32 31,-1 0,1 0,-1-31,1 31,0-31,-1 31,-31 0,63 0,-63-31,32 31,-32 0,32 31,-32 0,0 0,0 31,0-31,0-31,0 31,0 0,0-31,0 31,-32 0,32 0,0 0,-32 0,1 0,31 1,-32-32,32 0,0 0,-31 0,31 0,-32 0,32 0,-32-32,1 32,31-62,0 62,0-31,-32 0,32 0,-31 31,31-31,-32 31,32 0,0-31,0 31,-32-31,32 0,0 31,32-31,0 0,-32 0,0 0,0 31,0-31,31 31,-31-31,32 31,-32-31,0 31,31 0,-31 0,32 0,-32 0,32 0,-32 0,31-31,-31 31,32 31,-1-31,33 31,-64 0,31-31,1 31,-1-31,-31 0,32 31,-32 0,0 0,0 0,0 0,0 31,0-31,0 0,0 31,0-62,0 31,0 0,-32-31,1 0,-1 0,-31 0,31 0,1 0,-1 0,-31 0,31 0,1-31,-32 0,31 31,0 0,-31 0,63-31,0 31,0 0,0-31,0 0,0 0,0 0,0-31,32 31,-32 0,31-31,1 31,-32 0,0 0,0 31,0-62,32 62,-32 0,0-31,0 0,31 31,-31-31,0 31,32 0,-1 0,1 0,0 0,-1 31,32 0,-31-31,-32 0,63 0,-63 31,0-31,32 0,-32 31,31 0,-31 0,0-31,0 62,32-62,-32 31,32 0,-32 0,0 31,0-62,0 31,0 0,0-31,0 62,0-62,0 31,0 31,0-62,-32 31,0-31,32 32,-31-32,31 0,-32 0,1 0,-1 0,0 0,32 0,-63 0,63 0,-31 0,-1 0,0-32,1 32,-32-62,31 31,0 0,32 0,0 0,-31 31,-1-31,32 31,0-62,0 62,0-31,0 0,0 0,32 0,-1 0,-31 31,32-62,-32 62,32 0,-32 0</inkml:trace>
  <inkml:trace contextRef="#ctx0" brushRef="#br1" timeOffset="176766">1145 637,'0'-31,"0"31,0-31,0 31,0-31,0 0,0 31,0-31,0 0,0 0,0 0,0 0,0 31,0-62,0 62,-32-31,32 31,0-31,0 31,-31-31,31 31,-32-31,32 0,-31 31,31-31,0 31,-32 0,0-31,1 31,31 0,-32-31,32 31,-63 0,63-31,-32 31,-31 0,31 0,1 0,-1 0,1 0,31 0,-64 0,33 0,31 0,-32 0,1 0,-1 0,0 0,32 0,-63 0,31 0,1 0,-1 0,-31 0,31 0,1 0,-1 0,1 0,31 31,-32-31,32 62,0-62,0 31,0 0,0 0,0 0,0 0,0-31,0 31,0 0,32 0,-1 0,-31-31,0 31,32 0,-32 0,31-31,-31 62,32-62,0 31,-32 0,63 0,-63 0,31-31,1 31,0 0,-1 0,1-31,-32 0,32 0,-1 0,-31 32,63-32,-63 31,32-31,31 0,-31 31,-1-31,33 31,-64-31,31 0,1 0,-32 0,63 0,-63 0,32 0,-1 0,1 0,0-31,-1 0,-31 0,32-1,-32 1,0 0,31 31,-31-62,0 62,0-31,0 0,0 0,-31 0,31 0,-32 0,32 0,0 0,0 0,-31 0,31 31,-32-62,32 62,-32-31,1 0,31 0,-32 31,32 0,-63 0,31-31,32 31,-63 0,31 0,1 0,-1 0,-31 0,31 0,1 0,-1 0,32 0,-63 0,63 0,-32 0,1 0,-1 0,0 31,1-31,31 0,-32 0,32 31,-31 0,31 0,-32-31,32 62,0-31,0 0,0 0,32 31,-1-31,-31 0,0 0,0 0,32 0,-1-31,-31 31,32 0,31 0,-31 0,0-31,-1 0,1 32,31-32,-31 0,31 31,0 0,-31-31,-1 0,1 0,-1 0,-31 0,32 0,0-31,-1 31,-31-31,32 31,-32-63,0 32,32 0,-32-31,0 31,0 0,0 0,0-31,0 31,0 0,0 0,0 0,0 0,0 0,-32 31,0-31,32 31,-31-31,-1 0,0 31,-31-31,32 0,-1 31,0 0,32 0,-63 0,63 0,-31 0,-1 0,0 0,1 0,-1 0,32 31,-31 0,31-31,0 0,-32 31,0-31,32 31,0 0,0-31,0 62,0-62,0 31,0 0,0 0,32 0,0 0,-32 0,31 31,1-62,31 0,-63 31,32 0,31 0,0-31,-31 31,-1-31,1 0,-1 31,1-31,0 0,-1 0,-31 0,32 0,0 0,-1 0,-31-31,32 31,-32-31,0-31,0 31,0-31,0 0,0 0,0 31,-32 0,32 31,0-31,-31 0,-1 31,32-31,-32 0,32 0,-31 31,-1-31,-31 0,31 31,1 0,-33-31,33 31,-1-31,1 31,-1 0,32 0,-63 0,31 0,1 31,-33 0,64-31,-31 31,-1-31,32 62,-32-62,32 0,0 31,0 0,0 0,0 0,0 0,0-31,0 31,0 0,0 0,32 0,-32 0,32 0,-32-31,31 31,-31-31,32 0,0 31,-1-31,1 0,-32 0,0 0,31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16.717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631 291,'0'-31,"0"31,0-32,0 1,-31 31,-61 0,30 31,32 1,-32-1,31-31,31 0,0 0,0-63,0 32,0 0,0 0,0-32,0 32,-61 0,30 31,0 0,-30 0,30 62,0-31,-30 32,61-1,0-62,0 32,31-32,-31 62,-31-31,31 0,0 1,0 30,31-31,30 32,62-63,-61 0,30 0,0 0,-30 0,-62 0,0-31,-62 31,1 0,-1 31,1 0,-1-31,62 62,-31-30,31-1,0 0,0-31,31 31,-31 1,0-32,31 0,30 0,-30 0,0 0,-31-32,31 1,-31 31,0 0,0 31,61 1,1-32,-1 0,1 0,-1 0,-30-32,30 1,-61 31,0-31,0 31,-30 0,-1 31,0-31,31 31,0-31,31 0,0-31,-1 0,1 0,-31-1,0 1,0-31,-31-1,-30 32,-31 31,61-31,0 31,-30 0,-1 31,62-31,-31 31,31-31,0 32,0-1,31-31,-31 0,31 0,-31-31,0-1,0 1,0 0,0 31,61 0,1 0,-31-63,-1 63,1-31,0 0,-31 0,0 0,-62-32,62 32,-30 31,30 0,-31 0,0 0,31 31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12.48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409 159,'0'-32,"-31"0,-1 32,32-32,-31 32,31 0,-63 0,63-31,-31 31,-32-32,63 32,-32 0,32 32,-31-32,31 31,-32-31,32 32,0-32,0 64,0-64,32 0,-32 32,31-32,-31 0,0 31,0 1,0 0,0 0,32-32,-32 0,31 0,32 0,-32 0,1 0,31 0,-63 0,31 0,-31 31,0-31,32 0,-32 32,63 0,-32-32,1 0,-1 0,32 0,-63-32,32 0,-1 1,-31-1,0 0,0-31,0 63,0-32,0 32,-31-32,-1 32,1 0,-1 32,1-32,31 32,0-32,31 0,1 0,-32 0,31 0,-31 0,0-32,0 0,0 0,0 0,-31 32,-1 0,1-31,-1 31,1 0,-1 0,-31 0,63 0,-31 0,31 31,0-31,0 32,0-32,0 32,0 0,-32-32,32 32,0-1,-31 1,31 0,0-32,0 63,0-63,63 32,-63-32,31 0,-62 0,-32-32,0 32,0 0,0 0,0 0,0 0,63 32,0-32,0 32,0-32,0 64,32-64,-1 31,-31-31,0 0,32 0,-1 0,-31 32,0-32,0 64,0-64,32 32,-1-1,32 1,0-32,-32 0,1 0,-1 0,-31-32,0 1,-31-1,-1 0,-31 0,63 32,-31 32,31-32,0 64,0-64,0 31,0 1,63-32,-32 32,1-32,31 0,-32 0,1-32,-1 0,-31 32,0-31,32 62,31 1,0-32,-32 0,0 0,32 0,-31-32,-1 1,-31-65,0 33,0 31,0 0,0 0,0 32,0-32,-31 1,31 31,-63 0,63 0,-32 0,1 31,31 1,0-32,0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6:25.795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19.65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347 317,'0'-32,"0"32,0-32,0 32,0-64,0 64,0-32,32 0,-1 0,-31 0,32 0,-1 32,1 0,62-32,-31 32,0 32,-31 0,-1 32,1-32,-32 0,0 64,0-32,0-32,-32 0,1-32,-32 31,31-31,1 0,-1 0,32-31,0 31,32 31,-32 1,31 32,-31 0,32 0,-32 0,0-32,-32 0,32-32,-63 0,32 0,-1-32,-31 0,63 32,0 32,63 0,-31 32,-32-32,0 0,31 0,-31-1,0-31,-31 0,-32 0,0 0,-32-31,1 31,31-64,0 32,-32 0,95 0,0 0,-31 0,31 0,0-32,31 32,1 0,31 32,0 0,0 32,-63-32,31 64,-31-64,0 32,0-32,0-32,0 0,0 0,0-32,63 64,-63-32,32 0,31 32,-32 0,1 0,-32 32,0 0,0 0,0-32,-63 0,31-32,1 0,-32 0,31-31,1 31,31 0,0-32,63 32,0 0,0 32,0 0,0 0,0 32,0 0,-63 0,0 0,0 32,-32-64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22.37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635 109,'0'-31,"-31"0,-1 31,1-30,-32 30,-1 0,1 0,-31 0,31 0,31 0,-63 0,64 61,-1-30,32 0,0 30,0 1,0 0,63-1,0 32,1-62,-1-31,31 30,-62-30,-32 0,31 0,-62 0,31 31,0 0,0 0,0 31,0-32,0 1,0 0,31-31,1 0,31 0,32 0,-32 0,32-31,-64 0,1 1,-32-1,0 92,0-30,31-31,1 0,-1 0,64 0,-32-61,-31 30,-32 0,31-31,-31 31,0 1,-63 30,0-31,0 31,-32 0,64 0,31 0,0 31,31-31,1 0,-32 0,31-31,1 31,-32 0,0-31,32-31,-32 32,0-32,-32 0,0-30,1 92,-1-31,-31 31,32 0,31 0,0 31,-32-31,32 0,-32 0,-31 31,32-31,-1 30,-31 1,32 0,-1-31,32 62,0-31,0-1,0 1,63 31,0-62,0 0,-31 0,31 0,-63 0,0-31,-63 0,0 31,31 0,1 0,31 31,0-31,-32 31,32 0,0-31,0 61,0-61,0 31,0 31,32-62,-32 31,0-62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25.20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632 190,'0'-31,"32"31,-32-31,31 0,32 0,-31 31,63-31,-32 0,32 31,-32 0,0 0,-63 0,0 31,0 31,0 0,0 0,0 31,-32-62,1 31,31-31,-63 0,31-31,0 0,-31 0,32-31,-1 0,1 31,31-31,-32 31,64 31,-1-31,-31 31,0 0,0 0,0 0,-31-31,-33 0,1 0,-32-31,32 0,-32 31,32-31,32 0,31 0,0 31,31 0,1 31,-1 0,-31 31,0-31,0 30,0-30,0 0,-31 0,-32-31,0 0,-1 0,1-31,0-31,0 31,31 1,32-32,0 31,32 0,-1 0,64 31,-32 0,1 0,-1 31,0-31,0 62,-63-62,0 31,0 0,-32-1,1 1,-32-31,31 0,32-31,0 1,0-1,63-31,-31 31,31-31,0 62,32 0,-32 0,-31 0,-1 0,1 0,-32 0,0 31,0 31,0-31,0 0,32-31,-1 0,-31-31,32 0,-32 0,0 0,0 31,-32 0,32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5:28.45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221 167,'0'-32,"0"32,32-64,-1 64,1-64,-1 64,32 0,-31 0,-32 32,0 0,0 0,0 32,0-32,-32-1,1 33,31-64,-32 32,32-32,0-32,0 32,32 0,-32 32,31 0,1-32,-32 32,0 0,0-32,-32 32,1-32,-1 0,1 0,-1 0,-31 0,0-32,63 32,-31 0,62 0,-31 32,32-32,-32 31,-32 1,32-32,-63-32,32 1,-1 31,32-64,0 32,-32 0,32-32,32 32,63-31,-64 63,1 0,-1 0,-31 32,32-1,-32-31,-32 32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6:17.233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4541 1020,'-32'-64,"1"64,31-31,-32-1,32 0,-64 1,33-1,-33 32,1 0,-1 0,-31 0,0 0,-1 0,1 0,-32 32,32-1,0 33,-32-33,63 33,33-1,31 1,-32-1,0 32,32-31,0-64,0 63,32-63,0 32,-1 32,-31-64,0 31,0 1,-63 0,31 31,-31-31,-64 63,31-31,-31 63,64 31,-32-63,63 96,0 31,32-32,32 32,31-63,-31-32,0-95,0 31,-1-31,-62 0,-65-1,-31 1,0 0,-31 31,-1 1,-63-1,-32 32,32-31,63-1,-32 33,64-33,32 32,-32 0,64 1,-1-1,32-32,32 32,0-31,0-1,32 1,0-32,0 31,-32 0,0 1,0 31,0 0,0 0,0 32,0 32,0 0,0-32,0 0,0-32,0-64,0 1,0 32,0-33,0-31,-32 64,0-32,-31 31,-1-31,1 31,-33-31,33 31,-1-31,1 0,63 63,0-31,0-1,0 0,0 1,32-1,-1 1,1 31,0-31,0 31,-1 32,1-32,-32-32,32 1,-32-33,-32 1,32 0,-32 0,1 63,-1-32,-32-31,33 32,-1-33,32 1,-32 31,0-31,32 0,0 31,0-31,0 0,32 63,0-32,0-31,31 32,-31 31,31-95,-31 63,0-63,31 64,-63-32,32 31,32 32,-64-63,0 31,31 1,-31-1,32 1,0-1,-32 1,32-1,-1-31,-31 31,32-31,32 32,-33-33,33 1,95-64,-96 32,-31 32,31-32,1-32,31 32,-31 0,-1-31,32-33,-31 64,-1-63,32 31,-31-32,-1 33,1-33,-1 32,-31 1,0-1,31 32,-63-32,64 32,-32 0,-1 0,33 0,-1 0,33 0,-33 0,1 0,-1 0,1 0,-1 0,1 0,-33 0,1 32,32 0,-33-32,1 0,0 0,0 31,-1-31,33 0,-32 32,-1 0,65-32,-33 32,0-32,1 31,-1 1,1-32,-1 0,-31 32,32-32,-1 32,-31-1,0-31,31 0,1 0,-1 0,1 0,-1 0,1 0,31-31,32-1,-64 0,1 0,-1 32,1-31,-1-1,1 32,-64 0,0 0,32-32,-1 32,1 0,0-32,31 32,32-31,1-1,-33 32,32-32,1 1,-1 31,-32 0,1 0,-1 0,1 0,-1 0,1 31,-32-31,31 0,1 32,-1-32,1 0,-33 0,33-32,31 32,0-31,1-1,-1-32,0 64,0-31,0-33,-31 64,-1 0,1 0,-1 0,-31 0,0 0,31 0,-31 32,32-32,31 32,-32-32,33 31,-33 1,32 0,32-32,0 0,-31 0,-1 0,0 0,32 0,-32-32,0-31,1 31,31 32,-64-32,-31 0,0 32,-32 0,31 0,33-31,-1-1,1 32,-1 0,1-32,31 1,0 31,1 0,-1 0,0 0,32 0,0 0,32 0,-1 0,1 0,0 0,-32 0,32 0,31-64,1-31,-64 63,31 0,-31-31,0 31,0-31,-63 63,-1-95,1 63,31-95,-63 32,-1 0,1-1,-32-126,0 64,0-33,-32 96,32 32,-31-1,-1 32,32-31,0 63,0-32,0 0,0 1,32-33,-1 1,65-32,-33-1,32-31,64 32,0-32,-32 64,63-128,-31 65,-32-65,-159-539,32 477,-31 62,-33 1,-31 31,-32 32,0-31,32 94,-64-31,32 31,32 1,63-1,0-31,-31 32,63-64,-32 0,0 32,32 0,0-1,0 1,32 0,0 0,-32-32,63-32,1 64,-33 0,-31 0,0 31,0-31,0 32,0-1,-31-31,-33 31,1-31,-33 64,-31-96,0 31,-31-31,31 96,63-1,33 0,-33 1,32-1,1 0,31 0,0-31,-32 31,32 0,-32-63,-31 64,-33-33,33 32,-32 1,-64-1,32-32,-64 64,1 0,-1 0,33 0,31 0,32 0,31 0,1 32,31 0,-32 31,33-31,-1 32,-32-33,33 33,-33-33,32 1,1 0,-1-32,0 0,0 0,-31 0,-1-32,33 0,-65-31,33 31,-1-31,-63-1,-31-31,31 0,0 31,-32-31,0 0,1 32,-1-1,32 32,0 1,32-1,-1 0,1 0,-32 32,32 0,0 0,-1 0,1 0,0 32,0 32,0-33,-1-31,-31 64,64-32,-1-1,1 33,-1-32,1-1,31 33,0-1,1-63,-1 32,32-32,-64 32,64-32,-31 31,-1 1,0 0,0-32,32 0,-63 32,31-32,-31 0,31 31,-63 1,63 0,-32-32,1 32,-32-1,31-31,32 32,1-32,-33 32,33-32,-1 0,0 0,32 31,-63-31,63 0,-32 0,0 0,0 0,1-31,31 31,-32 0,32 0,-32 0,0 0,1 0,-1 0,-32 0,1-32,31 0,0 32,-31 0,-32 0,95 0,-32 0,64 0,-32 32,0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6:20.952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224 475,'63'0,"-31"0,-32 0,31 0,-31 0,32 0,-1 0,1-32,-32 32,31 0,-31 0,64 0,-64-31,31 31,-31 0,32 0,-1 0,-31-31,0 0,0 31,0-32,0 32,0-31,0 31,0-31,0 0,0 31,0 0,0-31,-31 31,31-32,-32 32,32 0,0-31,0 31,-31 0,31-31,0 31,0-31,-32 31,32-32,-32 32,1 0,31 0,0-31,-32 31,32 0,-31 0,-1 0,1 0,31 0,-32 0,1 0,31 0,-63 0,63 0,-32 0,32 0,-32 0,32 0,-31 0,-1 0,32 31,0-31,-31 0,31 32,0-32,0 31,-32-31,32 31,0-31,0 31,0-31,0 32,0-32,0 31,0-31,0 31,0 0,0-31,0 31,32-31,-32 0,0 32,0-32,0 0,0 31,31 0,-31-31,0 31,32-31,-1 32,-31-32,0 0,0 31,32 0,-32-31,0 0,32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7:01.124"/>
    </inkml:context>
    <inkml:brush xml:id="br0">
      <inkml:brushProperty name="width" value="0.09701" units="cm"/>
      <inkml:brushProperty name="height" value="0.09701" units="cm"/>
      <inkml:brushProperty name="color" value="#0000FF"/>
      <inkml:brushProperty name="fitToCurve" value="1"/>
    </inkml:brush>
  </inkml:definitions>
  <inkml:trace contextRef="#ctx0" brushRef="#br0">125 444,'0'0,"31"0,-31 0,31 0,0 0,-1 0,1 0,-31 0,31 0,-31 0,31-31,0 31,-31 0,0 0,30 0,-30 0,31 0,-31-31,0 31,31-31,0 31,-31-31,0 31,30 0,-30-32,0 32,0-31,0 0,0 0,0 31,0-31,0 31,0-31,0 0,-30 31,30-31,-62 31,62 0,-31 0,1-32,-1 32,31 0,-31 0,0 0,31 0,-31-31,1 31,30 0,-31 0,31 0,-31 0,31 0,-31 0,31 0,-30 0,-1 0,31 0,0 31,-31-31,31 0,0 0,0 32,0-32,0 31,0-31,-31 0,31 31,0 0,0-31,0 31,0-31,0 31,0-31,0 31,31 0,-31-31,0 32,0-32,0 31,31-31,-31 0,0 31,0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19:02.186"/>
    </inkml:context>
    <inkml:brush xml:id="br0">
      <inkml:brushProperty name="width" value="0.09701" units="cm"/>
      <inkml:brushProperty name="height" value="0.09701" units="cm"/>
      <inkml:brushProperty name="color" value="#CC33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545 63,'-31'32,"-1"-1,-31 33,31-1,0 0,-31 1,63-1,-32 1,1-1,31 0,-32 1,0-1,1 32,31-31,-32-1,1 0,31 1,-32 31,32-63,-32-1,32 33,0-33,0-31,0 32,0 0,0-32,0 31,0 1,0 0,32-32,-32 32,0-32,32 0,-32 31,63-31,-32 0,1 0,31 0,1 0,-1 0,32 0,-63 0,31 0,0 0,1 32,31-32,-64 32,1-32,31 31,-31-31,0 0,-1 0,64 0,-32-31,-31 31,0 0,31 0,-63 0,32-32,-1 32,1 0,0 0,-1-32,-31 1,32 31,0 0,-32 0,31-32,-31 32,32-32,-32 32,0-32,0 1,0 31,0-32,0 32,0-32,0 32,0-31,0-1,0 0,0 1,-32-1,32 0,0 32,-31-31,31-1,0 32,-32-32,32 32,0-32,-32 1,1-1,-1 0,32 1,-32-1,32 0,-31 1,-1-33,0 32,-31-31,31-32,1 32,-1 63,0-64,1 33,31-33,-32 64,32-32,-31 32,-1-31,32 31,0-32,0 0,-32 32,32-31,0-1,-31 32,31-32,-32 32,32-31,0 31,-32 0</inkml:trace>
  <inkml:trace contextRef="#ctx0" brushRef="#br0" timeOffset="2219">577 443,'0'64,"-63"31,31-32,32 32,-32 0,1-31,31-1,-32 0,32-31,0-32,0 64,0-64,0 31,0-31,63 0,-31-95,31 32,-31-1,-32-31,63-63,-31-1,31 64,-63 0,0 0,0 32,0 31,0 0,0 127,0 32,0-32,0 0,0-31,0 31,0-32,0 1,0-1,0-63,0 32,32-64,31-31,-31-33,0 1,-32 0,31 32,-31 0,0 31,0 159,0-1,64 33,-1-32,-63-32,31-32,1 32,-32-95,32 32,-32-32,0 0,31-32,1-31,0-1,-32-31,31 64,-31-1,32 0,-32 127,0 0,32-31,-1-32,-31 31,32-31,-32-1,0 1,0-32,-32 32,1-1,-33-31,1 0,0 0,-1 0,-30 0,30 0,1 0,0 0,-1 0,1 0,0 0,-1 0,-31 0,64 0,-1 0,0 0,32 0,0 0,32 32,31-32,1 32,31-1,31 1,-94-32,63 0,-32 0,1 0,-33 0,1-32,31 1,-31 31,-1-32,-31 32,0-63,0 31,0 0,-31-31,31 31,-32 32,32-31,-32 31,-31 0,32 0,-1 0,0 0,1 31,-1-31,0 0,1 32,-1-32,32 0,-32 63,32-63,0 32,32 0,0-1,-1 1,1-32,-32 0,63 0,-31 0,0 0,31 0,-63-32,31 1,-31-33,0 33,0-33,-31 33,31-33,0 64,-32 0,1 0,-33 0,1 0,31 32,-31-32,0 63,-1-31,33 0,-1-1,0 33,32-64,0 31,0 1,0 0,32-1,0-31,-1 0,33 0,-1 0,-31-31,-1-1,1 32,-32-63,32-32,-32 31,0 1,-32-1,0 33,32-1,-31 32,31 0,-64 32,33-32,-1 63,0-31,1 0,31-1,0-31,0 32,31 0,1-32</inkml:trace>
  <inkml:trace contextRef="#ctx0" brushRef="#br1" timeOffset="160860">735 126,'-31'0,"-1"0,0 32,1-32,-1 0,32 0,-32 32,32-32,-31 0,31 31,-32-31,0 0,32 32,-31 0,31-32,-32 31,32-31,0 64,-32-64,32 32,-31-1,31 1,0 0,0-1,0-31,-32 64,32-64,0 31,0-31,0 32,0 0,0-1,0-31,0 32,0-32,0 32,0-32,0 63,0-63,0 32,0 0,-32-32,32 31,-31 1,31-32,0 32,0-32,0 31,0-31,0 32,-32 0,32-32,0 32,0-32,0 31,-32-31,32 32,0-32,0 32,0-1,0-31,-31 0,31 32,0-32,0 32,-32-32,32 31,0 1,0-32,0 32,0-32,0 31,-31-31,31 0,0 32,63-32,-32 32,1-32,31 0,1 32,-64-32,31 0,1 31,0-31,-32 0,31 0,-31 0,64 0,-64 0,31 0,1 0,0 0,-32 0,63 32,-63-32,32 0,-1 0,1 0,0 0,-1 0,1 0,0 0,-32 0,31 0,1 0,0 32,-1-32,1 0,-32 0,63 0,-31 31,-1-31,33 32,-64-32,31 0,1 0,0 0,-32 0,63 0,-63 0,32 0,-32 0,31 0,-31 0,32 0,0 0,-32 0,31 0,-31-32,32 32,-32-31,32 31,-32 0,0-32,0 32,31-32,-31 32,0-31,0-1,0 0,0 32,0-63,0 63,0-32,0-31,-31 31,31 0,-32 1,32-1,0 0,0 32,-32-31,32 31,0-32,-31 32,31-32,-32 0,32 1,0-1,-32 0,32 1,0 31,-31-32,31 32,-32-32,0 1,32-1,-31 0,31 0,-32 1,0 31,32-64,-31 64,31-31,0 31,0-32,-32 0,32 32,-32-31,1-1,31 0,-32 1,32 31,-32-64,1 64,31-32,-32-31,32 63,-31-32,-1 1,32-1,-32 32,32-32,-31 32,-1-31,32-1,-32 32,32-32,-31 32,31-31,0 62,0 33,-32-33,0 1,32 31,0 1,-31-1,31-31,0 31,0 1,0-1,0 0,0 1,0-1,0 1,0-1,0 32,0-32,0 1,0-32,0-1,0-31,0 32,0-32,0 63,-32-63,32 32,0-32,0 0,0 32,0-32,-32 31,32 1,-31-32,31 0,-32 32,0-32,32 31,-31-94,31 0,0-1,0-31,0 32,0-1,0-31,0 32,0 0,0-1,0 1,0-1,31-31,1 32,-32 31,0 1,32-1,-32 0,0 0,0 96,0 31,0 0,0 0,-32-32,0 33,32-33,0 32,0-63,0-1,0 1,0 32,0-33,0 1,0 31,0-63,-31 32,31-95,0-32,0-1,31-30,-31-1,0 32,0 0,0 0,0 31,0 1,0-1,0 1,0 31,0 1,0-1,0 64,0 63,-31-64,31 33,-32-1,0 32,32-63,0-32,0-32,0 1,32-1,-32 32,0-32,0 64,0 31,-32-63,32 32,0-32,0-32,32-31,0 0,-1-1,-31 64,0-32,32 32,-32 0,32 0,-1 0,-31 0,32 0,-32 0,63 0,-63 0,0 32,32 0,-32 0,63-32,-63 31,0-31,64 32,-64-32,31 63,-31-63,0 32,32 0,-32-1,32-31,-1 32,-31 0,32-1,-32 1,0-32,31 64,-31-64,0 0,32 31,0-31,-32 32,0 0,0-1,0-31,0 32,31-32,-31 0,0 63,0-63,0 0,0 32,0-32,32 0,-32 32,0-32,0 32,0-1,-32-31,32 0,-31 0,31 0,-64 0,64 0,-31 0,-1 0,1 0,-1 0,0 0,32 0,-31 0,-1 0,0 0,1 0,-1 0,32 0,-63 0,31 0,32 0,-32 0,1 0,-1 0,0 0,32 0,-63 0,31 0,1 0,-1 0,-31 0,31 0,0 0,1 32,-1-32,0 0,32 0,-31 32,31-32,0 31,0 1,0-32,63 32,-63-32,32 0,31 31,-31-31,31 0,0 32,1-32,31 32,-32-1,-31-31,31 32,-31-32,-1 0,1 0,31 0,-31 0,0 0,-1 0,32 0,-31 0,0 0,-32 0,-32 0,0 0,-62 0,-1-32,31 1,1 31,0-32,31 32,0 0,1 0,-1-32,32 32,-63-31,63 31,-32 0,0 0,1 0,31 0,-64 0,64 0,-31 0,31 0,-32 0,32 31,0-31,-32 32,32-32,0 32,0-32,32 31,0 1,-32-32,63 0,-63 32,32-32,-32 0,63 0,-31 32,-32-32,31 0,1 0,0 0,-1 0,-31 0,64 0,-64 0,31 0,1 0,0 0,-1 0,1 0,-32 0,32 0,-32 0,31 0,1 0,0 0,-1 0,1 31,-1-31,-31 0,64 32,-64-32,31 0,1 32,0-32,-1 0,1 0,-32 0,32 0,-32 0,31 0,1 0,-32 0,32 0,-32 0,0 0,0-32,0 32,31 0,-31-32,0 1,0-1,0 32,0-32,0 32,0-63,0 31,0 0,-63-31,63 63,-32 0,-31 0,31 0,1 0,-33 0,33 32,-1-1,0-31,32 0,0 0,0 32,-31-32,31 32,63-1,-31 1,31-32,0 0,-31 0,0 0,-1 0,-31 0,0 32,0-32,0 32,0-64,64 32,-64 0,31-32,1 32,-32-32,0 32,0-31,0 62,0-31,0 32,0-64,32 32,-1-31,-31-1,0 0,0 64,0 0,0-1,0 1,0-32,32 0,-32-32,0-31,0 63,0-32,0 64,0 0,-32-1,32-31,0 32,0-32,0 0,0-32,32-31,-32 31,0 1,-32 31,32 0,-31 31,31-31,-32 0,32 32,0-64,0 1,0 31,0-32,0 32,-32 0,1 0,-1 32,-31-1,63-31,-32 32,32-32,0 32,0-64,32 0,-32 1,0 31,0-32,0 64,0 31,0 0,-32-31,32 0,0-32,0-32,32 32,-1-63,-31-1,32 33,-32-33,0 1,0 31,0 1,-32-1,32 32,-63 32,31-32,1 31,-33 1,64-32,-31 32,31-64,31-31,-31 31,0 0,0-31,0 31,0 32,0 32,-63-1,31 1,1 0,-32-32,63 32,0-1,0-94,63 31,-32-31,1-1,-32 1,32 31,-32-31,0 31,0 32,0-63,0 63,-32-32,0 32,-31 0,0 32,-64-1,96 1,-33 32,33-64,-1 31,32-31,32-31,-1-1,1-32,0 1,-32 31,31-31,-31 31,0 32,-31 32,-33 31,1 1,31-1,32-31,-31 0,-1-32,32 31,63-62,-31-1,0 0,31-63,-31 32,-32-1,0 33,0-1,0 32,0 63,-64 1,1-1,31 0,1 1,-1-1,32-31,-32 31,32-63,64-31,-33-1,33 0,-33-63,33 32,-64-1,0 33,0-33,0 128,-32 62,0-30,-31-1,63 0,-32-32,32-31,0 31,32-126,31 31,-31-31,0-32,-1 31,-31 1,0-1,0 33,0 126,0 0,-63 0,31 0,32-31,0-33,0 1,0-32,32-32,0-31,31-1,-31 1,-1 0,1-1,-32-31,0 95,0-32,0 128,0 30,0-31,0 32,0-32,0-31,0-1,32-31,-32-32,0 0,63-64,-32 1,33 0,-64-1,31-31,-31 32,32-1,0 1,-32 63,0 63,-32 32,-31 64,31-64,32-32,0-31,0 0,0-127,0 31,0-31,0 0,0 0,-32 32,1 31,-1 95,-31 64,0-32,-1-31,33-33,31 33,0-64,31-64,1 1,0 0,-1 31,-31-32,0 64,0 32,-63 32,0 31,-32-64,63 1,-31 0,63-32,-64 0,64 0,-31 0,31-32,0 0,0 1,0-64,0 31,0 1,0-1,0 1,0 0,0-1,0 1,0-1,31 1,-31 31,32-31,-32 31,0 1,0 31,0 63,-63 32,31 0,-63 0,32 0,-1 0,33-31,-1-33,32 1,0 0,32-96,31-31,-31 32,31 0,-63-1,32-31,-32 32,0 31,0 0,0 1,0 94,0 0,-32 32,0-31,1-1,31 1,-32-1,32-31,-32-32,32 31,0-31,32-31,0-64,-32 0,31 31,1-31,-32 32,0-1,0 64,0-31,0 94,-32-31,32 31,0-31,-31-1,31-31,-32 32,32 0,0 0,0-32,0 31,-32 1,32-32,0 32,0-1,0-31,0 0,0 32,-31-32,31 63,0-63,0 32,-32 0,32 0,-32-1,32 1,0-32,0 63,-31-63,31 32,0 0,-32-64,32-31,0 31,0-31,0 31,0-32,0 1,32 31,-32 1,0-1,31 0,-31 1,0-1,0 32,0 0,0-32,32 0,-32 32,32-31,-32-1,0 32,0-32,0 1,31 31,-31 0,0-32,32 32,0 0,-32 0,0-32,31 32,-31 32,0 63,-31-32,-1 1,32-32,-32 31,1 0,31-31,-32 0,32-1,0 1,0 0,-32-32,32 32,0-32,0 31,0 1,0-32,0 32,0-32,0 31,0-31,0 32,0 0,0-1,0-31,0 32,0-32,0 63,0-63,0 32,32-32,31 0,1 0,-1 0,0 0,-31 0,-32 0,32 0,-1 0,1 0,0 0,-1 0,1 0,31 0,-31 0,0 0,31 0,-31 32,-32-32,31 0,-31-32,-31-31,31 31,-32 0,0-31,32 31,-31 1,-1 31,32-32,0 32,0-63,-32 63,32-32,0 0,0 0,0 1,0-33,0 33,0 94,-63 32,31-63,-63 31,95 1,-31-1,-1-63,32 0,0-63,32-1,-32-31,31 32,1-1,-32 33,0-33,0 64,0 64,0-1,-32 32,-31 0,31-31,1-33,31 1,31-127,1 0,0-32,-32 95,0-31,0-32,0 63,-32 96,-31 62,-1-62,33-1,-1-31,32 0,0-96,32 1,31-1,-31 1,-32 0,0 31,31-32,-31 128,0 31,0 0,0 0,-31 0,31-31,0-33,0-31,31-63,1 0,-32-1,63 1,-63 31,0 32,0 63,0 33,-31-33,-1 0,32 1,0-33,0-126,32 0,31 0,-63 0,32-32,-1 64,1 31,-32 32,0 64,-63 31,31 0,-31 63,63-63,-32-31,0-33,32-94,32-32,0 0,31-64,0 33,-63-33,64 96,-64-1,0 33,0 31,0 63,0 32,0-32,0 33,-32-33,0 0,1 1,31-64,0-95,0 0,0-1,0 1,0 32,0 0,0-1,0 1,0 31,0-31,0 31,0 0,0 1,0-1,0 32,0-32,0 1,31 31,1 63,31-31,1-1,-33 1,1 31,0-31,-1 32,1-64,-32 31,32-31,-32 32,31-32,1 32,-32-32,31 31,-31 1,0-32,32 32,-32-1,0 1,0 0,32-32,-32 63,31-63,-31 32,0 0,0-1,32 1,-32 0,0-32,0 31,0 1,32-32,-32 32,31 31,-31-63,0 32,0-32,0 32,32-32,-32 31,32 1,-32-32,0 32,31-32,1 31,-32-31,32 32,-32 0,31-32,-31 31,32-31,-32 0,32 0,-32-31,31 31,-31 0,0-32,0 0,0 32,0-31,0 31,0-32,0 0,0 1,-31-33,-1 64,32-32,-63 1,63-1,-32 0,0 32,32-63,0 63,-31 0,31-32,-32 32,32-31,0-1,-32 32,32-32,-31 0,31 32,-32-63,0 63,32-63,-31 63,31-32,-32 0,32 1,-32 31,32-32,0 32,-31-32,31 32,0-31,-32 31,32-32,0 0,-31 32,-1-32,32 32,0-31,0 31,-32 0,32-64,0 64,0 0,-31-31,31 31,-32-32,32 0,-32 32,1 0,31-31,-32 31,32 0,-32 0,32 0,-31 0,-1 0,32 0,-32 0,32 63,-31-63,31 32,-32-32,32 31,0 1,0-32,-32 32,32-32,0 31,0-31,0 32,0 0,0-32,0 32,0-32,0 31,0-31,0 32,0 0,0-1,0 1,0-32,0 63</inkml:trace>
  <inkml:trace contextRef="#ctx0" brushRef="#br1" timeOffset="186907">1622 1521,'0'0,"0"32,0-1,0-31,0 0,-32 32,0-32,32 32,-31-32,31 31,-32-31,0 0,1 0,-33-31,1 31,31 0,1-32,-33 0,33 32,-1 0,32 0,-32-31,32 31,-63-32,63 32,-31-32,-1 32,0-32,1 32,31-31,-32-1,0 32,32 0,-31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6:32.890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131 505,'31'0,"-31"0,32 32,-32-32,31 0,1 0,-1 0,-31 0,32 0,-32 0,31 0,-31 0,32 0,-1 0,-31 0,32 0,-32-32,0 32,31 0,-31 0,0-31,32 31,-32-32,31 32,-31 0,32-31,-32 31,0-32,0 32,0-31,0-1,0 32,0-32,0 32,0-31,0 31,0-32,0 1,0 31,0-32,0 32,-32-31,32 31,0-32,-31 0,-1 32,32 0,-31-31,31 31,-32 0,32 0,-31-32,-1 32,1 0,-1 0,32 0,-63 0,63 0,-31 0,31 0,-32 0,32 0,-31 0,31 0,-32 0,1 0,31 0,0 32,-32-32,32 0,0 0,0 31,-32-31,32 0,0 32,0-32,0 32,0-32,0 31,0-31,0 32,0-32,0 63,0-63,0 31,0-31,0 32,0-32,32 63,-32-63,0 32,32-32,-32 0,0 31,31 1,1-32,-32 31,0-31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7:05.343"/>
    </inkml:context>
    <inkml:brush xml:id="br0">
      <inkml:brushProperty name="width" value="0.09701" units="cm"/>
      <inkml:brushProperty name="height" value="0.09701" units="cm"/>
      <inkml:brushProperty name="color" value="#0000FF"/>
      <inkml:brushProperty name="fitToCurve" value="1"/>
    </inkml:brush>
  </inkml:definitions>
  <inkml:trace contextRef="#ctx0" brushRef="#br0">160 638,'31'0,"-1"0,30 0,-60 0,31 0,-1-32,-30 32,30 0,1-31,-31 31,30-32,-30 32,30-32,-30 0,0 0,0 32,0-32,0 0,0 0,0 0,0 32,0-31,0-1,0 0,0 0,-30 32,30-32,0 0,0 0,-30 32,30-32,0 32,-31-32,1 32,0 0,30-31,-61 31,61 0,-30 0,0 0,-1 0,31 0,-30 0,0 31,30-31,0 32,-31-32,31 32,0-32,0 64,-30-64,30 32,0 0,0-32,0 32,0 0,0-32,-30 0,30 31,0-31,0 32,0-32,0 32,0 0,30-32,-30 32,0-32,0 32,0-32,30 32,-30 0,0-32,0 32,31-32,-31 31,0-31,0 0,30 32,-30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7:09.999"/>
    </inkml:context>
    <inkml:brush xml:id="br0">
      <inkml:brushProperty name="width" value="0.09701" units="cm"/>
      <inkml:brushProperty name="height" value="0.09701" units="cm"/>
      <inkml:brushProperty name="color" value="#0000FF"/>
      <inkml:brushProperty name="fitToCurve" value="1"/>
    </inkml:brush>
  </inkml:definitions>
  <inkml:trace contextRef="#ctx0" brushRef="#br0">129 576,'0'0,"62"0,-31 0,-31 0,62 0,-62 0,31 0,-31 0,31 0,0 0,0 0,-31-31,31 31,-31 0,31 0,-31 0,0-32,31 32,-31 0,31 0,-31-32,0 32,31 0,-31-31,0 31,0-32,0 1,0 31,0-32,0 32,0-32,0 32,0-63,0 63,0-32,0 32,0-31,0-1,0 1,-31 31,31-32,-31 32,0-32,31 32,0-31,-31 31,31 0,-31 0,0 0,31 0,-31-32,31 32,-31 0,31 0,-62 0,62 0,-31 0,31 0,0 32,-31-32,31 0,0 0,-31 31,31-31,0 32,0-32,-31 32,31-32,0 31,0 1,0-32,0 31,0-31,0 64,0-64,0 31,0 1,0-32,0 32,0-32,0 31,0 1,31-32,-31 31,0-31,0 32,0-32,0 0</inkml:trace>
  <inkml:trace contextRef="#ctx0" brushRef="#br0" timeOffset="3813">253 1493,'31'0,"0"0,31 0,-62 0,31 0,0 0,-31 0,31-32,0 32,-31-31,31 31,-31-32,31 32,-31-32,0 32,0-63,31 63,-31-31,0-1,0 0,0 1,0-1,0 32,0-32,-31 32,31-31,-31 31,0-32,0 1,0 31,0 0,0-32,0 32,31 0,-31 0,31 0,-62 0,62 0,-31 0,0 0,0 0,0 32,0-32,31 0,-62 31,62 1,-31-1,31 1,0-32,0 32,0-32,0 63,0-63,0 32,0-32,31 0,-31 63,0-63,0 0,31 0,-31 31,0 1,31-32,0 0,-31 63,31-63,-31 0,0 32,31-32,-31 0,0 0,31 31,0-31,-31 32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6:44.51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129 449,'31'0,"-31"0,64 30,-64-30,31 0,1 0,-32 0,32 0,-1 0,1 0,-32 0,32 0,-32 0,31 0,-31-30,32 30,0 0,-32 0,0 0,32-31,-32 31,0 0,0-30,0 30,31-30,-31-1,0 31,0-30,0 30,0-31,0 31,0-30,0 0,0 30,0-31,-31 1,31 30,0-31,0 1,0 30,-32-31,32 31,0 0,0-30,-32 30,32 0,-32 0,1 0,31 0,-64 0,64 0,-31 0,-1 0,0 0,32 0,-63 0,63 0,-32 0,1 0,31 0,-32 0,0 0,32 0,-32 0,32 30,0-30,0 31,0-31,-31 30,31 1,0-31,0 30,0 1,0-31,0 30,0 0,0 1,0-31,31 0,-31 30,0-30,0 31,0-1,32 0,-32-30,0 31,0-31,0 0,32 0,-32 30,32-30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16:49.312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159 636,'0'0,"32"0,-1 0,1 0,-1-31,-31 31,32 0,-32-31,31 31,0 0,-31 0,32 0,-32-32,31 32,-31 0,32 0,-32 0,31 0,-31-31,0 31,32 0,-32-31,0 0,0 31,0-32,0 32,0-31,0 31,0-31,0 0,0 31,0-32,0 32,0-31,0 0,-32 31,32-31,-31-1,-1 32,32-62,-31 62,31-31,0 31,-32-32,32 32,-31-31,0 31,-1 0,32 0,-31 0,-1 0,1 0,-1 0,32 31,0-31,-31 32,31-32,0 0,-32 0,32 31,-31-31,31 62,0-62,0 32,0-32,-32 31,32-31,0 31,0 0,0-31,0 32,-31-32,31 31,0-31,0 31,0-31,0 31,0 1,0-32,0 31,31-31,-31 31,0-31,0 31,0 1,0-32,32 0,-32 31,0-31,31 31,1-31,-32 0,31 0,-31 32,63-32,-63 31,32-31,-1 0,1 0,-1 0,-31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5T07:27:42.296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color" value="#0000FF"/>
      <inkml:brushProperty name="fitToCurve" value="1"/>
    </inkml:brush>
  </inkml:definitions>
  <inkml:trace contextRef="#ctx0" brushRef="#br0">0 33,'32'0,"-32"0,32 0,-1 0,-31-30,0 30,32 30,0-60,-32 30,32 0,-32 0,31 0,-31 0,32 0,0 0,0 0,-32 30,31-30,-31 0,32 0,0 0,-32 0,32 0,-32 0,31 0,-31 29,32-29,0 0,0 0,-32 0,31 0,-31 0,32 0,0 0,-32 0,32 0,-32 0,31 0,-31 0,64 0,-64 0,31 0,1 0,-32 0,32 0,0 0,-32 0,31 0,-31 0,32 0,0 0,0 0,-32 0,31 0,-31 0,32 0,-32 0,32 0,-32-29,32 29,-1 0,-31 0,32 0,-32 0,32 0,-32 0,32 0,-1 0,-31 0,32 0,-32-30,0 30</inkml:trace>
  <inkml:trace contextRef="#ctx0" brushRef="#br1" timeOffset="10641">1936 62,'32'0,"0"0,0-29,-32 29,31 0,-31 0,32 0,-32 0,32 0,-32-30,0 30,32 0,-1 0,-31 0,32 0,-32 0,32 0,-32 0,31 0,1 0,0 0,-32 0,32 0,-32 0,31 0,1 0,0 0,0 0,-32 0,31 0,1 0,-32 0,32 0,-32 0,32 0,-1 0,1 0,0 0,-32 0,32 0,-1 0,1 0,-32 0,32 0,-32 0,32 0,-32 0,31 0,1 0,-32 0,32 0,-32 0,31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3T14:10:36.42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1048 32,'0'0,"-32"0,32 0,-32 0,32 31,-32-31,1 0,31 0,0 0,-32 0,32 0,-32 0,32 0,-31 0,-1 0,32 0,-32 0,32 0,-32 0,32 0,-32 0,1 0,31 0,-32 32,32-32,-32 0,32 0,-31 0,-1 0,32 0,-32 0,0 0,32 0,-32 0,1 0,31 0,-32 0,32 0,-32 0,32 0,-31 0,31 0,-32 0,0 0,32 0,-32 0,32 0,-32 0,32 0,-31 0,31 32,-32-32,32 0,-32 0,32 0,-31 0,31 0,-32 0,0 0,64 0,0 0,-32 0,31 0,-31 0,32 0,-32 0,0-32,32 32,-1 0,-31 0,0 0,32 0,-32 0,0-32,32 32,-32 0,0 0,32-31,-32-1</inkml:trace>
  <inkml:trace contextRef="#ctx0" brushRef="#br0" timeOffset="4828">64 190,'0'0,"31"0,-31 0,32 0,-32 32,63-32,-63 0,32 0,-32 0,0 32,32-32,-32 0,32 0,-32 0,0 32,32-1,-32-31,31 0,-31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3T14:10:29.062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1172 64,'-32'0,"32"0,-31 32,-1-32,32 0,-32 0,1 0,31 31,-32-31,0 0,1 32,-1-32,0 0,32 0,-31 0,-1 0,32 0,-32 0,32 0,-31 0,31 0,-32 0,32 0,-32 0,1 0,31 0,-32 0,32 0,-32 0,32 0,-31 0,-1 0,32 0,-32 0,32 0,-31 0,31 0,-32 0,0 0,1 0,31 0,-32 0,32 0,-32 0,1 0,31 0,-32 0,32 0,-32 0,32 0,-31 0,-1 0,32 0,-32 0,32 0,-31 0,31 0,-32 0,32 32,-32-32,32-32,0 32,32-32,-32 1,0 31,32 0,-32-32,0 32,31-32,-31 32,32 0,-32 0,0-32,32 32,-64 32,32-32,-32 0,32 32,0-32,0 0,0 32,0-32,-31 0,31 31,0 1,0-32,0 32,0-32,31 0,33 31,-64 1,63-32,-31 0,-32 32,31-32,1 0,-32 0,0 0,32 0,-32 32,31-32,-31 32,32-1,0-31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03T14:10:49.046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1172 190,'-32'0,"1"0,-33 0,33 0,-1 0,0 0,1 0,31 0,-64 0,64 0,-31 0,-1 0,32 0,-32 0,1 0,-1 0,32 0,-63 0,63 0,-32 0,32 0,-32 0,1 0,31 0,-32 0,0 0,32 0,-31 0,31 0,-32 0,32 0,-32 0,1 0,31 0,-32 0,32 0,-32 0,1 0,-1 0,0 0,1 0,31 0,-32 0,32 0,-32 0,1 0,31 0,-32 0,32 0,-32 0,32 0,0-32,32 32,-32-31,0 31,0 0,0-32,32 32,-32 0,0 0,0-32,31 32,-31 0,32 0,-32-31,32 31,-32-32,0 32,0 32,0-1,-32-31,32 32,0-32,0 0,0 32,0-32,-32 0,32 31,-31-31,31 32,0-32,0 0,0 32,0-32,31 0,1 32,0-32,-32 32,31-32,-31 0,32 31,0-31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19:07.749"/>
    </inkml:context>
    <inkml:brush xml:id="br0">
      <inkml:brushProperty name="width" value="0.09701" units="cm"/>
      <inkml:brushProperty name="height" value="0.09701" units="cm"/>
      <inkml:brushProperty name="color" value="#CC33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1551 0,'-32'32,"-31"0,-32 32,32-33,-1 65,1-1,0 0,-64 128,1-1,-64 33,31-65,1 96,32 32,62-63,-31 62,32-31,63-31,0-65,0-62,32-1,-1-32,1 32,31-63,-31 31,63 0,0 33,-32-33,32 64,0-64,-63 32,31-63,-31-32,31-1</inkml:trace>
  <inkml:trace contextRef="#ctx0" brushRef="#br0" timeOffset="2734">1962 636,'0'-32,"-63"-31,63-1,-63 32,63-31,-32 63,0 0,1 0,-1 0,0 32,32-1,-31 33,-1-32,1 0,-1 31,32-31,-32 0,32-32,-31 0,31-32,0 32</inkml:trace>
  <inkml:trace contextRef="#ctx0" brushRef="#br1" timeOffset="26719">1772 1399,'0'-32,"0"0,32 32,-32-31,0 31,0-32,32 32,-1 63,1-31,-32 0,0-32,0 32,0 0,0-32,0 31,-32-31,1 0,-1 0,-31 0,31 0,0-31,1 31,31 0,0-32,-32 32,32 0,0-32,0 0,0 0,0 1,0 31,0-32,0 32,32 0,-1 0,1 0,31 0,-63 32,32-32,-32 31,32 1,-32 0,0-32,0 32,0-32,0 32,0-32,0 31,-32-31,32 0,-32 0,32 0,0 0,0-63,-31 63,31-32,0 0,0 0,0 1,0-1,0 32,31 0,-31-32,0 32,32 0,0 0,-1 0,33 32,-64 0,31-32,-31 31,0 1,32 0,-32 0,0-32,0 63,0-63,-32 32,32-32,-31 32,-33-32,33 0,-33 0,1 0,0 0,31 0,1 0,-1-32,32 32,-32-32,1 1,31-1,0 0,0 32,0-64,0 64,31-31,1-1,-32 0,32 32,-1 0,1 0,-1 0,33 32,-33-32,33 0,-33 0,-31 32,0-32,0 31,32 1,-32 0,0 0,0 0,0-32,-32 63,32-63,-31 32,31-32,-64 0,33 0,-1-32,-31 32,63 0,-32 0,1-32,31 1,-32-1,32 32,-32-64,32 32,0 1,-31-33,-1 32,32 0,0 1,0-1,32 0,-32 0,63 32,-31-31,31 31,0 31,32-31,-32 32,-31 0,31-32,-31 63,0-31,-32 32,0-32,0-1,0 1,0 32,0-32,0-1,0 1,0-32,0 64,0-64,-32 0,0 0,1 31,-1-31,0 0,1 0,-33 0,-31 0,64-31,-1-1,1 32,-1-32,-31 0,31-31,32 31,0 0,-32-31,32 31,0 0,0-32,0 64,0-31,0-1,0 32,32 0,31 0,1-32,-1 32,0 32,0-32,32 32,-63-1,0 1,-1 0,-31-32,0 32,32 31,-32-31,0 0,0 32,0-64,0 31,-32 1,32-32,-31 32,31-32,-32 32,-31-32,31 0,-31 0,31-32,-31 32,31-32,-31 0,63 1,-32-1,32 0,0 0,0 0,0 1,0-33,0 32,0 32,0-32,32 1,-32-1,63 32,-31 0,-1 0,33 0,-1 0,-31 0,-1 0,33 63,-33-31,1 0,0 32,-32-1,31-31,-31 32,0-33,0-31,-31 64,31-64,-32 0,0 32,1-32,-33 0,1 0,0 0,31 0,-31-32,-32 0,32 0,31-31,-31 63,63-32,-32 0,32 0,0-31,0 63,0-32,0 0,0 0,0 1,32 31,-32-32,31 32,64 32,0 31,0-31,-32 32,1-33,-1 33,-31-32,-1 0,-31-1,0-31,0 32,0 0,0 0,-31-1,31-31,0 32,-32-32,0 0,32 0,-63 0,63 0,-32 0,32-32,-31 32,-1-31,32-33,0 32,0-31,-32-1,32-31,0 63,0 0,0 0,0 32,0-31,32 31,-32 0,32 0,63 0,-32 31,-31 1,31 0,-63 0,32-32,-32 32,0 31,0-31,0-32,0 64,-32-64,32 0,-63 31,31-31,0 0,-31 0,-32 0,32-31,0-1,-1 32,1-64,-32 1,63 31,1 32,-1-32,32 32,0-64,0 33,0-1,0-32,32 64,-1-31,33 31,-1 0,0 0,1 0,-1 0,0 31,-31 1,31 0,-31 31,-1-63,-31 32,32 0,-32 0,0 0,0-1,0-31,0 64,0-32,0 0,-32-1,32-31,-31 0,-1 0,0 0,-31 0,31 0,1 0,-32 0,63 0,-32-31,0 31,1-32,31 0,0 0,0-31,0 31,0 0,0-32,0 33,31 31,1-64,31 64,32 0,32 0,-32 64,0-33,-32-31,0 32,-31 0,0 0,-32 0,0-1,0 1,0 0,0 32,0-33,0 1,-32 32,32-33,0-31,-32 32,32-32,-31 32,-1-32,0 0,-31 0,-32 0,0-32,32 32,-1-32,1 1,0-1,-32-32,32 33,-1-33,1 0,31 33,1-33,31 32,-32 32,32-63,0 63,0-32,0-32,63 64,-31-31,31-1,1 32,-1 0,32 0,-32 0,0 0,1 32,-1-1,0-31,-31 64,0-32,31-32,-63 31,32-31,-32 64,31-64,-31 32,0 31,0-31,0 0,0 32,0-33,0 1,0 0,0 31,0-63,-31 32,31-32,0 64,-32-64,0 0,-31 0,31 0,1 0,-1 0,-31 0,31 0,0 0,-31 0,63 0,-31-64,-33 32,64 1,-63-33,31 1,32 31,-31-32,31 32,0 1,0-1,0 0,31 0,1 0,31 1,1-1,30 32,1 0,-31 0,31 0,0 32,-32-1,0 1,-31-32,0 32,-32 0,0 0,0 31,0-31,0-32,0 32,0 0,0-1,0 1,-32 0,0 0,1-32,-33 31,33-31,-33 32,1-32,-32 0,32 0,31 0,-31 0,0-32,-1 1,-31-1,32-32,0 33,-1-1,33-32,-1 32,32-31,0 31,0 0,0 0,0-31,0 31,32 0,-1 1,1-1,0 32,31-32,0 32,32 0,-31 0,30 32,-30-32,-33 32,1-1,0 1,-1 32,-31-33,0 1,32-32,-32 32,0 0,0-32,0 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19:09.030"/>
    </inkml:context>
    <inkml:brush xml:id="br0">
      <inkml:brushProperty name="width" value="0.09701" units="cm"/>
      <inkml:brushProperty name="height" value="0.09701" units="cm"/>
      <inkml:brushProperty name="color" value="#CC33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931 63,'31'0,"-31"0,0 32,31 0,-31 0,31 31,31-31,-32 31,32 33,-31-1,31-32,0 33,0 31,0-64,0 32,0 64,-62-96,62 33,-62-33,31 96,0 0,-31-32,0 31,0-31,0 0,0 64,0-64,0-32,0 0,0-32,0-31,0 32,-31-1,0-31,31 31,-31 1,31-1,-62 1,31 31,31 0,-31-31,0-1,31-63,0 32,0 0,0 0</inkml:trace>
  <inkml:trace contextRef="#ctx0" brushRef="#br0" timeOffset="2547">95 381,'0'-64,"31"33,0-1,-31-32,0-31,31 63,0 1,-31-1,0 32,31 32,0 31,-31 1,31-1,0-63,-31 32,0-32,0 32,31-32,0 0,-31 0,61 0,-61-32,31 32,-31 0,31 0,0 63,31-31,-62 0,31-32,0 32,0-32</inkml:trace>
  <inkml:trace contextRef="#ctx0" brushRef="#br1" timeOffset="134203">374 1047,'0'0,"31"32,0-32,-31 0,30-32,-30 32,0-31,0-1,0 32,0-32,0 32,-30 0,30 0,-31 0,0 0,0 0,31 0,-31 0,31 32,0 0,-31-1,31 1,-31-32,31 64,0-33,0-31,0 32,0-32,62 0,-62-32,31 32,-31-31,31 31,0-32,-31 0,0 0,0 32,0-31,0-1,0 32,-62-32,62 32,-31 0,0 0,0 0,31 32,-31 0,31-1,0-31,0 32,0-32,0 32,0 0,0-32,31 0,0 0,0 0,0 0,-31-32,0 32,31-64,0 64,-31 0,0-31,0 31,0-32,-31 32,0 0,0 32,31-32,-31 31,31-31,-31 64,31-64,0 32,0-32,0 31,0-31,0 0,31 0,0 0,-31 0,31 0,-31 0,31 0,-31-31,0-1,31 0,-31 0,0 32,0-31,0-1,0 0,0 32,-31-32,31 32,-31 0,31 0,-31 0,31 0,-31 0,0 32,31-32,0 0,-31 32,31 0,0-32,0 31,0-31,0 32,0 0,0 0,0-32,0 0,0 31,31-31,-31 32,62-32,-31 32,0-32,61 32,-30-32,-31 0,0 0,31-32,-62 32,31-32,0 0,-31 1,31 31,-31-32,-31 0,0-31,31 63,-31 0,31-32,-31 0,31 0,-31 32,31-31,0 31,-31-32,31 32,-31 0,0 0,31 0,-31 0,1 0,-1 0,0 0,31 0,-31 0,31 32,0-32,0 0,-31 0,31 0,0 31,-31-31,31 0,0 32,0 0,0-32,0 32,0-32,0 31,0-31,0 32,0 0,0-32,0 32,0-32,31 31,-31-31,0 32,31-32,-31 0,31 32,-31-32,31 32,0-32,-1 0,-30 0,31 0,-31 0,31 0,0 0,-31-32,0 0,0 32,0-32,31 32,-31-31,0 31,0-32,0 0,0 0,-31 32,31 0,0 0,-31 0,0 0,0 0,1 0,30 32,-62 0,62-32,0 32,0-32,0 0,31 0,0 0,-1 0,-30 0,31-32,-31 32,0-32,0 0,0 32,0-31,0 31,0-32,0 0,0 0,0 1,0 31,0 0,-31 0,1 31,-1 1,31 0,0-32,0 63,-31-63,31 32,0-32,0 32,0-32,31 32,-31-1,0-31,0 32,31-32,-31 32,30-32,1 0,0 0,-31 0,31 0,-31 0,31-32,-31 32,0-32,31 32,-31-31,0-1,0 0,0 32,0-32,0-31,0 63,0-32,0 0,0 32,0-31,-31-1,31 32,-31-32,31 32,0 0,0-31,-31 31,31 0,0 0,-31-32,0 32,1-32,-1 32,31 0,0 0,-31 0,0 0,31-32,-31 32,31 0,0 0,-31 0,31 0,-31 0,0 0,31 0,-31 32,31-32,-31 0,31 32,-31 0,0-32,31 31,0-31,0 0,0 32,0-32,-31 0,31 32,0-1,0-31,0 32,0-32,0 32,0-32,0 63,0-63,0 32,0-32,0 32,0-32,0 32,0-1,0 1,0-32,31 32,-31-32,0 32,0-1,0-31,31 32,-31-32,31 32,-31-32,31 0,-31 32,31-32,-31 0,31 0,0 31,-31-31,31 0,-31 0,31-31,0 31,-31-32,31 32,-31 0,31 0,-1 0,-30 0,62 0,-62 0,0 0,31 0,-31 0,0-32,31 32,-31 0,31 0,-31 0,31 0,-31-32,0 32,31-31,-31 31,0-32,0 0,0 0,0 1,0-1,0 32,0-64,0 64,0-31,0 31,0-32,0 0,-31 32,31-63,0 63,0-32,-31 0,0 1,31 31,0-32,-31 32,31-32,-31 0,31 32,-31 0,0 0,31-31,-30 31,30 0,-62 0,62 0,-31 0,0 0,0 0,31 0,-62 0,62 31,-31-31,31 0,-31 0,31 0,-31 32,0 0,31-32,0 32,0-32,-31 63,31-63,0 32,-31-1,31 1,0 0,-31 0,31-32,0 31,0-31,0 32,0 0,0-32,0 32,0-1,31 1,-31-32,0 32,31-32,-31 32,0-32,0 31,31 1,-31-32,31 32,-31-32,31 0,0 0,0 0,-31 32,62-32,-62 0,31 0,0 31,0-31,0 0,-31 0,31 0,-31 0,61 0,-61-31,31 31,-31-32,31 32,-31-64,0 64,0-31,31-1,-31 0,0 0,0 1,0 31,0-64,0 64,0-32,0 1,0 31,0-32,0 0,0 0,0 32,0-63,-31 63,31 0,0 0,0-32,-31 32,31 0,-31 0,31 0,-31 0,1 0,-1 0,0 0,31 32,-31-32,31 0,-31 32,31-1,-31-31,0 32,31 0,-31 0,31-1,-31-31,31 64,0-64,0 32,0-1,0-31,0 32,0 0,0 0,0-1,0 1,0-32,0 32,0-32,0 32,31-32,0 0,0 0,31-32,-31 32,-31-32,62 0,-62 32,30-63,-30 63,31-32,-31-31,0 31,0 0,0 0,0-31,0 31,0 0,0-31,0 31,-31 1,31-1,-30 32,30-32,0 32,-31 0,0 0,31 0,-62 0,62 32,-62-32,62 32,-31-1,0-31,31 32,0 0,0-1,0 1,-31-32,31 32,0-32,0 63,0-63,0 32,0 0,0 0,0-32,0 63,0-63,0 0,31 0,-31 32,31-32,-31 0,31-32,-31 32,31-32,-31 1,31-1,-31 0,0 0,0 1,0 31,0-32,0 0,-31 64,31-32,0 32,0-1,0-31,-31 64,31-64,0 32,0-1,0 1,0 0,0 0,31-32,-31 31,0 1,0-32,0 0,31 32,0-32,-31 32,0-1,31-31,-31 32,62-32,-62 32,0-32,30 0,1 32,0-32,0 0,0 0,-31 0,62 0,-62-32,31 32,0 0,-31-32,31 32,0 0,-31 0,31 0,-31-32,31 32,-31-31,0-1,0 32,0-32,0 32,31-32,-31 1,0-1,0 0,0 32,0-63,0 63,0-32,0 0,0 0,-31 32,31-31,0-1,0 32,0-32,0 32,-31-32,31 32,0-31,0-1,0 32,-31-32,31 32,0-31,0 31,-31 0,31-32,-31 32,31-32,0 32,-31-32,0 32,31 0,0 0,-31 0,0 0,31-31,-31 31,0 0,0 0,0 0,1 0,30 0,-62 0,62 0,-31 0,0 0,0 0,31 31,-31-31,0 0,31 0,-31 32,31-32,-31 32,31 0,0-32,0 31,0 1,-31 0,31-1,0-31,-31 32,31 0,0 0,0-32,0 31,0-31,0 32,31-32,-31 64,0-64,0 31,31-31,0 32,-31 0,31 0,-31-1,31 1,-31-32,31 0,0 0,-31 32,31-32,-31 0,0 0,31 0,-31 0,31 32,0-32,-31 0,30 0,-30 0,31 0,-31 31,62-31,-62 32,31-32,-31 0,31 0,0 0,-31 0,31 32,-31-32,31 0,-31 0,31 0,-31 0,31 0,-31-32,31 32,-31 0,0-32,0 1,0-1,0 0,0 32,0-63,0 63,0-32,0 0,0 0,0 1,0 31,0-32,0 32,0-32,0 0,0 32,0-31,0-1,0 32,0-32,-31 32,31-63,-31 63,31-32,0 32,0-32,0 64,0 63,0-31,0-33,0 1,0 0,0 31,0-31,0 0,0 0,0-1,0 1,0-32,0 32,0-32,0 32,0-32,-31 0,62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22:11.218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3 437,'32'0,"-1"0,1 0,0 0,-32 0,31 0,1 0,0 0,-32 0,0-32,0 32,-32 0,0-32,32 32,-31 0,-1 0,0 0,32 0,-31-32,31 32,-32 0,32 0,0 0,32 0,-32 0,31 32,-31-32,32 0,0 32,31 0,-63 0,32-32,-1 32,1-32,0 0,-32 31,31 1,1-32,-32 32,31-32,2 32,-1 0,-1-32,-31 32,64-32,-64 31,31-31,-31 0,32 32,-1 0,1-32,0 32,-32-32,63 32,-63 0,63-32,-63 0,0 0,32 32,-1-32,1 31,0 1,-1-32,-31 0,0 0,64 0,-64 32,31-32,1 0,-1 0,34 32,-65-32,31 0,1 0,0 32,-1-32,-31 32,64-32,-33 0,-31 31,63-31,-31 32,0-32,-1 0,1 0,0 32,-1-32,-31 0,63 0,-63 0,32 0,0 0,-1 0,1 0,31 0,-30 0,-2 0,1 0,31 0,-31 0,31 0,32 0,-32 0,32 0,0 0,-32 0,32 0,-30 0,29 0,1 0,-31 0,-1 0,0 0,0 0,1-32,-33 0,1 32,31 0,-31-31,-1-33,34 32,-34 0,32 32,-63-32,32 1,0 31,-1-32,1-32,0 32,-32 0,31-31,-31-1,32 32,-32 0,0 32,0-63,32 63,-32-32,0 32,0-32,0 32,0-32,0 32,0-32,0 0,0 32,0-32,0 32,0-31,0-1,0 0,0 32,0-32,0 32,-32 0,32-64,0 64,-32 0,1-31,31 31,0-32,-32 32,32 0,-32 0,32-32,0 32,-31 0,-1-32,32 32,-32 0,32 0,-31 32,-1-32,32 32</inkml:trace>
  <inkml:trace contextRef="#ctx0" brushRef="#br0" timeOffset="4843">3645 405,'0'32,"-31"32,-1-1,32 1,-64-32,32 31,1-31,-1 0,-31 0,31-32,-31 32,0 0,-1-32,33 0,-1 0,95-64,-31 0,31 1,1-33,-1-31,-32 63,33 32,-64-32,0 64,0 32,-64 32,33 32,-64-33,32-31,-1 32,1-32,0 31,-32-31,95-32,-32 32,32-32,32-64,0 1,-1-33,33 32,-64 33,0-1,-32 64,0 31,-31-31,0 32,0-32,-33-1,96 1,-32-32,0 0,1 64,-64-32,0 32,0-64,32 31,-32 1,32-32,31 0,32 0,0-32,0 1,0 31,-63-32,-1 32,-31 0,31 0,1 0,0 0,0 0,31 0,0-32,1 32,-1 0,1 0,-33 0,33 0,-1-32,-31 0,-2 32,2 0,-32 0,64 0,-33 0,1 0,63 0,-31 0,94 0,0 32,0 0,-31-32,31 32,32 0,-62-1,30-31,0 0,-31 32,31 0,0-32,1 32,31 0,-64 0,32-32,1 0,-1 0,33 0,-1 0,0 0,-32 0,0 0,32 0,-32-32,1 0,-1 0,32 0,-31-31,-1 31,0-32,1 32,-33 0,1 32,-64 32,1 0,31 32,0-64,0 32,31-32,33-64,30 64,1-32,-31 0,-33 0,1 32,-32 0,0 32,-32 32,1-64,31 32,0-32,31 0,32-64,32 32,-30-32,-2 1,-32 31,1-32,0 64,-32-32,0 1,-64 94,33 1,-32 0,30 31,-30-95,63 32,0-32,-32 0,0 0,1 32,-32 0,-1-32,1 0,0 0,31 0,-31 0,31 0,1 0,94 32,0-32,32 0,0 0,-32 0,0-32,32 0,-63 0,1 0,30 0,-32 0,33-31,-33 31,1 0,-32 0,0 64,-63 32,31-1,-31 1,-33-32,33 32,31-64,0 32,32-32,32 0,63-32,32-32,0 32,-64 0,1 0,-64 32,0 0,0 64,-95 0,0 31,0-63,-1 32,33-64,63 0,-64 0,64 0,-31 0,-32 0,31 0,-31 0,-1 0,1 0,0 0,-32 0,32 0,0 0,-2 0,2 0,0 0,0 0,-1 0,1 0,31 0,1 0,-33 0,159 0,0 0,32 0,32 0,-33 0,64 0,-63 0,-32 0,-64-32,-31 32,32-32,-32 0,-63 96,-64-64,-31 0,-32 0,31 0,-31 0,95 0,0 0,32 0,-32 0,0 0,-32 0,32 0,0 0,32 0,63 0,-32 0,96 0,-1-32,95 32,33 0,-33 0,-32 0,-31 0,-63 0,0 0,-96 0,1 32,-64-32,1 0,-65 0,1 0,32 0,0 0,63 0,0 0,31 0,32 0,1-32,31 32,-32 0,64 0,31 0,33 0,-1 0,-32 0,-31 0,-32-32,-32 32,1 0,-33 0,1 0,-33-31,33 31,31 0,1-32,-33 0,33 32,-1 0,-31-32,31 32,1-32,-33 32,1-32,0 0,0 1,-1 31,33 0,-1 0,-1 0,33-32,-63 32,63 0,0-32,-31 32,31 0,-32-32,32 32,-32 0,1-64,31 64,-32-31,0 31,32-32,-31 32,31-32,31 32,1 0,0 0,31 32,0-32,-31 32,32-1,-32-31,-1 0,1 32,0-32,-1 0,1 32,-1 0,1-32,0 0,-1 32,33 0,-33-32,1 0,63 31,-64-31,1 32,31-32,-31 0,-32 0,63 0,-63 0,33 0,30 0,-31 0,31 0,0 0,32 0,-32 0,1 0,-1 0,-32 0,33 0,-33 0,33 0,-33 0,2 0,-2 0,-31 0,32 0,31 0,-63-32,32 32,0 0,-1 0,32 0,-31 0,0 0,-1 0,33 0,-33 0,1 0,31 0,0 0,1 0,-33 0,2 0,-33-31,32 31,-1 0,1 0,-1-32,1 32,0 0,-1 0,-31-32,0 32,64 0,-64-32,31 32,1 0,-1-32,1 0,0 32,-1-63,1 63,0-32,31 0,-63-32,31 64,1-63,-32 63,32-32,-32 0,31 0,1 0,-32 32,33-32,-33 1,31 31,-31 0,32 0,-1-32,-31 32,32 0,-32-32,0 64,0 31,-32-31,1 32,31 0,-32 31,1-31,-2 0,33-33,0 33,0-64,0-32,33-31,-2-33,1 32,31-31,-31 63,-1-32,1 1,0 31,-1 0,-31 32,0 64,-31-1,-1 1,0 31,32-31,-31-32,31 32,0-64,0 32,0-32,0-32,0-32,31 32,-31-32,32 33,-32-1,0 32,0 63,-32 1,1 32,-1-64,32-1,0-31,32 0,31-31,-31-1,-32 0,0 32,31 0,-31-32,0 96,-31-1,-1 33,-31-64,63 0,0-32,0-64,31 32,-31-32,0 1,0-33,-31 32,-1 33,0-1,32 32,-31 0,-1 0,1 32,-34-1,34 1,-1 32,0-32,1 63,-1-63,1 0,31-32,0 32,0-32,63 0,0 0,0 0,2 0,-34-64,1 64,-32-32,-32 64,32 64,-96-64,-30 63,63-63,-1 32,-31-32,95 31,0-126,32 31,31 0,1 0,-64-32,31 64,1-32,-32 32,0-31,0-1,-63 64,-32-1,-32 1,32 0,0 0,32 0,32-32,-34 0,65 32,-31 0,31-32,31-64,34 0,-2 32,-32-31,1 31,-32 32,-32 32,1 31,-64 1,31-32,-31-32,0 32,32-32,-1 0,1 0,0 0,0 32,-1-32,1 0,63 0,-63 0,63 31,-33 1,33-32,-63 0,63 0,-32 0,1 0,-1 0,0 0,1 0,31 0,-32 0,1 0,125 64,33-32,64 31,30 1,-31 0,-32-32,33-1,-96-31,-32 0,0 0,0 0,-31-31,31 31,-31-32,63 32,-64-32,1 0,0 0,-1 32,-31-32,-31 32,-33 0,-30 0,-1 0,0 0,-32 0,32 0,1 0,-2 0,32 0,-30 0,-1 0,31 0,1 0,31 0,32 0,32 0,63 0,32 0,31 0,64-31,-1-65,-31 32,-32 1,-62 31,-33 0,-31-32,0 1,-32 31,-32-32,32 64,-63 0,0-32,-33 0,32 32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7-31T13:22:47.077"/>
    </inkml:context>
    <inkml:brush xml:id="br0">
      <inkml:brushProperty name="width" value="0.09701" units="cm"/>
      <inkml:brushProperty name="height" value="0.09701" units="cm"/>
      <inkml:brushProperty name="color" value="#FFFF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fitToCurve" value="1"/>
    </inkml:brush>
    <inkml:brush xml:id="br2">
      <inkml:brushProperty name="width" value="0.09701" units="cm"/>
      <inkml:brushProperty name="height" value="0.09701" units="cm"/>
      <inkml:brushProperty name="color" value="#FF6600"/>
      <inkml:brushProperty name="fitToCurve" value="1"/>
    </inkml:brush>
  </inkml:definitions>
  <inkml:trace contextRef="#ctx0" brushRef="#br0">1328 2318,'0'32,"0"0,-31 31,31-31,0-32,0 32,-31 0,0-32,-31 0,1 0,-1 0,0 0,0 0,32 0,-32 0,31 0,0 0,0 0,0 0,31 0,-62 0,62 0,-30 0,-1 0,0 0,0 0,31 0,-31 0,31 0,-31 0,31 0,-31 0,31 31,-31-31,31 0,-30 0,30 0,0 0,-31 0,31 32,0-32,0 64,-31-33,31 1,-31 32,0-1,31 1,0-1,0 1,0-1,0 33,0-33,0-31,0 0,0 31,0-63,0 32,0 0,0-1,0-31,0 64,0-32,0 0,0-1,0 33,0-32,0-1,0 33,0-1,0-31,0 0,0 31,0-31,0 0,31 31,-31-31,31 0,-31 0,0 31,0 1,0-1,0 1,0-1,0 1,0-32,0-1,0 1,0 0,0 0,0-1,0 1,0-32,0 32,0 0,0 0,0-1,0 1,0-32,0 64,0-33,0 1,0 0,0 0,0-1,0 1,0-32,0 32,0-32,0 32,0-32,0 31,0 1,31-32,0 32,-31 0,30-1,-30-31,31 0,-31 0,31 32,0-32,-31 0,31 0,0 32,0-32,0 0,-31 0,30 0,1 0,0 32,0-32,-31 0,31 0,-31 0,31 0,0 0,-31 0,31 0,-31 0,31 0,-31 0,30 0,1 0,-31 0,31 0,-31 0,31 0,0 0,0-32,-31 32,31-32,-31 32,31 0,-31 0,0-32,30 32,-30 0,31-31,0-1,-31 0,0 0,0 32,31-63,-31-1,31 33,-31-33,31 1,-31 31,31 0,-31-31,31 31,-31-32,30 1,-30-1,0 1,0-1,0 32,0-31,0-1,0 33,0-33,0 1,0-1,0-31,0 31,0 1,0-1,0 1,0-1,-30 1,-1-33,31 65,-31-1,31-32,-31 32,31 1,0-33,-31 32,0 1,31-33,0 64,0-32,-31 1,31-1,-31 0,31 0,0 1,0-1,-30 32,30-64,0 64,0-31,0 31,0-32,0 0,0 32,0-32,0 1,0 31,0-32,0 32,0-32,0 32,0-32,30 32,-30-32,0 1,0 31,0 0,0-64,31 64,-31 0,0-32,0 32</inkml:trace>
  <inkml:trace contextRef="#ctx0" brushRef="#br0" timeOffset="3656">1204 2572,'0'32,"-31"0,31 0,-30-1,-1 1,31 0,-31-32,31 64,0-64,0 31,-31 65,0-33,0 32,0 1,0-1,31-32,0 1,0-1,31-63,0-63,0-1,0 1,-31-1,0-31,0 32,0-1,0 1,0 31,0 0,-62 127,31 1,0-1,31-63,-30 31,30-31,0 0,30-159,-30 31,0 1,0 0,0 31,0 1,0-1,0 1,0 63,-30 95,-32 0,0 1,31-33,-31 32,31-31,31-32,0-1,0 1,62-64,0 1,-31-33,0-31,0 63,-31-31,31 31,-31 0,-31 96,0-1,-31 1,62-33,0 33,0-64,62-32,-62-31,62-1,-62 1,61 31,-61-63,31 63,-31 0,0 0,-31 32,-30 32,-1 0,0 31,0-31,31 32,0-64,31 31,0 1,0 0,31 0,-31-32,31 0,31 0,-31 0,31 0,-31-64,30 1,-61 31,31-32,-31 1,0 31,0 0,0 32,-31-32,0 32,1 0,-63 0,31 32,0 0,1 0,-1 0,62-1,0 33,0-32,0-1,0 33,62-32,-1-1,1-31,31 32,-31-32,-1 0,1-32,0 1,-31-33,-31 1,0 31,0 0,0 0,0-31,0 31,-31 0,0 0,-31 1,31 31,0 0,-61 0,30 0,0 0,31 31,-30 1,-32-32,62 32,0 32,31-64,0 31,0-31,0 32,0 32,62-33,0 1,30-32,-30 0,31 0,-31 0,-1 0,-30-32,-31 32,0-31,31-33,-31 32,0 1,0-33,-31 64,0-32,0 32,-30 0,-1 0,0 64,0-64,1 63,30-31,0 0,31-32,0 63,0-31,0 0,0 31,31-31,30 0,32-32,0 0,-1 0,-30-32,0 0,-31 1,-31-1,0-32,0 1,0 31,-31-31,-31 31,31 0,-30 32,-32 0,31 0,-31 0,32 0,30 0,-31 32,31 0,0 31,31-31,0 0,0 31,0-63,0 32,0 0,62-1,-31-31,31 0,-1 0,1 0,31 0,-62-63,0 31,-31 0,0-31,0 31,0 0,-31 1,31 31,0 0,-62 0,0 0,31 0,0 0,-30 31,61 1,-62 0,62-32,0 63,-31-31,31 0,0 31,0 1,0-1,0-31,0 0,31-32,0 0,-31-95,0 63,31-32,-31-31,0 32,0-1,-31-31,31 31,-31 1,0 31,31 0,-62 64,31 63,1-63,-1 0,0 31,31-63,0 32,-31 32,31-33,-31 33,31-32,0-1,0 33,0-32,0-1,0 1,31-32,-31 32,0-32,62-32,-62-31,31-1,-31-31,30 31,-30 1,0-1,0 64,0-31,-30 62,-1 33,0-1,0 1,31-1,0 33,0-33,0 1,0-1,0 1,0-1,0 1,0-1,0-31,0-32,31 0,31-63,-32-1,-30-31,31 31,0 1,0-1,-31 1,0 63,0-32,-31 95,31 64,-31 32,-30 32,-1 31,0 0,-31-63,93 32,0-64,0-64,0-31,0 0,31-96,0-63,31-31,0-33,-1 32,-30-31,-31 94,0-62,0 30,0 65,0-1,0 64,0 96,0 31,0 63,0-31,0 63,0 33,0-97,0 1,0-64,0-31,0-32,31-32,62-96,-31-62,-62-1,61-32,1-95,-62 32,0 0,0 95,0 32,0 32,0 0,0 63,0 32,-31 95,31 96,0 31,0-63,0 95,0 0,0-31,0-96,0-32,0-32,0 1,0-32,0-1,31-31,0-31,31-96,-31-64,-31 32,0-95,0 127,0 0,0 0,0-32,-31 96,0 63,31 95,-31 64,-31 31,0-31,1 64,-1-65,31-62,31-1,0-32,0-31,0 0,62-96,-31-94,0 31,-31-96,0 1,0 63,0 0,-62 0,62 96,-31 31,0 159,31 0,-31 64,0-32,31-1,0-30,0-33,0 0,0-31,0-33,0 1,31-159,31 0,-31-64,0-31,-31-32,0 63,0 96,0-32,0 64,0-1,0 191,0 127,0 0,0 0,0-190,0 95,0-32,0-32,0-63,61-127,1-96,-31 0,31 1,-62 31,0 0,0 32,0 32,0 0,0 63,0 159,0 63,0 1,0 31,0 1,0-1,0-95,0-95,0 0,0-1,31-31,0-158,30-1,-30-32,-31 32,0-31,0 63,0 31,0 1,0 32,0 190,0 32,0 95,0-32,0 0,0-95,0-31,0-65,0 1,0-32,31 0,0-95,0-32,31-64,-62-31,0 31,0-63,0 64,0 31,0 64,0 63,0 159,0 63,0 33,0 31,0-32,0-95,0-31,0-33,0-63,0-95,0-32,0 0,0 0,0 31,0 33,0-32,0 63,0 32,0 63,31 33,-1 62,-30-31,0 0,0-31,0-1,0 0,0-31,0-32,0-1,31-126,-31 0,0 0,0-1,0 1,0 31,0 1,0-1,31 1,-31 63,0-32,0 32,0 64,0 63,0 0,0-32,0 0,0 1,0-1,0-95,0-95,0-1,0 1,0-32,0 32,0-1,0 1,0 32,0-33,0 65,0 31,0-32,-31 127,31 32,0 0,0 0,0 0,0-31,0-33,0 1,0-33,0-126,0 0,0-1,0-31,0 0,-31 0,1-31,-1 62,0 1,0 31,31 33,0 31,0 63,0 32,0 1,0-1,0 0,0 1,0-33,0 32,0-31,0 31,0-31,0-1,0 33,0-33,0-31,0 31,0 33,0-33,0-31,0 0,0 31,0-31,0-32,0 64,0-64,0 31,-31 33,31-32,0-1,-31 1,31-32,0 32,0-32,62 0,0-64,-1 1,-30-1,0 1,31-33,-62 33,31 31,0-31,0-1,-31 32,0 32,0 64,-31 31,-31 32,31-31,31-33,-31 1,0-1,0 1,31-1,-30-31,30 0,0 31,0-63,0 32,-31 0,31-1,-31-31,31 32,0-32,-31-63,0-33,0 65,31-33,0 32,0 32,0-63,0 63,0-32,31-63,31 31,-62 1,31-1,0 1,-31-33,0 96,0 64,-31 63,-31 0,31 32,0-96,31-31,-31 0,31-32,0-95,0-1,0 1,-31 0,31 31,0 32,0-31,0 63,-30 95,-1 1,0-1,0 0,0-63,0 31,31 1,0-64,0 32,0-159,0 31,0 1,0 0,0 63,0-32,0 33,-31 126,0 0,0 1,-30 31,30-32,31-63,0-1,-31 33,31-64,31-64,-31-31,0-32,0 32,0-32,0 31,0 33,0-1,0 64,0 64,-62 31,31 1,31 31,-31-64,0-31,31-32,0 32,31-159,-31 63,0-31,0-32,0 31,0 33,0-1,0 64,0 64,0 31,-61 32,30-31,0-1,31-32,-31-31,31 0,-31-32,31-95,0-1,-62-63,1 1,-1-33,0-31</inkml:trace>
  <inkml:trace contextRef="#ctx0" brushRef="#br0" timeOffset="15156">401 2541,'0'-32,"-30"32,30 0,-31 0,31 0,-31 0,0 0,31 32,0-32,-31 0,31 31,-31 1,31-32,-31 0,0 32,31-32,-30 32,30-32,0 31,-31 1,31-32,0 32,0-32,-31 32,31-32,-31 32,31-1,0-31,0 32,0 0,0-32,0 32,0-1,0 1,0 0,0 0,0 31,0-31,0 0,0-1,0 65,0-33,0-31,0 0,0 31,0-63,0 32,0 0,0 0,31-1,-31 1,31 0,-31 0,0-1,0 1,0 0,0 31,0-31,0 0,0 0,0-1,0 1,0 32,0-33,0-31,0 64,0-32,0 0,0-1,0 33,0-32,0-1,0 1,0 0,0-32,0 63,0-63,0 32,0 0,0 0,0-1,0 1,0-32,0 32,0 0,0-1,0 1,0 0,0-32,0 64,0-33,0 1,0 0,0 0,0-1,0 1,0-32,0 32,0-32,0 32,0-32,0 31,0 1,0 0,0 0,31-1,-31-31,30 32,-30-32,31 32,-31-32,31 32,-31-1,31-31,0 0,-31 32,31-32,-31 0,31 32,-31-32,31 0,-1 0,-30 0,31 0,0 0,0 0,-31 0,62 0,-31 0,0 0,30 0,-30 0,0 0,0 0,31 32,-62-32,31 0,0 31,-1-31,1 0,-31 0,62 0,-62 0,31 0,-93 0,0 0,1-31,-1-1,0 0,0 32,-30-32,30 1,0 31,31-32,-30 32,61-32,-31 32,92 0,32 0,31 0,-32 0,1 0,-31 32,-1-32,-61 0,-30 32,-1-1,-31 33,0-64,0 0,31 32,1-32,91 0,1 0,0 0,0 0,-31 0,-1 0,-91 0,-32-32,-61-32,61 64,0-31,32-1,61 32,61-32,94 96,30-1,-61-63,-63 0,-153 0,-32-32,-61-31,30-1,32 33,30-1,62 0,1 32,60 0,-30-63,0 63,31 0,-31-32,0 64,0-1,0 1,0-32,31 0,31-63,-62-1,0 1,31-1,0 32,-31-31,0-1,0-31,0 31,0 1,-31-1,31 1,-31-1,31 64,0-31,0-1,-31 0,31 0,-31 1,31 31,0-32,0 0,-31 32,31-32,0-31,0 31,0 0,0-31,0-1,0-31,0 63,0-31,0 31,0-32,0 1,0-1,0 1,0-1,0 1,0-1,0 32,0 1,0-1,0 0,0 0,0 1,0-1,0 32,0-64,0 64,0-31,0 31,0-32,0 32,0-32,0 32,0-32,0 1,0 31,0 0,0-32,0 95,-31 1,31 31,-30-63,-1 0,31 31,0 1,-31-33,31 33,0-1,0 1,0-32,0-1,0 33,0-32,0-32,0 63,0-31,0 0,0 0,0 31,0-31,0 0,0-1,0 1,0 0,0 31,0-31,0 32,0-1,0 1,0-1,0 33,0-1,0-32,0 1,0-1,0 1,0-1,0 1,0 0,31 31,-31-32,31 1,-31-32,30-1,-30-31,0 32,0 0,31-32,-31 32,0-32,0 63,31-63,-31 32,31 31,-31-31,0 0,0-32,0 32,31-32,62-32,-63 0,1 0,62 1,0-33,-32 1,1-1,0 1,-31-33,-31 1,62-32,-32 63,-30 1,0-1,0 33,-30 126,-32 0,31 64,0-32,0 0,-31 0,31-63,31-64,62 0,0-96,0 1,0 0,-1-64,-30 64,-31 31,0 32,0 1,0 94,-31 64,-30 0,30 0,31-63,-31-1,0-31,62-64,31 1,-32-33,-30 64,0-32,0 32,-61 0,-32 0,0 0,1 0,-1 0,31 0,62 0,62 0,31 0,-1 0,-30-31,-31-1,0 32,-31 0,-31 0,0 63,31-63,0 32,0-32,0 32,31-32,0 0,31-32,-31 32,-1 0,-30-32,0 32,0-31,-61 62,-32-31,31 32,0-32,32 0,30 32,92 0,94 31,-63-31,31 0,-61-32,-31 0,-31 0,0 0,-62-32,-31 32,-31-32,32 32,-32-63,0 31,32 32,-32-32,93 32,-31 0,31 0,0 0,0 0,31 32,-31 0,31-32,-31 31,0 1,31 0,30 31,-30-31,62 32,-62-64,-31 31</inkml:trace>
  <inkml:trace contextRef="#ctx0" brushRef="#br0" timeOffset="23297">1081 5621,'62'0,"-62"-31,30 31,32-32,-31 0,31 32,-31 0,0-32,-1 32,-30-31,31 31,-31-32,0-32,0 33,0-1,0-32,0 33,0-1,0 0,0 0,0 32,0-63,0 63,0-32,0 32,0-32,0 1,0 31,0-64,0 64,0-32,0 0,0 1,0-1,0 0,0 0,0 1,0-33,0 64,0-32,0 1,0-1,0 0,0 0,0 32,0-31,0-1,-31 0,31 0,0 1,-30-1,30 0,0 32,0-32,0 32,0-63,-31 31,31 0,-31 0,31 32,0-63,-31 31,31 0,0-31,0 63,0-32,0 0,-31 32,31-63,0 63,0-32,0 0,0 1,0-1,0 0,0 0,0 0,0-31,0 31,0 0,0 1,0-33,0 32,0 1,0-1,0 0,0 0,0 1,0 31,0-64,-31 32,31 32,0-63,-31 31,31 0,-31 1,31 31,0-32,0 0,0 32,0-32,-30 32,30-32,0 32,-62-31,31-1,-31 32,-30 0,30 0,0 0,31 0,31 0,-31 0,31 0,-31 0,0 0,31 0,-30 0,60 0,32 0,-31 0,31 0,-31 0,0 0,-31 0,31 0,-1 0,-30 0,31 0,-31 0,62 0,-62 0,31 0,31 0,-31 0,-1 0,1 0,0 0,-31 0,31 0,-31 0,31 0,0 0,0 0,0 0,-31 0,0 32,0 31,0-31,0 0,0 31,0-31,0 0,0 0,0 31,0-31,0 0,0 31,0-31,0 0,0-1,0 33,0-32,0-1,0 1,0 32,0-33,0 1,0 32,0-32,0-1,0 1,0 32,0-33,0 1,0 32,0 31,0-32,0 1,0-32,0-1,0 33,0-32,0 0,0-1,0 65,0-33,0-31,0 31,0-31,0 63,0-31,0-1,0-31,0 0,0 63,0-63,0 0,0 31,0 1,0-64,30-32,-30-63,0 0,0-1</inkml:trace>
  <inkml:trace contextRef="#ctx0" brushRef="#br0" timeOffset="28125">1359 2827,'0'63,"0"1,0 31,0 32,0 0,0 0,0 0,0 0,0 0,-31 32,31-64,0 0,0-31,0-32,0 31,0-158,0 0,0-32,0 31,0-62,0-65,0 96,0-63,0 31,-62-32,0 96,31 0,31 63,0 0,0 96,0-33,-30 1,30 32,-31-32,31-1,0 33,0-32,0-32,0 63,0-63,0 0,31-32,-31 1,30-33,-30 32,31 1,-31-1,0 32,0-32,0 0,0 32,0-32,0 32,31 0,-62 32,31 0,0 0,0-32,0 0,31 0,0 0,0 0,-31-32,0 32,31 32,-62-32,-62-32,32 0,-32 0,31 32,0-31,1-1,30 32,0 0,0 0,0 0,31 0,-31 0,0 0,0 0,31 0,-30 0,-1 0,31 0,-62 0,62 0,-31-32,0 32,31 0,-31 0,0 0,1 0,30 0,-31 0,0 0,0 0,0 0,31 32,0 0,0-32,0 63,0-31,0 0,0 0,0 31,0-31,0 0,0 31,0-31,0 0,0-1,0 33,-31-32,0-1,31 33,0-32,0-1,0 1,0-32,62 0,-31-63,0-1,0 1,0-1,-1-31,-30 31,0 33,0 31,0-32,0 95,0 64,-30-31,30 62,0 65,0-1,0 0,0-31,0 0,0-64,0-64,0-31,0 0,0-32,61 0,1-96,0 1,-31-64,0 64,-1 0,1 31,-31 1,0 31,0 32,0 63,0 128,0-32,0 63,-31 0,31-63,0 0,0-64,0-31,62-96,-31-63,-31-64,62 0,-31-31,-31 31,0-32,0 1,0-1,0 32,-31 1,31 94,-31 64,-31 95,31 32,-30 64,-1-32,0 63,0-31,31-33,1-62,-1-33,31-63,31-95,-1-32,-30-95,0-33,0 1,0 32,0 63,0 32,0 64,0 31,0 32,0 63,0 128,0 0,0 31,-30 32,30-32,0-63,0-95,61-96,32-95,-62 32,61-64,-30 63,-31 1,0 0,0 63,-31 0,0 159,0 32,0 0,0 63,0-95,0 0,0-31,0-1,0-95,0 32,0-32,62-95,-1-1,63-63,-31 1,-32 62,-30 33,0 31,-31 32,0 95,0 96,0-1,0 1,0-96,0 1,0-65,0-31,31-63,31-32,-62-32,61 63,-61-31,31 31,-31 64,0 64,-31 95,-30-32,-1 31,31-62,31-33,-31 1,0-33,31 1,0-32,0 32,0-32,0-95,0-32,0 31,0 1,0 32,0 31,0 0,0 96,0-33,0-31,0 32,0 0,0 0,0-32,31 0,-31 31,0 1,31-32,0 0,-31 32,31-32,-31 0,31 0,-62 32,-62-32,31 31,-30-31,30 0,0 0,1 0,30 0,0-31,31-33,0 32,0 1,31-33,-31 32,0 1,0-33,31 64,-31 0,0-32,-31 64,0 32,-62-33,0 33,32-32,30-32,0 0,93-32,-62 0,0-31,31 63,-31-32,0 32,-31 32,0-1,0-31,31 0,-31 32,31-95,-31-1,31 32,-31-31,0 31,31 0,0 0,-30 64,-1 0,0 0,31-32,0 32,0-128,31 33,30-1,-61-31,31 31,0-31,0 0,-31 31,0-31,0 0,0-1,0 33,0-1,0-31,0 63,0 1,0-1,0 0,31 32</inkml:trace>
  <inkml:trace contextRef="#ctx0" brushRef="#br1" timeOffset="40312">679 2699,'0'0,"0"-31,0-1,0 0,-31 0,31 1,-30 31,30-64,0 64,0-32,0 1,0-1,0 0,0 0,0 32,0-63,0 63,0-32,0 32,0-32,0 1,0 31,0-32,30 0,-30 0,0 32,31-63,-31 63,0-32,0 0,0 0,0 32,0-63,-31 63,31-32,0 0,0 1,0 31,0-32,0 0,0 32,0-32,0 1,0 31</inkml:trace>
  <inkml:trace contextRef="#ctx0" brushRef="#br2" timeOffset="48078">679 1810,'-31'-63,"1"63,-32-32,31 0,0 0,0 32,-31-31,32-1,-1 32,31-32,-31 0,31 32,0-31,-31 31,31-32,0 0,-31 0,31-31,0 31,0 0,0 0,0 32,0-63,0 63,31-32,-31 0,31 1,-31-1,0 0,31 32,-31-63,31 63,-1-32,-30 32,0-32,31 0,-31 1,31-1,-31 32,0-64,31 64,-31-32,0 1,31-1,-31 0,0 0,0 32,0-63,31 63,-31-32,0-31,0 31,0 0,0 0,0 1,0-1,0 0,0 32,0-32,0 32,0-31,0-1,0 32,0-32,0 0,0 1,0 31,0-32,0 32,31 32,0 31,-31-31,30 0,1 31,0 1,31-33,-62 33,31-32,31-1,-62 1,0 0,31-32,-31 32,0-32,30 31,-30 1,0-32,31 32,-31-32,0 32,0-1,0 1,0 0,0 0,0 0,-31 31,31-31,-30 0,30-1,0-31,0 64,-31-64,31 32,0-1,0 1,-31 32,31-64,0 31,0 33,0-32,0-1,0 1,0 0,0-32,0 64,0-64,0 31,0 1,0-32,0 32,0-32,0 32,0-1,0-31,0 32,0-32,0 32,-31-32,31 32,0-1,0-31,-31-31,0-33,0 32,31-31,0 31,-31-31,0-1,1 32,30 0,0 1,-31 31,31-32,0 95,0-31,0 0,0 0,0 31,0-63,31 32,-31 0,0 0,30-1,-30 1,0-32,0 0,0 32,0 0,31-32,-31 31,0-62,-61-1,61 0,-31 0,31 1,-31-1,0 32,31-32,0 32,0-32,-31 1,31 31,0-32,-31 32,31-32,0 32,0-64,-31 64,31-31,0 31,0-32,0 0,0 32,0-32,0 32,31-31,-31 31,0-64,0 64,0-32,31 1,-31-1,0 0,0 0,31 32,-31 0,0 32,0-32,0 32,0 0,0-1,0 1,0 0,0-32,0 63,0-63,0 32,0 0,0-32,0-32,0 0,0-31,31 31,-31 0,0 1,0-33,0 32,0 1,0-33,0 32,0 1,0-1,0 0,0 0,0 0,0-31,31 31,-31 0,0-31,0 63,0-32,0 32,31-63,-31 63,30-32,-30 64,0-1,0 1,0 0,0 31,0 1,0-1,0 1,0-32,0 0,0-1,0 33,0-32,0-32,0 31,0 1,0 0,0 0,0-32,0 63,0-31,0 0,0 31,0-31,0 0,0-1,0 33,0-32,0 0,0-1,0 1,0 0,31-96,0 33,-31-33,0 0,31 33,0-1,-31-32,0 1,31 31,-31 0,31 1,-31-1,0 0,0 0,31 1,-31-1,0 32,0-64,31 64,-31-31,0-1,0 0,0 0,0 0,0 32,0-31,0 31,-31-32,31 0,0 32,0-32,0 1,-31 31,31-64,0 64,0 0,0-32,0 32,0-31,0 31,-31 0,31-32,0 64,-31 31,31-31,0 0,0-1,0 1,0-32,0 64,0-64,0 31,0 1,0 0,31 32,-31-64,31 31,-31 1,0-32,0 32,0 0,0-1,0 1,0 32,0-33,-31 1,31 0,-31 0,31 31,0-31,-31 0,31-1,-31-31,31 32,0 0,0 0,-31 0,31-32,0 31,0-31,0 32,-31-32,31 0,-30 0,-1 0,0 0,31 0,-31 0,0 0,0 0,0 0,31 0,-31 0,31 32,-30-32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4:17.233"/>
    </inkml:context>
    <inkml:brush xml:id="br0">
      <inkml:brushProperty name="width" value="0.09701" units="cm"/>
      <inkml:brushProperty name="height" value="0.09701" units="cm"/>
      <inkml:brushProperty name="color" value="#00FF00"/>
      <inkml:brushProperty name="fitToCurve" value="1"/>
    </inkml:brush>
  </inkml:definitions>
  <inkml:trace contextRef="#ctx0" brushRef="#br0">4638 8730,'0'-32,"0"-32,-32 33,32-1,0-32,-32 33,32-1,-32-32,1 33,31-1,0-32,-32 33,32-1,-32-31,0 31,1-32,31 33,-64-1,32-32,1 33,-1-1,0-32,-31 33,-1-1,32 0,-31 0,31-31,0 63,-63-63,63 63,1-64,-65 32,65 1,-33-1,1 32,-33-32,33 0,-1 1,-31-1,31 0,1 0,-32 32,31-31,1-1,-1 0,1 32,-1 0,1-31,-1-1,32 32,-31 0,31 0,0 0,1 0,-33 0,64 0,-32 0,0 32,1-1,-1-31,32 32,0 0,-32-32,32 31,0 1</inkml:trace>
  <inkml:trace contextRef="#ctx0" brushRef="#br0" timeOffset="1672">2701 7111,'0'-63,"-32"-1,0 32,0-31,1-1,-33 1,32-1,-31 1,-1-64,1 32,31 0,0 31,0-31,1 31,31-31,-32 32,32-1,0 1,0-1,0 1,0-1,0-31,0 32,0-1,0 1,0-1,0 1,0-1,32-31,-1 63,-31-31,32 0,0-1,-32 32,32 1,0-33,-32 64,31-32,-31 1,0 31,32 0,0 31,-32 1,32 0,-32 0,0-1,0-31,0 32,0-32</inkml:trace>
  <inkml:trace contextRef="#ctx0" brushRef="#br0" timeOffset="4000">2097 5651,'0'-32,"0"1,0-33,0 32,0 1,0-1,-32-63,1 31,31 1,-32-1,0 1,0-32,1 31,-33 1,32-1,-31 1,31-1,-31 1,-33-32,33 63,-1-32,1 33,-32-33,31 33,0-33,1 32,-32 1,-1-1,1 32,0-32,31 0,-31 1,32 31,31-32,-32 32,-31 0,63 0,1 0,-1 0,0 0,0 32,1-32,-1 31,0 1,32 32,0-33,-32 1,32 32,0-33,0-31,0 64,0-64,0 31,32 1,-32-32,32 32,-32-32</inkml:trace>
  <inkml:trace contextRef="#ctx0" brushRef="#br0" timeOffset="5781">954 4191,'0'0,"0"-63,0 63,0 0,0-32,0 32,-32-32,32 1,0-1,0 0,-32 0,32-31,-31 0,31-1,0 1,0-1,0 1,0-1,0 1,0-1,0 1,0-1,0 1,0-32,0-1,0-31,0 32,31-63,33 62,-32 1,-1 0,65-32,-1 32,-63-32,63 32,-31-32,-1 31,1 33,-1 0,1-1,-1 32,32-31,-31 31,-1-31,-31 31,63 0,-63 0,0 1,31-1,-63 32,32-32,0 32,-32 32,0 0,-32-32,0 31,32 1,-31-32,-1 0,0 0,0 0,32 32,-63-32,63 0,-32 32,0-1,32-31,-31 0</inkml:trace>
  <inkml:trace contextRef="#ctx0" brushRef="#br0" timeOffset="7281">1494 1652,'32'0,"-32"-63,0 31,0 32,0-63,0 31,0-31,0 31,0-32,0 1,0-1,0 1,-32 0,32-1,-32-31,0 0,1 31,-33 1,32 31,-31-63,31 31,-32 1,33-1,-33 1,-31 31,31-31,1 31,-1 0,-31-31,63 31,1 32,-33-32,32 32,32 0,-63 0,63 0,-32 32,-31 0,31-1,-32 1,33 63,-1-31,32-1,-32 1,32-32,0 63,0-32,32 1,0-33,-1 33,-31-64,32 32,-32-32,32 0,-32-32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4:38.248"/>
    </inkml:context>
    <inkml:brush xml:id="br0">
      <inkml:brushProperty name="width" value="0.09701" units="cm"/>
      <inkml:brushProperty name="height" value="0.09701" units="cm"/>
      <inkml:brushProperty name="color" value="#00FF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9775 2667,'0'-32,"0"-31,-31 32,-1-33,32 33,-32-64,32 32,-32 31,1-31,-33-32,33 32,-65 0,1-32,-31 32,-1-32,0 32,0-63,-32 62,64-30,-31 62,30-31,1 63,32-32,-1 1,1 31,0-32,-1 32,1 0,-1 0,1 0,0 0,-33 0,33 0,31 32,1-32,-33 0,32 0,1 0,-1 0,-31 0,31 0,-31 0,-1 0,-31-32,32 32,-1 0,1 0,-1 0,1 0,-1 0,1 0,31 0,1 0,-1 0,0 0,1 0,31 0,-32 0</inkml:trace>
  <inkml:trace contextRef="#ctx0" brushRef="#br0" timeOffset="1203">7524 1182,'0'0,"0"-63,0 63,0-32,-32-31,32 31,0-31,0 0,0 0,0 0,32-32,0 32,-32-1,31 1,33 0,-32 31,-1 1,1-1,0 32,31-31,-31 31,-1 0,33 0,-1 31,32 1,1-32,-1 31,0 33,0-33,0-31,-32 0,33 32,-33-1,-31-31,-32 0,31 32,-31 0,0-1,0-31,0 32</inkml:trace>
  <inkml:trace contextRef="#ctx0" brushRef="#br0" timeOffset="2360">7112 1214,'0'-32,"0"0,-32 1,32-32,-32 31,32 0,0-31,-31 32,-1-1,-63-63,31 95,1-63,0 31,-33 1,1-1,-31 1,-1-1,32 0,-64-31,32 32,-31-33,31 1,32 63,0 0,-1 0,33 0,31 0,-63 32,32-1,-1 1,33 0,-64 31,95 0,-64-31,64 31,0 0,-32-31,1 31,31 0,0 0,0-31,0-1,0 1,0 0,0-1,0-31,-32 32,0-32,-31 0,31 31,0-31,1 32,31-32,-64 0,64 0</inkml:trace>
  <inkml:trace contextRef="#ctx0" brushRef="#br0" timeOffset="22000">390 1782,'0'0,"31"0,1 0,32-63,-33 63,1-31,0-1,-32 32,31-32,1 1,-32-1,0 1,0 31,0-64,32 64,-32-31,0-32,32 31,-1 0,-31-31,0 32,64-1,-33-31,-31 31,32 1,-32 31,32-32,-1 0,-31 1,32 31,-32-32,32 32,-32-31,32 31,-1-32,1 32,0 0,-1 0,33 32,-32 31,31-63,-31 31,-1 1,1 0,0-32,0 31,-32 1,31-1,-31-31,0 32</inkml:trace>
  <inkml:trace contextRef="#ctx0" brushRef="#br0" timeOffset="23250">1214 866,'0'-32,"0"1,32-1,0 1,-32-1,31 32,1-32,0 32,31-31,-31 31,0-32,63 32,-32-31,0-1,1 32,-1 0,1 0,-33 0,1 0,32 63,-33-63,1 63,63 1,-63-33,-1 32,1-31,0 0,31-1,-31-31,0 32,-1-1,1-31,0 0,31 0,1 0,-64-31,63-1,-31 1,0-1,-1 0,1-31,0 32,-32-1,0 0,0 1,0-1,-32 32</inkml:trace>
  <inkml:trace contextRef="#ctx0" brushRef="#br0" timeOffset="24297">1278 771,'0'-31,"0"31,0-64,0 33,0-1,0-31,0-32,0 32,0 0,-32 31,0-31,0 32,-31-1,-32 0,0 1,0-1,31 32,-31-63,-32 63,32 0,32 0,-1 0,-31 32,32-1,31 32,-31-31,31 0,0 31,32-32,0 32,0 1,32-33,31-31,-31 0,0 0,31 32,-31-32,31 0,-31 0</inkml:trace>
  <inkml:trace contextRef="#ctx0" brushRef="#br1" timeOffset="52125">4385 1245,'32'0,"-32"-31,0 31,0-32,0 32,-32-63,0 63,-31-32,-32 1,31-1,1 32,-1 0,33 0,-1 0,32 0,0 32,0-1,0 1,0-32,0 0,0 0,-32-32,1 32,-1 0,-32 0,33 32,-1-1,0-31,1 32,31 0,0-32,63 31,-63-31,32 0,-1 0,-31 0,0 32,0-32,0 31,0 33,0-33,32 1,0-1,-32 1,95-32,-63 0,-1 0,1 0,0 0,-32-32,32 32,-32-31,0-1,0 1,-32-1,32 0,-64 1,33 31,31 0,-32 0,32 31,0 1,32 0,-1 31,33-32,-1 1,-31-32,31 32,-31-32,-32-32,0 32,0-63,0 31,-63 1,31-1,0 0,1 32,31 32,0-32,31 32,-31-32,32 0,-32-32,32 32,-32-32,31-31,-31 32,0-1,0-31,0 63,-31 0,-1 31,32-31</inkml:trace>
  <inkml:trace contextRef="#ctx0" brushRef="#br1" timeOffset="54328">6383 1182,'0'0,"0"-32,0 1,-32-1,-32 1,33-1,-33 32,1 0,-1 0,1 0,31 0,1 0,31 0,-32 0,32 32,0-1,0 1,-32-1,32 1,0 0,0-64,0 32,0-32,-32 32,32-31,-63 62,63-31,-32 32,1 0,31-1,0-31,0 32,31-1,33-31,-33 0,-31 0,64 0,-64 0,0 0,0 32,0-32,32 0,31 0,-31 0,-1 0,33-32,-64 1,0 31,0-32,32 32,-32-31,31 31,1 0,0 0,-32 0,63 0,-63 0,32 0,-32 0,32 0</inkml:trace>
  <inkml:trace contextRef="#ctx0" brushRef="#br1" timeOffset="56219">9173 518,'63'0,"-31"0,-32 0,32 32,-32-32,0 32,0-1,-32 1,-31-1,31-31,0 0,32-31,0-1,64-31,-33 63,33-32,-1 32,-31 0,-1 32,1 31,-32 0,0 1,0-1,-32 0,32-31,-63-1,31 1,1-32,-33 0,64 0,32 0,0 0,-1 0,-31 0,32 31,-32-31,0 32,0 0,-32-1,1 1,-1-32,-31 0,31 0,0 0,-31-32,31 32,0-63,-31 31,31 32,-31-31,63 31,0-63,0 63,0-32,0 0,0 32,0-31,0 31,0-32,0 1,0 31,0-32,63 0,-31 32,0 0,31 0,-31 0,-1 0,33 32,-64-32,0-32,0 1,0-1,0 1,0-1,-32 32,0-32,32 32,-31 0,-1 0,32 0,0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800" units="cm"/>
          <inkml:channel name="Y" type="integer" max="600" units="cm"/>
        </inkml:traceFormat>
        <inkml:channelProperties>
          <inkml:channelProperty channel="X" name="resolution" value="25" units="1/cm"/>
          <inkml:channelProperty channel="Y" name="resolution" value="25" units="1/cm"/>
        </inkml:channelProperties>
      </inkml:inkSource>
      <inkml:timestamp xml:id="ts0" timeString="2008-08-17T14:34:29.842"/>
    </inkml:context>
    <inkml:brush xml:id="br0">
      <inkml:brushProperty name="width" value="0.09701" units="cm"/>
      <inkml:brushProperty name="height" value="0.09701" units="cm"/>
      <inkml:brushProperty name="color" value="#00FF00"/>
      <inkml:brushProperty name="fitToCurve" value="1"/>
    </inkml:brush>
    <inkml:brush xml:id="br1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1587 7496,'0'-32,"0"0,0 1,0-1,0-32,0 33,0-1,-31-32,-1 33,32-1,-64-32,64 32,-95-31,32 63,31-64,-32 64,-31-31,32-1,31 0,-32 32,-31 0,64-32,-1 32,-32 0,1 0,-1 0,1 32,-1-32,1 32,-32 0,63 31,-32-31,1 0,31 31,0 1,1-1,31 1,-32 31,0-31,32-1,0 1,0-33,0 33,32-64,-32 0,0 32</inkml:trace>
  <inkml:trace contextRef="#ctx0" brushRef="#br0" timeOffset="1141">1619 7274,'0'31,"32"1,-32 0,0-32,0 32,0-1,0 1,0 0,0 31,0 1,0-1,0-31,32 32,-1-32,1 31,31-31,1-32,31 32,0-1,32-31,0 0,0 0,0 0,32-31,-64-1,0-32,1 33,31-33,-32-31,-32 31,1 32,-1 32,-63-31,32 31,-32 0,32 0,0 0,-1 31,1 65,0-33,-1 33,33-1,-64 64,0-128,0 65,0-65,0-31</inkml:trace>
  <inkml:trace contextRef="#ctx0" brushRef="#br0" timeOffset="2266">2635 7909,'32'0,"-1"0,1 0,0-32,-1 0,1 32,32-63,-33 63,33-64,-32 32,31-63,-31 0,31 0,-31-1,0-62,0 62,31-31,-31-32,31 32,-63 32,32 0,32 31,-64-31,0 31,31 64,1-63,-32 31,0 32,32-63,-1 63,33-32,-1 0,1 32,-1 0,33 0,-1 0,0 0,-31 0,-1 0,1 0,31 0,-64 32,-31-32,32 0,0 0,-32 32,0-1,32 33,-32-1,31 1,1-32,0 63,-32-63,0 31,32-31,-1 32,-31-33,32 1,0-32,0 0,-1 0,-31 0,64 0,-64-32,32 32,-32 0</inkml:trace>
  <inkml:trace contextRef="#ctx0" brushRef="#br0" timeOffset="3438">4381 6035,'0'0,"31"0,1 0,0-32,-1 0,33 32,-1-31,1 31,-1-64,64 32,-95-31,63-1,1 1,-1-1,-32 33,32-33,1-63,-1 63,-32 1,1 31,-64-31,63-1,-63 1,32 31,-32-32,0 1,0-1,0 1,-32-1,1 1,31-1,-32-31,32 31,0 1,0-1,0 1,0-1,0-31,32 32,-1 31,-31 0,0-32,32 33,0-1,-32 0,32 0,-32 32,0-31</inkml:trace>
  <inkml:trace contextRef="#ctx0" brushRef="#br0" timeOffset="4594">5777 4765,'32'0,"-32"-32,63 32,-63-32,32 32,32 0,-64-64,63 64,-31-31,0-1,31 0,-31 0,31 1,1-1,-33 0,33-31,-1 63,1-64,-1 32,33-31,-33 31,1 32,31-32,0 1,0-1,64-32,-32 33,-32-1,0 0,64 32,-32 0,0 0,-32 32,32-32,-32 0,1 0,-33 0,1-32,-1 0,-31-31,31-1,-31-31,0 0,0 31,-32-31,0 0,0-1,0 1,0 0,0-1,-32 1,0 63,32 32,0-31,0-1,0 32,32 0,31 0,32 32,1-1,62 1,-31 32,32-1,-64-31,-63-32,0 0,-32 32,0-32,0 0</inkml:trace>
  <inkml:trace contextRef="#ctx0" brushRef="#br0" timeOffset="6188">7332 4002,'32'-31,"0"31,0-32,31-32,32 64,-31-63,31 31,-31-63,31 31,-63-31,31 0,-31-1,-32 1,31 0,1-1,-32 1,0 0,0 0,0-1,0 33,0-32,0 31,0 1,0-33,-63 33,63-1,0 1,-32-1,0 32,32-63,-31 63,-1-31,0-1,32-31,-32 32,1-1,-1 0,0 1,0-1,1 64,-1-63,32 63,-32 0,0 0,1 0,-1 32,0-32,32 0</inkml:trace>
  <inkml:trace contextRef="#ctx0" brushRef="#br0" timeOffset="7344">7999 1811,'32'0,"-32"-32,0-63,31 95,-31-32,0-63,32 63,0 0,-32-31,32-33,-1 1,33 0,-64 0,95 31,-63-63,31 64,-31-1,32 0,-33 1,33 31,-1-31,-31 31,32-32,-1 33,0-33,33 32,-33 1,32-33,1 1,-1 31,0 0,0 0,1 1,-65 31,65 0,-1 0,0 0,-32 31,1 33,-1-32,1 31,-32 32,63 1,-63-1,-1-32,-31 1,32-1,-32-31,0 0,0 0,0-32,-32 0,1 0,-1 0</inkml:trace>
  <inkml:trace contextRef="#ctx0" brushRef="#br1" timeOffset="66984">10348 826,'-32'0,"32"0,0 0,-32 32,32-32,0 0,-63 0,-1-32,1 1,-1 31,-31 0,32 0,-1 0,64 0,-31 0,31 31,0 1,31 32,1-1,31 1,-31-33,63-31,-63 0,32 0,-1 0,-31 0,0 0,-64 0,0 0,32 32,0-32,0 64,32-64,31 0,-31 0,32 0,-33 0,1-32,0 0,0 32,-32-32,0 1,0-1,-32 0,0 32,0 0,32 0,0 32,0-32,0 32,64-1,-1-31,-31 0,0 0,0 0,-32-31,31-1,1 0,-32 0,0 1,0-1,-32-32,1 33,-33-1,32 0,-63 0,95 0,-32 32,1 0,62 32,1-32,0 0,0 0,-1 0,-31-32,-31 32,-33 0</inkml:trace>
  <inkml:trace contextRef="#ctx0" brushRef="#br1" timeOffset="69156">7523 1239,'0'-32,"0"32,-32-31,32-33,-32 64,32-63,0 63,0-32,0-32,0 33,0-33,0 32,64 1,-32-1,-1 32,33-64,-64 64,32 0,-1-32,-94 32,-1-31,1 31,31-32,-31 32,63 0,-32 0,32 32,0 31,0-31,0 32,0-1,0 1,63-33,-63 1,32 32,0-64,-32 31,0-31,0 32,0 0,0-32,-32 32,0-32,32 31,0 1,0-32,0 32,-31-32,31 32,0-32,0 31,0 1,-32-32,32 32,-32-32,32 32,-32-32,32 31,0 1,32-32,0 32,-32 0,32 0,-1-32,-31 0,64 0,-64 0,0 0,-32 0,0 0,1 0,-1-32,0 0,-31 32,63 0,-32-32,32 0,0 1,-32-1,32 0,0-31,0 31,0 0,0 0,0-31,0 63,0-32,0 32,0-32,32 1,0 31,31 0,-31 0,0 0,-32 0,-32 0,0-32,32 0,0 0,0 1,32-33,-32 32,32 1,-32-33,31 64,-31 32</inkml:trace>
  <inkml:trace contextRef="#ctx0" brushRef="#br1" timeOffset="71453">9777 2827,'0'-32,"31"-31,33 63,-1-64,32 33,-63 31,0 0,0 0,-32 63,0-31,0 0,0-1,0 1,-32 0,32 0,-32-32,0 0,1 0,31 0,0 31,63 1,-63 32,32-33,0 1,-32 32,0-32,0-1,-32-31,-32 0,33 0,31 0,-32 0,32 32,0 0,0 0,0 31,0-63,-32 32,32-32,-63 0,31-32,-63 0,63 32,0-31,-31 31,63-32,0 32,0-32,0 0,32 32,-32 0,0 0,0-31,0-1,-32 0,32 0,0 0,0 1,0 31</inkml:trace>
  <inkml:trace contextRef="#ctx0" brushRef="#br1" timeOffset="72703">9840 2795,'0'32,"0"32,0-33,32 1,-1 63,-31-95,0 32,-31-32,-1 0,0 0,-31 0,31 0,-31 32</inkml:trace>
  <inkml:trace contextRef="#ctx0" brushRef="#br1" timeOffset="74172">5872 3748,'0'-32,"0"1,0-1,32 0,0 0,-32-63,32 32,-1-1,1-31,0 31,-32 1,32-1,31 32,-31 1,0 31,-32 31,0 33,0-32,0-32,-32 0,32 0,32 0,31 0,-31 0,-1 32,1 31,0-31,-32 0,0-1,0 1,-32-32,0 0,1 0,-64 0,63 0,32 0,32 0,-32 32,63 0,-63-1,32 1,-32-32,0 32,-32-32,32 32,-32-32,-31 0,31 0,0 0,64 31,0-31,0 32,-32-32,31 0,-31 32,0 0,0-1,0 1,0-32,-31 32,-1 0,0-32,-31 0,-1 0,32-32,1 0,31 32,-32-32</inkml:trace>
  <inkml:trace contextRef="#ctx0" brushRef="#br1" timeOffset="76297">5111 6702,'0'-64,"31"-31,1 32,0-1,0 1,31-1,0-31,1 95,-32-32,-1 32,-31 0,64 32,-64-1,0 1,0 0,0 32,0-64,0 31,0-31,-32 0,32 0,0 64,0-32,64-1,-64 33,31 31,-31-63,0-32,0 32,-31-1,-33-31,1 0,31-31,0-1,64 64,-32-32,32 63,-32-31,31 0,-31-1,0 1,0-32,0 0,-63 0,95 32,-32 0,0-32,0 0,0 31,0 1,-32-32,0 0,-31 0,-1 0,1 0,63-32,-64 1,64-1,-63 0,63-63,-32 63,0 0,32 32,32 32</inkml:trace>
  <inkml:trace contextRef="#ctx0" brushRef="#br1" timeOffset="78266">3746 8353,'31'-31,"1"-1,32 32,-1 0,1-32,-33 32,-31 0,-31 64,-1-64,32 0,-32 0,64 0,0 31,-32-31,63 32,-63 0,0 0,0-32,-32 0,1 0,-1 0,0 0,64 0,0 31,-32-31,0 32,-64-32,1 0,-1 0,-31 0,95 0,32 0,-1 32,-31-32,32 0,-32 32,-32-32,32 0,-31 0,-1 0,0 0,32-32,0 0,0 0,32-31,0 63,-1 0,-31 0,32 0</inkml:trace>
  <inkml:trace contextRef="#ctx0" brushRef="#br0" timeOffset="84594">1746 7845,'32'0,"-1"0,1 64,0-64,31 63,-31-63,32 96,-33-33,33 32,-32-31,63 63,-63-32,-1-31,1-32,-32 31,0-31,0 0,-32-1,1 1,-33 32,32-64,-31 63,31-63,-31 64,-1-33,-31 33,63-32,0-32,32 0,-31 0</inkml:trace>
  <inkml:trace contextRef="#ctx0" brushRef="#br0" timeOffset="85750">2635 8068,'0'0,"-32"63,32-63,-63 64,63-33,-32 1,0 32,32-1,0-31,-32 0,32 31,-31 1,31-32,0-1,-32-31,32 32,0 0,-32-32,32 32,0 31,0-31,0 0,0-1,0-31</inkml:trace>
  <inkml:trace contextRef="#ctx0" brushRef="#br0" timeOffset="87125">2317 8989,'-31'0,"-33"0,1 31,-33 1,33-32,-1 32,33 0,-1-32,32 0,0 63,0-31,32 0,-1 31,-31-31,32 0,-32-32,32 0</inkml:trace>
  <inkml:trace contextRef="#ctx0" brushRef="#br0" timeOffset="87906">2381 8671,'0'0,"0"32,0 0,-32-1,32 1,0 0,0 31,0 1,0-1,32-31,-32 32,32-33,-1 33,1-64,32 32,-33-32,1 0,-32 0</inkml:trace>
  <inkml:trace contextRef="#ctx0" brushRef="#br0" timeOffset="88734">2698 8099,'0'0,"0"32,0 32,-31-33,-1 33,0-1,32 1,0-32,0 31,0 1,0 31,0-31,0-1,0 1,0-1,32-31,0 31,-32-31,31 32,1-64,-32 31,32-31,-1 0,1 32,32 0,-33-32,1 0,-32 0</inkml:trace>
  <inkml:trace contextRef="#ctx0" brushRef="#br0" timeOffset="90547">2190 8036,'32'0,"0"63,63-63,-95 32,32 0,31 31,-63-31,0-32,0 32,0 0,0-1,0 33,-63-32,63-1,0-31,0 32</inkml:trace>
  <inkml:trace contextRef="#ctx0" brushRef="#br0" timeOffset="91219">2667 7972,'0'0,"0"-31,0 31,0-32,31 0,-31 32,32-32,-32 32,32-31,-1-1,1 0,-32 32,0-32</inkml:trace>
  <inkml:trace contextRef="#ctx0" brushRef="#br0" timeOffset="91813">2635 7941,'0'0,"0"-64,0 32,0 1,0-1,0-32,0 32,0 1,0-33,0 1,0-33,0 33,-32-1,0 1,1-1,-1-31,-63 0,63-1,-32 33,1 31,31 0,0 32,64 0</inkml:trace>
  <inkml:trace contextRef="#ctx0" brushRef="#br0" timeOffset="92547">2159 7941,'31'0,"-31"-64,0 1,0-1,0-31,-31-32,-33 31,64 33,-32-64,1 63,-1 1,32 31,-32-32,0 1,32 31,0 0,0 1,0-1,-31 0,31 32,0-32,0 1,0 31,0-64,31 64,-31-32,0 1,32-1,-32-32,32 33,-32-1,0 0,0 0,0 32,0 32</inkml:trace>
  <inkml:trace contextRef="#ctx0" brushRef="#br0" timeOffset="93672">2730 7401,'0'-32,"32"-63,31 63,-31 0,0-31,31 31,-31 0,0 32,-32-64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7065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066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70666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0667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0668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0669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0670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46EE92-7AF5-44AF-9CFC-FCF93844E4D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19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41410-52A6-49AA-B471-792D6767F84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22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FB2FF-5743-4FA4-A4A1-130E73FE92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934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37DE614-FA01-4740-93D0-917CDFD5457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985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F3039DD-1FFC-4885-8E5E-94348EBA586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07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BF6C5-3B1C-4D00-A08B-A95AE23AC61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1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CEB3A-D3B8-411A-BDB8-690E971E9C0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957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F1E98-7E37-41FA-9EE4-D525C9414A0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9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F16C5-61CF-4AFD-A641-22D67ADC35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61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F545D-E59D-44A1-8F20-79E23C376B9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062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D782E-20E0-4FCF-BC9B-D194C3E86F2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31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2245B-B6DB-486F-A910-693A0F7B35C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29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F2209-7424-4015-BF1E-E734D5F4419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86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6963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3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3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3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4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964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3600" b="1" i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6964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964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9644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 i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645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0" i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64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0" i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D716C2-13EE-4FA2-A30F-99BF7D54BAE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6839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83;&#1077;&#1085;&#1072;\&#1052;&#1086;&#1080;%20&#1076;&#1086;&#1082;&#1091;&#1084;&#1077;&#1085;&#1090;&#1099;\music-1.wav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.xml"/><Relationship Id="rId13" Type="http://schemas.openxmlformats.org/officeDocument/2006/relationships/image" Target="../media/image45.emf"/><Relationship Id="rId18" Type="http://schemas.openxmlformats.org/officeDocument/2006/relationships/customXml" Target="../ink/ink23.xml"/><Relationship Id="rId3" Type="http://schemas.openxmlformats.org/officeDocument/2006/relationships/audio" Target="../media/audio2.wav"/><Relationship Id="rId21" Type="http://schemas.openxmlformats.org/officeDocument/2006/relationships/image" Target="../media/image49.emf"/><Relationship Id="rId7" Type="http://schemas.openxmlformats.org/officeDocument/2006/relationships/image" Target="../media/image38.jpeg"/><Relationship Id="rId12" Type="http://schemas.openxmlformats.org/officeDocument/2006/relationships/customXml" Target="../ink/ink20.xml"/><Relationship Id="rId17" Type="http://schemas.openxmlformats.org/officeDocument/2006/relationships/image" Target="../media/image47.emf"/><Relationship Id="rId2" Type="http://schemas.openxmlformats.org/officeDocument/2006/relationships/audio" Target="../media/audio1.wav"/><Relationship Id="rId16" Type="http://schemas.openxmlformats.org/officeDocument/2006/relationships/customXml" Target="../ink/ink22.xml"/><Relationship Id="rId20" Type="http://schemas.openxmlformats.org/officeDocument/2006/relationships/customXml" Target="../ink/ink2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emf"/><Relationship Id="rId11" Type="http://schemas.openxmlformats.org/officeDocument/2006/relationships/image" Target="../media/image44.emf"/><Relationship Id="rId24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46.emf"/><Relationship Id="rId23" Type="http://schemas.openxmlformats.org/officeDocument/2006/relationships/image" Target="../media/image50.emf"/><Relationship Id="rId10" Type="http://schemas.openxmlformats.org/officeDocument/2006/relationships/customXml" Target="../ink/ink19.xml"/><Relationship Id="rId19" Type="http://schemas.openxmlformats.org/officeDocument/2006/relationships/image" Target="../media/image48.emf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43.emf"/><Relationship Id="rId14" Type="http://schemas.openxmlformats.org/officeDocument/2006/relationships/customXml" Target="../ink/ink21.xml"/><Relationship Id="rId22" Type="http://schemas.openxmlformats.org/officeDocument/2006/relationships/customXml" Target="../ink/ink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image" Target="../media/image40.jpeg"/><Relationship Id="rId12" Type="http://schemas.openxmlformats.org/officeDocument/2006/relationships/image" Target="../media/image57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6.xml"/><Relationship Id="rId11" Type="http://schemas.openxmlformats.org/officeDocument/2006/relationships/customXml" Target="../ink/ink28.xml"/><Relationship Id="rId5" Type="http://schemas.openxmlformats.org/officeDocument/2006/relationships/image" Target="../media/image42.jpeg"/><Relationship Id="rId10" Type="http://schemas.openxmlformats.org/officeDocument/2006/relationships/image" Target="../media/image56.emf"/><Relationship Id="rId4" Type="http://schemas.openxmlformats.org/officeDocument/2006/relationships/image" Target="../media/image41.jpeg"/><Relationship Id="rId9" Type="http://schemas.openxmlformats.org/officeDocument/2006/relationships/customXml" Target="../ink/ink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audio5.wav"/><Relationship Id="rId1" Type="http://schemas.openxmlformats.org/officeDocument/2006/relationships/audio" Target="../media/audio4.wav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WINDOWS\HELP\Tours\WindowsMediaPlayer\Audio\Wav\wmpaud6.wa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1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WINDOWS\MEDIA\onestop.mid" TargetMode="Externa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83;&#1077;&#1085;&#1072;\&#1052;&#1086;&#1080;%20&#1076;&#1086;&#1082;&#1091;&#1084;&#1077;&#1085;&#1090;&#1099;\&#1052;&#1086;&#1103;%20&#1084;&#1091;&#1079;&#1099;&#1082;&#1072;\arioso.mid" TargetMode="Externa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WINDOWS\HELP\Tours\WindowsMediaPlayer\Audio\Wav\wmpaud8.wav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83;&#1077;&#1085;&#1072;\&#1052;&#1086;&#1080;%20&#1076;&#1086;&#1082;&#1091;&#1084;&#1077;&#1085;&#1090;&#1099;\&#1052;&#1086;&#1103;%20&#1084;&#1091;&#1079;&#1099;&#1082;&#1072;\041%20&#1042;.&#1054;&#1088;&#1083;&#1086;&#1074;%20-%20&#1056;&#1072;&#1089;&#1090;&#1072;&#1084;&#1072;&#1085;.mp3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customXml" Target="../ink/ink6.xml"/><Relationship Id="rId18" Type="http://schemas.openxmlformats.org/officeDocument/2006/relationships/image" Target="../media/image27.emf"/><Relationship Id="rId26" Type="http://schemas.openxmlformats.org/officeDocument/2006/relationships/image" Target="../media/image31.emf"/><Relationship Id="rId21" Type="http://schemas.openxmlformats.org/officeDocument/2006/relationships/customXml" Target="../ink/ink10.xml"/><Relationship Id="rId34" Type="http://schemas.openxmlformats.org/officeDocument/2006/relationships/image" Target="../media/image35.emf"/><Relationship Id="rId7" Type="http://schemas.openxmlformats.org/officeDocument/2006/relationships/customXml" Target="../ink/ink3.xml"/><Relationship Id="rId12" Type="http://schemas.openxmlformats.org/officeDocument/2006/relationships/image" Target="../media/image24.emf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2" Type="http://schemas.openxmlformats.org/officeDocument/2006/relationships/customXml" Target="../ink/ink1.xml"/><Relationship Id="rId16" Type="http://schemas.openxmlformats.org/officeDocument/2006/relationships/image" Target="../media/image26.emf"/><Relationship Id="rId20" Type="http://schemas.openxmlformats.org/officeDocument/2006/relationships/image" Target="../media/image28.emf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11" Type="http://schemas.openxmlformats.org/officeDocument/2006/relationships/customXml" Target="../ink/ink5.xml"/><Relationship Id="rId24" Type="http://schemas.openxmlformats.org/officeDocument/2006/relationships/image" Target="../media/image30.emf"/><Relationship Id="rId32" Type="http://schemas.openxmlformats.org/officeDocument/2006/relationships/image" Target="../media/image34.emf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32.emf"/><Relationship Id="rId36" Type="http://schemas.openxmlformats.org/officeDocument/2006/relationships/image" Target="../media/image36.emf"/><Relationship Id="rId10" Type="http://schemas.openxmlformats.org/officeDocument/2006/relationships/image" Target="../media/image23.emf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20.emf"/><Relationship Id="rId9" Type="http://schemas.openxmlformats.org/officeDocument/2006/relationships/customXml" Target="../ink/ink4.xml"/><Relationship Id="rId14" Type="http://schemas.openxmlformats.org/officeDocument/2006/relationships/image" Target="../media/image25.emf"/><Relationship Id="rId22" Type="http://schemas.openxmlformats.org/officeDocument/2006/relationships/image" Target="../media/image29.emf"/><Relationship Id="rId27" Type="http://schemas.openxmlformats.org/officeDocument/2006/relationships/customXml" Target="../ink/ink13.xml"/><Relationship Id="rId30" Type="http://schemas.openxmlformats.org/officeDocument/2006/relationships/image" Target="../media/image33.emf"/><Relationship Id="rId35" Type="http://schemas.openxmlformats.org/officeDocument/2006/relationships/customXml" Target="../ink/ink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WINDOWS\HELP\Tours\WindowsMediaPlayer\Audio\Wav\wmpaud6.wa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0" y="-121444"/>
            <a:ext cx="9396413" cy="7100888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724128" y="549275"/>
            <a:ext cx="3267472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Автор</a:t>
            </a: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Безруких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Елена</a:t>
            </a: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Георгиевна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Учитель</a:t>
            </a: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истории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и</a:t>
            </a: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FFFF00"/>
                </a:solidFill>
                <a:latin typeface="Times New Roman" pitchFamily="18" charset="0"/>
              </a:rPr>
              <a:t>обществознания</a:t>
            </a: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endParaRPr lang="ru-RU" sz="2400" b="1" i="1" dirty="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МКОУ 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err="1" smtClean="0">
                <a:solidFill>
                  <a:srgbClr val="FFFF00"/>
                </a:solidFill>
                <a:latin typeface="Times New Roman" pitchFamily="18" charset="0"/>
              </a:rPr>
              <a:t>Тамтачетская</a:t>
            </a:r>
            <a:r>
              <a:rPr lang="ru-RU" sz="2400" b="1" i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средняя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общеобразовательная</a:t>
            </a:r>
            <a:r>
              <a:rPr lang="ru-RU" sz="2400" b="1" i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</a:rPr>
              <a:t>школа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FFFFFF"/>
                </a:solidFill>
                <a:latin typeface="Times New Roman" pitchFamily="18" charset="0"/>
              </a:rPr>
              <a:t>  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23528" y="188640"/>
            <a:ext cx="5544616" cy="636227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 dirty="0" smtClean="0"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</a:rPr>
              <a:t>Презентация к уроку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</a:rPr>
              <a:t>по учебному предмету «Обществознание»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</a:rPr>
              <a:t>в 11 классе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 dirty="0"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</a:rPr>
              <a:t>Тема</a:t>
            </a:r>
            <a:r>
              <a:rPr lang="ru-RU" sz="3600" b="1" i="1" dirty="0">
                <a:latin typeface="Times New Roman" pitchFamily="18" charset="0"/>
              </a:rPr>
              <a:t>: </a:t>
            </a:r>
            <a:r>
              <a:rPr lang="ru-RU" sz="3600" b="1" i="1" dirty="0" smtClean="0">
                <a:latin typeface="Times New Roman" pitchFamily="18" charset="0"/>
              </a:rPr>
              <a:t>«Религия и религиозные знания в современной России»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i="1" dirty="0" smtClean="0">
              <a:solidFill>
                <a:srgbClr val="FFFFFF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</a:rPr>
              <a:t> </a:t>
            </a:r>
            <a:endParaRPr lang="ru-RU" sz="3600" b="1" i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2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800000"/>
              </a:solidFill>
              <a:latin typeface="Gill Sans MT" pitchFamily="34" charset="0"/>
            </a:endParaRPr>
          </a:p>
        </p:txBody>
      </p:sp>
      <p:sp>
        <p:nvSpPr>
          <p:cNvPr id="108549" name="WordArt 5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4600575" cy="22209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Comic Sans MS"/>
              </a:rPr>
              <a:t>8. </a:t>
            </a:r>
            <a:r>
              <a:rPr lang="ru-RU" sz="44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Comic Sans MS"/>
              </a:rPr>
              <a:t>Путешествия</a:t>
            </a:r>
          </a:p>
        </p:txBody>
      </p:sp>
      <p:pic>
        <p:nvPicPr>
          <p:cNvPr id="108550" name="Picture 6" descr="Jul974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33375"/>
            <a:ext cx="2181225" cy="232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1" name="Picture 7" descr="Изображение 0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24175"/>
            <a:ext cx="4392613" cy="361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5076825" y="2781300"/>
            <a:ext cx="37433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Религиозные</a:t>
            </a:r>
            <a:r>
              <a:rPr lang="ru-RU" sz="3200">
                <a:solidFill>
                  <a:srgbClr val="FFFF00"/>
                </a:solidFill>
                <a:latin typeface="Gill Sans MT" pitchFamily="34" charset="0"/>
              </a:rPr>
              <a:t> </a:t>
            </a: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табу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Местные</a:t>
            </a:r>
            <a:r>
              <a:rPr lang="ru-RU" sz="3200">
                <a:solidFill>
                  <a:srgbClr val="FFFF00"/>
                </a:solidFill>
                <a:latin typeface="Gill Sans MT" pitchFamily="34" charset="0"/>
              </a:rPr>
              <a:t> </a:t>
            </a: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обычаи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Оскорбительное</a:t>
            </a:r>
            <a:r>
              <a:rPr lang="ru-RU" sz="3200">
                <a:solidFill>
                  <a:srgbClr val="FFFF00"/>
                </a:solidFill>
                <a:latin typeface="Gill Sans MT" pitchFamily="34" charset="0"/>
              </a:rPr>
              <a:t> </a:t>
            </a:r>
            <a:r>
              <a:rPr lang="ru-RU" sz="3200">
                <a:solidFill>
                  <a:srgbClr val="800000"/>
                </a:solidFill>
                <a:latin typeface="Gill Sans MT" pitchFamily="34" charset="0"/>
              </a:rPr>
              <a:t>поведение</a:t>
            </a:r>
            <a:r>
              <a:rPr lang="ru-RU" sz="3200">
                <a:solidFill>
                  <a:srgbClr val="FFFF00"/>
                </a:solidFill>
                <a:latin typeface="Gill Sans MT" pitchFamily="34" charset="0"/>
              </a:rPr>
              <a:t>  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3200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5148263" y="5876925"/>
            <a:ext cx="3744912" cy="647700"/>
          </a:xfrm>
          <a:prstGeom prst="rect">
            <a:avLst/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>
                <a:solidFill>
                  <a:srgbClr val="FFFFFF"/>
                </a:solidFill>
                <a:latin typeface="Gill Sans MT" pitchFamily="34" charset="0"/>
              </a:rPr>
              <a:t>РЕЛИГИЯ</a:t>
            </a:r>
          </a:p>
        </p:txBody>
      </p:sp>
      <p:pic>
        <p:nvPicPr>
          <p:cNvPr id="108558" name="music-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21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2" fill="hold"/>
                                        <p:tgtEl>
                                          <p:spTgt spid="1085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5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0" y="0"/>
            <a:ext cx="9144000" cy="7100888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i="1">
              <a:solidFill>
                <a:srgbClr val="FF0000"/>
              </a:solidFill>
              <a:latin typeface="Mangal" pitchFamily="2"/>
            </a:endParaRPr>
          </a:p>
        </p:txBody>
      </p:sp>
      <p:sp>
        <p:nvSpPr>
          <p:cNvPr id="115718" name="WordArt 6"/>
          <p:cNvSpPr>
            <a:spLocks noChangeArrowheads="1" noChangeShapeType="1" noTextEdit="1"/>
          </p:cNvSpPr>
          <p:nvPr/>
        </p:nvSpPr>
        <p:spPr bwMode="auto">
          <a:xfrm>
            <a:off x="4086225" y="2919413"/>
            <a:ext cx="97155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      </a:t>
            </a:r>
          </a:p>
        </p:txBody>
      </p:sp>
      <p:sp>
        <p:nvSpPr>
          <p:cNvPr id="115719" name="WordArt 7"/>
          <p:cNvSpPr>
            <a:spLocks noChangeArrowheads="1" noChangeShapeType="1" noTextEdit="1"/>
          </p:cNvSpPr>
          <p:nvPr/>
        </p:nvSpPr>
        <p:spPr bwMode="auto">
          <a:xfrm>
            <a:off x="1009650" y="333375"/>
            <a:ext cx="7124700" cy="2519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21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600" b="1" i="1" kern="10" spc="-33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Black"/>
              </a:rPr>
              <a:t>проблема</a:t>
            </a:r>
          </a:p>
        </p:txBody>
      </p:sp>
      <p:sp>
        <p:nvSpPr>
          <p:cNvPr id="115721" name="WordArt 9"/>
          <p:cNvSpPr>
            <a:spLocks noChangeArrowheads="1" noChangeShapeType="1" noTextEdit="1"/>
          </p:cNvSpPr>
          <p:nvPr/>
        </p:nvSpPr>
        <p:spPr bwMode="auto">
          <a:xfrm>
            <a:off x="1403350" y="4221163"/>
            <a:ext cx="6229350" cy="1471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Атеисты мы или верующие,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христиане или язычники?</a:t>
            </a:r>
          </a:p>
        </p:txBody>
      </p:sp>
    </p:spTree>
    <p:extLst>
      <p:ext uri="{BB962C8B-B14F-4D97-AF65-F5344CB8AC3E}">
        <p14:creationId xmlns:p14="http://schemas.microsoft.com/office/powerpoint/2010/main" val="241663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03" name="Rectangle 7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0" y="0"/>
            <a:ext cx="9396413" cy="7100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4629" name="WordArt 5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4176713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600" b="1" i="1" kern="10" spc="-33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Mangal"/>
              </a:rPr>
              <a:t> АНКЕТА</a:t>
            </a:r>
          </a:p>
        </p:txBody>
      </p:sp>
      <p:graphicFrame>
        <p:nvGraphicFramePr>
          <p:cNvPr id="154702" name="Object 78"/>
          <p:cNvGraphicFramePr>
            <a:graphicFrameLocks noGrp="1" noChangeAspect="1"/>
          </p:cNvGraphicFramePr>
          <p:nvPr>
            <p:ph idx="1"/>
          </p:nvPr>
        </p:nvGraphicFramePr>
        <p:xfrm>
          <a:off x="250825" y="2794000"/>
          <a:ext cx="609123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Диаграмма" r:id="rId5" imgW="6096075" imgH="4067089" progId="MSGraph.Chart.8">
                  <p:embed followColorScheme="full"/>
                </p:oleObj>
              </mc:Choice>
              <mc:Fallback>
                <p:oleObj name="Диаграмма" r:id="rId5" imgW="6096075" imgH="406708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794000"/>
                        <a:ext cx="6091238" cy="4064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705" name="Picture 81" descr="Изображение 0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60350"/>
            <a:ext cx="2808287" cy="446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4706" name="Ink 8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43650" y="1131888"/>
              <a:ext cx="228600" cy="193675"/>
            </p14:xfrm>
          </p:contentPart>
        </mc:Choice>
        <mc:Fallback xmlns="">
          <p:pic>
            <p:nvPicPr>
              <p:cNvPr id="154706" name="Ink 8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326010" y="1114248"/>
                <a:ext cx="263880" cy="2289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4707" name="Ink 8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89688" y="1622425"/>
              <a:ext cx="193675" cy="160338"/>
            </p14:xfrm>
          </p:contentPart>
        </mc:Choice>
        <mc:Fallback xmlns="">
          <p:pic>
            <p:nvPicPr>
              <p:cNvPr id="154707" name="Ink 8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372016" y="1604770"/>
                <a:ext cx="229020" cy="1956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4708" name="Ink 8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76988" y="2092325"/>
              <a:ext cx="206375" cy="193675"/>
            </p14:xfrm>
          </p:contentPart>
        </mc:Choice>
        <mc:Fallback xmlns="">
          <p:pic>
            <p:nvPicPr>
              <p:cNvPr id="154708" name="Ink 8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359340" y="2074685"/>
                <a:ext cx="241671" cy="2289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54709" name="Ink 8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89688" y="2536825"/>
              <a:ext cx="171450" cy="241300"/>
            </p14:xfrm>
          </p:contentPart>
        </mc:Choice>
        <mc:Fallback xmlns="">
          <p:pic>
            <p:nvPicPr>
              <p:cNvPr id="154709" name="Ink 8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372039" y="2519178"/>
                <a:ext cx="206749" cy="276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54710" name="Ink 8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65875" y="3051175"/>
              <a:ext cx="217488" cy="560388"/>
            </p14:xfrm>
          </p:contentPart>
        </mc:Choice>
        <mc:Fallback xmlns="">
          <p:pic>
            <p:nvPicPr>
              <p:cNvPr id="154710" name="Ink 8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348231" y="3033539"/>
                <a:ext cx="252776" cy="5956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4711" name="Ink 8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65875" y="3794125"/>
              <a:ext cx="206375" cy="173038"/>
            </p14:xfrm>
          </p:contentPart>
        </mc:Choice>
        <mc:Fallback xmlns="">
          <p:pic>
            <p:nvPicPr>
              <p:cNvPr id="154711" name="Ink 8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348227" y="3776497"/>
                <a:ext cx="241671" cy="2082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54712" name="Ink 8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400800" y="4240213"/>
              <a:ext cx="195263" cy="252412"/>
            </p14:xfrm>
          </p:contentPart>
        </mc:Choice>
        <mc:Fallback xmlns="">
          <p:pic>
            <p:nvPicPr>
              <p:cNvPr id="154712" name="Ink 8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383147" y="4222569"/>
                <a:ext cx="230569" cy="287699"/>
              </a:xfrm>
              <a:prstGeom prst="rect">
                <a:avLst/>
              </a:prstGeom>
            </p:spPr>
          </p:pic>
        </mc:Fallback>
      </mc:AlternateContent>
      <p:sp>
        <p:nvSpPr>
          <p:cNvPr id="154713" name="Text Box 89"/>
          <p:cNvSpPr txBox="1">
            <a:spLocks noChangeArrowheads="1"/>
          </p:cNvSpPr>
          <p:nvPr/>
        </p:nvSpPr>
        <p:spPr bwMode="auto">
          <a:xfrm>
            <a:off x="1116013" y="4941888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000000"/>
                </a:solidFill>
                <a:latin typeface="Mangal" pitchFamily="2"/>
              </a:rPr>
              <a:t>78</a:t>
            </a:r>
          </a:p>
        </p:txBody>
      </p:sp>
      <p:sp>
        <p:nvSpPr>
          <p:cNvPr id="154714" name="Text Box 90"/>
          <p:cNvSpPr txBox="1">
            <a:spLocks noChangeArrowheads="1"/>
          </p:cNvSpPr>
          <p:nvPr/>
        </p:nvSpPr>
        <p:spPr bwMode="auto">
          <a:xfrm>
            <a:off x="1671638" y="4921250"/>
            <a:ext cx="523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>
                <a:solidFill>
                  <a:srgbClr val="000000"/>
                </a:solidFill>
                <a:latin typeface="Mangal" pitchFamily="2"/>
              </a:rPr>
              <a:t>%</a:t>
            </a:r>
          </a:p>
        </p:txBody>
      </p:sp>
      <p:sp>
        <p:nvSpPr>
          <p:cNvPr id="154716" name="Text Box 92"/>
          <p:cNvSpPr txBox="1">
            <a:spLocks noChangeArrowheads="1"/>
          </p:cNvSpPr>
          <p:nvPr/>
        </p:nvSpPr>
        <p:spPr bwMode="auto">
          <a:xfrm>
            <a:off x="3059113" y="3933825"/>
            <a:ext cx="122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000000"/>
                </a:solidFill>
                <a:latin typeface="Mangal" pitchFamily="2"/>
              </a:rPr>
              <a:t>13</a:t>
            </a:r>
            <a:r>
              <a:rPr lang="ru-RU" sz="3600" b="1" i="1">
                <a:solidFill>
                  <a:srgbClr val="000000"/>
                </a:solidFill>
                <a:latin typeface="Mangal" pitchFamily="2"/>
              </a:rPr>
              <a:t>%</a:t>
            </a:r>
          </a:p>
        </p:txBody>
      </p:sp>
      <p:sp>
        <p:nvSpPr>
          <p:cNvPr id="154718" name="Text Box 94"/>
          <p:cNvSpPr txBox="1">
            <a:spLocks noChangeArrowheads="1"/>
          </p:cNvSpPr>
          <p:nvPr/>
        </p:nvSpPr>
        <p:spPr bwMode="auto">
          <a:xfrm>
            <a:off x="2411413" y="3357563"/>
            <a:ext cx="12239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000000"/>
                </a:solidFill>
                <a:latin typeface="Mangal" pitchFamily="2"/>
              </a:rPr>
              <a:t>8%</a:t>
            </a:r>
          </a:p>
        </p:txBody>
      </p:sp>
      <p:sp>
        <p:nvSpPr>
          <p:cNvPr id="154719" name="Text Box 95"/>
          <p:cNvSpPr txBox="1">
            <a:spLocks noChangeArrowheads="1"/>
          </p:cNvSpPr>
          <p:nvPr/>
        </p:nvSpPr>
        <p:spPr bwMode="auto">
          <a:xfrm>
            <a:off x="2268538" y="2349500"/>
            <a:ext cx="9350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1%</a:t>
            </a:r>
          </a:p>
        </p:txBody>
      </p:sp>
      <p:sp>
        <p:nvSpPr>
          <p:cNvPr id="154720" name="Line 96"/>
          <p:cNvSpPr>
            <a:spLocks noChangeShapeType="1"/>
          </p:cNvSpPr>
          <p:nvPr/>
        </p:nvSpPr>
        <p:spPr bwMode="auto">
          <a:xfrm>
            <a:off x="2411413" y="2708275"/>
            <a:ext cx="0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4721" name="Text Box 97"/>
          <p:cNvSpPr txBox="1">
            <a:spLocks noChangeArrowheads="1"/>
          </p:cNvSpPr>
          <p:nvPr/>
        </p:nvSpPr>
        <p:spPr bwMode="auto">
          <a:xfrm>
            <a:off x="6659563" y="5084763"/>
            <a:ext cx="24844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2000" b="1" i="1" dirty="0">
              <a:solidFill>
                <a:srgbClr val="FFFFFF"/>
              </a:solidFill>
              <a:latin typeface="Mangal" pitchFamily="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54722" name="Ink 9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04088" y="1039813"/>
              <a:ext cx="1085850" cy="23812"/>
            </p14:xfrm>
          </p:contentPart>
        </mc:Choice>
        <mc:Fallback xmlns="">
          <p:pic>
            <p:nvPicPr>
              <p:cNvPr id="154722" name="Ink 9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286447" y="1022134"/>
                <a:ext cx="1121133" cy="59169"/>
              </a:xfrm>
              <a:prstGeom prst="rect">
                <a:avLst/>
              </a:prstGeom>
            </p:spPr>
          </p:pic>
        </mc:Fallback>
      </mc:AlternateContent>
      <p:pic>
        <p:nvPicPr>
          <p:cNvPr id="154724" name="chim2257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chimes.wav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725" name="chim225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chimes.wav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728" name="ding2257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ding.wav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729" name="ding2258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ding.wav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9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" fill="hold"/>
                                        <p:tgtEl>
                                          <p:spTgt spid="154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3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2" fill="hold"/>
                                        <p:tgtEl>
                                          <p:spTgt spid="154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64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6" fill="hold"/>
                                        <p:tgtEl>
                                          <p:spTgt spid="1547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16" fill="hold"/>
                                        <p:tgtEl>
                                          <p:spTgt spid="154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724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725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728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72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0" y="0"/>
            <a:ext cx="9539288" cy="7173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rgbClr val="66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i="1">
              <a:solidFill>
                <a:srgbClr val="FFFF00"/>
              </a:solidFill>
              <a:latin typeface="Mangal" pitchFamily="2"/>
            </a:endParaRP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91455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i="1">
              <a:solidFill>
                <a:srgbClr val="FFFFFF"/>
              </a:solidFill>
              <a:latin typeface="Mangal" pitchFamily="2"/>
            </a:endParaRP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323850" y="0"/>
            <a:ext cx="882015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i="1">
                <a:solidFill>
                  <a:srgbClr val="FF99FF"/>
                </a:solidFill>
                <a:latin typeface="Mangal" pitchFamily="2"/>
              </a:rPr>
              <a:t> </a:t>
            </a:r>
            <a:r>
              <a:rPr lang="ru-RU" sz="3600" b="1" i="1" u="sng">
                <a:solidFill>
                  <a:srgbClr val="FFFF00"/>
                </a:solidFill>
                <a:latin typeface="Mangal" pitchFamily="2"/>
              </a:rPr>
              <a:t>Лабораторная</a:t>
            </a:r>
            <a:r>
              <a:rPr lang="ru-RU" sz="3600" i="1">
                <a:solidFill>
                  <a:srgbClr val="FF99FF"/>
                </a:solidFill>
                <a:latin typeface="Mangal" pitchFamily="2"/>
              </a:rPr>
              <a:t> </a:t>
            </a:r>
            <a:r>
              <a:rPr lang="ru-RU" sz="3600" b="1" i="1" u="sng">
                <a:solidFill>
                  <a:srgbClr val="FFFF00"/>
                </a:solidFill>
                <a:latin typeface="Mangal" pitchFamily="2"/>
              </a:rPr>
              <a:t>работа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Тема</a:t>
            </a:r>
            <a:r>
              <a:rPr lang="ru-RU" sz="3600" i="1">
                <a:solidFill>
                  <a:srgbClr val="00FFFF"/>
                </a:solidFill>
                <a:latin typeface="Mangal" pitchFamily="2"/>
              </a:rPr>
              <a:t>.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Языческие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боги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славян</a:t>
            </a:r>
            <a:r>
              <a:rPr lang="ru-RU" sz="3600" i="1">
                <a:solidFill>
                  <a:srgbClr val="00FFFF"/>
                </a:solidFill>
                <a:latin typeface="Mangal" pitchFamily="2"/>
              </a:rPr>
              <a:t> -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герои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 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народных</a:t>
            </a:r>
            <a:r>
              <a:rPr lang="ru-RU" sz="3600" i="1">
                <a:solidFill>
                  <a:srgbClr val="FF0066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00FFFF"/>
                </a:solidFill>
                <a:latin typeface="Mangal" pitchFamily="2"/>
              </a:rPr>
              <a:t>сказок</a:t>
            </a:r>
            <a:r>
              <a:rPr lang="ru-RU" sz="3600" i="1">
                <a:solidFill>
                  <a:srgbClr val="00FFFF"/>
                </a:solidFill>
                <a:latin typeface="Mangal" pitchFamily="2"/>
              </a:rPr>
              <a:t>.</a:t>
            </a:r>
            <a:endParaRPr lang="ru-RU" sz="3600" i="1">
              <a:solidFill>
                <a:srgbClr val="FF0066"/>
              </a:solidFill>
              <a:latin typeface="Mangal" pitchFamily="2"/>
            </a:endParaRPr>
          </a:p>
        </p:txBody>
      </p:sp>
      <p:pic>
        <p:nvPicPr>
          <p:cNvPr id="126983" name="Picture 7" descr="Изображение 0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05038"/>
            <a:ext cx="3276600" cy="302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985" name="Picture 9" descr="Изображение 0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2925763" cy="27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986" name="Picture 10" descr="Изображение 0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661025"/>
            <a:ext cx="4321175" cy="93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987" name="Picture 11" descr="Изображение 0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16113"/>
            <a:ext cx="2097088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6084888" y="1628775"/>
            <a:ext cx="3059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6600"/>
                </a:solidFill>
                <a:latin typeface="Mangal" pitchFamily="2"/>
              </a:rPr>
              <a:t>Колобок</a:t>
            </a:r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5795963" y="5661025"/>
            <a:ext cx="33480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400" b="1" i="1">
                <a:solidFill>
                  <a:srgbClr val="FFFFFF"/>
                </a:solidFill>
                <a:latin typeface="Mangal" pitchFamily="2"/>
              </a:rPr>
              <a:t>Бог Сотвор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6990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75238" y="3440113"/>
              <a:ext cx="377825" cy="114300"/>
            </p14:xfrm>
          </p:contentPart>
        </mc:Choice>
        <mc:Fallback xmlns="">
          <p:pic>
            <p:nvPicPr>
              <p:cNvPr id="126990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57589" y="3422501"/>
                <a:ext cx="413122" cy="1495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6991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9525" y="3325813"/>
              <a:ext cx="422275" cy="138112"/>
            </p14:xfrm>
          </p:contentPart>
        </mc:Choice>
        <mc:Fallback xmlns="">
          <p:pic>
            <p:nvPicPr>
              <p:cNvPr id="126991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31885" y="3308189"/>
                <a:ext cx="457555" cy="1733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6992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463925" y="5772150"/>
              <a:ext cx="422275" cy="114300"/>
            </p14:xfrm>
          </p:contentPart>
        </mc:Choice>
        <mc:Fallback xmlns="">
          <p:pic>
            <p:nvPicPr>
              <p:cNvPr id="126992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46285" y="5754538"/>
                <a:ext cx="457555" cy="14952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862694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8003" name="Rectangle 3" descr="99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488488" cy="6858000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396413" cy="7173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990000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28005" name="Picture 5" descr="Изображение 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997200"/>
            <a:ext cx="2408237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6" name="Picture 6" descr="Изображение 0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205038"/>
            <a:ext cx="2278063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7" name="Picture 7" descr="Изображение 075"/>
          <p:cNvPicPr>
            <a:picLocks noChangeAspect="1" noChangeArrowheads="1"/>
          </p:cNvPicPr>
          <p:nvPr/>
        </p:nvPicPr>
        <p:blipFill>
          <a:blip r:embed="rId6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4313238" cy="26638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800000"/>
              </a:gs>
            </a:gsLst>
            <a:lin ang="5400000" scaled="1"/>
          </a:gradFill>
        </p:spPr>
      </p:pic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5148263" y="260350"/>
            <a:ext cx="3995737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Водяная берегиня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  (русалка)</a:t>
            </a:r>
          </a:p>
        </p:txBody>
      </p:sp>
      <p:sp>
        <p:nvSpPr>
          <p:cNvPr id="128009" name="Text Box 9"/>
          <p:cNvSpPr txBox="1">
            <a:spLocks noChangeArrowheads="1"/>
          </p:cNvSpPr>
          <p:nvPr/>
        </p:nvSpPr>
        <p:spPr bwMode="auto">
          <a:xfrm>
            <a:off x="0" y="6237288"/>
            <a:ext cx="48593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Сестрица Алёнушка</a:t>
            </a:r>
          </a:p>
        </p:txBody>
      </p:sp>
      <p:sp>
        <p:nvSpPr>
          <p:cNvPr id="128010" name="Text Box 10"/>
          <p:cNvSpPr txBox="1">
            <a:spLocks noChangeArrowheads="1"/>
          </p:cNvSpPr>
          <p:nvPr/>
        </p:nvSpPr>
        <p:spPr bwMode="auto">
          <a:xfrm>
            <a:off x="5003800" y="5805488"/>
            <a:ext cx="414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Марья-Моревна</a:t>
            </a:r>
          </a:p>
        </p:txBody>
      </p:sp>
      <p:pic>
        <p:nvPicPr>
          <p:cNvPr id="128011" name="wate214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water_splash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12" name="wate216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water_splash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87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" fill="hold"/>
                                        <p:tgtEl>
                                          <p:spTgt spid="1280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67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70" fill="hold"/>
                                        <p:tgtEl>
                                          <p:spTgt spid="128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01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0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9028" name="Rectangle 4" descr="mm00"/>
          <p:cNvSpPr>
            <a:spLocks noChangeArrowheads="1"/>
          </p:cNvSpPr>
          <p:nvPr/>
        </p:nvSpPr>
        <p:spPr bwMode="auto">
          <a:xfrm>
            <a:off x="0" y="0"/>
            <a:ext cx="9396413" cy="717391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29029" name="Picture 5" descr="Изображение 05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28875"/>
            <a:ext cx="3889375" cy="442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30" name="Picture 6" descr="Изображение 00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1" t="7202" r="4643" b="16205"/>
          <a:stretch>
            <a:fillRect/>
          </a:stretch>
        </p:blipFill>
        <p:spPr bwMode="auto">
          <a:xfrm>
            <a:off x="5219700" y="260350"/>
            <a:ext cx="3924300" cy="448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32" name="Text Box 8"/>
          <p:cNvSpPr txBox="1">
            <a:spLocks noChangeArrowheads="1"/>
          </p:cNvSpPr>
          <p:nvPr/>
        </p:nvSpPr>
        <p:spPr bwMode="auto">
          <a:xfrm>
            <a:off x="250825" y="908050"/>
            <a:ext cx="36734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FFFFFF"/>
                </a:solidFill>
                <a:latin typeface="Mangal" pitchFamily="2"/>
              </a:rPr>
              <a:t>Стрибог</a:t>
            </a:r>
          </a:p>
        </p:txBody>
      </p:sp>
      <p:sp>
        <p:nvSpPr>
          <p:cNvPr id="129033" name="Text Box 9" descr="mm00"/>
          <p:cNvSpPr txBox="1">
            <a:spLocks noChangeArrowheads="1"/>
          </p:cNvSpPr>
          <p:nvPr/>
        </p:nvSpPr>
        <p:spPr bwMode="auto">
          <a:xfrm flipV="1">
            <a:off x="5724525" y="4941888"/>
            <a:ext cx="34194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FFFFFF"/>
                </a:solidFill>
                <a:latin typeface="Mangal" pitchFamily="2"/>
              </a:rPr>
              <a:t>Ветрило Вихрь</a:t>
            </a:r>
          </a:p>
        </p:txBody>
      </p:sp>
      <p:pic>
        <p:nvPicPr>
          <p:cNvPr id="129034" name="tk_w216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k_windStreet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35" name="torn2163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torn_Templewind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9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1" fill="hold"/>
                                        <p:tgtEl>
                                          <p:spTgt spid="1290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4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445" fill="hold"/>
                                        <p:tgtEl>
                                          <p:spTgt spid="1290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03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03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0" y="0"/>
            <a:ext cx="9540875" cy="7245350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i="1">
              <a:solidFill>
                <a:srgbClr val="FFFFFF"/>
              </a:solidFill>
              <a:latin typeface="Mangal" pitchFamily="2"/>
            </a:endParaRPr>
          </a:p>
        </p:txBody>
      </p:sp>
      <p:pic>
        <p:nvPicPr>
          <p:cNvPr id="136198" name="Picture 6" descr="Изображение"/>
          <p:cNvPicPr>
            <a:picLocks noChangeAspect="1" noChangeArrowheads="1"/>
          </p:cNvPicPr>
          <p:nvPr/>
        </p:nvPicPr>
        <p:blipFill>
          <a:blip r:embed="rId2" cstate="print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9" t="9537" r="16249" b="26843"/>
          <a:stretch>
            <a:fillRect/>
          </a:stretch>
        </p:blipFill>
        <p:spPr bwMode="auto">
          <a:xfrm>
            <a:off x="250825" y="981075"/>
            <a:ext cx="4321175" cy="611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900113" y="0"/>
            <a:ext cx="82438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400" b="1" i="1" u="sng">
                <a:solidFill>
                  <a:srgbClr val="CCFF66"/>
                </a:solidFill>
                <a:latin typeface="Mangal" pitchFamily="2"/>
              </a:rPr>
              <a:t>Лабораторное</a:t>
            </a:r>
            <a:r>
              <a:rPr lang="ru-RU" sz="4400" b="1" i="1">
                <a:solidFill>
                  <a:srgbClr val="CCFF66"/>
                </a:solidFill>
                <a:latin typeface="Mangal" pitchFamily="2"/>
              </a:rPr>
              <a:t> </a:t>
            </a:r>
            <a:r>
              <a:rPr lang="ru-RU" sz="4400" b="1" i="1" u="sng">
                <a:solidFill>
                  <a:srgbClr val="CCFF66"/>
                </a:solidFill>
                <a:latin typeface="Mangal" pitchFamily="2"/>
              </a:rPr>
              <a:t>исследование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4932363" y="1773238"/>
            <a:ext cx="42116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00"/>
                </a:solidFill>
                <a:latin typeface="Mangal" pitchFamily="2"/>
              </a:rPr>
              <a:t>Бог</a:t>
            </a: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FFFF00"/>
                </a:solidFill>
                <a:latin typeface="Mangal" pitchFamily="2"/>
              </a:rPr>
              <a:t>Солнца</a:t>
            </a: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FFFF00"/>
                </a:solidFill>
                <a:latin typeface="Mangal" pitchFamily="2"/>
              </a:rPr>
              <a:t>(Хорс)</a:t>
            </a:r>
            <a:endParaRPr lang="ru-RU" sz="3600" b="1" i="1">
              <a:solidFill>
                <a:srgbClr val="FFFFFF"/>
              </a:solidFill>
              <a:latin typeface="Mangal" pitchFamily="2"/>
            </a:endParaRP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4932363" y="2852738"/>
            <a:ext cx="3960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99FF99"/>
                </a:solidFill>
                <a:latin typeface="Mangal" pitchFamily="2"/>
              </a:rPr>
              <a:t>Одолень-трава</a:t>
            </a: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5003800" y="4005263"/>
            <a:ext cx="3529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3300"/>
                </a:solidFill>
                <a:latin typeface="Mangal" pitchFamily="2"/>
              </a:rPr>
              <a:t>Аспид</a:t>
            </a: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4643438" y="4652963"/>
            <a:ext cx="450056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Жемчужный конь с серебряной гривой. Бессмертный конь Перуна.</a:t>
            </a:r>
          </a:p>
        </p:txBody>
      </p:sp>
      <p:sp>
        <p:nvSpPr>
          <p:cNvPr id="136204" name="Line 12"/>
          <p:cNvSpPr>
            <a:spLocks noChangeShapeType="1"/>
          </p:cNvSpPr>
          <p:nvPr/>
        </p:nvSpPr>
        <p:spPr bwMode="auto">
          <a:xfrm flipH="1">
            <a:off x="3348038" y="2276475"/>
            <a:ext cx="15843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6205" name="Line 13"/>
          <p:cNvSpPr>
            <a:spLocks noChangeShapeType="1"/>
          </p:cNvSpPr>
          <p:nvPr/>
        </p:nvSpPr>
        <p:spPr bwMode="auto">
          <a:xfrm flipH="1">
            <a:off x="2771775" y="3429000"/>
            <a:ext cx="2232025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6206" name="Line 14"/>
          <p:cNvSpPr>
            <a:spLocks noChangeShapeType="1"/>
          </p:cNvSpPr>
          <p:nvPr/>
        </p:nvSpPr>
        <p:spPr bwMode="auto">
          <a:xfrm flipH="1">
            <a:off x="1979613" y="4508500"/>
            <a:ext cx="295275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6207" name="Line 15"/>
          <p:cNvSpPr>
            <a:spLocks noChangeShapeType="1"/>
          </p:cNvSpPr>
          <p:nvPr/>
        </p:nvSpPr>
        <p:spPr bwMode="auto">
          <a:xfrm flipH="1" flipV="1">
            <a:off x="3635375" y="4292600"/>
            <a:ext cx="1152525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6209" name="Text Box 17"/>
          <p:cNvSpPr txBox="1">
            <a:spLocks noChangeArrowheads="1"/>
          </p:cNvSpPr>
          <p:nvPr/>
        </p:nvSpPr>
        <p:spPr bwMode="auto">
          <a:xfrm>
            <a:off x="5003800" y="1268413"/>
            <a:ext cx="414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0000"/>
                </a:solidFill>
                <a:latin typeface="Mangal" pitchFamily="2"/>
              </a:rPr>
              <a:t>Святой Георгий</a:t>
            </a:r>
          </a:p>
        </p:txBody>
      </p:sp>
    </p:spTree>
    <p:extLst>
      <p:ext uri="{BB962C8B-B14F-4D97-AF65-F5344CB8AC3E}">
        <p14:creationId xmlns:p14="http://schemas.microsoft.com/office/powerpoint/2010/main" val="78342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6600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468313" y="333375"/>
            <a:ext cx="8424862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FFFFFF"/>
                </a:solidFill>
                <a:latin typeface="Mangal" pitchFamily="2"/>
              </a:rPr>
              <a:t>Славянские боги и христианские святые</a:t>
            </a: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250825" y="2205038"/>
            <a:ext cx="4249738" cy="461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CCFF66"/>
                </a:solidFill>
                <a:latin typeface="Mangal" pitchFamily="2"/>
              </a:rPr>
              <a:t>Макошь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CCFF66"/>
                </a:solidFill>
                <a:latin typeface="Mangal" pitchFamily="2"/>
              </a:rPr>
              <a:t>Перун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CCFF66"/>
                </a:solidFill>
                <a:latin typeface="Mangal" pitchFamily="2"/>
              </a:rPr>
              <a:t>Велес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CCFF66"/>
                </a:solidFill>
                <a:latin typeface="Mangal" pitchFamily="2"/>
              </a:rPr>
              <a:t>Молонья</a:t>
            </a:r>
          </a:p>
        </p:txBody>
      </p:sp>
      <p:sp>
        <p:nvSpPr>
          <p:cNvPr id="135176" name="Text Box 8"/>
          <p:cNvSpPr txBox="1">
            <a:spLocks noChangeArrowheads="1"/>
          </p:cNvSpPr>
          <p:nvPr/>
        </p:nvSpPr>
        <p:spPr bwMode="auto">
          <a:xfrm>
            <a:off x="4572000" y="1916113"/>
            <a:ext cx="4176713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Богородица,   Параскева Пятница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Илья Пророк,   Георгий Победоносец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Святой Власий, Никола Угодник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2800" b="1" i="1">
              <a:solidFill>
                <a:srgbClr val="FFFFFF"/>
              </a:solidFill>
              <a:latin typeface="Mangal" pitchFamily="2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Святая Маланья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2800" b="1" i="1">
              <a:solidFill>
                <a:srgbClr val="FFFFFF"/>
              </a:solidFill>
              <a:latin typeface="Mangal" pitchFamily="2"/>
            </a:endParaRPr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2195513" y="5084763"/>
            <a:ext cx="2376487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2339975" y="5229225"/>
            <a:ext cx="2303463" cy="1444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>
            <a:off x="3059113" y="2852738"/>
            <a:ext cx="165735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82" name="Line 14"/>
          <p:cNvSpPr>
            <a:spLocks noChangeShapeType="1"/>
          </p:cNvSpPr>
          <p:nvPr/>
        </p:nvSpPr>
        <p:spPr bwMode="auto">
          <a:xfrm flipV="1">
            <a:off x="2411413" y="3357563"/>
            <a:ext cx="2160587" cy="5032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83" name="Line 15"/>
          <p:cNvSpPr>
            <a:spLocks noChangeShapeType="1"/>
          </p:cNvSpPr>
          <p:nvPr/>
        </p:nvSpPr>
        <p:spPr bwMode="auto">
          <a:xfrm flipV="1">
            <a:off x="2627313" y="3860800"/>
            <a:ext cx="2089150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84" name="Line 16"/>
          <p:cNvSpPr>
            <a:spLocks noChangeShapeType="1"/>
          </p:cNvSpPr>
          <p:nvPr/>
        </p:nvSpPr>
        <p:spPr bwMode="auto">
          <a:xfrm>
            <a:off x="3203575" y="6381750"/>
            <a:ext cx="1296988" cy="2159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35185" name="Line 17"/>
          <p:cNvSpPr>
            <a:spLocks noChangeShapeType="1"/>
          </p:cNvSpPr>
          <p:nvPr/>
        </p:nvSpPr>
        <p:spPr bwMode="auto">
          <a:xfrm flipV="1">
            <a:off x="2916238" y="2205038"/>
            <a:ext cx="172720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08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4" grpId="0"/>
      <p:bldP spid="1351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9900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250825" y="333375"/>
            <a:ext cx="86423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6000" b="1" i="1">
                <a:solidFill>
                  <a:srgbClr val="FFFF00"/>
                </a:solidFill>
                <a:latin typeface="Mangal" pitchFamily="2"/>
              </a:rPr>
              <a:t>Славянские праздники </a:t>
            </a:r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2411413" y="1412875"/>
            <a:ext cx="41052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3399FF"/>
                </a:solidFill>
                <a:latin typeface="Mangal" pitchFamily="2"/>
              </a:rPr>
              <a:t>Сретенье</a:t>
            </a:r>
          </a:p>
        </p:txBody>
      </p:sp>
      <p:pic>
        <p:nvPicPr>
          <p:cNvPr id="141320" name="Picture 8" descr="Изображение 0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12875"/>
            <a:ext cx="1681163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21" name="Picture 9" descr="Изображение 084"/>
          <p:cNvPicPr>
            <a:picLocks noChangeAspect="1" noChangeArrowheads="1"/>
          </p:cNvPicPr>
          <p:nvPr/>
        </p:nvPicPr>
        <p:blipFill>
          <a:blip r:embed="rId3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412875"/>
            <a:ext cx="1439862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23" name="Text Box 11"/>
          <p:cNvSpPr txBox="1">
            <a:spLocks noChangeArrowheads="1"/>
          </p:cNvSpPr>
          <p:nvPr/>
        </p:nvSpPr>
        <p:spPr bwMode="auto">
          <a:xfrm>
            <a:off x="323850" y="3789363"/>
            <a:ext cx="3527425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Христианский праздник. На 40-й день после рождения Иисуса Христа родители привезли его в Иерусалимский храм, чтобы «представить перед Господом».</a:t>
            </a:r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4716463" y="3716338"/>
            <a:ext cx="4427537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Языческий праздник. Народ считает, что в этот день зима с летом встречается, «солнце на лето, зима на мороз». Хозяин освящает свечу, как эмблему небесного огня, который зажигает богиня Лада.</a:t>
            </a:r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2916238" y="234950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66FFFF"/>
                </a:solidFill>
                <a:latin typeface="Mangal" pitchFamily="2"/>
              </a:rPr>
              <a:t>15 февраля</a:t>
            </a:r>
          </a:p>
        </p:txBody>
      </p:sp>
    </p:spTree>
    <p:extLst>
      <p:ext uri="{BB962C8B-B14F-4D97-AF65-F5344CB8AC3E}">
        <p14:creationId xmlns:p14="http://schemas.microsoft.com/office/powerpoint/2010/main" val="158746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0" y="0"/>
            <a:ext cx="9396413" cy="71739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800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8748712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66FFFF"/>
                </a:solidFill>
                <a:latin typeface="Mangal" pitchFamily="2"/>
              </a:rPr>
              <a:t>Рождество Пресвятой Богородицы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3059113" y="2492375"/>
            <a:ext cx="35290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Mangal" pitchFamily="2"/>
            </a:endParaRPr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2555875" y="2205038"/>
            <a:ext cx="4176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0000"/>
                </a:solidFill>
                <a:latin typeface="Mangal" pitchFamily="2"/>
              </a:rPr>
              <a:t>21</a:t>
            </a:r>
            <a:r>
              <a:rPr lang="ru-RU" sz="36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3600" b="1" i="1">
                <a:solidFill>
                  <a:srgbClr val="FF0000"/>
                </a:solidFill>
                <a:latin typeface="Mangal" pitchFamily="2"/>
              </a:rPr>
              <a:t>сентября</a:t>
            </a:r>
          </a:p>
        </p:txBody>
      </p:sp>
      <p:sp>
        <p:nvSpPr>
          <p:cNvPr id="142344" name="Text Box 8"/>
          <p:cNvSpPr txBox="1">
            <a:spLocks noChangeArrowheads="1"/>
          </p:cNvSpPr>
          <p:nvPr/>
        </p:nvSpPr>
        <p:spPr bwMode="auto">
          <a:xfrm>
            <a:off x="395288" y="2852738"/>
            <a:ext cx="4103687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200" b="1" i="1">
                <a:solidFill>
                  <a:srgbClr val="FFFFFF"/>
                </a:solidFill>
                <a:latin typeface="Mangal" pitchFamily="2"/>
              </a:rPr>
              <a:t>Христианский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3200" b="1" i="1">
                <a:solidFill>
                  <a:srgbClr val="FFFFFF"/>
                </a:solidFill>
                <a:latin typeface="Mangal" pitchFamily="2"/>
              </a:rPr>
              <a:t>праздник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установлен в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память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рождения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девы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Марии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,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матери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Иисуса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Христа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,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родившейся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от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бла- гочестивых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Иоакима  и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 </a:t>
            </a: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Анны</a:t>
            </a:r>
            <a:r>
              <a:rPr lang="ru-RU" sz="2400" b="1" i="1">
                <a:solidFill>
                  <a:srgbClr val="FFFFFF"/>
                </a:solidFill>
                <a:latin typeface="Mangal" pitchFamily="2"/>
              </a:rPr>
              <a:t>. </a:t>
            </a:r>
          </a:p>
        </p:txBody>
      </p:sp>
      <p:sp>
        <p:nvSpPr>
          <p:cNvPr id="142345" name="Text Box 9"/>
          <p:cNvSpPr txBox="1">
            <a:spLocks noChangeArrowheads="1"/>
          </p:cNvSpPr>
          <p:nvPr/>
        </p:nvSpPr>
        <p:spPr bwMode="auto">
          <a:xfrm>
            <a:off x="4751388" y="2852738"/>
            <a:ext cx="4392612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 i="1">
                <a:solidFill>
                  <a:srgbClr val="FFFFFF"/>
                </a:solidFill>
                <a:latin typeface="Mangal" pitchFamily="2"/>
              </a:rPr>
              <a:t>Языческий праздник обновления огня – старый гасили, а новый зажигали. Начало праздника Оспожинки – это праздник урожая, который праздновался целую неделю.</a:t>
            </a: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250825" y="3213100"/>
            <a:ext cx="73025" cy="3887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6524625"/>
            <a:ext cx="4319588" cy="100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49" name="Rectangle 13"/>
          <p:cNvSpPr>
            <a:spLocks noChangeArrowheads="1"/>
          </p:cNvSpPr>
          <p:nvPr/>
        </p:nvSpPr>
        <p:spPr bwMode="auto">
          <a:xfrm>
            <a:off x="4356100" y="3357563"/>
            <a:ext cx="71438" cy="3500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4643438" y="3213100"/>
            <a:ext cx="73025" cy="3644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51" name="Rectangle 15"/>
          <p:cNvSpPr>
            <a:spLocks noChangeArrowheads="1"/>
          </p:cNvSpPr>
          <p:nvPr/>
        </p:nvSpPr>
        <p:spPr bwMode="auto">
          <a:xfrm>
            <a:off x="9074150" y="3213100"/>
            <a:ext cx="69850" cy="3644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4787900" y="6524625"/>
            <a:ext cx="4356100" cy="100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82" name="Rectangle 66"/>
          <p:cNvSpPr>
            <a:spLocks noGrp="1" noChangeArrowheads="1"/>
          </p:cNvSpPr>
          <p:nvPr>
            <p:ph type="title"/>
          </p:nvPr>
        </p:nvSpPr>
        <p:spPr>
          <a:xfrm>
            <a:off x="323528" y="3429000"/>
            <a:ext cx="8496944" cy="1139825"/>
          </a:xfrm>
          <a:solidFill>
            <a:schemeClr val="bg2">
              <a:lumMod val="60000"/>
              <a:lumOff val="40000"/>
            </a:schemeClr>
          </a:solidFill>
          <a:ln>
            <a:solidFill>
              <a:srgbClr val="6600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icrosoft Sans Serif" pitchFamily="34" charset="0"/>
              </a:rPr>
              <a:t>ПРЕДПОСЫЛКА: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883" name="Rectangle 67"/>
          <p:cNvSpPr>
            <a:spLocks noGrp="1" noChangeArrowheads="1"/>
          </p:cNvSpPr>
          <p:nvPr>
            <p:ph type="body" idx="1"/>
          </p:nvPr>
        </p:nvSpPr>
        <p:spPr>
          <a:xfrm>
            <a:off x="323528" y="1340769"/>
            <a:ext cx="8496944" cy="1728191"/>
          </a:xfrm>
          <a:solidFill>
            <a:srgbClr val="0000FF"/>
          </a:solidFill>
          <a:ln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«Религиозное </a:t>
            </a: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чувство – неотъемлемая часть человеческой 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натуры»                          Ямбург </a:t>
            </a: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Е.А.  </a:t>
            </a:r>
          </a:p>
        </p:txBody>
      </p:sp>
      <p:sp>
        <p:nvSpPr>
          <p:cNvPr id="34884" name="WordArt 68"/>
          <p:cNvSpPr>
            <a:spLocks noChangeArrowheads="1" noChangeShapeType="1" noTextEdit="1"/>
          </p:cNvSpPr>
          <p:nvPr/>
        </p:nvSpPr>
        <p:spPr bwMode="auto">
          <a:xfrm>
            <a:off x="1692275" y="476250"/>
            <a:ext cx="4095750" cy="6762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i="1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    АКТУАЛЬНОСТЬ</a:t>
            </a:r>
          </a:p>
        </p:txBody>
      </p:sp>
      <p:pic>
        <p:nvPicPr>
          <p:cNvPr id="34889" name="wmpaud6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7340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 bwMode="auto">
          <a:xfrm>
            <a:off x="323528" y="4941168"/>
            <a:ext cx="8496944" cy="133135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</a:rPr>
              <a:t>Зачем современному человеку нужны религиозные знания?</a:t>
            </a:r>
          </a:p>
        </p:txBody>
      </p:sp>
    </p:spTree>
    <p:extLst>
      <p:ext uri="{BB962C8B-B14F-4D97-AF65-F5344CB8AC3E}">
        <p14:creationId xmlns:p14="http://schemas.microsoft.com/office/powerpoint/2010/main" val="415396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6" fill="hold"/>
                                        <p:tgtEl>
                                          <p:spTgt spid="34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8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2820" name="Rectangle 4" descr="Каштан"/>
          <p:cNvSpPr>
            <a:spLocks noChangeArrowheads="1"/>
          </p:cNvSpPr>
          <p:nvPr/>
        </p:nvSpPr>
        <p:spPr bwMode="auto">
          <a:xfrm>
            <a:off x="0" y="0"/>
            <a:ext cx="9467850" cy="717391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539750" y="620713"/>
            <a:ext cx="8604250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</a:rPr>
              <a:t>Работа с документом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FF00"/>
                </a:solidFill>
                <a:latin typeface="Times New Roman" pitchFamily="18" charset="0"/>
              </a:rPr>
              <a:t>«…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Мнози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ся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ленять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 зле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живуть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… не слушая божественных словес, но аще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плясци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или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гудци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или ин кто игрец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позовёть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на игрище или на какое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зборище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идольское – то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вси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тамо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текут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радуяся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… и весь день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тамо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. А в церкви – покрову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сущю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 заветрию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дивну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и не хотят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прити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на поученье…»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                      </a:t>
            </a:r>
            <a:r>
              <a:rPr lang="ru-RU" sz="3600" b="1" i="1" dirty="0" err="1">
                <a:solidFill>
                  <a:srgbClr val="FFFF00"/>
                </a:solidFill>
                <a:latin typeface="Times New Roman" pitchFamily="18" charset="0"/>
              </a:rPr>
              <a:t>Ипатьевская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 летопись</a:t>
            </a:r>
          </a:p>
        </p:txBody>
      </p:sp>
    </p:spTree>
    <p:extLst>
      <p:ext uri="{BB962C8B-B14F-4D97-AF65-F5344CB8AC3E}">
        <p14:creationId xmlns:p14="http://schemas.microsoft.com/office/powerpoint/2010/main" val="8794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396413" cy="7100888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395288" y="908050"/>
            <a:ext cx="8748712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</a:rPr>
              <a:t>Работа с документом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FFFF"/>
                </a:solidFill>
                <a:latin typeface="Times New Roman" pitchFamily="18" charset="0"/>
              </a:rPr>
              <a:t>Из </a:t>
            </a:r>
            <a:r>
              <a:rPr lang="ru-RU" sz="3600" b="1" i="1" dirty="0">
                <a:solidFill>
                  <a:srgbClr val="FFFFFF"/>
                </a:solidFill>
                <a:latin typeface="Times New Roman" pitchFamily="18" charset="0"/>
              </a:rPr>
              <a:t>письма Папе Римскому от кардинала    Эли, бывшему в Москве в начале 15 века: «…русские в такой степени сблизили своё христианство с язычеством, что трудно было сказать, что преобладало в образовавшейся смеси: христианство ли, принявшее в себя языческие начала, или язычество, поглотившее христианское вероучение».</a:t>
            </a:r>
          </a:p>
        </p:txBody>
      </p:sp>
    </p:spTree>
    <p:extLst>
      <p:ext uri="{BB962C8B-B14F-4D97-AF65-F5344CB8AC3E}">
        <p14:creationId xmlns:p14="http://schemas.microsoft.com/office/powerpoint/2010/main" val="8480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CC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i="1">
              <a:solidFill>
                <a:srgbClr val="0000FF"/>
              </a:solidFill>
              <a:latin typeface="Mangal" pitchFamily="2"/>
            </a:endParaRP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5148263" y="260350"/>
            <a:ext cx="3671887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>Практикум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FF00"/>
                </a:solidFill>
                <a:latin typeface="Times New Roman" pitchFamily="18" charset="0"/>
              </a:rPr>
              <a:t>Языческие 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верования, сохранившиеся в нашей местности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125958" name="Picture 6" descr="Изображение 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296988" cy="167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59" name="Picture 7" descr="Изображение 042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0350"/>
            <a:ext cx="1306513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0" name="Picture 8" descr="Изображение 043"/>
          <p:cNvPicPr>
            <a:picLocks noChangeAspect="1" noChangeArrowheads="1"/>
          </p:cNvPicPr>
          <p:nvPr/>
        </p:nvPicPr>
        <p:blipFill>
          <a:blip r:embed="rId5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33375"/>
            <a:ext cx="1069975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1" name="Picture 9" descr="Изображение 0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6475"/>
            <a:ext cx="1296988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2" name="Picture 10" descr="Изображение 04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276475"/>
            <a:ext cx="1296987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3" name="Picture 11" descr="Изображение 04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08500"/>
            <a:ext cx="136842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4" name="Picture 12" descr="Изображение 0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420938"/>
            <a:ext cx="1081088" cy="14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5" name="Picture 13" descr="Изображение 04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3375"/>
            <a:ext cx="1120775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6" name="Picture 14" descr="Изображение 04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508500"/>
            <a:ext cx="158432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7" name="Picture 15" descr="Изображение 05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365625"/>
            <a:ext cx="1363663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68" name="Text Box 16"/>
          <p:cNvSpPr txBox="1">
            <a:spLocks noChangeArrowheads="1"/>
          </p:cNvSpPr>
          <p:nvPr/>
        </p:nvSpPr>
        <p:spPr bwMode="auto">
          <a:xfrm>
            <a:off x="1979613" y="765175"/>
            <a:ext cx="1079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600" i="1">
                <a:solidFill>
                  <a:srgbClr val="FFFFFF"/>
                </a:solidFill>
                <a:latin typeface="Mangal" pitchFamily="2"/>
              </a:rPr>
              <a:t>водяной</a:t>
            </a:r>
          </a:p>
        </p:txBody>
      </p:sp>
      <p:sp>
        <p:nvSpPr>
          <p:cNvPr id="125969" name="Text Box 17"/>
          <p:cNvSpPr txBox="1">
            <a:spLocks noChangeArrowheads="1"/>
          </p:cNvSpPr>
          <p:nvPr/>
        </p:nvSpPr>
        <p:spPr bwMode="auto">
          <a:xfrm>
            <a:off x="1835150" y="765175"/>
            <a:ext cx="1223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0000FF"/>
                </a:solidFill>
                <a:latin typeface="Mangal" pitchFamily="2"/>
              </a:rPr>
              <a:t>водяной</a:t>
            </a:r>
          </a:p>
        </p:txBody>
      </p:sp>
      <p:sp>
        <p:nvSpPr>
          <p:cNvPr id="125970" name="Text Box 18"/>
          <p:cNvSpPr txBox="1">
            <a:spLocks noChangeArrowheads="1"/>
          </p:cNvSpPr>
          <p:nvPr/>
        </p:nvSpPr>
        <p:spPr bwMode="auto">
          <a:xfrm>
            <a:off x="468313" y="4797425"/>
            <a:ext cx="21590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FFFFFF"/>
                </a:solidFill>
                <a:latin typeface="Mangal" pitchFamily="2"/>
              </a:rPr>
              <a:t>М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FFFFFF"/>
                </a:solidFill>
                <a:latin typeface="Mangal" pitchFamily="2"/>
              </a:rPr>
              <a:t>Ар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FFFFFF"/>
                </a:solidFill>
                <a:latin typeface="Mangal" pitchFamily="2"/>
              </a:rPr>
              <a:t>а</a:t>
            </a:r>
          </a:p>
        </p:txBody>
      </p:sp>
      <p:sp>
        <p:nvSpPr>
          <p:cNvPr id="125971" name="Text Box 19"/>
          <p:cNvSpPr txBox="1">
            <a:spLocks noChangeArrowheads="1"/>
          </p:cNvSpPr>
          <p:nvPr/>
        </p:nvSpPr>
        <p:spPr bwMode="auto">
          <a:xfrm>
            <a:off x="2268538" y="4508500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FF0000"/>
                </a:solidFill>
                <a:latin typeface="Mangal" pitchFamily="2"/>
              </a:rPr>
              <a:t>огневушка</a:t>
            </a:r>
          </a:p>
        </p:txBody>
      </p:sp>
      <p:sp>
        <p:nvSpPr>
          <p:cNvPr id="125973" name="Text Box 21"/>
          <p:cNvSpPr txBox="1">
            <a:spLocks noChangeArrowheads="1"/>
          </p:cNvSpPr>
          <p:nvPr/>
        </p:nvSpPr>
        <p:spPr bwMode="auto">
          <a:xfrm>
            <a:off x="2051050" y="3284538"/>
            <a:ext cx="865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009900"/>
                </a:solidFill>
                <a:latin typeface="Mangal" pitchFamily="2"/>
              </a:rPr>
              <a:t>леший</a:t>
            </a:r>
          </a:p>
        </p:txBody>
      </p:sp>
      <p:sp>
        <p:nvSpPr>
          <p:cNvPr id="125974" name="Text Box 22"/>
          <p:cNvSpPr txBox="1">
            <a:spLocks noChangeArrowheads="1"/>
          </p:cNvSpPr>
          <p:nvPr/>
        </p:nvSpPr>
        <p:spPr bwMode="auto">
          <a:xfrm>
            <a:off x="468313" y="6491288"/>
            <a:ext cx="792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000" b="1" i="1">
                <a:solidFill>
                  <a:srgbClr val="FFFFFF"/>
                </a:solidFill>
                <a:latin typeface="Mangal" pitchFamily="2"/>
              </a:rPr>
              <a:t>мара</a:t>
            </a:r>
          </a:p>
        </p:txBody>
      </p:sp>
      <p:sp>
        <p:nvSpPr>
          <p:cNvPr id="125975" name="Text Box 23"/>
          <p:cNvSpPr txBox="1">
            <a:spLocks noChangeArrowheads="1"/>
          </p:cNvSpPr>
          <p:nvPr/>
        </p:nvSpPr>
        <p:spPr bwMode="auto">
          <a:xfrm>
            <a:off x="1258888" y="2420938"/>
            <a:ext cx="28892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400" i="1">
                <a:solidFill>
                  <a:srgbClr val="FFFFFF"/>
                </a:solidFill>
                <a:latin typeface="Mangal" pitchFamily="2"/>
              </a:rPr>
              <a:t>домовой</a:t>
            </a:r>
          </a:p>
        </p:txBody>
      </p:sp>
      <p:sp>
        <p:nvSpPr>
          <p:cNvPr id="125976" name="Text Box 24"/>
          <p:cNvSpPr txBox="1">
            <a:spLocks noChangeArrowheads="1"/>
          </p:cNvSpPr>
          <p:nvPr/>
        </p:nvSpPr>
        <p:spPr bwMode="auto">
          <a:xfrm>
            <a:off x="1258888" y="2349500"/>
            <a:ext cx="217487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800080"/>
                </a:solidFill>
                <a:latin typeface="Mangal" pitchFamily="2"/>
              </a:rPr>
              <a:t>домовой</a:t>
            </a:r>
          </a:p>
        </p:txBody>
      </p:sp>
      <p:sp>
        <p:nvSpPr>
          <p:cNvPr id="125977" name="Text Box 25"/>
          <p:cNvSpPr txBox="1">
            <a:spLocks noChangeArrowheads="1"/>
          </p:cNvSpPr>
          <p:nvPr/>
        </p:nvSpPr>
        <p:spPr bwMode="auto">
          <a:xfrm>
            <a:off x="3492500" y="1125538"/>
            <a:ext cx="9350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200" b="1" i="1">
                <a:solidFill>
                  <a:srgbClr val="009900"/>
                </a:solidFill>
                <a:latin typeface="Mangal" pitchFamily="2"/>
              </a:rPr>
              <a:t>Кикимора</a:t>
            </a:r>
            <a:r>
              <a:rPr lang="ru-RU" sz="1400" i="1">
                <a:solidFill>
                  <a:srgbClr val="009900"/>
                </a:solidFill>
                <a:latin typeface="Mangal" pitchFamily="2"/>
              </a:rPr>
              <a:t> (</a:t>
            </a:r>
            <a:r>
              <a:rPr lang="ru-RU" sz="1200" b="1" i="1">
                <a:solidFill>
                  <a:srgbClr val="009900"/>
                </a:solidFill>
                <a:latin typeface="Mangal" pitchFamily="2"/>
              </a:rPr>
              <a:t>лесновка</a:t>
            </a:r>
            <a:r>
              <a:rPr lang="ru-RU" sz="1400" i="1">
                <a:solidFill>
                  <a:srgbClr val="009900"/>
                </a:solidFill>
                <a:latin typeface="Mangal" pitchFamily="2"/>
              </a:rPr>
              <a:t>)</a:t>
            </a:r>
          </a:p>
        </p:txBody>
      </p:sp>
      <p:sp>
        <p:nvSpPr>
          <p:cNvPr id="125979" name="Text Box 27"/>
          <p:cNvSpPr txBox="1">
            <a:spLocks noChangeArrowheads="1"/>
          </p:cNvSpPr>
          <p:nvPr/>
        </p:nvSpPr>
        <p:spPr bwMode="auto">
          <a:xfrm>
            <a:off x="5508625" y="333375"/>
            <a:ext cx="35877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010199"/>
                </a:solidFill>
                <a:latin typeface="Mangal" pitchFamily="2"/>
              </a:rPr>
              <a:t>мороз</a:t>
            </a:r>
          </a:p>
        </p:txBody>
      </p:sp>
      <p:sp>
        <p:nvSpPr>
          <p:cNvPr id="125980" name="Text Box 28"/>
          <p:cNvSpPr txBox="1">
            <a:spLocks noChangeArrowheads="1"/>
          </p:cNvSpPr>
          <p:nvPr/>
        </p:nvSpPr>
        <p:spPr bwMode="auto">
          <a:xfrm>
            <a:off x="4500563" y="2636838"/>
            <a:ext cx="3587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400" i="1">
                <a:solidFill>
                  <a:srgbClr val="FFFFFF"/>
                </a:solidFill>
                <a:latin typeface="Mangal" pitchFamily="2"/>
              </a:rPr>
              <a:t>лесной</a:t>
            </a:r>
          </a:p>
        </p:txBody>
      </p:sp>
      <p:sp>
        <p:nvSpPr>
          <p:cNvPr id="125981" name="Text Box 29"/>
          <p:cNvSpPr txBox="1">
            <a:spLocks noChangeArrowheads="1"/>
          </p:cNvSpPr>
          <p:nvPr/>
        </p:nvSpPr>
        <p:spPr bwMode="auto">
          <a:xfrm>
            <a:off x="3851275" y="3860800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i="1">
                <a:solidFill>
                  <a:srgbClr val="FFFFFF"/>
                </a:solidFill>
                <a:latin typeface="Mangal" pitchFamily="2"/>
              </a:rPr>
              <a:t>лесной</a:t>
            </a:r>
          </a:p>
        </p:txBody>
      </p:sp>
      <p:sp>
        <p:nvSpPr>
          <p:cNvPr id="125982" name="Text Box 30"/>
          <p:cNvSpPr txBox="1">
            <a:spLocks noChangeArrowheads="1"/>
          </p:cNvSpPr>
          <p:nvPr/>
        </p:nvSpPr>
        <p:spPr bwMode="auto">
          <a:xfrm>
            <a:off x="323850" y="260350"/>
            <a:ext cx="2159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200" b="1" i="1">
                <a:solidFill>
                  <a:srgbClr val="333300"/>
                </a:solidFill>
                <a:latin typeface="Mangal" pitchFamily="2"/>
              </a:rPr>
              <a:t>болотный</a:t>
            </a:r>
          </a:p>
        </p:txBody>
      </p:sp>
      <p:sp>
        <p:nvSpPr>
          <p:cNvPr id="125983" name="Text Box 31"/>
          <p:cNvSpPr txBox="1">
            <a:spLocks noChangeArrowheads="1"/>
          </p:cNvSpPr>
          <p:nvPr/>
        </p:nvSpPr>
        <p:spPr bwMode="auto">
          <a:xfrm>
            <a:off x="4140200" y="6491288"/>
            <a:ext cx="1366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000" b="1" i="1">
                <a:solidFill>
                  <a:srgbClr val="FFFFFF"/>
                </a:solidFill>
                <a:latin typeface="Mangal" pitchFamily="2"/>
              </a:rPr>
              <a:t>змей</a:t>
            </a:r>
          </a:p>
        </p:txBody>
      </p:sp>
      <p:sp>
        <p:nvSpPr>
          <p:cNvPr id="125986" name="Text Box 34"/>
          <p:cNvSpPr txBox="1">
            <a:spLocks noChangeArrowheads="1"/>
          </p:cNvSpPr>
          <p:nvPr/>
        </p:nvSpPr>
        <p:spPr bwMode="auto">
          <a:xfrm>
            <a:off x="6011863" y="4076700"/>
            <a:ext cx="28813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sz="3600" i="1">
                <a:solidFill>
                  <a:srgbClr val="FFFFFF"/>
                </a:solidFill>
                <a:latin typeface="Mangal" pitchFamily="2"/>
              </a:rPr>
              <a:t>Домовой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i="1">
                <a:solidFill>
                  <a:srgbClr val="FFFFFF"/>
                </a:solidFill>
                <a:latin typeface="Mangal" pitchFamily="2"/>
              </a:rPr>
              <a:t>2.Лесной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i="1">
                <a:solidFill>
                  <a:srgbClr val="FFFFFF"/>
                </a:solidFill>
                <a:latin typeface="Mangal" pitchFamily="2"/>
              </a:rPr>
              <a:t>3.Водяной</a:t>
            </a:r>
          </a:p>
        </p:txBody>
      </p:sp>
      <p:pic>
        <p:nvPicPr>
          <p:cNvPr id="125997" name="onestop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63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764" fill="hold"/>
                                        <p:tgtEl>
                                          <p:spTgt spid="1259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9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0" y="0"/>
            <a:ext cx="9144000" cy="7100888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00FF"/>
              </a:solidFill>
              <a:latin typeface="Times New Roman" pitchFamily="18" charset="0"/>
            </a:endParaRPr>
          </a:p>
        </p:txBody>
      </p:sp>
      <p:sp>
        <p:nvSpPr>
          <p:cNvPr id="158731" name="WordArt 11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4354513" cy="51133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000" b="1" i="1" kern="10">
                <a:ln w="9525" cap="rnd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cs typeface="Arial"/>
              </a:rPr>
              <a:t>ИТОГ</a:t>
            </a:r>
          </a:p>
        </p:txBody>
      </p:sp>
      <p:sp>
        <p:nvSpPr>
          <p:cNvPr id="158732" name="Text Box 12"/>
          <p:cNvSpPr txBox="1">
            <a:spLocks noChangeArrowheads="1"/>
          </p:cNvSpPr>
          <p:nvPr/>
        </p:nvSpPr>
        <p:spPr bwMode="auto">
          <a:xfrm>
            <a:off x="4246563" y="2781300"/>
            <a:ext cx="4897437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FFFF"/>
                </a:solidFill>
                <a:latin typeface="Times New Roman" pitchFamily="18" charset="0"/>
              </a:rPr>
              <a:t>  «Период двоеверия (в России ) пока ещё так и не закончился.»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FFFF"/>
                </a:solidFill>
                <a:latin typeface="Times New Roman" pitchFamily="18" charset="0"/>
              </a:rPr>
              <a:t>     Алексей Бычков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FFFFFF"/>
                </a:solidFill>
                <a:latin typeface="Times New Roman" pitchFamily="18" charset="0"/>
              </a:rPr>
              <a:t>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2378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1" grpId="0" animBg="1"/>
      <p:bldP spid="1587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353425" cy="356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«…</a:t>
            </a:r>
            <a:r>
              <a:rPr lang="ru-RU" sz="54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судьбы</a:t>
            </a:r>
            <a:r>
              <a:rPr lang="ru-RU" sz="3600" b="1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 </a:t>
            </a:r>
            <a:r>
              <a:rPr lang="ru-RU" sz="54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империй</a:t>
            </a:r>
            <a:r>
              <a:rPr lang="ru-RU" sz="3600" b="1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 </a:t>
            </a:r>
            <a:r>
              <a:rPr lang="ru-RU" sz="54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зависят</a:t>
            </a:r>
            <a:r>
              <a:rPr lang="ru-RU" sz="3600" b="1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 </a:t>
            </a:r>
            <a:r>
              <a:rPr lang="ru-RU" sz="54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от</a:t>
            </a:r>
            <a:r>
              <a:rPr lang="ru-RU" sz="3600" b="1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 </a:t>
            </a:r>
            <a:r>
              <a:rPr lang="ru-RU" sz="6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воспитания</a:t>
            </a:r>
            <a:r>
              <a:rPr lang="ru-RU" sz="3600" b="1" i="1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</a:rPr>
              <a:t> </a:t>
            </a:r>
            <a:r>
              <a:rPr lang="ru-RU" sz="6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молодежи</a:t>
            </a:r>
            <a:r>
              <a:rPr lang="ru-RU" sz="3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.»</a:t>
            </a:r>
          </a:p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Аристотель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539750" y="4292600"/>
            <a:ext cx="8604250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FF0000"/>
                </a:solidFill>
                <a:latin typeface="Times New Roman" pitchFamily="18" charset="0"/>
              </a:rPr>
              <a:t>«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Изучение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религий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5400" b="1" i="1">
                <a:solidFill>
                  <a:srgbClr val="FF0000"/>
                </a:solidFill>
                <a:latin typeface="Times New Roman" pitchFamily="18" charset="0"/>
              </a:rPr>
              <a:t>-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один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из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путей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воспитания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</a:rPr>
              <a:t>молодёжи</a:t>
            </a:r>
            <a:r>
              <a:rPr lang="ru-RU" sz="5400" b="1" i="1">
                <a:solidFill>
                  <a:srgbClr val="FF0000"/>
                </a:solidFill>
                <a:latin typeface="Times New Roman" pitchFamily="18" charset="0"/>
              </a:rPr>
              <a:t>.»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  </a:t>
            </a:r>
            <a:r>
              <a:rPr lang="ru-RU" sz="3200" b="1" i="1">
                <a:solidFill>
                  <a:srgbClr val="FF0000"/>
                </a:solidFill>
                <a:latin typeface="Times New Roman" pitchFamily="18" charset="0"/>
              </a:rPr>
              <a:t>Ямбург</a:t>
            </a:r>
            <a:r>
              <a:rPr lang="ru-RU" sz="32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3200" b="1" i="1">
                <a:solidFill>
                  <a:srgbClr val="FF0000"/>
                </a:solidFill>
                <a:latin typeface="Times New Roman" pitchFamily="18" charset="0"/>
              </a:rPr>
              <a:t>Е.А.</a:t>
            </a:r>
            <a:endParaRPr lang="ru-RU" sz="3200" b="1" i="1">
              <a:solidFill>
                <a:srgbClr val="FFFFFF"/>
              </a:solidFill>
              <a:latin typeface="Times New Roman" pitchFamily="18" charset="0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200" b="1" i="1">
                <a:solidFill>
                  <a:srgbClr val="FFFFFF"/>
                </a:solidFill>
                <a:latin typeface="Times New Roman" pitchFamily="18" charset="0"/>
              </a:rPr>
              <a:t>                          </a:t>
            </a:r>
            <a:r>
              <a:rPr lang="ru-RU" sz="5400" b="1" i="1">
                <a:solidFill>
                  <a:srgbClr val="FFFFFF"/>
                </a:solidFill>
                <a:latin typeface="Times New Roman" pitchFamily="18" charset="0"/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194657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  <p:bldP spid="1669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0" y="0"/>
            <a:ext cx="9396413" cy="71008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1258888" y="404813"/>
            <a:ext cx="691356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i="1">
                <a:solidFill>
                  <a:srgbClr val="009900"/>
                </a:solidFill>
                <a:latin typeface="Times New Roman" pitchFamily="18" charset="0"/>
              </a:rPr>
              <a:t>литература</a:t>
            </a:r>
          </a:p>
        </p:txBody>
      </p:sp>
      <p:pic>
        <p:nvPicPr>
          <p:cNvPr id="160774" name="Picture 6" descr="Изображение 0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997200"/>
            <a:ext cx="1763712" cy="270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5" name="Picture 7" descr="Изображение 09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557338"/>
            <a:ext cx="1800225" cy="251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6" name="Picture 8" descr="Изображение 0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1763713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7" name="Picture 9" descr="Изображение 09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484313"/>
            <a:ext cx="1727200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8" name="Picture 10" descr="Изображение 09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789363"/>
            <a:ext cx="1728788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9" name="Picture 11" descr="Изображение 09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781300"/>
            <a:ext cx="1655763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80" name="Picture 12" descr="Изображение 09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48163"/>
            <a:ext cx="1871663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81" name="Picture 13" descr="Изображение 09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60350"/>
            <a:ext cx="1763712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82" name="Picture 14" descr="Изображение 08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68638"/>
            <a:ext cx="1692275" cy="234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83" name="arioso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06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44306" fill="hold"/>
                                        <p:tgtEl>
                                          <p:spTgt spid="1607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078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00CC"/>
              </a:gs>
              <a:gs pos="50000">
                <a:srgbClr val="9900CC">
                  <a:gamma/>
                  <a:shade val="46275"/>
                  <a:invGamma/>
                </a:srgbClr>
              </a:gs>
              <a:gs pos="100000">
                <a:srgbClr val="9900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250825" y="0"/>
            <a:ext cx="85693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800" b="1" i="1">
                <a:solidFill>
                  <a:srgbClr val="FFFF66"/>
                </a:solidFill>
                <a:latin typeface="Times New Roman" pitchFamily="18" charset="0"/>
              </a:rPr>
              <a:t>1.Понимание</a:t>
            </a:r>
            <a:r>
              <a:rPr lang="ru-RU" sz="48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800" b="1" i="1">
                <a:solidFill>
                  <a:srgbClr val="FFFF66"/>
                </a:solidFill>
                <a:latin typeface="Times New Roman" pitchFamily="18" charset="0"/>
              </a:rPr>
              <a:t>явлений</a:t>
            </a:r>
            <a:r>
              <a:rPr lang="ru-RU" sz="48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800" b="1" i="1">
                <a:solidFill>
                  <a:srgbClr val="FFFF66"/>
                </a:solidFill>
                <a:latin typeface="Times New Roman" pitchFamily="18" charset="0"/>
              </a:rPr>
              <a:t>мировой</a:t>
            </a:r>
            <a:r>
              <a:rPr lang="ru-RU" sz="48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800" b="1" i="1">
                <a:solidFill>
                  <a:srgbClr val="FFFF66"/>
                </a:solidFill>
                <a:latin typeface="Times New Roman" pitchFamily="18" charset="0"/>
              </a:rPr>
              <a:t>художественной</a:t>
            </a:r>
            <a:r>
              <a:rPr lang="ru-RU" sz="4800" b="1" i="1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ru-RU" sz="4800" b="1" i="1">
                <a:solidFill>
                  <a:srgbClr val="FFFF66"/>
                </a:solidFill>
                <a:latin typeface="Times New Roman" pitchFamily="18" charset="0"/>
              </a:rPr>
              <a:t>культуры</a:t>
            </a:r>
            <a:r>
              <a:rPr lang="ru-RU" sz="4800" b="1" i="1">
                <a:solidFill>
                  <a:srgbClr val="FFFFFF"/>
                </a:solidFill>
                <a:latin typeface="Times New Roman" pitchFamily="18" charset="0"/>
              </a:rPr>
              <a:t>:</a:t>
            </a:r>
          </a:p>
        </p:txBody>
      </p:sp>
      <p:pic>
        <p:nvPicPr>
          <p:cNvPr id="102407" name="Picture 7" descr="Изображение 017"/>
          <p:cNvPicPr>
            <a:picLocks noChangeAspect="1" noChangeArrowheads="1"/>
          </p:cNvPicPr>
          <p:nvPr/>
        </p:nvPicPr>
        <p:blipFill>
          <a:blip r:embed="rId2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2159000" cy="23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 descr="Изображение 016"/>
          <p:cNvPicPr>
            <a:picLocks noChangeAspect="1" noChangeArrowheads="1"/>
          </p:cNvPicPr>
          <p:nvPr/>
        </p:nvPicPr>
        <p:blipFill>
          <a:blip r:embed="rId3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1613"/>
          <a:stretch>
            <a:fillRect/>
          </a:stretch>
        </p:blipFill>
        <p:spPr bwMode="auto">
          <a:xfrm>
            <a:off x="611188" y="4076700"/>
            <a:ext cx="20891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9" name="Picture 9" descr="Изображение 018"/>
          <p:cNvPicPr>
            <a:picLocks noChangeAspect="1" noChangeArrowheads="1"/>
          </p:cNvPicPr>
          <p:nvPr/>
        </p:nvPicPr>
        <p:blipFill>
          <a:blip r:embed="rId4">
            <a:lum brigh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2"/>
          <a:stretch>
            <a:fillRect/>
          </a:stretch>
        </p:blipFill>
        <p:spPr bwMode="auto">
          <a:xfrm>
            <a:off x="4932363" y="1700213"/>
            <a:ext cx="2160587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0" name="Picture 10" descr="Изображение 019"/>
          <p:cNvPicPr>
            <a:picLocks noChangeAspect="1" noChangeArrowheads="1"/>
          </p:cNvPicPr>
          <p:nvPr/>
        </p:nvPicPr>
        <p:blipFill>
          <a:blip r:embed="rId5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365625"/>
            <a:ext cx="2160588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3" name="Text Box 13"/>
          <p:cNvSpPr txBox="1">
            <a:spLocks noChangeArrowheads="1"/>
          </p:cNvSpPr>
          <p:nvPr/>
        </p:nvSpPr>
        <p:spPr bwMode="auto">
          <a:xfrm>
            <a:off x="3203575" y="4652963"/>
            <a:ext cx="16557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Haettenschweiler" pitchFamily="34" charset="0"/>
              </a:rPr>
              <a:t> Живопись   </a:t>
            </a:r>
            <a:r>
              <a:rPr lang="ru-RU" sz="3600">
                <a:solidFill>
                  <a:srgbClr val="FFFFFF"/>
                </a:solidFill>
                <a:latin typeface="Haettenschweiler" pitchFamily="34" charset="0"/>
              </a:rPr>
              <a:t> 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2771775" y="2205038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Haettenschweiler" pitchFamily="34" charset="0"/>
              </a:rPr>
              <a:t>Иконография 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7164388" y="2133600"/>
            <a:ext cx="1728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Haettenschweiler" pitchFamily="34" charset="0"/>
              </a:rPr>
              <a:t>Архитектура </a:t>
            </a:r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7308850" y="5013325"/>
            <a:ext cx="183515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Haettenschweiler" pitchFamily="34" charset="0"/>
              </a:rPr>
              <a:t>Литература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Haettenschweiler" pitchFamily="34" charset="0"/>
              </a:rPr>
              <a:t>Фольклор </a:t>
            </a:r>
          </a:p>
        </p:txBody>
      </p:sp>
    </p:spTree>
    <p:extLst>
      <p:ext uri="{BB962C8B-B14F-4D97-AF65-F5344CB8AC3E}">
        <p14:creationId xmlns:p14="http://schemas.microsoft.com/office/powerpoint/2010/main" val="423076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Oval 4"/>
          <p:cNvSpPr>
            <a:spLocks noChangeArrowheads="1"/>
          </p:cNvSpPr>
          <p:nvPr/>
        </p:nvSpPr>
        <p:spPr bwMode="auto">
          <a:xfrm>
            <a:off x="0" y="0"/>
            <a:ext cx="8893175" cy="6858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0066"/>
              </a:gs>
              <a:gs pos="100000">
                <a:srgbClr val="FF0066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323850" y="0"/>
            <a:ext cx="88201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>
                <a:solidFill>
                  <a:srgbClr val="3399FF"/>
                </a:solidFill>
                <a:latin typeface="Georgia" pitchFamily="18" charset="0"/>
              </a:rPr>
              <a:t> </a:t>
            </a:r>
            <a:r>
              <a:rPr lang="ru-RU" sz="4800" u="sng">
                <a:solidFill>
                  <a:srgbClr val="66FF33"/>
                </a:solidFill>
                <a:latin typeface="Georgia" pitchFamily="18" charset="0"/>
              </a:rPr>
              <a:t>2</a:t>
            </a:r>
            <a:r>
              <a:rPr lang="ru-RU" sz="3600" u="sng">
                <a:solidFill>
                  <a:srgbClr val="66FF33"/>
                </a:solidFill>
                <a:latin typeface="Georgia" pitchFamily="18" charset="0"/>
              </a:rPr>
              <a:t>.</a:t>
            </a:r>
            <a:r>
              <a:rPr lang="ru-RU" sz="4800" i="1" u="sng">
                <a:solidFill>
                  <a:srgbClr val="66FF33"/>
                </a:solidFill>
                <a:latin typeface="Georgia" pitchFamily="18" charset="0"/>
              </a:rPr>
              <a:t>Атака</a:t>
            </a:r>
            <a:r>
              <a:rPr lang="ru-RU" sz="4800" i="1">
                <a:solidFill>
                  <a:srgbClr val="66FF33"/>
                </a:solidFill>
                <a:latin typeface="Georgia" pitchFamily="18" charset="0"/>
              </a:rPr>
              <a:t> </a:t>
            </a:r>
            <a:r>
              <a:rPr lang="ru-RU" sz="4800" i="1" u="sng">
                <a:solidFill>
                  <a:srgbClr val="66FF33"/>
                </a:solidFill>
                <a:latin typeface="Georgia" pitchFamily="18" charset="0"/>
              </a:rPr>
              <a:t>сектантов и</a:t>
            </a:r>
            <a:r>
              <a:rPr lang="ru-RU" sz="4800" i="1">
                <a:solidFill>
                  <a:srgbClr val="66FF33"/>
                </a:solidFill>
                <a:latin typeface="Georgia" pitchFamily="18" charset="0"/>
              </a:rPr>
              <a:t> </a:t>
            </a:r>
            <a:r>
              <a:rPr lang="ru-RU" sz="4400" i="1" u="sng">
                <a:solidFill>
                  <a:srgbClr val="66FF33"/>
                </a:solidFill>
                <a:latin typeface="Georgia" pitchFamily="18" charset="0"/>
              </a:rPr>
              <a:t>магов</a:t>
            </a:r>
            <a:r>
              <a:rPr lang="ru-RU" sz="5400" i="1">
                <a:solidFill>
                  <a:srgbClr val="66FF33"/>
                </a:solidFill>
                <a:latin typeface="Georgia" pitchFamily="18" charset="0"/>
              </a:rPr>
              <a:t>:</a:t>
            </a:r>
            <a:endParaRPr lang="ru-RU" sz="3600">
              <a:solidFill>
                <a:srgbClr val="3399FF"/>
              </a:solidFill>
              <a:latin typeface="Georgia" pitchFamily="18" charset="0"/>
            </a:endParaRPr>
          </a:p>
        </p:txBody>
      </p:sp>
      <p:pic>
        <p:nvPicPr>
          <p:cNvPr id="103431" name="Picture 7" descr="Изображение 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1655763" cy="19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2" name="Picture 8" descr="Изображение 0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1223962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3" name="Picture 9" descr="Изображение 0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05038"/>
            <a:ext cx="1169988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Изображение 0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196975"/>
            <a:ext cx="1428750" cy="119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5" name="Picture 11" descr="Изображение 0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125538"/>
            <a:ext cx="1843087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39" name="Text Box 15"/>
          <p:cNvSpPr txBox="1">
            <a:spLocks noChangeArrowheads="1"/>
          </p:cNvSpPr>
          <p:nvPr/>
        </p:nvSpPr>
        <p:spPr bwMode="auto">
          <a:xfrm>
            <a:off x="395288" y="908050"/>
            <a:ext cx="2160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FFFFFF"/>
                </a:solidFill>
                <a:latin typeface="Century Schoolbook" pitchFamily="18" charset="0"/>
              </a:rPr>
              <a:t>Литература</a:t>
            </a:r>
          </a:p>
        </p:txBody>
      </p:sp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3132138" y="1341438"/>
            <a:ext cx="3779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i="1">
                <a:solidFill>
                  <a:srgbClr val="000000"/>
                </a:solidFill>
                <a:latin typeface="Georgia" pitchFamily="18" charset="0"/>
              </a:rPr>
              <a:t>Проповеди</a:t>
            </a:r>
          </a:p>
        </p:txBody>
      </p:sp>
      <p:sp>
        <p:nvSpPr>
          <p:cNvPr id="103442" name="Text Box 18"/>
          <p:cNvSpPr txBox="1">
            <a:spLocks noChangeArrowheads="1"/>
          </p:cNvSpPr>
          <p:nvPr/>
        </p:nvSpPr>
        <p:spPr bwMode="auto">
          <a:xfrm>
            <a:off x="323850" y="6491288"/>
            <a:ext cx="3671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FFFFFF"/>
                </a:solidFill>
                <a:latin typeface="Georgia" pitchFamily="18" charset="0"/>
              </a:rPr>
              <a:t>Телевидение</a:t>
            </a:r>
          </a:p>
        </p:txBody>
      </p:sp>
      <p:sp>
        <p:nvSpPr>
          <p:cNvPr id="103443" name="Text Box 19"/>
          <p:cNvSpPr txBox="1">
            <a:spLocks noChangeArrowheads="1"/>
          </p:cNvSpPr>
          <p:nvPr/>
        </p:nvSpPr>
        <p:spPr bwMode="auto">
          <a:xfrm>
            <a:off x="539750" y="4005263"/>
            <a:ext cx="2232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pic>
        <p:nvPicPr>
          <p:cNvPr id="103446" name="Picture 22" descr="Изображение 0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3097213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47" name="Rectangle 23"/>
          <p:cNvSpPr>
            <a:spLocks noChangeArrowheads="1"/>
          </p:cNvSpPr>
          <p:nvPr/>
        </p:nvSpPr>
        <p:spPr bwMode="auto">
          <a:xfrm>
            <a:off x="1619250" y="4149725"/>
            <a:ext cx="1511300" cy="863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448" name="Text Box 24"/>
          <p:cNvSpPr txBox="1">
            <a:spLocks noChangeArrowheads="1"/>
          </p:cNvSpPr>
          <p:nvPr/>
        </p:nvSpPr>
        <p:spPr bwMode="auto">
          <a:xfrm>
            <a:off x="1692275" y="4221163"/>
            <a:ext cx="1366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000">
                <a:solidFill>
                  <a:srgbClr val="FF0000"/>
                </a:solidFill>
                <a:latin typeface="Georgia" pitchFamily="18" charset="0"/>
              </a:rPr>
              <a:t>Бог есть любовь</a:t>
            </a:r>
          </a:p>
        </p:txBody>
      </p:sp>
      <p:sp>
        <p:nvSpPr>
          <p:cNvPr id="103449" name="Rectangle 25"/>
          <p:cNvSpPr>
            <a:spLocks noChangeArrowheads="1"/>
          </p:cNvSpPr>
          <p:nvPr/>
        </p:nvSpPr>
        <p:spPr bwMode="auto">
          <a:xfrm>
            <a:off x="1692275" y="4941888"/>
            <a:ext cx="1511300" cy="7302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03455" name="wmpaud8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7" name="Picture 33" descr="Изображение 10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"/>
          <a:stretch>
            <a:fillRect/>
          </a:stretch>
        </p:blipFill>
        <p:spPr bwMode="auto">
          <a:xfrm>
            <a:off x="5076825" y="2997200"/>
            <a:ext cx="3455988" cy="36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58" name="Text Box 34"/>
          <p:cNvSpPr txBox="1">
            <a:spLocks noChangeArrowheads="1"/>
          </p:cNvSpPr>
          <p:nvPr/>
        </p:nvSpPr>
        <p:spPr bwMode="auto">
          <a:xfrm>
            <a:off x="5508625" y="2420938"/>
            <a:ext cx="2519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000000"/>
                </a:solidFill>
                <a:latin typeface="Times New Roman" pitchFamily="18" charset="0"/>
              </a:rPr>
              <a:t>Маги </a:t>
            </a:r>
          </a:p>
        </p:txBody>
      </p:sp>
    </p:spTree>
    <p:extLst>
      <p:ext uri="{BB962C8B-B14F-4D97-AF65-F5344CB8AC3E}">
        <p14:creationId xmlns:p14="http://schemas.microsoft.com/office/powerpoint/2010/main" val="114187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1" fill="hold"/>
                                        <p:tgtEl>
                                          <p:spTgt spid="103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5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9332" name="Rectangle 4" descr="island4_3"/>
          <p:cNvSpPr>
            <a:spLocks noChangeArrowheads="1"/>
          </p:cNvSpPr>
          <p:nvPr/>
        </p:nvSpPr>
        <p:spPr bwMode="auto">
          <a:xfrm>
            <a:off x="0" y="0"/>
            <a:ext cx="9540875" cy="710088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48974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i="1">
                <a:solidFill>
                  <a:srgbClr val="FFFF66"/>
                </a:solidFill>
              </a:rPr>
              <a:t>3. Молодежные субкультуры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1692275" y="3213100"/>
            <a:ext cx="32400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6000" i="1">
                <a:solidFill>
                  <a:srgbClr val="000000"/>
                </a:solidFill>
                <a:latin typeface="Comic Sans MS" pitchFamily="66" charset="0"/>
              </a:rPr>
              <a:t>Бог Джа</a:t>
            </a: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250825" y="1628775"/>
            <a:ext cx="33845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800" i="1">
                <a:solidFill>
                  <a:srgbClr val="FFFFFF"/>
                </a:solidFill>
                <a:latin typeface="Comic Sans MS" pitchFamily="66" charset="0"/>
              </a:rPr>
              <a:t>Растаманы </a:t>
            </a:r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6443663" y="0"/>
            <a:ext cx="298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>
                <a:solidFill>
                  <a:srgbClr val="FFFF00"/>
                </a:solidFill>
                <a:latin typeface="Haettenschweiler" pitchFamily="34" charset="0"/>
              </a:rPr>
              <a:t>       Карибы </a:t>
            </a:r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0" y="4149725"/>
            <a:ext cx="46434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i="1">
                <a:solidFill>
                  <a:srgbClr val="000000"/>
                </a:solidFill>
                <a:latin typeface="Comic Sans MS" pitchFamily="66" charset="0"/>
              </a:rPr>
              <a:t>«…научил растаманов курить «гандж».</a:t>
            </a: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0" y="5118100"/>
            <a:ext cx="7199313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i="1">
                <a:solidFill>
                  <a:srgbClr val="FFFFFF"/>
                </a:solidFill>
                <a:latin typeface="Comic Sans MS" pitchFamily="66" charset="0"/>
              </a:rPr>
              <a:t>«Гандж»(марихуана) – это средство, позволяющее познать волю бога Джа.</a:t>
            </a:r>
          </a:p>
        </p:txBody>
      </p:sp>
      <p:pic>
        <p:nvPicPr>
          <p:cNvPr id="99344" name="041 В.Орлов - Растама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78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896" fill="hold"/>
                                        <p:tgtEl>
                                          <p:spTgt spid="99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4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0000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Haettenschweiler" pitchFamily="34" charset="0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323850" y="0"/>
            <a:ext cx="820896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</a:rPr>
              <a:t>4.</a:t>
            </a:r>
            <a:r>
              <a:rPr lang="ru-RU" sz="4000" b="1" dirty="0">
                <a:solidFill>
                  <a:srgbClr val="FFFF00"/>
                </a:solidFill>
                <a:latin typeface="Haettenschweiler" pitchFamily="34" charset="0"/>
              </a:rPr>
              <a:t> 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</a:rPr>
              <a:t>Понимание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</a:rPr>
              <a:t>мировых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</a:rPr>
              <a:t>политических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</a:rPr>
              <a:t>      </a:t>
            </a:r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</a:rPr>
              <a:t>процессов</a:t>
            </a:r>
            <a:r>
              <a:rPr lang="ru-RU" sz="40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ru-RU" sz="4000" b="1" i="1" dirty="0">
                <a:solidFill>
                  <a:srgbClr val="0000FF"/>
                </a:solidFill>
                <a:latin typeface="Times New Roman" pitchFamily="18" charset="0"/>
              </a:rPr>
              <a:t>         </a:t>
            </a:r>
            <a:endParaRPr lang="ru-RU" sz="4000" b="1" dirty="0">
              <a:solidFill>
                <a:srgbClr val="0000FF"/>
              </a:solidFill>
              <a:latin typeface="Haettenschweiler" pitchFamily="34" charset="0"/>
            </a:endParaRPr>
          </a:p>
        </p:txBody>
      </p:sp>
      <p:sp>
        <p:nvSpPr>
          <p:cNvPr id="105478" name="Oval 6"/>
          <p:cNvSpPr>
            <a:spLocks noChangeArrowheads="1"/>
          </p:cNvSpPr>
          <p:nvPr/>
        </p:nvSpPr>
        <p:spPr bwMode="auto">
          <a:xfrm>
            <a:off x="2771775" y="1844675"/>
            <a:ext cx="3889375" cy="3024188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3492500" y="2349500"/>
            <a:ext cx="2447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3492500" y="2349500"/>
            <a:ext cx="252095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Times New Roman" pitchFamily="18" charset="0"/>
              </a:rPr>
              <a:t>Конфликты всё чаще облекаются в религиозную форму.</a:t>
            </a:r>
          </a:p>
        </p:txBody>
      </p:sp>
      <p:pic>
        <p:nvPicPr>
          <p:cNvPr id="105481" name="Picture 9" descr="Изображение 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2232025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82" name="Picture 10" descr="Изображение 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628775"/>
            <a:ext cx="2124075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83" name="Picture 11" descr="Изображение 0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3527425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84" name="Rectangle 12"/>
          <p:cNvSpPr>
            <a:spLocks noChangeArrowheads="1"/>
          </p:cNvSpPr>
          <p:nvPr/>
        </p:nvSpPr>
        <p:spPr bwMode="auto">
          <a:xfrm>
            <a:off x="1692275" y="6165850"/>
            <a:ext cx="1150938" cy="3587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-828675" y="55165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Haettenschweiler" pitchFamily="34" charset="0"/>
            </a:endParaRPr>
          </a:p>
        </p:txBody>
      </p:sp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1763713" y="6165850"/>
            <a:ext cx="1079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  <a:latin typeface="Haettenschweiler" pitchFamily="34" charset="0"/>
              </a:rPr>
              <a:t>шахидки</a:t>
            </a:r>
          </a:p>
        </p:txBody>
      </p:sp>
      <p:pic>
        <p:nvPicPr>
          <p:cNvPr id="105487" name="Picture 15" descr="Изображение 0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530725"/>
            <a:ext cx="2555875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82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86423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3600" dirty="0">
                <a:solidFill>
                  <a:srgbClr val="FF0000"/>
                </a:solidFill>
                <a:latin typeface="Microsoft Sans Serif" pitchFamily="34" charset="0"/>
              </a:rPr>
              <a:t> </a:t>
            </a:r>
            <a:r>
              <a:rPr lang="ru-RU" sz="3600" dirty="0">
                <a:solidFill>
                  <a:srgbClr val="FFFF00"/>
                </a:solidFill>
                <a:latin typeface="Microsoft Sans Serif" pitchFamily="34" charset="0"/>
              </a:rPr>
              <a:t>5. </a:t>
            </a:r>
            <a:r>
              <a:rPr lang="ru-RU" sz="3600" b="1" i="1" u="sng" dirty="0">
                <a:solidFill>
                  <a:srgbClr val="FFFF00"/>
                </a:solidFill>
                <a:latin typeface="Microsoft Sans Serif" pitchFamily="34" charset="0"/>
              </a:rPr>
              <a:t>Утрачивание</a:t>
            </a:r>
            <a:r>
              <a:rPr lang="ru-RU" sz="3600" b="1" i="1" dirty="0">
                <a:solidFill>
                  <a:srgbClr val="FFFF00"/>
                </a:solidFill>
                <a:latin typeface="Microsoft Sans Serif" pitchFamily="34" charset="0"/>
              </a:rPr>
              <a:t> </a:t>
            </a:r>
            <a:r>
              <a:rPr lang="ru-RU" sz="3600" b="1" i="1" u="sng" dirty="0">
                <a:solidFill>
                  <a:srgbClr val="FFFF00"/>
                </a:solidFill>
                <a:latin typeface="Microsoft Sans Serif" pitchFamily="34" charset="0"/>
              </a:rPr>
              <a:t>традиций</a:t>
            </a:r>
            <a:r>
              <a:rPr lang="ru-RU" sz="3600" b="1" i="1" dirty="0">
                <a:solidFill>
                  <a:srgbClr val="FFFF00"/>
                </a:solidFill>
                <a:latin typeface="Microsoft Sans Serif" pitchFamily="34" charset="0"/>
              </a:rPr>
              <a:t> и </a:t>
            </a:r>
            <a:r>
              <a:rPr lang="ru-RU" sz="3600" b="1" i="1" u="sng" dirty="0">
                <a:solidFill>
                  <a:srgbClr val="FFFF00"/>
                </a:solidFill>
                <a:latin typeface="Microsoft Sans Serif" pitchFamily="34" charset="0"/>
              </a:rPr>
              <a:t>внедрение</a:t>
            </a:r>
            <a:r>
              <a:rPr lang="ru-RU" sz="3600" b="1" i="1" dirty="0">
                <a:solidFill>
                  <a:srgbClr val="FFFF00"/>
                </a:solidFill>
                <a:latin typeface="Microsoft Sans Serif" pitchFamily="34" charset="0"/>
              </a:rPr>
              <a:t>  </a:t>
            </a:r>
            <a:r>
              <a:rPr lang="ru-RU" sz="3600" b="1" i="1" u="sng" dirty="0">
                <a:solidFill>
                  <a:srgbClr val="FFFF00"/>
                </a:solidFill>
                <a:latin typeface="Microsoft Sans Serif" pitchFamily="34" charset="0"/>
              </a:rPr>
              <a:t>иностранных</a:t>
            </a:r>
            <a:r>
              <a:rPr lang="ru-RU" sz="3600" b="1" i="1" dirty="0">
                <a:solidFill>
                  <a:srgbClr val="FFFF00"/>
                </a:solidFill>
                <a:latin typeface="Microsoft Sans Serif" pitchFamily="34" charset="0"/>
              </a:rPr>
              <a:t> </a:t>
            </a:r>
            <a:r>
              <a:rPr lang="ru-RU" sz="3600" b="1" i="1" u="sng" dirty="0">
                <a:solidFill>
                  <a:srgbClr val="FFFF00"/>
                </a:solidFill>
                <a:latin typeface="Microsoft Sans Serif" pitchFamily="34" charset="0"/>
              </a:rPr>
              <a:t>праздников</a:t>
            </a:r>
            <a:endParaRPr lang="ru-RU" sz="3600" b="1" u="sng" dirty="0">
              <a:solidFill>
                <a:srgbClr val="FFFF00"/>
              </a:solidFill>
              <a:latin typeface="Microsoft Sans Serif" pitchFamily="34" charset="0"/>
            </a:endParaRP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971550" y="1989138"/>
            <a:ext cx="2952750" cy="237648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Garamond" pitchFamily="18" charset="0"/>
              </a:rPr>
              <a:t>День Святого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Garamond" pitchFamily="18" charset="0"/>
              </a:rPr>
              <a:t> Валентина </a:t>
            </a:r>
          </a:p>
        </p:txBody>
      </p:sp>
      <p:sp>
        <p:nvSpPr>
          <p:cNvPr id="106503" name="AutoShape 7"/>
          <p:cNvSpPr>
            <a:spLocks noChangeArrowheads="1"/>
          </p:cNvSpPr>
          <p:nvPr/>
        </p:nvSpPr>
        <p:spPr bwMode="auto">
          <a:xfrm>
            <a:off x="5940425" y="3644900"/>
            <a:ext cx="2663825" cy="2663825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650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29400" y="4411663"/>
              <a:ext cx="411163" cy="320675"/>
            </p14:xfrm>
          </p:contentPart>
        </mc:Choice>
        <mc:Fallback xmlns="">
          <p:pic>
            <p:nvPicPr>
              <p:cNvPr id="10650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11758" y="4394028"/>
                <a:ext cx="446447" cy="3559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650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75488" y="4778375"/>
              <a:ext cx="593725" cy="617538"/>
            </p14:xfrm>
          </p:contentPart>
        </mc:Choice>
        <mc:Fallback xmlns="">
          <p:pic>
            <p:nvPicPr>
              <p:cNvPr id="10650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7845" y="4760731"/>
                <a:ext cx="629010" cy="6528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65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18238" y="4090988"/>
              <a:ext cx="800100" cy="1693862"/>
            </p14:xfrm>
          </p:contentPart>
        </mc:Choice>
        <mc:Fallback xmlns="">
          <p:pic>
            <p:nvPicPr>
              <p:cNvPr id="1065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00602" y="4073347"/>
                <a:ext cx="835372" cy="17291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6507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578725" y="4206875"/>
              <a:ext cx="628650" cy="1303338"/>
            </p14:xfrm>
          </p:contentPart>
        </mc:Choice>
        <mc:Fallback xmlns="">
          <p:pic>
            <p:nvPicPr>
              <p:cNvPr id="106507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61093" y="4189233"/>
                <a:ext cx="663915" cy="13386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6508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64325" y="5532438"/>
              <a:ext cx="1406525" cy="479425"/>
            </p14:xfrm>
          </p:contentPart>
        </mc:Choice>
        <mc:Fallback xmlns="">
          <p:pic>
            <p:nvPicPr>
              <p:cNvPr id="106508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646662" y="5514801"/>
                <a:ext cx="1441850" cy="5146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6509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49875" y="4537075"/>
              <a:ext cx="536575" cy="2024063"/>
            </p14:xfrm>
          </p:contentPart>
        </mc:Choice>
        <mc:Fallback xmlns="">
          <p:pic>
            <p:nvPicPr>
              <p:cNvPr id="106509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332229" y="4519434"/>
                <a:ext cx="571867" cy="2059345"/>
              </a:xfrm>
              <a:prstGeom prst="rect">
                <a:avLst/>
              </a:prstGeom>
            </p:spPr>
          </p:pic>
        </mc:Fallback>
      </mc:AlternateContent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5795963" y="2492375"/>
            <a:ext cx="3025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Comic Sans MS" pitchFamily="66" charset="0"/>
              </a:rPr>
              <a:t>Хэллоуин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6513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07975" y="1635125"/>
              <a:ext cx="1670050" cy="3143250"/>
            </p14:xfrm>
          </p:contentPart>
        </mc:Choice>
        <mc:Fallback xmlns="">
          <p:pic>
            <p:nvPicPr>
              <p:cNvPr id="106513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90335" y="1617484"/>
                <a:ext cx="1705330" cy="31785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6514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49325" y="1417638"/>
              <a:ext cx="3519488" cy="960437"/>
            </p14:xfrm>
          </p:contentPart>
        </mc:Choice>
        <mc:Fallback xmlns="">
          <p:pic>
            <p:nvPicPr>
              <p:cNvPr id="106514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31684" y="1399999"/>
                <a:ext cx="3554769" cy="9957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6515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06525" y="2079625"/>
              <a:ext cx="3851275" cy="3373438"/>
            </p14:xfrm>
          </p:contentPart>
        </mc:Choice>
        <mc:Fallback xmlns="">
          <p:pic>
            <p:nvPicPr>
              <p:cNvPr id="106515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388885" y="2061984"/>
                <a:ext cx="3886555" cy="34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06516" name="Ink 2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6138" y="4160838"/>
              <a:ext cx="307975" cy="296862"/>
            </p14:xfrm>
          </p:contentPart>
        </mc:Choice>
        <mc:Fallback xmlns="">
          <p:pic>
            <p:nvPicPr>
              <p:cNvPr id="106516" name="Ink 2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28488" y="4143206"/>
                <a:ext cx="343275" cy="3321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06517" name="Ink 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68413" y="4811713"/>
              <a:ext cx="320675" cy="263525"/>
            </p14:xfrm>
          </p:contentPart>
        </mc:Choice>
        <mc:Fallback xmlns="">
          <p:pic>
            <p:nvPicPr>
              <p:cNvPr id="106517" name="Ink 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250778" y="4794073"/>
                <a:ext cx="355946" cy="2988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6518" name="Ink 2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08075" y="5989638"/>
              <a:ext cx="1588" cy="1587"/>
            </p14:xfrm>
          </p:contentPart>
        </mc:Choice>
        <mc:Fallback xmlns="">
          <p:pic>
            <p:nvPicPr>
              <p:cNvPr id="106518" name="Ink 2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030263" y="5911875"/>
                <a:ext cx="157212" cy="1571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06519" name="Ink 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96963" y="3279775"/>
              <a:ext cx="298450" cy="355600"/>
            </p14:xfrm>
          </p:contentPart>
        </mc:Choice>
        <mc:Fallback xmlns="">
          <p:pic>
            <p:nvPicPr>
              <p:cNvPr id="106519" name="Ink 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079322" y="3262139"/>
                <a:ext cx="333731" cy="3908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06520" name="Ink 2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5413" y="3246438"/>
              <a:ext cx="412750" cy="285750"/>
            </p14:xfrm>
          </p:contentPart>
        </mc:Choice>
        <mc:Fallback xmlns="">
          <p:pic>
            <p:nvPicPr>
              <p:cNvPr id="106520" name="Ink 2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07780" y="3228804"/>
                <a:ext cx="448015" cy="3210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06521" name="Ink 2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7488" y="1852613"/>
              <a:ext cx="422275" cy="250825"/>
            </p14:xfrm>
          </p:contentPart>
        </mc:Choice>
        <mc:Fallback xmlns="">
          <p:pic>
            <p:nvPicPr>
              <p:cNvPr id="106521" name="Ink 2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99848" y="1834980"/>
                <a:ext cx="457555" cy="2860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06522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28700" y="1543050"/>
              <a:ext cx="160338" cy="182563"/>
            </p14:xfrm>
          </p:contentPart>
        </mc:Choice>
        <mc:Fallback xmlns="">
          <p:pic>
            <p:nvPicPr>
              <p:cNvPr id="106522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011045" y="1525406"/>
                <a:ext cx="195648" cy="2178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6523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183063" y="3268663"/>
              <a:ext cx="4960937" cy="3589337"/>
            </p14:xfrm>
          </p:contentPart>
        </mc:Choice>
        <mc:Fallback xmlns="">
          <p:pic>
            <p:nvPicPr>
              <p:cNvPr id="106523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165424" y="3251022"/>
                <a:ext cx="4996215" cy="362461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034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250825" y="333375"/>
            <a:ext cx="8569325" cy="6197600"/>
          </a:xfrm>
          <a:prstGeom prst="rect">
            <a:avLst/>
          </a:prstGeom>
          <a:gradFill rotWithShape="1">
            <a:gsLst>
              <a:gs pos="0">
                <a:srgbClr val="009900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ngal" pitchFamily="2"/>
              </a:rPr>
              <a:t>6.</a:t>
            </a:r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ngal" pitchFamily="2"/>
              </a:rPr>
              <a:t> </a:t>
            </a:r>
            <a:r>
              <a:rPr lang="ru-RU" sz="40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ngal" pitchFamily="2"/>
              </a:rPr>
              <a:t>Нравственный</a:t>
            </a:r>
            <a:r>
              <a:rPr lang="ru-RU" sz="4000" b="1" i="1" dirty="0">
                <a:solidFill>
                  <a:srgbClr val="009900"/>
                </a:solidFill>
                <a:effectDag name="">
                  <a:cont type="tree" name="">
                    <a:effect ref="fillLine"/>
                    <a:outerShdw dist="38100" dir="13500000" algn="br">
                      <a:srgbClr val="4CE54C"/>
                    </a:outerShdw>
                  </a:cont>
                  <a:cont type="tree" name="">
                    <a:effect ref="fillLine"/>
                    <a:outerShdw dist="38100" dir="2700000" algn="tl">
                      <a:srgbClr val="005B00"/>
                    </a:outerShdw>
                  </a:cont>
                  <a:effect ref="fillLine"/>
                </a:effectDag>
                <a:latin typeface="Lucida Sans Typewriter" pitchFamily="49" charset="0"/>
              </a:rPr>
              <a:t> </a:t>
            </a:r>
            <a:r>
              <a:rPr lang="ru-RU" sz="40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ngal" pitchFamily="2"/>
              </a:rPr>
              <a:t>поиск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0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ngal" pitchFamily="2"/>
              </a:rPr>
              <a:t>молодёжи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ngal" pitchFamily="2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ngal" pitchFamily="2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ngal" pitchFamily="2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ngal" pitchFamily="2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angal" pitchFamily="2"/>
            </a:endParaRPr>
          </a:p>
        </p:txBody>
      </p:sp>
      <p:pic>
        <p:nvPicPr>
          <p:cNvPr id="112647" name="Picture 7" descr="swatch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44675"/>
            <a:ext cx="3556000" cy="460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8" name="Picture 8" descr="Изображение 1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989138"/>
            <a:ext cx="3683000" cy="41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5219700" y="6165850"/>
            <a:ext cx="34559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                   Горохов Владимир </a:t>
            </a: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5003800" y="1989138"/>
            <a:ext cx="3671888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5003800" y="2060575"/>
            <a:ext cx="73025" cy="4032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5003800" y="6021388"/>
            <a:ext cx="3816350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2653" name="Rectangle 13"/>
          <p:cNvSpPr>
            <a:spLocks noChangeArrowheads="1"/>
          </p:cNvSpPr>
          <p:nvPr/>
        </p:nvSpPr>
        <p:spPr bwMode="auto">
          <a:xfrm>
            <a:off x="8675688" y="1989138"/>
            <a:ext cx="73025" cy="4103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608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10199"/>
              </a:solidFill>
              <a:latin typeface="Gill Sans MT" pitchFamily="34" charset="0"/>
            </a:endParaRP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000" dirty="0">
                <a:solidFill>
                  <a:srgbClr val="FFFFFF"/>
                </a:solidFill>
                <a:latin typeface="Gill Sans MT" pitchFamily="34" charset="0"/>
              </a:rPr>
              <a:t>  </a:t>
            </a:r>
            <a:r>
              <a:rPr lang="ru-RU" sz="5400" i="1" dirty="0">
                <a:solidFill>
                  <a:srgbClr val="FFFFFF"/>
                </a:solidFill>
                <a:latin typeface="Gill Sans MT" pitchFamily="34" charset="0"/>
              </a:rPr>
              <a:t> </a:t>
            </a:r>
            <a:r>
              <a:rPr lang="ru-RU" sz="5400" i="1" u="sng" dirty="0">
                <a:solidFill>
                  <a:srgbClr val="FF0000"/>
                </a:solidFill>
                <a:latin typeface="Gill Sans MT" pitchFamily="34" charset="0"/>
              </a:rPr>
              <a:t>7</a:t>
            </a:r>
            <a:r>
              <a:rPr lang="ru-RU" sz="5400" i="1" u="sng" dirty="0" smtClean="0">
                <a:solidFill>
                  <a:srgbClr val="FF0000"/>
                </a:solidFill>
                <a:latin typeface="Gill Sans MT" pitchFamily="34" charset="0"/>
              </a:rPr>
              <a:t>.УСПЕШНОЕ</a:t>
            </a:r>
            <a:r>
              <a:rPr lang="ru-RU" sz="5400" i="1" dirty="0" smtClean="0">
                <a:solidFill>
                  <a:srgbClr val="FFFFFF"/>
                </a:solidFill>
                <a:latin typeface="Gill Sans MT" pitchFamily="34" charset="0"/>
              </a:rPr>
              <a:t> </a:t>
            </a:r>
            <a:r>
              <a:rPr lang="ru-RU" sz="5400" i="1" u="sng" dirty="0">
                <a:solidFill>
                  <a:srgbClr val="FF0000"/>
                </a:solidFill>
                <a:latin typeface="Gill Sans MT" pitchFamily="34" charset="0"/>
              </a:rPr>
              <a:t>ОБУЧЕНИЕ</a:t>
            </a:r>
            <a:endParaRPr lang="ru-RU" sz="4000" u="sng" dirty="0">
              <a:solidFill>
                <a:srgbClr val="FF0000"/>
              </a:solidFill>
              <a:latin typeface="Gill Sans MT" pitchFamily="34" charset="0"/>
            </a:endParaRPr>
          </a:p>
        </p:txBody>
      </p:sp>
      <p:sp>
        <p:nvSpPr>
          <p:cNvPr id="110638" name="AutoShape 46"/>
          <p:cNvSpPr>
            <a:spLocks noChangeArrowheads="1"/>
          </p:cNvSpPr>
          <p:nvPr/>
        </p:nvSpPr>
        <p:spPr bwMode="auto">
          <a:xfrm>
            <a:off x="3348038" y="2276475"/>
            <a:ext cx="2087562" cy="1152525"/>
          </a:xfrm>
          <a:prstGeom prst="plaque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110639" name="AutoShape 47"/>
          <p:cNvSpPr>
            <a:spLocks noChangeArrowheads="1"/>
          </p:cNvSpPr>
          <p:nvPr/>
        </p:nvSpPr>
        <p:spPr bwMode="auto">
          <a:xfrm>
            <a:off x="323850" y="4005263"/>
            <a:ext cx="1800225" cy="9366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40" name="AutoShape 48"/>
          <p:cNvSpPr>
            <a:spLocks noChangeArrowheads="1"/>
          </p:cNvSpPr>
          <p:nvPr/>
        </p:nvSpPr>
        <p:spPr bwMode="auto">
          <a:xfrm>
            <a:off x="2484438" y="4005263"/>
            <a:ext cx="1655762" cy="9366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41" name="AutoShape 49"/>
          <p:cNvSpPr>
            <a:spLocks noChangeArrowheads="1"/>
          </p:cNvSpPr>
          <p:nvPr/>
        </p:nvSpPr>
        <p:spPr bwMode="auto">
          <a:xfrm>
            <a:off x="4643438" y="4005263"/>
            <a:ext cx="1800225" cy="9366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42" name="AutoShape 50"/>
          <p:cNvSpPr>
            <a:spLocks noChangeArrowheads="1"/>
          </p:cNvSpPr>
          <p:nvPr/>
        </p:nvSpPr>
        <p:spPr bwMode="auto">
          <a:xfrm>
            <a:off x="6804025" y="4005263"/>
            <a:ext cx="2089150" cy="9366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110643" name="AutoShape 51"/>
          <p:cNvSpPr>
            <a:spLocks noChangeArrowheads="1"/>
          </p:cNvSpPr>
          <p:nvPr/>
        </p:nvSpPr>
        <p:spPr bwMode="auto">
          <a:xfrm>
            <a:off x="755650" y="5300663"/>
            <a:ext cx="1944688" cy="9366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44" name="AutoShape 52"/>
          <p:cNvSpPr>
            <a:spLocks noChangeArrowheads="1"/>
          </p:cNvSpPr>
          <p:nvPr/>
        </p:nvSpPr>
        <p:spPr bwMode="auto">
          <a:xfrm>
            <a:off x="3635375" y="5373688"/>
            <a:ext cx="1944688" cy="9350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FF0000"/>
                </a:solidFill>
                <a:latin typeface="Gill Sans MT" pitchFamily="34" charset="0"/>
              </a:rPr>
              <a:t>ИЗО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110645" name="AutoShape 53"/>
          <p:cNvSpPr>
            <a:spLocks noChangeArrowheads="1"/>
          </p:cNvSpPr>
          <p:nvPr/>
        </p:nvSpPr>
        <p:spPr bwMode="auto">
          <a:xfrm>
            <a:off x="6156325" y="5300663"/>
            <a:ext cx="2592388" cy="9350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46" name="Text Box 54"/>
          <p:cNvSpPr txBox="1">
            <a:spLocks noChangeArrowheads="1"/>
          </p:cNvSpPr>
          <p:nvPr/>
        </p:nvSpPr>
        <p:spPr bwMode="auto">
          <a:xfrm>
            <a:off x="3492500" y="25654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 i="1" u="sng">
                <a:solidFill>
                  <a:srgbClr val="010199"/>
                </a:solidFill>
                <a:latin typeface="Gill Sans MT" pitchFamily="34" charset="0"/>
              </a:rPr>
              <a:t>РЕЛИГИЯ</a:t>
            </a:r>
          </a:p>
        </p:txBody>
      </p:sp>
      <p:sp>
        <p:nvSpPr>
          <p:cNvPr id="110647" name="Text Box 55"/>
          <p:cNvSpPr txBox="1">
            <a:spLocks noChangeArrowheads="1"/>
          </p:cNvSpPr>
          <p:nvPr/>
        </p:nvSpPr>
        <p:spPr bwMode="auto">
          <a:xfrm>
            <a:off x="468313" y="4149725"/>
            <a:ext cx="1511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000">
                <a:solidFill>
                  <a:srgbClr val="FF0066"/>
                </a:solidFill>
                <a:latin typeface="Gill Sans MT" pitchFamily="34" charset="0"/>
              </a:rPr>
              <a:t>ИСТОРИЯ</a:t>
            </a:r>
          </a:p>
        </p:txBody>
      </p:sp>
      <p:sp>
        <p:nvSpPr>
          <p:cNvPr id="110648" name="Text Box 56"/>
          <p:cNvSpPr txBox="1">
            <a:spLocks noChangeArrowheads="1"/>
          </p:cNvSpPr>
          <p:nvPr/>
        </p:nvSpPr>
        <p:spPr bwMode="auto">
          <a:xfrm>
            <a:off x="2627313" y="4076700"/>
            <a:ext cx="1512887" cy="5810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600">
                <a:solidFill>
                  <a:srgbClr val="FFFFFF"/>
                </a:solidFill>
                <a:latin typeface="Gill Sans MT" pitchFamily="34" charset="0"/>
              </a:rPr>
              <a:t>ОБЩЕСТ-ВОЗНАНИЕ</a:t>
            </a:r>
          </a:p>
        </p:txBody>
      </p:sp>
      <p:sp>
        <p:nvSpPr>
          <p:cNvPr id="110649" name="Text Box 57"/>
          <p:cNvSpPr txBox="1">
            <a:spLocks noChangeArrowheads="1"/>
          </p:cNvSpPr>
          <p:nvPr/>
        </p:nvSpPr>
        <p:spPr bwMode="auto">
          <a:xfrm>
            <a:off x="4859338" y="422116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FF0000"/>
                </a:solidFill>
                <a:latin typeface="Gill Sans MT" pitchFamily="34" charset="0"/>
              </a:rPr>
              <a:t>МХК</a:t>
            </a:r>
          </a:p>
        </p:txBody>
      </p:sp>
      <p:sp>
        <p:nvSpPr>
          <p:cNvPr id="110650" name="Text Box 58"/>
          <p:cNvSpPr txBox="1">
            <a:spLocks noChangeArrowheads="1"/>
          </p:cNvSpPr>
          <p:nvPr/>
        </p:nvSpPr>
        <p:spPr bwMode="auto">
          <a:xfrm>
            <a:off x="7019925" y="4221163"/>
            <a:ext cx="1728788" cy="36671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Gill Sans MT" pitchFamily="34" charset="0"/>
            </a:endParaRPr>
          </a:p>
        </p:txBody>
      </p:sp>
      <p:sp>
        <p:nvSpPr>
          <p:cNvPr id="110651" name="Text Box 59"/>
          <p:cNvSpPr txBox="1">
            <a:spLocks noChangeArrowheads="1"/>
          </p:cNvSpPr>
          <p:nvPr/>
        </p:nvSpPr>
        <p:spPr bwMode="auto">
          <a:xfrm>
            <a:off x="6948488" y="4076700"/>
            <a:ext cx="1871662" cy="8223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>
                <a:solidFill>
                  <a:srgbClr val="FFFFFF"/>
                </a:solidFill>
                <a:latin typeface="Gill Sans MT" pitchFamily="34" charset="0"/>
              </a:rPr>
              <a:t>ЛИТЕРА-</a:t>
            </a:r>
            <a:r>
              <a:rPr lang="ru-RU" sz="2400">
                <a:solidFill>
                  <a:srgbClr val="CC00FF"/>
                </a:solidFill>
                <a:latin typeface="Gill Sans MT" pitchFamily="34" charset="0"/>
              </a:rPr>
              <a:t> </a:t>
            </a:r>
            <a:r>
              <a:rPr lang="ru-RU" sz="2400">
                <a:solidFill>
                  <a:srgbClr val="FFFFFF"/>
                </a:solidFill>
                <a:latin typeface="Gill Sans MT" pitchFamily="34" charset="0"/>
              </a:rPr>
              <a:t>ТУРА</a:t>
            </a:r>
          </a:p>
        </p:txBody>
      </p:sp>
      <p:sp>
        <p:nvSpPr>
          <p:cNvPr id="110652" name="Text Box 60"/>
          <p:cNvSpPr txBox="1">
            <a:spLocks noChangeArrowheads="1"/>
          </p:cNvSpPr>
          <p:nvPr/>
        </p:nvSpPr>
        <p:spPr bwMode="auto">
          <a:xfrm>
            <a:off x="900113" y="5373688"/>
            <a:ext cx="1943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000" b="1">
                <a:solidFill>
                  <a:srgbClr val="FFFFFF"/>
                </a:solidFill>
                <a:latin typeface="Gill Sans MT" pitchFamily="34" charset="0"/>
              </a:rPr>
              <a:t>ГЕОГРАФИЯ</a:t>
            </a:r>
          </a:p>
        </p:txBody>
      </p:sp>
      <p:sp>
        <p:nvSpPr>
          <p:cNvPr id="110654" name="Text Box 62"/>
          <p:cNvSpPr txBox="1">
            <a:spLocks noChangeArrowheads="1"/>
          </p:cNvSpPr>
          <p:nvPr/>
        </p:nvSpPr>
        <p:spPr bwMode="auto">
          <a:xfrm>
            <a:off x="6372225" y="5373688"/>
            <a:ext cx="2232025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  <a:latin typeface="Gill Sans MT" pitchFamily="34" charset="0"/>
              </a:rPr>
              <a:t>ИНОСТРАННЫЙ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  <a:latin typeface="Gill Sans MT" pitchFamily="34" charset="0"/>
              </a:rPr>
              <a:t>     ЯЗЫК</a:t>
            </a:r>
          </a:p>
        </p:txBody>
      </p:sp>
      <p:sp>
        <p:nvSpPr>
          <p:cNvPr id="110656" name="Line 64"/>
          <p:cNvSpPr>
            <a:spLocks noChangeShapeType="1"/>
          </p:cNvSpPr>
          <p:nvPr/>
        </p:nvSpPr>
        <p:spPr bwMode="auto">
          <a:xfrm flipH="1">
            <a:off x="1692275" y="3141663"/>
            <a:ext cx="17272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57" name="Line 65"/>
          <p:cNvSpPr>
            <a:spLocks noChangeShapeType="1"/>
          </p:cNvSpPr>
          <p:nvPr/>
        </p:nvSpPr>
        <p:spPr bwMode="auto">
          <a:xfrm flipH="1">
            <a:off x="3635375" y="3500438"/>
            <a:ext cx="2889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58" name="Line 66"/>
          <p:cNvSpPr>
            <a:spLocks noChangeShapeType="1"/>
          </p:cNvSpPr>
          <p:nvPr/>
        </p:nvSpPr>
        <p:spPr bwMode="auto">
          <a:xfrm>
            <a:off x="4787900" y="3429000"/>
            <a:ext cx="6477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59" name="Line 67"/>
          <p:cNvSpPr>
            <a:spLocks noChangeShapeType="1"/>
          </p:cNvSpPr>
          <p:nvPr/>
        </p:nvSpPr>
        <p:spPr bwMode="auto">
          <a:xfrm>
            <a:off x="5435600" y="3213100"/>
            <a:ext cx="252095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0" name="Line 68"/>
          <p:cNvSpPr>
            <a:spLocks noChangeShapeType="1"/>
          </p:cNvSpPr>
          <p:nvPr/>
        </p:nvSpPr>
        <p:spPr bwMode="auto">
          <a:xfrm>
            <a:off x="4427538" y="3500438"/>
            <a:ext cx="73025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3" name="Line 71"/>
          <p:cNvSpPr>
            <a:spLocks noChangeShapeType="1"/>
          </p:cNvSpPr>
          <p:nvPr/>
        </p:nvSpPr>
        <p:spPr bwMode="auto">
          <a:xfrm flipH="1">
            <a:off x="3276600" y="3429000"/>
            <a:ext cx="35877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4" name="Line 72"/>
          <p:cNvSpPr>
            <a:spLocks noChangeShapeType="1"/>
          </p:cNvSpPr>
          <p:nvPr/>
        </p:nvSpPr>
        <p:spPr bwMode="auto">
          <a:xfrm flipH="1">
            <a:off x="2484438" y="4941888"/>
            <a:ext cx="2873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5" name="Line 73"/>
          <p:cNvSpPr>
            <a:spLocks noChangeShapeType="1"/>
          </p:cNvSpPr>
          <p:nvPr/>
        </p:nvSpPr>
        <p:spPr bwMode="auto">
          <a:xfrm>
            <a:off x="6443663" y="4652963"/>
            <a:ext cx="7207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7" name="Line 75"/>
          <p:cNvSpPr>
            <a:spLocks noChangeShapeType="1"/>
          </p:cNvSpPr>
          <p:nvPr/>
        </p:nvSpPr>
        <p:spPr bwMode="auto">
          <a:xfrm>
            <a:off x="5292725" y="3357563"/>
            <a:ext cx="57467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i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0668" name="Text Box 76"/>
          <p:cNvSpPr txBox="1">
            <a:spLocks noChangeArrowheads="1"/>
          </p:cNvSpPr>
          <p:nvPr/>
        </p:nvSpPr>
        <p:spPr bwMode="auto">
          <a:xfrm>
            <a:off x="1187450" y="1196975"/>
            <a:ext cx="7416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FFFF00"/>
                </a:solidFill>
                <a:latin typeface="Times New Roman" pitchFamily="18" charset="0"/>
              </a:rPr>
              <a:t>Религиозные знания необходимы школьникам </a:t>
            </a:r>
            <a:r>
              <a:rPr lang="ru-RU" sz="2800" i="1" dirty="0">
                <a:solidFill>
                  <a:srgbClr val="FFFF00"/>
                </a:solidFill>
                <a:latin typeface="Times New Roman" pitchFamily="18" charset="0"/>
              </a:rPr>
              <a:t>на многих уроках гуманитарного цикла.</a:t>
            </a:r>
          </a:p>
        </p:txBody>
      </p:sp>
      <p:pic>
        <p:nvPicPr>
          <p:cNvPr id="110673" name="wmpaud6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5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6" fill="hold"/>
                                        <p:tgtEl>
                                          <p:spTgt spid="110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67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605</Words>
  <Application>Microsoft Office PowerPoint</Application>
  <PresentationFormat>Экран (4:3)</PresentationFormat>
  <Paragraphs>151</Paragraphs>
  <Slides>25</Slides>
  <Notes>0</Notes>
  <HiddenSlides>0</HiddenSlides>
  <MMClips>15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Орбита</vt:lpstr>
      <vt:lpstr>Диаграмма</vt:lpstr>
      <vt:lpstr>Презентация PowerPoint</vt:lpstr>
      <vt:lpstr>ПРЕДПОСЫЛКА: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2020-09-30T09:25:39Z</dcterms:created>
  <dcterms:modified xsi:type="dcterms:W3CDTF">2020-09-30T13:47:34Z</dcterms:modified>
</cp:coreProperties>
</file>