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9D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C96E-F017-4F64-9D4C-D36B8564BA4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148D-8981-46B4-BE70-4ADF586E6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learningapps.org/view690930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779" y="990304"/>
            <a:ext cx="9144000" cy="1754326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800" b="1" dirty="0"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«Информатика» в 5-м классе по теме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интернет детям в стихах»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проводимого в рамках Единого урока «Безопасный интернет»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7779" y="170399"/>
            <a:ext cx="939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г. Иркутска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№80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9878" y="5267531"/>
            <a:ext cx="5286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Елизарова Ольга Николаевна,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первой квалификационной категории МБОУ г. Иркутска СОШ №80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A3609-1D5F-494D-AAF7-BF74BD80FAEA}"/>
              </a:ext>
            </a:extLst>
          </p:cNvPr>
          <p:cNvSpPr/>
          <p:nvPr/>
        </p:nvSpPr>
        <p:spPr>
          <a:xfrm>
            <a:off x="0" y="2808029"/>
            <a:ext cx="9144001" cy="2031325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</a:t>
            </a:r>
          </a:p>
          <a:p>
            <a:pPr algn="just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графические материалы с просторов Интернета. Текст полностью авторский (пытаюсь писать стихи, участвую в литературных конкурсах, поэтому выбрала стихотворную форму представления информации). После изучения каждого правила, учащимся необходимо сформулировать его в строгой форме и записать в тетрадь. После записи всех правил, для закрепления предлагается викторина. Задания для викторины разработаны в онлайн-сервисе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8137" y="947058"/>
            <a:ext cx="4085864" cy="569386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№7. </a:t>
            </a:r>
          </a:p>
          <a:p>
            <a:pPr algn="ctr"/>
            <a:r>
              <a:rPr lang="ru-RU" sz="2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в соцсетях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правило седьмое,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же – основное.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в чатах «зависать»,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помнить, надо знать: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 твой приятный,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Тот, что геймер, просто, знатный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зовёт тебя к себе,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всё об игре,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оказаться «липой».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Взглянет на тебя сердито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Дядька с чёрной бородой…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Соглашаться ты постой.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пригласи к себе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воскресенье на обед.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взрослый дома будет,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придут плохие люди.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ds05.infourok.ru/uploads/ex/0ff5/000309ac-cca97112/640/img7.jpg">
            <a:extLst>
              <a:ext uri="{FF2B5EF4-FFF2-40B4-BE49-F238E27FC236}">
                <a16:creationId xmlns:a16="http://schemas.microsoft.com/office/drawing/2014/main" id="{EB5C3D60-2421-40F6-9236-821067BA6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2" b="1"/>
          <a:stretch/>
        </p:blipFill>
        <p:spPr bwMode="auto">
          <a:xfrm>
            <a:off x="-1" y="1974574"/>
            <a:ext cx="5045985" cy="25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EACC39-9C87-4E1A-9A3D-987676DD0677}"/>
              </a:ext>
            </a:extLst>
          </p:cNvPr>
          <p:cNvSpPr/>
          <p:nvPr/>
        </p:nvSpPr>
        <p:spPr>
          <a:xfrm>
            <a:off x="-12154" y="4547296"/>
            <a:ext cx="50581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22564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8542" y="947058"/>
            <a:ext cx="5185459" cy="5124480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Сеть, конечно, это радость,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польза, спору нет.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только будет «включен»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Интернет.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Ну, а как его включить</a:t>
            </a:r>
            <a:r>
              <a:rPr lang="en-US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правила простые,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Те, что выше изучить.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 только прочитать,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Постоянно, повсеместно</a:t>
            </a:r>
          </a:p>
          <a:p>
            <a:pPr algn="ctr"/>
            <a:r>
              <a:rPr lang="ru-RU" sz="2800" b="1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СО-БЛЮ-ДАТЬ!</a:t>
            </a:r>
          </a:p>
          <a:p>
            <a:pPr algn="ctr"/>
            <a:endParaRPr lang="ru-RU" sz="1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oluciones.shop/wp-content/uploads/2018/01/gracias-por-unirte-a-soluciones.shop_.gif">
            <a:extLst>
              <a:ext uri="{FF2B5EF4-FFF2-40B4-BE49-F238E27FC236}">
                <a16:creationId xmlns:a16="http://schemas.microsoft.com/office/drawing/2014/main" id="{B350245A-20C9-4B67-9771-F4D03CE5A0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C2E3F5"/>
              </a:clrFrom>
              <a:clrTo>
                <a:srgbClr val="C2E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7210"/>
            <a:ext cx="3958543" cy="24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shareicon.net/download/2015/09/26/107573_media_512x512.png">
            <a:extLst>
              <a:ext uri="{FF2B5EF4-FFF2-40B4-BE49-F238E27FC236}">
                <a16:creationId xmlns:a16="http://schemas.microsoft.com/office/drawing/2014/main" id="{2ACD6F8A-B475-4773-8870-8186AD29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" y="4175814"/>
            <a:ext cx="505427" cy="5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6367FD-1BE5-4C74-8F6B-A8B16A12C753}"/>
              </a:ext>
            </a:extLst>
          </p:cNvPr>
          <p:cNvSpPr/>
          <p:nvPr/>
        </p:nvSpPr>
        <p:spPr>
          <a:xfrm>
            <a:off x="1094582" y="1925760"/>
            <a:ext cx="7191071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glow rad="228600">
                    <a:srgbClr val="F8F8F8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https://learningapps.org/view6909302</a:t>
            </a:r>
            <a:endParaRPr lang="ru-RU" sz="3600" dirty="0">
              <a:effectLst>
                <a:glow rad="228600">
                  <a:srgbClr val="F8F8F8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earningapps.org/qrcode.php?id=phw3aa7ta19">
            <a:extLst>
              <a:ext uri="{FF2B5EF4-FFF2-40B4-BE49-F238E27FC236}">
                <a16:creationId xmlns:a16="http://schemas.microsoft.com/office/drawing/2014/main" id="{105DC496-B63D-4348-B3F1-55E1587C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69" y="2603991"/>
            <a:ext cx="3800061" cy="38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A932CB-46CF-43D2-A46A-043329E40358}"/>
              </a:ext>
            </a:extLst>
          </p:cNvPr>
          <p:cNvSpPr/>
          <p:nvPr/>
        </p:nvSpPr>
        <p:spPr>
          <a:xfrm>
            <a:off x="1" y="868128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 по ссылке,</a:t>
            </a:r>
          </a:p>
          <a:p>
            <a:pPr algn="ctr"/>
            <a:r>
              <a:rPr lang="ru-RU" sz="32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 задания квеста и получи бонус</a:t>
            </a:r>
            <a:endParaRPr lang="ru-RU" sz="3200" b="0" cap="none" spc="0" dirty="0">
              <a:ln w="0"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A932CB-46CF-43D2-A46A-043329E40358}"/>
              </a:ext>
            </a:extLst>
          </p:cNvPr>
          <p:cNvSpPr/>
          <p:nvPr/>
        </p:nvSpPr>
        <p:spPr>
          <a:xfrm>
            <a:off x="-1" y="108961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возможности графического редактора,</a:t>
            </a:r>
          </a:p>
          <a:p>
            <a:pPr algn="ctr"/>
            <a:r>
              <a:rPr lang="ru-RU" sz="32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0" cap="none" spc="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ридумай и представь в графической форме </a:t>
            </a:r>
          </a:p>
          <a:p>
            <a:pPr algn="ctr"/>
            <a:r>
              <a:rPr lang="ru-RU" sz="3200" b="0" cap="none" spc="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виде знака) каждое правило</a:t>
            </a:r>
          </a:p>
        </p:txBody>
      </p:sp>
      <p:pic>
        <p:nvPicPr>
          <p:cNvPr id="3" name="Picture 2" descr="https://im0-tub-ru.yandex.net/i?id=082376961034e3d7893d00f3be9054e3-l&amp;n=13">
            <a:extLst>
              <a:ext uri="{FF2B5EF4-FFF2-40B4-BE49-F238E27FC236}">
                <a16:creationId xmlns:a16="http://schemas.microsoft.com/office/drawing/2014/main" id="{DEFB64FE-6B89-4E1C-BE1E-38ED63BD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2" y="2951695"/>
            <a:ext cx="5088834" cy="2994107"/>
          </a:xfrm>
          <a:prstGeom prst="rect">
            <a:avLst/>
          </a:prstGeom>
          <a:noFill/>
          <a:effectLst>
            <a:glow rad="1016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14B499-33E8-44B1-B4B0-B305C6C0F767}"/>
              </a:ext>
            </a:extLst>
          </p:cNvPr>
          <p:cNvSpPr/>
          <p:nvPr/>
        </p:nvSpPr>
        <p:spPr>
          <a:xfrm>
            <a:off x="937239" y="1164805"/>
            <a:ext cx="7689926" cy="258532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</a:t>
            </a:r>
          </a:p>
          <a:p>
            <a:pPr algn="ctr"/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я желаю ВАМ</a:t>
            </a:r>
          </a:p>
          <a:p>
            <a:pPr algn="ctr"/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езопасного Интернета!</a:t>
            </a:r>
          </a:p>
        </p:txBody>
      </p:sp>
      <p:pic>
        <p:nvPicPr>
          <p:cNvPr id="7170" name="Picture 2" descr="https://99px.ru/sstorage/86/2015/06/image_862106150537057749820.gif">
            <a:extLst>
              <a:ext uri="{FF2B5EF4-FFF2-40B4-BE49-F238E27FC236}">
                <a16:creationId xmlns:a16="http://schemas.microsoft.com/office/drawing/2014/main" id="{54BDA575-14E4-446D-920E-5258B95ED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15" y="3773427"/>
            <a:ext cx="2506428" cy="22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rznodb.ru/userfiles/image/runet.jpg">
            <a:extLst>
              <a:ext uri="{FF2B5EF4-FFF2-40B4-BE49-F238E27FC236}">
                <a16:creationId xmlns:a16="http://schemas.microsoft.com/office/drawing/2014/main" id="{11EB1C18-FF63-442E-A002-A0C8A6D5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29" y="4339629"/>
            <a:ext cx="1499955" cy="19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86" y="1577893"/>
            <a:ext cx="9018814" cy="1655762"/>
          </a:xfrm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</a:p>
          <a:p>
            <a:r>
              <a:rPr lang="ru-RU" sz="4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стихах</a:t>
            </a:r>
          </a:p>
          <a:p>
            <a:endParaRPr lang="ru-RU" sz="4800" dirty="0"/>
          </a:p>
          <a:p>
            <a:endParaRPr lang="ru-RU" sz="4800" dirty="0"/>
          </a:p>
          <a:p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187779" y="170399"/>
            <a:ext cx="939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г. Иркутска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№80</a:t>
            </a:r>
          </a:p>
        </p:txBody>
      </p:sp>
      <p:pic>
        <p:nvPicPr>
          <p:cNvPr id="1032" name="Picture 8" descr="https://krsk-it.ru/wp-content/uploads/pupils_security-intern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48" y="3349920"/>
            <a:ext cx="5019948" cy="3162568"/>
          </a:xfrm>
          <a:prstGeom prst="rect">
            <a:avLst/>
          </a:prstGeom>
          <a:noFill/>
          <a:effectLst>
            <a:glow rad="635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d.ua/uploads/old/news/142927286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62" y="3349920"/>
            <a:ext cx="3331799" cy="33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70714" y="783772"/>
            <a:ext cx="3973286" cy="5847755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 автора: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Интернет!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возможен или нет</a:t>
            </a:r>
            <a:r>
              <a:rPr lang="en-US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отвечу: «Точно, да!»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надо, господа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все соблюсти,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ходишь по сети.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Ведь мошенники кругом: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с отмычкой входит в дом,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на руку нечист – 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аферист.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правила те взять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каких серверов скачать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ответ простой,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открой.</a:t>
            </a: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ней в стихах найдешь ответ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тот самый Интернет.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amrefunds.com/wp-content/uploads/2018/05/45d3a3ad29666a350056ae0151a76b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0" y="3922164"/>
            <a:ext cx="4047274" cy="27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70714" y="947058"/>
            <a:ext cx="3973286" cy="4801314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№1. Пароль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тайну сохранить,</a:t>
            </a:r>
          </a:p>
          <a:p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соцсетям закрыть.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пароль свой так продумай,</a:t>
            </a:r>
          </a:p>
          <a:p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даже самый умный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тот не смог открыть.</a:t>
            </a:r>
          </a:p>
          <a:p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Цифры с буквами смешай,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регистр поменяй,</a:t>
            </a:r>
          </a:p>
          <a:p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символ тоже вставить,</a:t>
            </a: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ломать заставить</a:t>
            </a:r>
          </a:p>
          <a:p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целится на взлом,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пришёл к тебе со злом.</a:t>
            </a:r>
          </a:p>
        </p:txBody>
      </p:sp>
      <p:pic>
        <p:nvPicPr>
          <p:cNvPr id="1026" name="Picture 2" descr="https://i-batler.nethouse.ru/static/img/0000/0002/4087/24087100.gaymh8ma90.W6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943" y="1481478"/>
            <a:ext cx="5914054" cy="45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76E195-A274-431B-9332-2EBDA9DFC724}"/>
              </a:ext>
            </a:extLst>
          </p:cNvPr>
          <p:cNvSpPr/>
          <p:nvPr/>
        </p:nvSpPr>
        <p:spPr>
          <a:xfrm>
            <a:off x="979714" y="5737319"/>
            <a:ext cx="816428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Приведи пример</a:t>
            </a:r>
          </a:p>
        </p:txBody>
      </p:sp>
    </p:spTree>
    <p:extLst>
      <p:ext uri="{BB962C8B-B14F-4D97-AF65-F5344CB8AC3E}">
        <p14:creationId xmlns:p14="http://schemas.microsoft.com/office/powerpoint/2010/main" val="32567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70714" y="947058"/>
            <a:ext cx="3973286" cy="5632311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№2. </a:t>
            </a:r>
          </a:p>
          <a:p>
            <a:pPr algn="ctr"/>
            <a:r>
              <a:rPr lang="ru-RU" sz="2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и антивирусы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Может, друг мой, так случиться,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будешь ты резвиться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чатах разных, серверах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Твой компьютер скажет «Ах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Резко всё вдруг замигает,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Файл названье потеряет.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внёс в него изъян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Вирус, звать его «троян».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Разновидностей их много, 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у них одна дорога – 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 весомый нанести.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данные спасти,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Уничтожить всякий вирус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</a:t>
            </a:r>
            <a:r>
              <a:rPr lang="ru-RU" sz="20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square97.com/wp-content/uploads/2014/03/Virus-removal-square97-mallor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1192"/>
            <a:ext cx="5042409" cy="27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4E7B1A-3769-4C52-9B0F-B53C9A49DE39}"/>
              </a:ext>
            </a:extLst>
          </p:cNvPr>
          <p:cNvSpPr/>
          <p:nvPr/>
        </p:nvSpPr>
        <p:spPr>
          <a:xfrm>
            <a:off x="0" y="1104999"/>
            <a:ext cx="517071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Запиши названия знакомых тебе антивирусных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32299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70714" y="947058"/>
            <a:ext cx="3973286" cy="5940088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№3. </a:t>
            </a:r>
          </a:p>
          <a:p>
            <a:pPr algn="ctr"/>
            <a:r>
              <a:rPr lang="ru-RU" sz="2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отправляйте СМС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заядлый меломан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Иль «графический гурман»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тебе скачать, вдруг, надо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 прибоя, фото сада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компьютер, как на зло, 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СМС на номер 100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Запросил тебя послать.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Ты, дружочек, должен знать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вид обмана – 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«тянут» из кармана.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СМС не отправляй, 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Лучше с другом погуляй…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Ну, а славней нет завета: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«Ты с родителем броди по просторам Интернета»!</a:t>
            </a: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bitterbeam.files.wordpress.com/2011/12/onlinethiefpicture-2.jpg">
            <a:extLst>
              <a:ext uri="{FF2B5EF4-FFF2-40B4-BE49-F238E27FC236}">
                <a16:creationId xmlns:a16="http://schemas.microsoft.com/office/drawing/2014/main" id="{94B896B7-03C5-4C39-82D0-87818C15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8" y="3261291"/>
            <a:ext cx="4085167" cy="3291909"/>
          </a:xfrm>
          <a:prstGeom prst="rect">
            <a:avLst/>
          </a:prstGeom>
          <a:noFill/>
          <a:effectLst>
            <a:glow rad="101600">
              <a:srgbClr val="F8F8F8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C0ED7A-A66A-4FCB-AF77-6F8DADF615AF}"/>
              </a:ext>
            </a:extLst>
          </p:cNvPr>
          <p:cNvSpPr/>
          <p:nvPr/>
        </p:nvSpPr>
        <p:spPr>
          <a:xfrm>
            <a:off x="0" y="892629"/>
            <a:ext cx="517071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</a:t>
            </a:r>
          </a:p>
        </p:txBody>
      </p:sp>
      <p:pic>
        <p:nvPicPr>
          <p:cNvPr id="1026" name="Picture 2" descr="http://itd0.mycdn.me/image?id=854994173714&amp;t=20&amp;plc=WEB&amp;tkn=*CuM-9dfj1v8T-cdrl4Wekrb_4Tw">
            <a:extLst>
              <a:ext uri="{FF2B5EF4-FFF2-40B4-BE49-F238E27FC236}">
                <a16:creationId xmlns:a16="http://schemas.microsoft.com/office/drawing/2014/main" id="{90FF9FDE-D1AE-4541-B3DF-F7EDC175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73" y="1140035"/>
            <a:ext cx="4409369" cy="2939579"/>
          </a:xfrm>
          <a:prstGeom prst="rect">
            <a:avLst/>
          </a:prstGeom>
          <a:noFill/>
          <a:effectLst>
            <a:glow rad="635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0714" y="947058"/>
            <a:ext cx="3973286" cy="569386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№4. </a:t>
            </a:r>
          </a:p>
          <a:p>
            <a:pPr algn="ctr"/>
            <a:r>
              <a:rPr lang="ru-RU" sz="2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Неприличный контент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Сотни тысяч серверов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Трудятся почти без снов.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Миллиарды битов данных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Разлетаются по странам,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невидимым сетям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взрослым людям и детя́м.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те все разнятся,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– в работе пригодятся,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Ну, а есть средь них такие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(Рассылают люди злые),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могут стыд и страх,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Потемнение в глазах.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себя огородить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сохранить,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родителям скажи – </a:t>
            </a:r>
          </a:p>
          <a:p>
            <a:r>
              <a:rPr lang="ru-RU" sz="19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 очень здесь нужны!!!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 descr="https://pop.jewishboston.com/uploads/2016/10/iStock_88558369_MEDIUM.jpg">
            <a:extLst>
              <a:ext uri="{FF2B5EF4-FFF2-40B4-BE49-F238E27FC236}">
                <a16:creationId xmlns:a16="http://schemas.microsoft.com/office/drawing/2014/main" id="{A4A92403-B9A7-488E-A0EF-879AE5A11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AD6DD"/>
              </a:clrFrom>
              <a:clrTo>
                <a:srgbClr val="DAD6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/>
          <a:stretch/>
        </p:blipFill>
        <p:spPr bwMode="auto">
          <a:xfrm>
            <a:off x="125737" y="2883591"/>
            <a:ext cx="4919240" cy="357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88DDFC-E774-4A23-A665-146778CE3B79}"/>
              </a:ext>
            </a:extLst>
          </p:cNvPr>
          <p:cNvSpPr/>
          <p:nvPr/>
        </p:nvSpPr>
        <p:spPr>
          <a:xfrm>
            <a:off x="0" y="1037164"/>
            <a:ext cx="517071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4447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1" y="947058"/>
            <a:ext cx="4572000" cy="569386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№5. </a:t>
            </a:r>
          </a:p>
          <a:p>
            <a:pPr algn="ctr"/>
            <a:r>
              <a:rPr lang="ru-RU" sz="2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«Киберхулиганы»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 ты любишь Интернет,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Смотришь фильмы, шлёшь привет,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 на страже, жди обмана.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Бродят киберхулиганы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группах, блогах, соцсетях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наводят дикий страх.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жёстко подшутить,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«Кличку» дать иль фото «слить».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с угрозой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нецензурной прозы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 рядом с фото.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охота…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её остановить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панику убить,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призвать</a:t>
            </a:r>
          </a:p>
          <a:p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Хулиганов наказать.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4cxqn5j1afk2facwz3mfxg5r-wpengine.netdna-ssl.com/wp-content/uploads/2014/07/Online-bullying_binary_53842-1471953288.jpg">
            <a:extLst>
              <a:ext uri="{FF2B5EF4-FFF2-40B4-BE49-F238E27FC236}">
                <a16:creationId xmlns:a16="http://schemas.microsoft.com/office/drawing/2014/main" id="{1727EB53-8215-4A73-83F2-BA6A9278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9" y="2724972"/>
            <a:ext cx="4388201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8FEF54-785C-4F2D-97BC-6C5E4AC06254}"/>
              </a:ext>
            </a:extLst>
          </p:cNvPr>
          <p:cNvSpPr/>
          <p:nvPr/>
        </p:nvSpPr>
        <p:spPr>
          <a:xfrm>
            <a:off x="-1" y="1145545"/>
            <a:ext cx="4572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36545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td2.mycdn.me/image?id=858454793873&amp;t=20&amp;plc=WEB&amp;tkn=*CS6tsQt5qhI8Y_Ak9ZW4OMRw5U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926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ru-RU" sz="48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 для детей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1" y="947058"/>
            <a:ext cx="4572000" cy="5447645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№6. </a:t>
            </a:r>
          </a:p>
          <a:p>
            <a:pPr algn="ctr"/>
            <a:r>
              <a:rPr lang="ru-RU" sz="2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правило гласит – 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ввод данных есть лимит.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форму заполняешь,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пиши всё, как ты знаешь.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Лучше ФИО сочинить,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тоже изменить.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помни, просто знай: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ты не оставляй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Тех, что вычислить помогут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Аферистам путь-дорогу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школе, дому, даже к счёту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к папе на работу.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07629"/>
            <a:ext cx="9144000" cy="9797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rznodb.ru/userfiles/image/r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5818"/>
            <a:ext cx="827314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gbpou-nmt.ru/images/documents/2019/pd.jpg">
            <a:extLst>
              <a:ext uri="{FF2B5EF4-FFF2-40B4-BE49-F238E27FC236}">
                <a16:creationId xmlns:a16="http://schemas.microsoft.com/office/drawing/2014/main" id="{C9570067-007F-4CEF-B51A-9A3B982E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2" y="3286010"/>
            <a:ext cx="4451754" cy="32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CB9F37-B333-4B9B-9A0F-12298C5240F0}"/>
              </a:ext>
            </a:extLst>
          </p:cNvPr>
          <p:cNvSpPr/>
          <p:nvPr/>
        </p:nvSpPr>
        <p:spPr>
          <a:xfrm>
            <a:off x="-1" y="999092"/>
            <a:ext cx="4572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 и запиши в тетрадь правило в строгой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10100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966</Words>
  <Application>Microsoft Office PowerPoint</Application>
  <PresentationFormat>Экран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Презентация к уроку по учебному предмету «Информатика» в 5-м классе по теме «Безопасный интернет детям в стихах», проводимого в рамках Единого урока «Безопасный интернет»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презентаций</dc:title>
  <dc:creator>teacher2</dc:creator>
  <cp:lastModifiedBy>elizol80@yandex.ru</cp:lastModifiedBy>
  <cp:revision>56</cp:revision>
  <dcterms:created xsi:type="dcterms:W3CDTF">2019-04-04T03:05:52Z</dcterms:created>
  <dcterms:modified xsi:type="dcterms:W3CDTF">2019-04-06T13:17:34Z</dcterms:modified>
</cp:coreProperties>
</file>